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audio2.wav" ContentType="audio/x-wav"/>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 id="2147483683" r:id="rId4"/>
  </p:sldMasterIdLst>
  <p:notesMasterIdLst>
    <p:notesMasterId r:id="rId33"/>
  </p:notesMasterIdLst>
  <p:sldIdLst>
    <p:sldId id="257" r:id="rId5"/>
    <p:sldId id="268" r:id="rId6"/>
    <p:sldId id="308" r:id="rId7"/>
    <p:sldId id="269" r:id="rId8"/>
    <p:sldId id="317" r:id="rId9"/>
    <p:sldId id="256" r:id="rId10"/>
    <p:sldId id="267" r:id="rId11"/>
    <p:sldId id="260" r:id="rId12"/>
    <p:sldId id="262" r:id="rId13"/>
    <p:sldId id="271" r:id="rId14"/>
    <p:sldId id="272" r:id="rId15"/>
    <p:sldId id="273" r:id="rId16"/>
    <p:sldId id="274" r:id="rId17"/>
    <p:sldId id="301" r:id="rId18"/>
    <p:sldId id="281" r:id="rId19"/>
    <p:sldId id="302" r:id="rId20"/>
    <p:sldId id="275" r:id="rId21"/>
    <p:sldId id="259" r:id="rId22"/>
    <p:sldId id="280" r:id="rId23"/>
    <p:sldId id="261" r:id="rId24"/>
    <p:sldId id="318" r:id="rId25"/>
    <p:sldId id="258" r:id="rId26"/>
    <p:sldId id="319" r:id="rId27"/>
    <p:sldId id="320" r:id="rId28"/>
    <p:sldId id="321" r:id="rId29"/>
    <p:sldId id="284" r:id="rId30"/>
    <p:sldId id="266" r:id="rId31"/>
    <p:sldId id="32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779"/>
    <a:srgbClr val="99FF66"/>
    <a:srgbClr val="12685D"/>
    <a:srgbClr val="FEF5ED"/>
    <a:srgbClr val="88602B"/>
    <a:srgbClr val="FF9999"/>
    <a:srgbClr val="FFFAF7"/>
    <a:srgbClr val="E6E6E6"/>
    <a:srgbClr val="D8267B"/>
    <a:srgbClr val="EF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3802" autoAdjust="0"/>
  </p:normalViewPr>
  <p:slideViewPr>
    <p:cSldViewPr snapToGrid="0">
      <p:cViewPr varScale="1">
        <p:scale>
          <a:sx n="64" d="100"/>
          <a:sy n="64" d="100"/>
        </p:scale>
        <p:origin x="900" y="72"/>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20B9A-6233-4C9C-8E79-E925612B5EDC}"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1F15A-AF04-4991-91C0-D0E513C54CF9}" type="slidenum">
              <a:rPr lang="en-US" smtClean="0"/>
              <a:t>‹#›</a:t>
            </a:fld>
            <a:endParaRPr lang="en-US"/>
          </a:p>
        </p:txBody>
      </p:sp>
    </p:spTree>
    <p:extLst>
      <p:ext uri="{BB962C8B-B14F-4D97-AF65-F5344CB8AC3E}">
        <p14:creationId xmlns:p14="http://schemas.microsoft.com/office/powerpoint/2010/main" val="31552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từng</a:t>
            </a:r>
            <a:r>
              <a:rPr lang="en-US" dirty="0"/>
              <a:t> </a:t>
            </a:r>
            <a:r>
              <a:rPr lang="en-US" dirty="0" err="1"/>
              <a:t>chậu</a:t>
            </a:r>
            <a:r>
              <a:rPr lang="en-US" dirty="0"/>
              <a:t> </a:t>
            </a:r>
            <a:r>
              <a:rPr lang="en-US" dirty="0" err="1"/>
              <a:t>hoa</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a:p>
            <a:pPr marL="171450" indent="-171450">
              <a:buFontTx/>
              <a:buChar char="-"/>
            </a:pPr>
            <a:r>
              <a:rPr lang="en-US" dirty="0"/>
              <a:t>GV </a:t>
            </a:r>
            <a:r>
              <a:rPr lang="en-US" dirty="0" err="1"/>
              <a:t>bấm</a:t>
            </a:r>
            <a:r>
              <a:rPr lang="en-US" dirty="0"/>
              <a:t> </a:t>
            </a:r>
            <a:r>
              <a:rPr lang="en-US" dirty="0" err="1"/>
              <a:t>vào</a:t>
            </a:r>
            <a:r>
              <a:rPr lang="en-US" dirty="0"/>
              <a:t> </a:t>
            </a:r>
            <a:r>
              <a:rPr lang="en-US" dirty="0" err="1"/>
              <a:t>hoàn</a:t>
            </a:r>
            <a:r>
              <a:rPr lang="en-US" dirty="0"/>
              <a:t> </a:t>
            </a:r>
            <a:r>
              <a:rPr lang="en-US" dirty="0" err="1"/>
              <a:t>thành</a:t>
            </a:r>
            <a:r>
              <a:rPr lang="en-US" dirty="0"/>
              <a:t> </a:t>
            </a:r>
            <a:r>
              <a:rPr lang="en-US" dirty="0" err="1"/>
              <a:t>khi</a:t>
            </a:r>
            <a:r>
              <a:rPr lang="en-US" dirty="0"/>
              <a:t> </a:t>
            </a:r>
            <a:r>
              <a:rPr lang="en-US" dirty="0" err="1"/>
              <a:t>giải</a:t>
            </a:r>
            <a:r>
              <a:rPr lang="en-US" dirty="0"/>
              <a:t> </a:t>
            </a:r>
            <a:r>
              <a:rPr lang="en-US" dirty="0" err="1"/>
              <a:t>quyết</a:t>
            </a:r>
            <a:r>
              <a:rPr lang="en-US" dirty="0"/>
              <a:t> </a:t>
            </a:r>
            <a:r>
              <a:rPr lang="en-US" dirty="0" err="1"/>
              <a:t>tất</a:t>
            </a:r>
            <a:r>
              <a:rPr lang="en-US" dirty="0"/>
              <a:t> </a:t>
            </a:r>
            <a:r>
              <a:rPr lang="en-US" dirty="0" err="1"/>
              <a:t>cả</a:t>
            </a:r>
            <a:r>
              <a:rPr lang="en-US" dirty="0"/>
              <a:t> </a:t>
            </a:r>
            <a:r>
              <a:rPr lang="en-US" dirty="0" err="1"/>
              <a:t>các</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7C51F15A-AF04-4991-91C0-D0E513C54CF9}" type="slidenum">
              <a:rPr lang="en-US" smtClean="0"/>
              <a:t>21</a:t>
            </a:fld>
            <a:endParaRPr lang="en-US"/>
          </a:p>
        </p:txBody>
      </p:sp>
    </p:spTree>
    <p:extLst>
      <p:ext uri="{BB962C8B-B14F-4D97-AF65-F5344CB8AC3E}">
        <p14:creationId xmlns:p14="http://schemas.microsoft.com/office/powerpoint/2010/main" val="3365558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ở</a:t>
            </a:r>
            <a:r>
              <a:rPr lang="en-US" dirty="0"/>
              <a:t> </a:t>
            </a:r>
            <a:r>
              <a:rPr lang="en-US" dirty="0" err="1"/>
              <a:t>góc</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p:txBody>
      </p:sp>
      <p:sp>
        <p:nvSpPr>
          <p:cNvPr id="4" name="Slide Number Placeholder 3"/>
          <p:cNvSpPr>
            <a:spLocks noGrp="1"/>
          </p:cNvSpPr>
          <p:nvPr>
            <p:ph type="sldNum" sz="quarter" idx="5"/>
          </p:nvPr>
        </p:nvSpPr>
        <p:spPr/>
        <p:txBody>
          <a:bodyPr/>
          <a:lstStyle/>
          <a:p>
            <a:fld id="{7C51F15A-AF04-4991-91C0-D0E513C54CF9}" type="slidenum">
              <a:rPr lang="en-US" smtClean="0"/>
              <a:t>22</a:t>
            </a:fld>
            <a:endParaRPr lang="en-US"/>
          </a:p>
        </p:txBody>
      </p:sp>
    </p:spTree>
    <p:extLst>
      <p:ext uri="{BB962C8B-B14F-4D97-AF65-F5344CB8AC3E}">
        <p14:creationId xmlns:p14="http://schemas.microsoft.com/office/powerpoint/2010/main" val="4050245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ở</a:t>
            </a:r>
            <a:r>
              <a:rPr lang="en-US" dirty="0"/>
              <a:t> </a:t>
            </a:r>
            <a:r>
              <a:rPr lang="en-US" dirty="0" err="1"/>
              <a:t>góc</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7C51F15A-AF04-4991-91C0-D0E513C54CF9}" type="slidenum">
              <a:rPr lang="en-US" smtClean="0"/>
              <a:t>23</a:t>
            </a:fld>
            <a:endParaRPr lang="en-US"/>
          </a:p>
        </p:txBody>
      </p:sp>
    </p:spTree>
    <p:extLst>
      <p:ext uri="{BB962C8B-B14F-4D97-AF65-F5344CB8AC3E}">
        <p14:creationId xmlns:p14="http://schemas.microsoft.com/office/powerpoint/2010/main" val="3784835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ở</a:t>
            </a:r>
            <a:r>
              <a:rPr lang="en-US" dirty="0"/>
              <a:t> </a:t>
            </a:r>
            <a:r>
              <a:rPr lang="en-US" dirty="0" err="1"/>
              <a:t>góc</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7C51F15A-AF04-4991-91C0-D0E513C54CF9}" type="slidenum">
              <a:rPr lang="en-US" smtClean="0"/>
              <a:t>24</a:t>
            </a:fld>
            <a:endParaRPr lang="en-US"/>
          </a:p>
        </p:txBody>
      </p:sp>
    </p:spTree>
    <p:extLst>
      <p:ext uri="{BB962C8B-B14F-4D97-AF65-F5344CB8AC3E}">
        <p14:creationId xmlns:p14="http://schemas.microsoft.com/office/powerpoint/2010/main" val="158974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pPr marL="171450" indent="-171450">
              <a:buFontTx/>
              <a:buChar char="-"/>
            </a:pPr>
            <a:r>
              <a:rPr lang="en-US" dirty="0"/>
              <a:t>GV click </a:t>
            </a:r>
            <a:r>
              <a:rPr lang="en-US" dirty="0" err="1"/>
              <a:t>vào</a:t>
            </a:r>
            <a:r>
              <a:rPr lang="en-US" dirty="0"/>
              <a:t> </a:t>
            </a:r>
            <a:r>
              <a:rPr lang="en-US" dirty="0" err="1"/>
              <a:t>chậu</a:t>
            </a:r>
            <a:r>
              <a:rPr lang="en-US" dirty="0"/>
              <a:t> </a:t>
            </a:r>
            <a:r>
              <a:rPr lang="en-US" dirty="0" err="1"/>
              <a:t>hoa</a:t>
            </a:r>
            <a:r>
              <a:rPr lang="en-US" dirty="0"/>
              <a:t> </a:t>
            </a:r>
            <a:r>
              <a:rPr lang="en-US" dirty="0" err="1"/>
              <a:t>ở</a:t>
            </a:r>
            <a:r>
              <a:rPr lang="en-US" dirty="0"/>
              <a:t> </a:t>
            </a:r>
            <a:r>
              <a:rPr lang="en-US" dirty="0" err="1"/>
              <a:t>góc</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7C51F15A-AF04-4991-91C0-D0E513C54CF9}" type="slidenum">
              <a:rPr lang="en-US" smtClean="0"/>
              <a:t>25</a:t>
            </a:fld>
            <a:endParaRPr lang="en-US"/>
          </a:p>
        </p:txBody>
      </p:sp>
    </p:spTree>
    <p:extLst>
      <p:ext uri="{BB962C8B-B14F-4D97-AF65-F5344CB8AC3E}">
        <p14:creationId xmlns:p14="http://schemas.microsoft.com/office/powerpoint/2010/main" val="2063818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5786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5232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2106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9433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43304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5808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3385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6098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0220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34432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2952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9351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9783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3608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9984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2118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8660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67805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11539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2945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30473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436314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66910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1628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33228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748915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11519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280108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35477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734538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824029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823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004449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6852902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98406339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94/"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hoat-dong-trai-nghiem-2/1/21/94/"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2/1/21/95/"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28.png"/><Relationship Id="rId12"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slide" Target="slide23.xml"/><Relationship Id="rId11" Type="http://schemas.openxmlformats.org/officeDocument/2006/relationships/image" Target="../media/image30.png"/><Relationship Id="rId5" Type="http://schemas.openxmlformats.org/officeDocument/2006/relationships/image" Target="../media/image27.png"/><Relationship Id="rId15" Type="http://schemas.openxmlformats.org/officeDocument/2006/relationships/image" Target="../media/image33.png"/><Relationship Id="rId10" Type="http://schemas.openxmlformats.org/officeDocument/2006/relationships/slide" Target="slide25.xml"/><Relationship Id="rId4" Type="http://schemas.openxmlformats.org/officeDocument/2006/relationships/slide" Target="slide22.xml"/><Relationship Id="rId9" Type="http://schemas.openxmlformats.org/officeDocument/2006/relationships/image" Target="../media/image29.png"/><Relationship Id="rId14" Type="http://schemas.openxmlformats.org/officeDocument/2006/relationships/slide" Target="slide26.xml"/></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35.png"/><Relationship Id="rId12" Type="http://schemas.openxmlformats.org/officeDocument/2006/relationships/slide" Target="slide21.xml"/><Relationship Id="rId2" Type="http://schemas.openxmlformats.org/officeDocument/2006/relationships/notesSlide" Target="../notesSlides/notesSlide2.xml"/><Relationship Id="rId16" Type="http://schemas.openxmlformats.org/officeDocument/2006/relationships/image" Target="../media/image31.jpeg"/><Relationship Id="rId1" Type="http://schemas.openxmlformats.org/officeDocument/2006/relationships/slideLayout" Target="../slideLayouts/slideLayout23.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audio" Target="../media/audio3.wav"/><Relationship Id="rId15" Type="http://schemas.openxmlformats.org/officeDocument/2006/relationships/image" Target="../media/image41.png"/><Relationship Id="rId10"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32.png"/><Relationship Id="rId1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4.png"/><Relationship Id="rId3" Type="http://schemas.openxmlformats.org/officeDocument/2006/relationships/audio" Target="../media/audio1.wav"/><Relationship Id="rId7" Type="http://schemas.openxmlformats.org/officeDocument/2006/relationships/image" Target="../media/image35.png"/><Relationship Id="rId12" Type="http://schemas.openxmlformats.org/officeDocument/2006/relationships/slide" Target="slide21.xml"/><Relationship Id="rId2" Type="http://schemas.openxmlformats.org/officeDocument/2006/relationships/notesSlide" Target="../notesSlides/notesSlide3.xml"/><Relationship Id="rId16" Type="http://schemas.openxmlformats.org/officeDocument/2006/relationships/image" Target="../media/image31.jpeg"/><Relationship Id="rId1" Type="http://schemas.openxmlformats.org/officeDocument/2006/relationships/slideLayout" Target="../slideLayouts/slideLayout23.xml"/><Relationship Id="rId6" Type="http://schemas.openxmlformats.org/officeDocument/2006/relationships/image" Target="../media/image32.png"/><Relationship Id="rId11" Type="http://schemas.openxmlformats.org/officeDocument/2006/relationships/image" Target="../media/image43.png"/><Relationship Id="rId5" Type="http://schemas.openxmlformats.org/officeDocument/2006/relationships/audio" Target="../media/audio3.wav"/><Relationship Id="rId15" Type="http://schemas.openxmlformats.org/officeDocument/2006/relationships/image" Target="../media/image41.png"/><Relationship Id="rId10" Type="http://schemas.openxmlformats.org/officeDocument/2006/relationships/image" Target="../media/image42.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1.png"/><Relationship Id="rId3" Type="http://schemas.openxmlformats.org/officeDocument/2006/relationships/audio" Target="../media/audio1.wav"/><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4.xml"/><Relationship Id="rId16" Type="http://schemas.openxmlformats.org/officeDocument/2006/relationships/image" Target="../media/image31.jpeg"/><Relationship Id="rId1" Type="http://schemas.openxmlformats.org/officeDocument/2006/relationships/slideLayout" Target="../slideLayouts/slideLayout23.xml"/><Relationship Id="rId6" Type="http://schemas.openxmlformats.org/officeDocument/2006/relationships/image" Target="../media/image32.png"/><Relationship Id="rId11" Type="http://schemas.openxmlformats.org/officeDocument/2006/relationships/image" Target="../media/image46.png"/><Relationship Id="rId5" Type="http://schemas.openxmlformats.org/officeDocument/2006/relationships/audio" Target="../media/audio3.wav"/><Relationship Id="rId15" Type="http://schemas.openxmlformats.org/officeDocument/2006/relationships/image" Target="../media/image47.png"/><Relationship Id="rId10" Type="http://schemas.openxmlformats.org/officeDocument/2006/relationships/image" Target="../media/image45.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slide" Target="slide21.xml"/></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slide" Target="slide21.xml"/><Relationship Id="rId3" Type="http://schemas.openxmlformats.org/officeDocument/2006/relationships/audio" Target="../media/audio1.wav"/><Relationship Id="rId7" Type="http://schemas.openxmlformats.org/officeDocument/2006/relationships/image" Target="../media/image35.png"/><Relationship Id="rId12"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32.png"/><Relationship Id="rId11" Type="http://schemas.openxmlformats.org/officeDocument/2006/relationships/image" Target="../media/image40.png"/><Relationship Id="rId5" Type="http://schemas.openxmlformats.org/officeDocument/2006/relationships/audio" Target="../media/audio3.wav"/><Relationship Id="rId10" Type="http://schemas.openxmlformats.org/officeDocument/2006/relationships/image" Target="../media/image30.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image" Target="../media/image31.jpeg"/></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g"/><Relationship Id="rId7" Type="http://schemas.openxmlformats.org/officeDocument/2006/relationships/image" Target="../media/image52.sv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1.png"/><Relationship Id="rId11" Type="http://schemas.openxmlformats.org/officeDocument/2006/relationships/image" Target="../media/image56.svg"/><Relationship Id="rId5" Type="http://schemas.openxmlformats.org/officeDocument/2006/relationships/image" Target="../media/image50.sv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svg"/></Relationships>
</file>

<file path=ppt/slides/_rels/slide2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33.xml"/><Relationship Id="rId6" Type="http://schemas.microsoft.com/office/2007/relationships/hdphoto" Target="../media/hdphoto2.wdp"/><Relationship Id="rId5" Type="http://schemas.openxmlformats.org/officeDocument/2006/relationships/image" Target="../media/image6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244073" y="171595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9:</a:t>
            </a:r>
          </a:p>
          <a:p>
            <a:pPr>
              <a:lnSpc>
                <a:spcPct val="150000"/>
              </a:lnSpc>
            </a:pPr>
            <a:r>
              <a:rPr lang="en-US" sz="5200" b="1" dirty="0">
                <a:solidFill>
                  <a:srgbClr val="002060"/>
                </a:solidFill>
                <a:latin typeface="UTM Avo" panose="02040603050506020204" pitchFamily="18" charset="0"/>
              </a:rPr>
              <a:t>An </a:t>
            </a:r>
            <a:r>
              <a:rPr lang="en-US" sz="5200" b="1" dirty="0" err="1">
                <a:solidFill>
                  <a:srgbClr val="002060"/>
                </a:solidFill>
                <a:latin typeface="UTM Avo" panose="02040603050506020204" pitchFamily="18" charset="0"/>
              </a:rPr>
              <a:t>toàn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34</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0191FC5-85D0-4D26-DFEC-F57691616AFA}"/>
              </a:ext>
            </a:extLst>
          </p:cNvPr>
          <p:cNvGrpSpPr/>
          <p:nvPr/>
        </p:nvGrpSpPr>
        <p:grpSpPr>
          <a:xfrm>
            <a:off x="791420" y="1778000"/>
            <a:ext cx="6003576" cy="2047240"/>
            <a:chOff x="171737" y="325612"/>
            <a:chExt cx="8036560" cy="2722388"/>
          </a:xfrm>
        </p:grpSpPr>
        <p:sp>
          <p:nvSpPr>
            <p:cNvPr id="4" name="Thought Bubble: Cloud 3">
              <a:extLst>
                <a:ext uri="{FF2B5EF4-FFF2-40B4-BE49-F238E27FC236}">
                  <a16:creationId xmlns:a16="http://schemas.microsoft.com/office/drawing/2014/main" id="{F52D5AA3-3E5B-7B54-9F5C-541ABCBB7469}"/>
                </a:ext>
              </a:extLst>
            </p:cNvPr>
            <p:cNvSpPr/>
            <p:nvPr/>
          </p:nvSpPr>
          <p:spPr>
            <a:xfrm>
              <a:off x="171737" y="325612"/>
              <a:ext cx="8036560" cy="2722388"/>
            </a:xfrm>
            <a:prstGeom prst="cloudCallout">
              <a:avLst>
                <a:gd name="adj1" fmla="val 51281"/>
                <a:gd name="adj2" fmla="val 38988"/>
              </a:avLst>
            </a:prstGeom>
            <a:solidFill>
              <a:srgbClr val="D25A56">
                <a:lumMod val="20000"/>
                <a:lumOff val="80000"/>
              </a:srgbClr>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BEE0FB"/>
                </a:solidFill>
                <a:effectLst/>
                <a:uLnTx/>
                <a:uFillTx/>
                <a:latin typeface="UTM Avo" panose="02040603050506020204" pitchFamily="18" charset="0"/>
              </a:endParaRPr>
            </a:p>
          </p:txBody>
        </p:sp>
        <p:sp>
          <p:nvSpPr>
            <p:cNvPr id="5" name="TextBox 4">
              <a:extLst>
                <a:ext uri="{FF2B5EF4-FFF2-40B4-BE49-F238E27FC236}">
                  <a16:creationId xmlns:a16="http://schemas.microsoft.com/office/drawing/2014/main" id="{E515E230-15D8-2C4A-B3B3-1B74D7646B94}"/>
                </a:ext>
              </a:extLst>
            </p:cNvPr>
            <p:cNvSpPr txBox="1"/>
            <p:nvPr/>
          </p:nvSpPr>
          <p:spPr>
            <a:xfrm>
              <a:off x="655013" y="899459"/>
              <a:ext cx="7323393" cy="2148541"/>
            </a:xfrm>
            <a:prstGeom prst="rect">
              <a:avLst/>
            </a:prstGeom>
            <a:no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Em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nhớ</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phòng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tránh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nhỏ</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cần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lưu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ý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gì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a:t>
              </a:r>
            </a:p>
          </p:txBody>
        </p:sp>
      </p:grpSp>
      <p:pic>
        <p:nvPicPr>
          <p:cNvPr id="6" name="Picture 6" descr="Dạy trẻ cách xử lý khi bị lạc như thế nào?">
            <a:extLst>
              <a:ext uri="{FF2B5EF4-FFF2-40B4-BE49-F238E27FC236}">
                <a16:creationId xmlns:a16="http://schemas.microsoft.com/office/drawing/2014/main" id="{7E912122-D8D6-0F2D-B69B-388AE65A6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787" y="3984320"/>
            <a:ext cx="4845178" cy="26971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con&#10;&#10;Description automatically generated">
            <a:extLst>
              <a:ext uri="{FF2B5EF4-FFF2-40B4-BE49-F238E27FC236}">
                <a16:creationId xmlns:a16="http://schemas.microsoft.com/office/drawing/2014/main" id="{D5B7B8AB-E08A-711B-3FEB-2496E28985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1918" y="4820640"/>
            <a:ext cx="1653820" cy="1653820"/>
          </a:xfrm>
          <a:prstGeom prst="rect">
            <a:avLst/>
          </a:prstGeom>
        </p:spPr>
      </p:pic>
      <p:pic>
        <p:nvPicPr>
          <p:cNvPr id="8" name="Picture 8" descr="(Jed) Businessman is Questioning clipart">
            <a:extLst>
              <a:ext uri="{FF2B5EF4-FFF2-40B4-BE49-F238E27FC236}">
                <a16:creationId xmlns:a16="http://schemas.microsoft.com/office/drawing/2014/main" id="{EE51121E-076F-8A97-ABC1-E99CEA1B59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3260" y="2365087"/>
            <a:ext cx="3397317" cy="4685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37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3980FEE4-FA16-7EE1-2E1D-4FD46DF0CCDA}"/>
              </a:ext>
            </a:extLst>
          </p:cNvPr>
          <p:cNvSpPr/>
          <p:nvPr/>
        </p:nvSpPr>
        <p:spPr>
          <a:xfrm>
            <a:off x="293542" y="2689578"/>
            <a:ext cx="6364993" cy="3245663"/>
          </a:xfrm>
          <a:prstGeom prst="round2DiagRect">
            <a:avLst>
              <a:gd name="adj1" fmla="val 9363"/>
              <a:gd name="adj2" fmla="val 0"/>
            </a:avLst>
          </a:prstGeom>
          <a:solidFill>
            <a:srgbClr val="EFFFFF"/>
          </a:solidFill>
          <a:ln w="19050" cap="flat" cmpd="sng" algn="ctr">
            <a:solidFill>
              <a:srgbClr val="F5D8D8">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BEE0FB"/>
              </a:solidFill>
              <a:effectLst/>
              <a:uLnTx/>
              <a:uFillTx/>
              <a:latin typeface="UTM Avo" panose="02040603050506020204" pitchFamily="18" charset="0"/>
            </a:endParaRPr>
          </a:p>
        </p:txBody>
      </p:sp>
      <p:sp>
        <p:nvSpPr>
          <p:cNvPr id="4" name="TextBox 3">
            <a:extLst>
              <a:ext uri="{FF2B5EF4-FFF2-40B4-BE49-F238E27FC236}">
                <a16:creationId xmlns:a16="http://schemas.microsoft.com/office/drawing/2014/main" id="{2C8BDAEC-CDF2-A86C-2AB5-8AA0E451238C}"/>
              </a:ext>
            </a:extLst>
          </p:cNvPr>
          <p:cNvSpPr txBox="1"/>
          <p:nvPr/>
        </p:nvSpPr>
        <p:spPr>
          <a:xfrm>
            <a:off x="486415" y="2871597"/>
            <a:ext cx="5731505" cy="2881623"/>
          </a:xfrm>
          <a:prstGeom prst="rect">
            <a:avLst/>
          </a:prstGeom>
          <a:noFill/>
        </p:spPr>
        <p:txBody>
          <a:bodyPr wrap="square">
            <a:spAutoFit/>
          </a:bodyPr>
          <a:lstStyle/>
          <a:p>
            <a:pPr algn="just">
              <a:lnSpc>
                <a:spcPct val="120000"/>
              </a:lnSpc>
              <a:spcBef>
                <a:spcPts val="600"/>
              </a:spcBef>
              <a:spcAft>
                <a:spcPts val="600"/>
              </a:spcAft>
            </a:pP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Để</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phòng</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tránh</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bắt</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cóc</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bạn</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nhỏ</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cần</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lưu</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ý:</a:t>
            </a:r>
            <a:endPar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endParaRPr>
          </a:p>
          <a:p>
            <a:pPr marL="457200" indent="-457200">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nhận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đồ</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từ</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457200" indent="-457200">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đứng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quá</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gần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457200" indent="-457200">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theo</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457200" indent="-457200">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Luôn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cùng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thân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khi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ra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khỏi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000" dirty="0">
              <a:solidFill>
                <a:srgbClr val="000000"/>
              </a:solidFill>
              <a:latin typeface="UTM Avo" panose="02040603050506020204" pitchFamily="18" charset="0"/>
              <a:cs typeface="Arial" panose="020B0604020202020204" pitchFamily="34" charset="0"/>
            </a:endParaRPr>
          </a:p>
        </p:txBody>
      </p:sp>
      <p:pic>
        <p:nvPicPr>
          <p:cNvPr id="5" name="Picture 10" descr="(Jed) Businessman is Pumping a Fist clipart">
            <a:extLst>
              <a:ext uri="{FF2B5EF4-FFF2-40B4-BE49-F238E27FC236}">
                <a16:creationId xmlns:a16="http://schemas.microsoft.com/office/drawing/2014/main" id="{723A27CF-D1F2-A952-3D7B-D13AE2B84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8535" y="2517487"/>
            <a:ext cx="3898552" cy="455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41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500"/>
                                        <p:tgtEl>
                                          <p:spTgt spid="4">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left)">
                                      <p:cBhvr>
                                        <p:cTn id="13" dur="500"/>
                                        <p:tgtEl>
                                          <p:spTgt spid="4">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ipe(left)">
                                      <p:cBhvr>
                                        <p:cTn id="16" dur="500"/>
                                        <p:tgtEl>
                                          <p:spTgt spid="4">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ipe(left)">
                                      <p:cBhvr>
                                        <p:cTn id="1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descr="park clipart - Clip Art Library">
            <a:extLst>
              <a:ext uri="{FF2B5EF4-FFF2-40B4-BE49-F238E27FC236}">
                <a16:creationId xmlns:a16="http://schemas.microsoft.com/office/drawing/2014/main" id="{4535FB3B-2C8B-BA19-15DE-57102215B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3382" y="3704077"/>
            <a:ext cx="3232408" cy="32324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Playground Cartoon clipart - Shopping, Supermarket, Food, transparent clip  art">
            <a:extLst>
              <a:ext uri="{FF2B5EF4-FFF2-40B4-BE49-F238E27FC236}">
                <a16:creationId xmlns:a16="http://schemas.microsoft.com/office/drawing/2014/main" id="{4506AD9A-9276-57E0-072F-2E4B7C72E3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725" y="4314904"/>
            <a:ext cx="4012487" cy="243870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536DBAB6-113B-0790-D8B6-0CF1AF31A7EB}"/>
              </a:ext>
            </a:extLst>
          </p:cNvPr>
          <p:cNvGrpSpPr/>
          <p:nvPr/>
        </p:nvGrpSpPr>
        <p:grpSpPr>
          <a:xfrm>
            <a:off x="353725" y="1847894"/>
            <a:ext cx="6055361" cy="1934554"/>
            <a:chOff x="171737" y="325612"/>
            <a:chExt cx="8036560" cy="2722388"/>
          </a:xfrm>
        </p:grpSpPr>
        <p:sp>
          <p:nvSpPr>
            <p:cNvPr id="8" name="Thought Bubble: Cloud 7">
              <a:extLst>
                <a:ext uri="{FF2B5EF4-FFF2-40B4-BE49-F238E27FC236}">
                  <a16:creationId xmlns:a16="http://schemas.microsoft.com/office/drawing/2014/main" id="{4619F98E-CBF4-4736-A9D4-21195B76D205}"/>
                </a:ext>
              </a:extLst>
            </p:cNvPr>
            <p:cNvSpPr/>
            <p:nvPr/>
          </p:nvSpPr>
          <p:spPr>
            <a:xfrm>
              <a:off x="171737" y="325612"/>
              <a:ext cx="8036560" cy="2722388"/>
            </a:xfrm>
            <a:prstGeom prst="cloudCallout">
              <a:avLst>
                <a:gd name="adj1" fmla="val 57712"/>
                <a:gd name="adj2" fmla="val 48876"/>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9" name="TextBox 8">
              <a:extLst>
                <a:ext uri="{FF2B5EF4-FFF2-40B4-BE49-F238E27FC236}">
                  <a16:creationId xmlns:a16="http://schemas.microsoft.com/office/drawing/2014/main" id="{77D1AED1-830C-C2A6-C16A-7529CA7EBB0B}"/>
                </a:ext>
              </a:extLst>
            </p:cNvPr>
            <p:cNvSpPr txBox="1"/>
            <p:nvPr/>
          </p:nvSpPr>
          <p:spPr>
            <a:xfrm>
              <a:off x="639116" y="978740"/>
              <a:ext cx="7101801" cy="1305846"/>
            </a:xfrm>
            <a:prstGeom prst="rect">
              <a:avLst/>
            </a:prstGeom>
            <a:noFill/>
          </p:spPr>
          <p:txBody>
            <a:bodyPr wrap="square" rtlCol="0">
              <a:spAutoFit/>
            </a:bodyPr>
            <a:lstStyle/>
            <a:p>
              <a:pPr algn="ctr">
                <a:lnSpc>
                  <a:spcPct val="120000"/>
                </a:lnSpc>
              </a:pPr>
              <a:r>
                <a:rPr lang="en-US" sz="2400" dirty="0" err="1">
                  <a:latin typeface="UTM Avo" panose="02040603050506020204" pitchFamily="18" charset="0"/>
                  <a:cs typeface="Arial" panose="020B0604020202020204" pitchFamily="34" charset="0"/>
                </a:rPr>
                <a:t>Như</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vậy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đâu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sẽ</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địa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điểm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chúng</a:t>
              </a:r>
              <a:r>
                <a:rPr lang="en-US" sz="2400" dirty="0">
                  <a:latin typeface="UTM Avo" panose="02040603050506020204" pitchFamily="18" charset="0"/>
                  <a:cs typeface="Arial" panose="020B0604020202020204" pitchFamily="34" charset="0"/>
                </a:rPr>
                <a:t> ta </a:t>
              </a:r>
              <a:r>
                <a:rPr lang="en-US" sz="2400" dirty="0" err="1">
                  <a:latin typeface="UTM Avo" panose="02040603050506020204" pitchFamily="18" charset="0"/>
                  <a:cs typeface="Arial" panose="020B0604020202020204" pitchFamily="34" charset="0"/>
                </a:rPr>
                <a:t>dễ</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bị</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kẻ</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xấu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tấn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nhất</a:t>
              </a:r>
              <a:r>
                <a:rPr lang="en-US" sz="2400" dirty="0">
                  <a:latin typeface="UTM Avo" panose="02040603050506020204" pitchFamily="18" charset="0"/>
                  <a:cs typeface="Arial" panose="020B0604020202020204" pitchFamily="34" charset="0"/>
                </a:rPr>
                <a:t>???</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pic>
        <p:nvPicPr>
          <p:cNvPr id="10" name="Picture 8" descr="(Jed) Businessman is Questioning clipart">
            <a:extLst>
              <a:ext uri="{FF2B5EF4-FFF2-40B4-BE49-F238E27FC236}">
                <a16:creationId xmlns:a16="http://schemas.microsoft.com/office/drawing/2014/main" id="{41526795-03C3-D8AD-EEB9-EB35BCB1B2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3260" y="2365087"/>
            <a:ext cx="3397317" cy="4685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28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1F0E99-2BD6-0C0D-162E-A8B9F602B5CD}"/>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C22BE51-3FF7-1AD6-AD74-EBCCA6BB97B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031DC50-9011-02E0-C8C3-277AC7AFBF7F}"/>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33B197-4DD9-B802-EF6F-36D8922BD104}"/>
              </a:ext>
            </a:extLst>
          </p:cNvPr>
          <p:cNvPicPr>
            <a:picLocks noChangeAspect="1"/>
          </p:cNvPicPr>
          <p:nvPr/>
        </p:nvPicPr>
        <p:blipFill>
          <a:blip r:embed="rId3"/>
          <a:stretch>
            <a:fillRect/>
          </a:stretch>
        </p:blipFill>
        <p:spPr>
          <a:xfrm>
            <a:off x="1777421" y="1785323"/>
            <a:ext cx="8637157" cy="4445093"/>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17ED949-0857-78FD-93FB-C78EDEB4A79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16E4F8EC-E935-7675-CB61-BC3DF155BE7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A5EDB07-9646-26DC-7FCA-AF6492D0C4CA}"/>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96" name="Google Shape;2438;p44">
            <a:extLst>
              <a:ext uri="{FF2B5EF4-FFF2-40B4-BE49-F238E27FC236}">
                <a16:creationId xmlns:a16="http://schemas.microsoft.com/office/drawing/2014/main" id="{3275B3B2-E649-D6C3-57F0-6350D061A696}"/>
              </a:ext>
            </a:extLst>
          </p:cNvPr>
          <p:cNvGrpSpPr/>
          <p:nvPr/>
        </p:nvGrpSpPr>
        <p:grpSpPr>
          <a:xfrm>
            <a:off x="3310264" y="1646435"/>
            <a:ext cx="6678767" cy="3949886"/>
            <a:chOff x="5025400" y="3546350"/>
            <a:chExt cx="3724550" cy="1519800"/>
          </a:xfrm>
          <a:solidFill>
            <a:srgbClr val="BEE0FB">
              <a:lumMod val="90000"/>
            </a:srgbClr>
          </a:solidFill>
        </p:grpSpPr>
        <p:sp>
          <p:nvSpPr>
            <p:cNvPr id="597" name="Google Shape;2439;p44">
              <a:extLst>
                <a:ext uri="{FF2B5EF4-FFF2-40B4-BE49-F238E27FC236}">
                  <a16:creationId xmlns:a16="http://schemas.microsoft.com/office/drawing/2014/main" id="{83A696F3-BFBE-087C-BBE2-28D3191FD2E3}"/>
                </a:ext>
              </a:extLst>
            </p:cNvPr>
            <p:cNvSpPr/>
            <p:nvPr/>
          </p:nvSpPr>
          <p:spPr>
            <a:xfrm>
              <a:off x="5564250" y="3546350"/>
              <a:ext cx="3185700" cy="1519800"/>
            </a:xfrm>
            <a:prstGeom prst="roundRect">
              <a:avLst>
                <a:gd name="adj" fmla="val 7345"/>
              </a:avLst>
            </a:pr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598" name="Google Shape;2440;p44">
              <a:extLst>
                <a:ext uri="{FF2B5EF4-FFF2-40B4-BE49-F238E27FC236}">
                  <a16:creationId xmlns:a16="http://schemas.microsoft.com/office/drawing/2014/main" id="{37F745FF-60AC-B715-EE00-A345A6F380FD}"/>
                </a:ext>
              </a:extLst>
            </p:cNvPr>
            <p:cNvSpPr/>
            <p:nvPr/>
          </p:nvSpPr>
          <p:spPr>
            <a:xfrm>
              <a:off x="5025400" y="4380600"/>
              <a:ext cx="1631500" cy="473150"/>
            </a:xfrm>
            <a:prstGeom prst="flowChartDecision">
              <a:avLst/>
            </a:pr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grpSp>
      <p:grpSp>
        <p:nvGrpSpPr>
          <p:cNvPr id="599" name="Google Shape;2441;p44">
            <a:extLst>
              <a:ext uri="{FF2B5EF4-FFF2-40B4-BE49-F238E27FC236}">
                <a16:creationId xmlns:a16="http://schemas.microsoft.com/office/drawing/2014/main" id="{5E03750E-6538-0D10-CC04-ECAD3746EA3C}"/>
              </a:ext>
            </a:extLst>
          </p:cNvPr>
          <p:cNvGrpSpPr/>
          <p:nvPr/>
        </p:nvGrpSpPr>
        <p:grpSpPr>
          <a:xfrm>
            <a:off x="1416444" y="1834551"/>
            <a:ext cx="1540553" cy="4383484"/>
            <a:chOff x="4857613" y="1234388"/>
            <a:chExt cx="1227117" cy="3364043"/>
          </a:xfrm>
        </p:grpSpPr>
        <p:sp>
          <p:nvSpPr>
            <p:cNvPr id="600" name="Google Shape;2442;p44">
              <a:extLst>
                <a:ext uri="{FF2B5EF4-FFF2-40B4-BE49-F238E27FC236}">
                  <a16:creationId xmlns:a16="http://schemas.microsoft.com/office/drawing/2014/main" id="{605BFF5F-F283-9EE7-486C-1E34AF149589}"/>
                </a:ext>
              </a:extLst>
            </p:cNvPr>
            <p:cNvSpPr/>
            <p:nvPr/>
          </p:nvSpPr>
          <p:spPr>
            <a:xfrm>
              <a:off x="5255123" y="3858646"/>
              <a:ext cx="154953" cy="586534"/>
            </a:xfrm>
            <a:custGeom>
              <a:avLst/>
              <a:gdLst/>
              <a:ahLst/>
              <a:cxnLst/>
              <a:rect l="l" t="t" r="r" b="b"/>
              <a:pathLst>
                <a:path w="3631" h="13745" extrusionOk="0">
                  <a:moveTo>
                    <a:pt x="0" y="1"/>
                  </a:moveTo>
                  <a:lnTo>
                    <a:pt x="179" y="13744"/>
                  </a:lnTo>
                  <a:lnTo>
                    <a:pt x="3104" y="13744"/>
                  </a:lnTo>
                  <a:lnTo>
                    <a:pt x="3631" y="1"/>
                  </a:lnTo>
                  <a:close/>
                </a:path>
              </a:pathLst>
            </a:custGeom>
            <a:solidFill>
              <a:srgbClr val="FBFAF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1" name="Google Shape;2443;p44">
              <a:extLst>
                <a:ext uri="{FF2B5EF4-FFF2-40B4-BE49-F238E27FC236}">
                  <a16:creationId xmlns:a16="http://schemas.microsoft.com/office/drawing/2014/main" id="{8EAE18AE-82AA-A01C-BFD8-208E6C4DBF2B}"/>
                </a:ext>
              </a:extLst>
            </p:cNvPr>
            <p:cNvSpPr/>
            <p:nvPr/>
          </p:nvSpPr>
          <p:spPr>
            <a:xfrm>
              <a:off x="5248295" y="3851861"/>
              <a:ext cx="168737" cy="600146"/>
            </a:xfrm>
            <a:custGeom>
              <a:avLst/>
              <a:gdLst/>
              <a:ahLst/>
              <a:cxnLst/>
              <a:rect l="l" t="t" r="r" b="b"/>
              <a:pathLst>
                <a:path w="3954" h="14064" extrusionOk="0">
                  <a:moveTo>
                    <a:pt x="3625" y="319"/>
                  </a:moveTo>
                  <a:lnTo>
                    <a:pt x="3453" y="4809"/>
                  </a:lnTo>
                  <a:lnTo>
                    <a:pt x="3169" y="12213"/>
                  </a:lnTo>
                  <a:lnTo>
                    <a:pt x="3111" y="13744"/>
                  </a:lnTo>
                  <a:lnTo>
                    <a:pt x="496" y="13744"/>
                  </a:lnTo>
                  <a:lnTo>
                    <a:pt x="438" y="9261"/>
                  </a:lnTo>
                  <a:lnTo>
                    <a:pt x="341" y="1860"/>
                  </a:lnTo>
                  <a:lnTo>
                    <a:pt x="321" y="319"/>
                  </a:lnTo>
                  <a:close/>
                  <a:moveTo>
                    <a:pt x="160" y="1"/>
                  </a:moveTo>
                  <a:cubicBezTo>
                    <a:pt x="72" y="2"/>
                    <a:pt x="2" y="72"/>
                    <a:pt x="1" y="160"/>
                  </a:cubicBezTo>
                  <a:lnTo>
                    <a:pt x="61" y="4802"/>
                  </a:lnTo>
                  <a:lnTo>
                    <a:pt x="158" y="12203"/>
                  </a:lnTo>
                  <a:lnTo>
                    <a:pt x="180" y="13903"/>
                  </a:lnTo>
                  <a:cubicBezTo>
                    <a:pt x="181" y="13991"/>
                    <a:pt x="251" y="14061"/>
                    <a:pt x="339" y="14064"/>
                  </a:cubicBezTo>
                  <a:lnTo>
                    <a:pt x="3264" y="14064"/>
                  </a:lnTo>
                  <a:cubicBezTo>
                    <a:pt x="3352" y="14061"/>
                    <a:pt x="3422" y="13991"/>
                    <a:pt x="3425" y="13903"/>
                  </a:cubicBezTo>
                  <a:lnTo>
                    <a:pt x="3602" y="9254"/>
                  </a:lnTo>
                  <a:lnTo>
                    <a:pt x="3887" y="1851"/>
                  </a:lnTo>
                  <a:lnTo>
                    <a:pt x="3951" y="160"/>
                  </a:lnTo>
                  <a:cubicBezTo>
                    <a:pt x="3953" y="94"/>
                    <a:pt x="3922" y="50"/>
                    <a:pt x="3879" y="26"/>
                  </a:cubicBezTo>
                  <a:lnTo>
                    <a:pt x="3879" y="26"/>
                  </a:lnTo>
                  <a:cubicBezTo>
                    <a:pt x="3856" y="10"/>
                    <a:pt x="3826" y="1"/>
                    <a:pt x="3791"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2" name="Google Shape;2444;p44">
              <a:extLst>
                <a:ext uri="{FF2B5EF4-FFF2-40B4-BE49-F238E27FC236}">
                  <a16:creationId xmlns:a16="http://schemas.microsoft.com/office/drawing/2014/main" id="{5A858FE7-75A9-500D-26DC-96E40A592570}"/>
                </a:ext>
              </a:extLst>
            </p:cNvPr>
            <p:cNvSpPr/>
            <p:nvPr/>
          </p:nvSpPr>
          <p:spPr>
            <a:xfrm>
              <a:off x="5255123" y="3858646"/>
              <a:ext cx="154953" cy="586534"/>
            </a:xfrm>
            <a:custGeom>
              <a:avLst/>
              <a:gdLst/>
              <a:ahLst/>
              <a:cxnLst/>
              <a:rect l="l" t="t" r="r" b="b"/>
              <a:pathLst>
                <a:path w="3631" h="13745" extrusionOk="0">
                  <a:moveTo>
                    <a:pt x="0" y="1"/>
                  </a:moveTo>
                  <a:lnTo>
                    <a:pt x="179" y="13744"/>
                  </a:lnTo>
                  <a:lnTo>
                    <a:pt x="3104" y="13744"/>
                  </a:lnTo>
                  <a:lnTo>
                    <a:pt x="3631" y="1"/>
                  </a:ln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3" name="Google Shape;2445;p44">
              <a:extLst>
                <a:ext uri="{FF2B5EF4-FFF2-40B4-BE49-F238E27FC236}">
                  <a16:creationId xmlns:a16="http://schemas.microsoft.com/office/drawing/2014/main" id="{87EBB5C4-F927-BFBB-4173-2120A3FD080B}"/>
                </a:ext>
              </a:extLst>
            </p:cNvPr>
            <p:cNvSpPr/>
            <p:nvPr/>
          </p:nvSpPr>
          <p:spPr>
            <a:xfrm>
              <a:off x="5248295" y="3851861"/>
              <a:ext cx="168737" cy="600146"/>
            </a:xfrm>
            <a:custGeom>
              <a:avLst/>
              <a:gdLst/>
              <a:ahLst/>
              <a:cxnLst/>
              <a:rect l="l" t="t" r="r" b="b"/>
              <a:pathLst>
                <a:path w="3954" h="14064" extrusionOk="0">
                  <a:moveTo>
                    <a:pt x="3625" y="319"/>
                  </a:moveTo>
                  <a:lnTo>
                    <a:pt x="3453" y="4809"/>
                  </a:lnTo>
                  <a:lnTo>
                    <a:pt x="3169" y="12213"/>
                  </a:lnTo>
                  <a:lnTo>
                    <a:pt x="3111" y="13744"/>
                  </a:lnTo>
                  <a:lnTo>
                    <a:pt x="496" y="13744"/>
                  </a:lnTo>
                  <a:lnTo>
                    <a:pt x="438" y="9261"/>
                  </a:lnTo>
                  <a:lnTo>
                    <a:pt x="341" y="1860"/>
                  </a:lnTo>
                  <a:lnTo>
                    <a:pt x="321" y="319"/>
                  </a:lnTo>
                  <a:close/>
                  <a:moveTo>
                    <a:pt x="160" y="1"/>
                  </a:moveTo>
                  <a:cubicBezTo>
                    <a:pt x="72" y="2"/>
                    <a:pt x="2" y="72"/>
                    <a:pt x="1" y="160"/>
                  </a:cubicBezTo>
                  <a:lnTo>
                    <a:pt x="61" y="4802"/>
                  </a:lnTo>
                  <a:lnTo>
                    <a:pt x="158" y="12203"/>
                  </a:lnTo>
                  <a:lnTo>
                    <a:pt x="180" y="13903"/>
                  </a:lnTo>
                  <a:cubicBezTo>
                    <a:pt x="181" y="13991"/>
                    <a:pt x="251" y="14061"/>
                    <a:pt x="339" y="14064"/>
                  </a:cubicBezTo>
                  <a:lnTo>
                    <a:pt x="3264" y="14064"/>
                  </a:lnTo>
                  <a:cubicBezTo>
                    <a:pt x="3352" y="14061"/>
                    <a:pt x="3422" y="13991"/>
                    <a:pt x="3425" y="13903"/>
                  </a:cubicBezTo>
                  <a:lnTo>
                    <a:pt x="3602" y="9254"/>
                  </a:lnTo>
                  <a:lnTo>
                    <a:pt x="3887" y="1851"/>
                  </a:lnTo>
                  <a:lnTo>
                    <a:pt x="3951" y="160"/>
                  </a:lnTo>
                  <a:cubicBezTo>
                    <a:pt x="3953" y="94"/>
                    <a:pt x="3922" y="50"/>
                    <a:pt x="3879" y="26"/>
                  </a:cubicBezTo>
                  <a:lnTo>
                    <a:pt x="3879" y="26"/>
                  </a:lnTo>
                  <a:cubicBezTo>
                    <a:pt x="3856" y="10"/>
                    <a:pt x="3826" y="1"/>
                    <a:pt x="3791"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4" name="Google Shape;2446;p44">
              <a:extLst>
                <a:ext uri="{FF2B5EF4-FFF2-40B4-BE49-F238E27FC236}">
                  <a16:creationId xmlns:a16="http://schemas.microsoft.com/office/drawing/2014/main" id="{51537951-8A1B-F7CF-8873-F37EDBC002C6}"/>
                </a:ext>
              </a:extLst>
            </p:cNvPr>
            <p:cNvSpPr/>
            <p:nvPr/>
          </p:nvSpPr>
          <p:spPr>
            <a:xfrm>
              <a:off x="5494866" y="3858646"/>
              <a:ext cx="154953" cy="586534"/>
            </a:xfrm>
            <a:custGeom>
              <a:avLst/>
              <a:gdLst/>
              <a:ahLst/>
              <a:cxnLst/>
              <a:rect l="l" t="t" r="r" b="b"/>
              <a:pathLst>
                <a:path w="3631" h="13745" extrusionOk="0">
                  <a:moveTo>
                    <a:pt x="0" y="1"/>
                  </a:moveTo>
                  <a:lnTo>
                    <a:pt x="527" y="13744"/>
                  </a:lnTo>
                  <a:lnTo>
                    <a:pt x="3452" y="13744"/>
                  </a:lnTo>
                  <a:lnTo>
                    <a:pt x="3631" y="1"/>
                  </a:ln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5" name="Google Shape;2447;p44">
              <a:extLst>
                <a:ext uri="{FF2B5EF4-FFF2-40B4-BE49-F238E27FC236}">
                  <a16:creationId xmlns:a16="http://schemas.microsoft.com/office/drawing/2014/main" id="{E97E848A-0A0A-11C7-E27F-4B5ED7F9CB68}"/>
                </a:ext>
              </a:extLst>
            </p:cNvPr>
            <p:cNvSpPr/>
            <p:nvPr/>
          </p:nvSpPr>
          <p:spPr>
            <a:xfrm>
              <a:off x="5487953" y="3851861"/>
              <a:ext cx="168694" cy="600146"/>
            </a:xfrm>
            <a:custGeom>
              <a:avLst/>
              <a:gdLst/>
              <a:ahLst/>
              <a:cxnLst/>
              <a:rect l="l" t="t" r="r" b="b"/>
              <a:pathLst>
                <a:path w="3953" h="14064" extrusionOk="0">
                  <a:moveTo>
                    <a:pt x="3631" y="319"/>
                  </a:moveTo>
                  <a:lnTo>
                    <a:pt x="3573" y="4802"/>
                  </a:lnTo>
                  <a:lnTo>
                    <a:pt x="3476" y="12203"/>
                  </a:lnTo>
                  <a:lnTo>
                    <a:pt x="3456" y="13744"/>
                  </a:lnTo>
                  <a:lnTo>
                    <a:pt x="842" y="13744"/>
                  </a:lnTo>
                  <a:lnTo>
                    <a:pt x="670" y="9254"/>
                  </a:lnTo>
                  <a:lnTo>
                    <a:pt x="386" y="1851"/>
                  </a:lnTo>
                  <a:lnTo>
                    <a:pt x="328" y="319"/>
                  </a:lnTo>
                  <a:close/>
                  <a:moveTo>
                    <a:pt x="162" y="1"/>
                  </a:moveTo>
                  <a:cubicBezTo>
                    <a:pt x="124" y="1"/>
                    <a:pt x="94" y="11"/>
                    <a:pt x="70" y="29"/>
                  </a:cubicBezTo>
                  <a:lnTo>
                    <a:pt x="70" y="29"/>
                  </a:lnTo>
                  <a:cubicBezTo>
                    <a:pt x="29" y="53"/>
                    <a:pt x="0" y="97"/>
                    <a:pt x="3" y="160"/>
                  </a:cubicBezTo>
                  <a:lnTo>
                    <a:pt x="181" y="4809"/>
                  </a:lnTo>
                  <a:lnTo>
                    <a:pt x="465" y="12213"/>
                  </a:lnTo>
                  <a:lnTo>
                    <a:pt x="529" y="13903"/>
                  </a:lnTo>
                  <a:cubicBezTo>
                    <a:pt x="530" y="13991"/>
                    <a:pt x="601" y="14061"/>
                    <a:pt x="689" y="14064"/>
                  </a:cubicBezTo>
                  <a:lnTo>
                    <a:pt x="3614" y="14064"/>
                  </a:lnTo>
                  <a:cubicBezTo>
                    <a:pt x="3701" y="14061"/>
                    <a:pt x="3772" y="13991"/>
                    <a:pt x="3773" y="13903"/>
                  </a:cubicBezTo>
                  <a:lnTo>
                    <a:pt x="3834" y="9261"/>
                  </a:lnTo>
                  <a:lnTo>
                    <a:pt x="3930" y="1860"/>
                  </a:lnTo>
                  <a:lnTo>
                    <a:pt x="3952" y="160"/>
                  </a:lnTo>
                  <a:cubicBezTo>
                    <a:pt x="3951" y="72"/>
                    <a:pt x="3880" y="2"/>
                    <a:pt x="3793"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6" name="Google Shape;2448;p44">
              <a:extLst>
                <a:ext uri="{FF2B5EF4-FFF2-40B4-BE49-F238E27FC236}">
                  <a16:creationId xmlns:a16="http://schemas.microsoft.com/office/drawing/2014/main" id="{25850BCF-C239-86C0-4957-59D5534508F4}"/>
                </a:ext>
              </a:extLst>
            </p:cNvPr>
            <p:cNvSpPr/>
            <p:nvPr/>
          </p:nvSpPr>
          <p:spPr>
            <a:xfrm>
              <a:off x="5125564" y="3341996"/>
              <a:ext cx="629499" cy="546805"/>
            </a:xfrm>
            <a:custGeom>
              <a:avLst/>
              <a:gdLst/>
              <a:ahLst/>
              <a:cxnLst/>
              <a:rect l="l" t="t" r="r" b="b"/>
              <a:pathLst>
                <a:path w="14751" h="12814" extrusionOk="0">
                  <a:moveTo>
                    <a:pt x="919" y="0"/>
                  </a:moveTo>
                  <a:lnTo>
                    <a:pt x="0" y="12629"/>
                  </a:lnTo>
                  <a:lnTo>
                    <a:pt x="7372" y="12629"/>
                  </a:lnTo>
                  <a:lnTo>
                    <a:pt x="14750" y="12814"/>
                  </a:lnTo>
                  <a:lnTo>
                    <a:pt x="13803" y="0"/>
                  </a:ln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7" name="Google Shape;2449;p44">
              <a:extLst>
                <a:ext uri="{FF2B5EF4-FFF2-40B4-BE49-F238E27FC236}">
                  <a16:creationId xmlns:a16="http://schemas.microsoft.com/office/drawing/2014/main" id="{B1AC3FAF-2BA8-F673-EEBC-F59D4C3F846B}"/>
                </a:ext>
              </a:extLst>
            </p:cNvPr>
            <p:cNvSpPr/>
            <p:nvPr/>
          </p:nvSpPr>
          <p:spPr>
            <a:xfrm>
              <a:off x="5118480" y="3335169"/>
              <a:ext cx="643667" cy="560418"/>
            </a:xfrm>
            <a:custGeom>
              <a:avLst/>
              <a:gdLst/>
              <a:ahLst/>
              <a:cxnLst/>
              <a:rect l="l" t="t" r="r" b="b"/>
              <a:pathLst>
                <a:path w="15083" h="13133" extrusionOk="0">
                  <a:moveTo>
                    <a:pt x="13822" y="319"/>
                  </a:moveTo>
                  <a:lnTo>
                    <a:pt x="14131" y="4500"/>
                  </a:lnTo>
                  <a:lnTo>
                    <a:pt x="14640" y="11383"/>
                  </a:lnTo>
                  <a:lnTo>
                    <a:pt x="14745" y="12810"/>
                  </a:lnTo>
                  <a:lnTo>
                    <a:pt x="14745" y="12810"/>
                  </a:lnTo>
                  <a:lnTo>
                    <a:pt x="8440" y="12651"/>
                  </a:lnTo>
                  <a:cubicBezTo>
                    <a:pt x="7563" y="12629"/>
                    <a:pt x="6685" y="12623"/>
                    <a:pt x="5808" y="12623"/>
                  </a:cubicBezTo>
                  <a:cubicBezTo>
                    <a:pt x="4976" y="12623"/>
                    <a:pt x="4144" y="12628"/>
                    <a:pt x="3313" y="12628"/>
                  </a:cubicBezTo>
                  <a:lnTo>
                    <a:pt x="337" y="12628"/>
                  </a:lnTo>
                  <a:lnTo>
                    <a:pt x="635" y="8537"/>
                  </a:lnTo>
                  <a:lnTo>
                    <a:pt x="1130" y="1721"/>
                  </a:lnTo>
                  <a:lnTo>
                    <a:pt x="1233" y="319"/>
                  </a:lnTo>
                  <a:close/>
                  <a:moveTo>
                    <a:pt x="1085" y="1"/>
                  </a:moveTo>
                  <a:cubicBezTo>
                    <a:pt x="994" y="1"/>
                    <a:pt x="932" y="73"/>
                    <a:pt x="925" y="159"/>
                  </a:cubicBezTo>
                  <a:lnTo>
                    <a:pt x="616" y="4410"/>
                  </a:lnTo>
                  <a:lnTo>
                    <a:pt x="120" y="11226"/>
                  </a:lnTo>
                  <a:lnTo>
                    <a:pt x="7" y="12789"/>
                  </a:lnTo>
                  <a:cubicBezTo>
                    <a:pt x="1" y="12875"/>
                    <a:pt x="85" y="12948"/>
                    <a:pt x="166" y="12948"/>
                  </a:cubicBezTo>
                  <a:lnTo>
                    <a:pt x="6590" y="12948"/>
                  </a:lnTo>
                  <a:cubicBezTo>
                    <a:pt x="8358" y="12948"/>
                    <a:pt x="10125" y="13013"/>
                    <a:pt x="11893" y="13057"/>
                  </a:cubicBezTo>
                  <a:lnTo>
                    <a:pt x="14916" y="13133"/>
                  </a:lnTo>
                  <a:cubicBezTo>
                    <a:pt x="14917" y="13133"/>
                    <a:pt x="14919" y="13133"/>
                    <a:pt x="14920" y="13133"/>
                  </a:cubicBezTo>
                  <a:cubicBezTo>
                    <a:pt x="15001" y="13133"/>
                    <a:pt x="15082" y="13057"/>
                    <a:pt x="15077" y="12974"/>
                  </a:cubicBezTo>
                  <a:lnTo>
                    <a:pt x="14756" y="8634"/>
                  </a:lnTo>
                  <a:lnTo>
                    <a:pt x="14246" y="1750"/>
                  </a:lnTo>
                  <a:lnTo>
                    <a:pt x="14130" y="160"/>
                  </a:lnTo>
                  <a:cubicBezTo>
                    <a:pt x="14128" y="133"/>
                    <a:pt x="14121" y="110"/>
                    <a:pt x="14109" y="90"/>
                  </a:cubicBezTo>
                  <a:lnTo>
                    <a:pt x="14109" y="90"/>
                  </a:lnTo>
                  <a:cubicBezTo>
                    <a:pt x="14088" y="40"/>
                    <a:pt x="14041" y="1"/>
                    <a:pt x="13969"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08" name="Google Shape;2450;p44">
              <a:extLst>
                <a:ext uri="{FF2B5EF4-FFF2-40B4-BE49-F238E27FC236}">
                  <a16:creationId xmlns:a16="http://schemas.microsoft.com/office/drawing/2014/main" id="{5D382FCC-B2AD-D071-08E3-6F2271AA1377}"/>
                </a:ext>
              </a:extLst>
            </p:cNvPr>
            <p:cNvSpPr/>
            <p:nvPr/>
          </p:nvSpPr>
          <p:spPr>
            <a:xfrm>
              <a:off x="5684150" y="3351825"/>
              <a:ext cx="305725" cy="246150"/>
            </a:xfrm>
            <a:custGeom>
              <a:avLst/>
              <a:gdLst/>
              <a:ahLst/>
              <a:cxnLst/>
              <a:rect l="l" t="t" r="r" b="b"/>
              <a:pathLst>
                <a:path w="12229" h="9846" extrusionOk="0">
                  <a:moveTo>
                    <a:pt x="0" y="674"/>
                  </a:moveTo>
                  <a:lnTo>
                    <a:pt x="0" y="7103"/>
                  </a:lnTo>
                  <a:lnTo>
                    <a:pt x="180" y="8272"/>
                  </a:lnTo>
                  <a:lnTo>
                    <a:pt x="719" y="9082"/>
                  </a:lnTo>
                  <a:lnTo>
                    <a:pt x="1978" y="9756"/>
                  </a:lnTo>
                  <a:lnTo>
                    <a:pt x="9891" y="9846"/>
                  </a:lnTo>
                  <a:lnTo>
                    <a:pt x="10881" y="9352"/>
                  </a:lnTo>
                  <a:lnTo>
                    <a:pt x="11780" y="8362"/>
                  </a:lnTo>
                  <a:lnTo>
                    <a:pt x="12229" y="7328"/>
                  </a:lnTo>
                  <a:lnTo>
                    <a:pt x="12094" y="0"/>
                  </a:lnTo>
                  <a:close/>
                </a:path>
              </a:pathLst>
            </a:custGeom>
            <a:solidFill>
              <a:srgbClr val="D25A56"/>
            </a:solidFill>
            <a:ln>
              <a:noFill/>
            </a:ln>
          </p:spPr>
          <p:txBody>
            <a:bodyPr/>
            <a:lstStyle/>
            <a:p>
              <a:endParaRPr lang="en-US"/>
            </a:p>
          </p:txBody>
        </p:sp>
        <p:sp>
          <p:nvSpPr>
            <p:cNvPr id="609" name="Google Shape;2451;p44">
              <a:extLst>
                <a:ext uri="{FF2B5EF4-FFF2-40B4-BE49-F238E27FC236}">
                  <a16:creationId xmlns:a16="http://schemas.microsoft.com/office/drawing/2014/main" id="{11608F7F-0131-6681-F2A9-2FC81631D50F}"/>
                </a:ext>
              </a:extLst>
            </p:cNvPr>
            <p:cNvSpPr/>
            <p:nvPr/>
          </p:nvSpPr>
          <p:spPr>
            <a:xfrm>
              <a:off x="5260799" y="4297630"/>
              <a:ext cx="132463" cy="147562"/>
            </a:xfrm>
            <a:custGeom>
              <a:avLst/>
              <a:gdLst/>
              <a:ahLst/>
              <a:cxnLst/>
              <a:rect l="l" t="t" r="r" b="b"/>
              <a:pathLst>
                <a:path w="3104" h="3458" extrusionOk="0">
                  <a:moveTo>
                    <a:pt x="1" y="1"/>
                  </a:moveTo>
                  <a:lnTo>
                    <a:pt x="46" y="3457"/>
                  </a:lnTo>
                  <a:lnTo>
                    <a:pt x="2971" y="3457"/>
                  </a:lnTo>
                  <a:lnTo>
                    <a:pt x="3104" y="1"/>
                  </a:ln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0" name="Google Shape;2452;p44">
              <a:extLst>
                <a:ext uri="{FF2B5EF4-FFF2-40B4-BE49-F238E27FC236}">
                  <a16:creationId xmlns:a16="http://schemas.microsoft.com/office/drawing/2014/main" id="{3FBC88C5-69A2-6C18-9DD4-571B34986C5C}"/>
                </a:ext>
              </a:extLst>
            </p:cNvPr>
            <p:cNvSpPr/>
            <p:nvPr/>
          </p:nvSpPr>
          <p:spPr>
            <a:xfrm>
              <a:off x="5254013" y="4290845"/>
              <a:ext cx="146205" cy="161174"/>
            </a:xfrm>
            <a:custGeom>
              <a:avLst/>
              <a:gdLst/>
              <a:ahLst/>
              <a:cxnLst/>
              <a:rect l="l" t="t" r="r" b="b"/>
              <a:pathLst>
                <a:path w="3426" h="3777" extrusionOk="0">
                  <a:moveTo>
                    <a:pt x="3097" y="319"/>
                  </a:moveTo>
                  <a:lnTo>
                    <a:pt x="2988" y="3182"/>
                  </a:lnTo>
                  <a:lnTo>
                    <a:pt x="2977" y="3457"/>
                  </a:lnTo>
                  <a:lnTo>
                    <a:pt x="362" y="3457"/>
                  </a:lnTo>
                  <a:lnTo>
                    <a:pt x="325" y="595"/>
                  </a:lnTo>
                  <a:lnTo>
                    <a:pt x="321" y="319"/>
                  </a:lnTo>
                  <a:close/>
                  <a:moveTo>
                    <a:pt x="160" y="0"/>
                  </a:moveTo>
                  <a:cubicBezTo>
                    <a:pt x="114" y="0"/>
                    <a:pt x="78" y="17"/>
                    <a:pt x="53" y="41"/>
                  </a:cubicBezTo>
                  <a:lnTo>
                    <a:pt x="53" y="41"/>
                  </a:lnTo>
                  <a:cubicBezTo>
                    <a:pt x="21" y="67"/>
                    <a:pt x="0" y="106"/>
                    <a:pt x="1" y="160"/>
                  </a:cubicBezTo>
                  <a:lnTo>
                    <a:pt x="40" y="3182"/>
                  </a:lnTo>
                  <a:lnTo>
                    <a:pt x="46" y="3616"/>
                  </a:lnTo>
                  <a:cubicBezTo>
                    <a:pt x="47" y="3704"/>
                    <a:pt x="117" y="3774"/>
                    <a:pt x="205" y="3777"/>
                  </a:cubicBezTo>
                  <a:lnTo>
                    <a:pt x="3130" y="3777"/>
                  </a:lnTo>
                  <a:cubicBezTo>
                    <a:pt x="3218" y="3774"/>
                    <a:pt x="3288" y="3704"/>
                    <a:pt x="3291" y="3616"/>
                  </a:cubicBezTo>
                  <a:lnTo>
                    <a:pt x="3406" y="595"/>
                  </a:lnTo>
                  <a:lnTo>
                    <a:pt x="3422" y="160"/>
                  </a:lnTo>
                  <a:cubicBezTo>
                    <a:pt x="3426" y="73"/>
                    <a:pt x="3346" y="0"/>
                    <a:pt x="326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1" name="Google Shape;2453;p44">
              <a:extLst>
                <a:ext uri="{FF2B5EF4-FFF2-40B4-BE49-F238E27FC236}">
                  <a16:creationId xmlns:a16="http://schemas.microsoft.com/office/drawing/2014/main" id="{F037FDB8-6731-50E6-2D1C-B6896777C849}"/>
                </a:ext>
              </a:extLst>
            </p:cNvPr>
            <p:cNvSpPr/>
            <p:nvPr/>
          </p:nvSpPr>
          <p:spPr>
            <a:xfrm>
              <a:off x="5142250" y="4403844"/>
              <a:ext cx="278241" cy="186906"/>
            </a:xfrm>
            <a:custGeom>
              <a:avLst/>
              <a:gdLst/>
              <a:ahLst/>
              <a:cxnLst/>
              <a:rect l="l" t="t" r="r" b="b"/>
              <a:pathLst>
                <a:path w="6520" h="4380" extrusionOk="0">
                  <a:moveTo>
                    <a:pt x="2285" y="0"/>
                  </a:moveTo>
                  <a:cubicBezTo>
                    <a:pt x="2039" y="0"/>
                    <a:pt x="1833" y="204"/>
                    <a:pt x="1810" y="470"/>
                  </a:cubicBezTo>
                  <a:lnTo>
                    <a:pt x="1698" y="1731"/>
                  </a:lnTo>
                  <a:cubicBezTo>
                    <a:pt x="1688" y="1846"/>
                    <a:pt x="1643" y="1954"/>
                    <a:pt x="1568" y="2041"/>
                  </a:cubicBezTo>
                  <a:lnTo>
                    <a:pt x="290" y="3499"/>
                  </a:lnTo>
                  <a:cubicBezTo>
                    <a:pt x="1" y="3830"/>
                    <a:pt x="215" y="4379"/>
                    <a:pt x="635" y="4379"/>
                  </a:cubicBezTo>
                  <a:lnTo>
                    <a:pt x="6042" y="4379"/>
                  </a:lnTo>
                  <a:cubicBezTo>
                    <a:pt x="6306" y="4379"/>
                    <a:pt x="6518" y="4147"/>
                    <a:pt x="6518" y="3860"/>
                  </a:cubicBezTo>
                  <a:lnTo>
                    <a:pt x="6518" y="522"/>
                  </a:lnTo>
                  <a:cubicBezTo>
                    <a:pt x="6519" y="234"/>
                    <a:pt x="6306" y="0"/>
                    <a:pt x="6042"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2" name="Google Shape;2454;p44">
              <a:extLst>
                <a:ext uri="{FF2B5EF4-FFF2-40B4-BE49-F238E27FC236}">
                  <a16:creationId xmlns:a16="http://schemas.microsoft.com/office/drawing/2014/main" id="{FE290495-80F9-FCD3-D429-374160F70C0B}"/>
                </a:ext>
              </a:extLst>
            </p:cNvPr>
            <p:cNvSpPr/>
            <p:nvPr/>
          </p:nvSpPr>
          <p:spPr>
            <a:xfrm>
              <a:off x="5137982" y="4395907"/>
              <a:ext cx="291172" cy="201628"/>
            </a:xfrm>
            <a:custGeom>
              <a:avLst/>
              <a:gdLst/>
              <a:ahLst/>
              <a:cxnLst/>
              <a:rect l="l" t="t" r="r" b="b"/>
              <a:pathLst>
                <a:path w="6823" h="4725" extrusionOk="0">
                  <a:moveTo>
                    <a:pt x="3014" y="318"/>
                  </a:moveTo>
                  <a:cubicBezTo>
                    <a:pt x="3429" y="318"/>
                    <a:pt x="3852" y="347"/>
                    <a:pt x="4258" y="347"/>
                  </a:cubicBezTo>
                  <a:lnTo>
                    <a:pt x="6142" y="347"/>
                  </a:lnTo>
                  <a:cubicBezTo>
                    <a:pt x="6513" y="380"/>
                    <a:pt x="6460" y="785"/>
                    <a:pt x="6460" y="1047"/>
                  </a:cubicBezTo>
                  <a:lnTo>
                    <a:pt x="6460" y="2100"/>
                  </a:lnTo>
                  <a:cubicBezTo>
                    <a:pt x="6460" y="2733"/>
                    <a:pt x="6492" y="3376"/>
                    <a:pt x="6460" y="4009"/>
                  </a:cubicBezTo>
                  <a:cubicBezTo>
                    <a:pt x="6440" y="4380"/>
                    <a:pt x="6194" y="4407"/>
                    <a:pt x="5923" y="4407"/>
                  </a:cubicBezTo>
                  <a:cubicBezTo>
                    <a:pt x="5877" y="4407"/>
                    <a:pt x="5830" y="4406"/>
                    <a:pt x="5783" y="4406"/>
                  </a:cubicBezTo>
                  <a:lnTo>
                    <a:pt x="1344" y="4406"/>
                  </a:lnTo>
                  <a:cubicBezTo>
                    <a:pt x="1215" y="4406"/>
                    <a:pt x="1075" y="4418"/>
                    <a:pt x="939" y="4418"/>
                  </a:cubicBezTo>
                  <a:cubicBezTo>
                    <a:pt x="871" y="4418"/>
                    <a:pt x="803" y="4415"/>
                    <a:pt x="739" y="4406"/>
                  </a:cubicBezTo>
                  <a:cubicBezTo>
                    <a:pt x="454" y="4366"/>
                    <a:pt x="337" y="4069"/>
                    <a:pt x="482" y="3826"/>
                  </a:cubicBezTo>
                  <a:cubicBezTo>
                    <a:pt x="526" y="3754"/>
                    <a:pt x="597" y="3691"/>
                    <a:pt x="653" y="3628"/>
                  </a:cubicBezTo>
                  <a:lnTo>
                    <a:pt x="1400" y="2775"/>
                  </a:lnTo>
                  <a:cubicBezTo>
                    <a:pt x="1563" y="2590"/>
                    <a:pt x="1789" y="2393"/>
                    <a:pt x="1894" y="2166"/>
                  </a:cubicBezTo>
                  <a:cubicBezTo>
                    <a:pt x="2015" y="1906"/>
                    <a:pt x="1991" y="1536"/>
                    <a:pt x="2016" y="1258"/>
                  </a:cubicBezTo>
                  <a:cubicBezTo>
                    <a:pt x="2044" y="951"/>
                    <a:pt x="1986" y="392"/>
                    <a:pt x="2400" y="347"/>
                  </a:cubicBezTo>
                  <a:cubicBezTo>
                    <a:pt x="2601" y="325"/>
                    <a:pt x="2806" y="318"/>
                    <a:pt x="3014" y="318"/>
                  </a:cubicBezTo>
                  <a:close/>
                  <a:moveTo>
                    <a:pt x="3645" y="0"/>
                  </a:moveTo>
                  <a:cubicBezTo>
                    <a:pt x="3229" y="0"/>
                    <a:pt x="2813" y="7"/>
                    <a:pt x="2400" y="27"/>
                  </a:cubicBezTo>
                  <a:cubicBezTo>
                    <a:pt x="1534" y="70"/>
                    <a:pt x="1738" y="1277"/>
                    <a:pt x="1643" y="1861"/>
                  </a:cubicBezTo>
                  <a:cubicBezTo>
                    <a:pt x="1595" y="2158"/>
                    <a:pt x="1328" y="2374"/>
                    <a:pt x="1136" y="2592"/>
                  </a:cubicBezTo>
                  <a:cubicBezTo>
                    <a:pt x="875" y="2890"/>
                    <a:pt x="612" y="3185"/>
                    <a:pt x="355" y="3484"/>
                  </a:cubicBezTo>
                  <a:cubicBezTo>
                    <a:pt x="124" y="3752"/>
                    <a:pt x="0" y="4090"/>
                    <a:pt x="203" y="4420"/>
                  </a:cubicBezTo>
                  <a:cubicBezTo>
                    <a:pt x="370" y="4688"/>
                    <a:pt x="636" y="4725"/>
                    <a:pt x="922" y="4725"/>
                  </a:cubicBezTo>
                  <a:lnTo>
                    <a:pt x="5866" y="4725"/>
                  </a:lnTo>
                  <a:cubicBezTo>
                    <a:pt x="6244" y="4725"/>
                    <a:pt x="6620" y="4681"/>
                    <a:pt x="6749" y="4251"/>
                  </a:cubicBezTo>
                  <a:cubicBezTo>
                    <a:pt x="6823" y="4003"/>
                    <a:pt x="6779" y="3693"/>
                    <a:pt x="6779" y="3439"/>
                  </a:cubicBezTo>
                  <a:lnTo>
                    <a:pt x="6779" y="1977"/>
                  </a:lnTo>
                  <a:cubicBezTo>
                    <a:pt x="6779" y="1593"/>
                    <a:pt x="6783" y="1207"/>
                    <a:pt x="6779" y="822"/>
                  </a:cubicBezTo>
                  <a:cubicBezTo>
                    <a:pt x="6774" y="425"/>
                    <a:pt x="6604" y="91"/>
                    <a:pt x="6190" y="34"/>
                  </a:cubicBezTo>
                  <a:lnTo>
                    <a:pt x="6190" y="34"/>
                  </a:lnTo>
                  <a:cubicBezTo>
                    <a:pt x="6176" y="29"/>
                    <a:pt x="6160" y="27"/>
                    <a:pt x="6142" y="27"/>
                  </a:cubicBezTo>
                  <a:cubicBezTo>
                    <a:pt x="5314" y="27"/>
                    <a:pt x="4478" y="0"/>
                    <a:pt x="364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3" name="Google Shape;2455;p44">
              <a:extLst>
                <a:ext uri="{FF2B5EF4-FFF2-40B4-BE49-F238E27FC236}">
                  <a16:creationId xmlns:a16="http://schemas.microsoft.com/office/drawing/2014/main" id="{60B7C87F-60EF-45FA-7880-83A152CF0174}"/>
                </a:ext>
              </a:extLst>
            </p:cNvPr>
            <p:cNvSpPr/>
            <p:nvPr/>
          </p:nvSpPr>
          <p:spPr>
            <a:xfrm>
              <a:off x="5208779" y="4438325"/>
              <a:ext cx="71353" cy="13698"/>
            </a:xfrm>
            <a:custGeom>
              <a:avLst/>
              <a:gdLst/>
              <a:ahLst/>
              <a:cxnLst/>
              <a:rect l="l" t="t" r="r" b="b"/>
              <a:pathLst>
                <a:path w="1672" h="321" extrusionOk="0">
                  <a:moveTo>
                    <a:pt x="207" y="1"/>
                  </a:moveTo>
                  <a:cubicBezTo>
                    <a:pt x="2" y="1"/>
                    <a:pt x="1" y="321"/>
                    <a:pt x="207" y="321"/>
                  </a:cubicBezTo>
                  <a:lnTo>
                    <a:pt x="1466" y="321"/>
                  </a:lnTo>
                  <a:cubicBezTo>
                    <a:pt x="1671" y="321"/>
                    <a:pt x="1671" y="1"/>
                    <a:pt x="146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4" name="Google Shape;2456;p44">
              <a:extLst>
                <a:ext uri="{FF2B5EF4-FFF2-40B4-BE49-F238E27FC236}">
                  <a16:creationId xmlns:a16="http://schemas.microsoft.com/office/drawing/2014/main" id="{F4F66D69-C433-55E7-7897-27F37581BE3C}"/>
                </a:ext>
              </a:extLst>
            </p:cNvPr>
            <p:cNvSpPr/>
            <p:nvPr/>
          </p:nvSpPr>
          <p:spPr>
            <a:xfrm>
              <a:off x="5207840" y="4479377"/>
              <a:ext cx="71310" cy="13655"/>
            </a:xfrm>
            <a:custGeom>
              <a:avLst/>
              <a:gdLst/>
              <a:ahLst/>
              <a:cxnLst/>
              <a:rect l="l" t="t" r="r" b="b"/>
              <a:pathLst>
                <a:path w="1671" h="320" extrusionOk="0">
                  <a:moveTo>
                    <a:pt x="206" y="1"/>
                  </a:moveTo>
                  <a:cubicBezTo>
                    <a:pt x="1" y="1"/>
                    <a:pt x="1" y="319"/>
                    <a:pt x="206" y="319"/>
                  </a:cubicBezTo>
                  <a:lnTo>
                    <a:pt x="1465" y="319"/>
                  </a:lnTo>
                  <a:cubicBezTo>
                    <a:pt x="1670" y="319"/>
                    <a:pt x="1670" y="1"/>
                    <a:pt x="146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5" name="Google Shape;2457;p44">
              <a:extLst>
                <a:ext uri="{FF2B5EF4-FFF2-40B4-BE49-F238E27FC236}">
                  <a16:creationId xmlns:a16="http://schemas.microsoft.com/office/drawing/2014/main" id="{35C3C832-2508-C78A-1C38-BDF11D418890}"/>
                </a:ext>
              </a:extLst>
            </p:cNvPr>
            <p:cNvSpPr/>
            <p:nvPr/>
          </p:nvSpPr>
          <p:spPr>
            <a:xfrm>
              <a:off x="5351908" y="4497257"/>
              <a:ext cx="68536" cy="93453"/>
            </a:xfrm>
            <a:custGeom>
              <a:avLst/>
              <a:gdLst/>
              <a:ahLst/>
              <a:cxnLst/>
              <a:rect l="l" t="t" r="r" b="b"/>
              <a:pathLst>
                <a:path w="1606" h="2190" extrusionOk="0">
                  <a:moveTo>
                    <a:pt x="1564" y="1"/>
                  </a:moveTo>
                  <a:cubicBezTo>
                    <a:pt x="700" y="1"/>
                    <a:pt x="0" y="724"/>
                    <a:pt x="1" y="1616"/>
                  </a:cubicBezTo>
                  <a:cubicBezTo>
                    <a:pt x="1" y="1812"/>
                    <a:pt x="37" y="2006"/>
                    <a:pt x="104" y="2189"/>
                  </a:cubicBezTo>
                  <a:lnTo>
                    <a:pt x="1129" y="2189"/>
                  </a:lnTo>
                  <a:cubicBezTo>
                    <a:pt x="1393" y="2189"/>
                    <a:pt x="1605" y="1957"/>
                    <a:pt x="1605" y="1670"/>
                  </a:cubicBezTo>
                  <a:lnTo>
                    <a:pt x="1605" y="3"/>
                  </a:lnTo>
                  <a:cubicBezTo>
                    <a:pt x="1591" y="2"/>
                    <a:pt x="1579" y="1"/>
                    <a:pt x="1564" y="1"/>
                  </a:cubicBez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6" name="Google Shape;2458;p44">
              <a:extLst>
                <a:ext uri="{FF2B5EF4-FFF2-40B4-BE49-F238E27FC236}">
                  <a16:creationId xmlns:a16="http://schemas.microsoft.com/office/drawing/2014/main" id="{C7DEAA37-0EE7-ADE0-D6C9-83F50142F667}"/>
                </a:ext>
              </a:extLst>
            </p:cNvPr>
            <p:cNvSpPr/>
            <p:nvPr/>
          </p:nvSpPr>
          <p:spPr>
            <a:xfrm>
              <a:off x="5341197" y="4490472"/>
              <a:ext cx="86075" cy="107151"/>
            </a:xfrm>
            <a:custGeom>
              <a:avLst/>
              <a:gdLst/>
              <a:ahLst/>
              <a:cxnLst/>
              <a:rect l="l" t="t" r="r" b="b"/>
              <a:pathLst>
                <a:path w="2017" h="2511" extrusionOk="0">
                  <a:moveTo>
                    <a:pt x="1697" y="325"/>
                  </a:moveTo>
                  <a:lnTo>
                    <a:pt x="1697" y="1477"/>
                  </a:lnTo>
                  <a:cubicBezTo>
                    <a:pt x="1697" y="1631"/>
                    <a:pt x="1728" y="1838"/>
                    <a:pt x="1667" y="1984"/>
                  </a:cubicBezTo>
                  <a:cubicBezTo>
                    <a:pt x="1590" y="2168"/>
                    <a:pt x="1428" y="2192"/>
                    <a:pt x="1260" y="2192"/>
                  </a:cubicBezTo>
                  <a:cubicBezTo>
                    <a:pt x="1202" y="2192"/>
                    <a:pt x="1144" y="2189"/>
                    <a:pt x="1088" y="2189"/>
                  </a:cubicBezTo>
                  <a:lnTo>
                    <a:pt x="471" y="2189"/>
                  </a:lnTo>
                  <a:cubicBezTo>
                    <a:pt x="349" y="1742"/>
                    <a:pt x="422" y="1267"/>
                    <a:pt x="700" y="887"/>
                  </a:cubicBezTo>
                  <a:cubicBezTo>
                    <a:pt x="939" y="566"/>
                    <a:pt x="1302" y="363"/>
                    <a:pt x="1697" y="325"/>
                  </a:cubicBezTo>
                  <a:close/>
                  <a:moveTo>
                    <a:pt x="1805" y="0"/>
                  </a:moveTo>
                  <a:cubicBezTo>
                    <a:pt x="1799" y="0"/>
                    <a:pt x="1794" y="0"/>
                    <a:pt x="1789" y="1"/>
                  </a:cubicBezTo>
                  <a:lnTo>
                    <a:pt x="1789" y="1"/>
                  </a:lnTo>
                  <a:cubicBezTo>
                    <a:pt x="1254" y="13"/>
                    <a:pt x="762" y="274"/>
                    <a:pt x="442" y="704"/>
                  </a:cubicBezTo>
                  <a:cubicBezTo>
                    <a:pt x="84" y="1184"/>
                    <a:pt x="0" y="1830"/>
                    <a:pt x="200" y="2391"/>
                  </a:cubicBezTo>
                  <a:cubicBezTo>
                    <a:pt x="224" y="2458"/>
                    <a:pt x="281" y="2509"/>
                    <a:pt x="355" y="2509"/>
                  </a:cubicBezTo>
                  <a:lnTo>
                    <a:pt x="1027" y="2509"/>
                  </a:lnTo>
                  <a:cubicBezTo>
                    <a:pt x="1095" y="2509"/>
                    <a:pt x="1162" y="2511"/>
                    <a:pt x="1230" y="2511"/>
                  </a:cubicBezTo>
                  <a:cubicBezTo>
                    <a:pt x="1430" y="2511"/>
                    <a:pt x="1625" y="2493"/>
                    <a:pt x="1789" y="2348"/>
                  </a:cubicBezTo>
                  <a:cubicBezTo>
                    <a:pt x="2003" y="2161"/>
                    <a:pt x="2017" y="1901"/>
                    <a:pt x="2017" y="1641"/>
                  </a:cubicBezTo>
                  <a:lnTo>
                    <a:pt x="2017" y="162"/>
                  </a:lnTo>
                  <a:cubicBezTo>
                    <a:pt x="2017" y="72"/>
                    <a:pt x="1943" y="7"/>
                    <a:pt x="1857" y="3"/>
                  </a:cubicBezTo>
                  <a:lnTo>
                    <a:pt x="1839" y="2"/>
                  </a:lnTo>
                  <a:lnTo>
                    <a:pt x="1839" y="2"/>
                  </a:lnTo>
                  <a:cubicBezTo>
                    <a:pt x="1832" y="1"/>
                    <a:pt x="1824" y="1"/>
                    <a:pt x="1817" y="1"/>
                  </a:cubicBezTo>
                  <a:cubicBezTo>
                    <a:pt x="1816" y="1"/>
                    <a:pt x="1816" y="1"/>
                    <a:pt x="1816" y="1"/>
                  </a:cubicBezTo>
                  <a:lnTo>
                    <a:pt x="1816" y="1"/>
                  </a:lnTo>
                  <a:cubicBezTo>
                    <a:pt x="1812" y="0"/>
                    <a:pt x="1808" y="0"/>
                    <a:pt x="180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7" name="Google Shape;2459;p44">
              <a:extLst>
                <a:ext uri="{FF2B5EF4-FFF2-40B4-BE49-F238E27FC236}">
                  <a16:creationId xmlns:a16="http://schemas.microsoft.com/office/drawing/2014/main" id="{4BC77751-56F6-7FED-E5B3-941D29E9CC64}"/>
                </a:ext>
              </a:extLst>
            </p:cNvPr>
            <p:cNvSpPr/>
            <p:nvPr/>
          </p:nvSpPr>
          <p:spPr>
            <a:xfrm>
              <a:off x="5511637" y="4297630"/>
              <a:ext cx="132463" cy="147562"/>
            </a:xfrm>
            <a:custGeom>
              <a:avLst/>
              <a:gdLst/>
              <a:ahLst/>
              <a:cxnLst/>
              <a:rect l="l" t="t" r="r" b="b"/>
              <a:pathLst>
                <a:path w="3104" h="3458" extrusionOk="0">
                  <a:moveTo>
                    <a:pt x="1" y="1"/>
                  </a:moveTo>
                  <a:lnTo>
                    <a:pt x="134" y="3457"/>
                  </a:lnTo>
                  <a:lnTo>
                    <a:pt x="3059" y="3457"/>
                  </a:lnTo>
                  <a:lnTo>
                    <a:pt x="3104" y="1"/>
                  </a:ln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8" name="Google Shape;2460;p44">
              <a:extLst>
                <a:ext uri="{FF2B5EF4-FFF2-40B4-BE49-F238E27FC236}">
                  <a16:creationId xmlns:a16="http://schemas.microsoft.com/office/drawing/2014/main" id="{A4485D3C-A081-9474-0179-27793BC04C8E}"/>
                </a:ext>
              </a:extLst>
            </p:cNvPr>
            <p:cNvSpPr/>
            <p:nvPr/>
          </p:nvSpPr>
          <p:spPr>
            <a:xfrm>
              <a:off x="5504724" y="4290845"/>
              <a:ext cx="146205" cy="161174"/>
            </a:xfrm>
            <a:custGeom>
              <a:avLst/>
              <a:gdLst/>
              <a:ahLst/>
              <a:cxnLst/>
              <a:rect l="l" t="t" r="r" b="b"/>
              <a:pathLst>
                <a:path w="3426" h="3777" extrusionOk="0">
                  <a:moveTo>
                    <a:pt x="3104" y="319"/>
                  </a:moveTo>
                  <a:lnTo>
                    <a:pt x="3067" y="3182"/>
                  </a:lnTo>
                  <a:lnTo>
                    <a:pt x="3063" y="3457"/>
                  </a:lnTo>
                  <a:lnTo>
                    <a:pt x="449" y="3457"/>
                  </a:lnTo>
                  <a:lnTo>
                    <a:pt x="340" y="595"/>
                  </a:lnTo>
                  <a:lnTo>
                    <a:pt x="329" y="319"/>
                  </a:lnTo>
                  <a:close/>
                  <a:moveTo>
                    <a:pt x="163" y="0"/>
                  </a:moveTo>
                  <a:cubicBezTo>
                    <a:pt x="126" y="0"/>
                    <a:pt x="96" y="11"/>
                    <a:pt x="72" y="28"/>
                  </a:cubicBezTo>
                  <a:lnTo>
                    <a:pt x="72" y="28"/>
                  </a:lnTo>
                  <a:cubicBezTo>
                    <a:pt x="30" y="52"/>
                    <a:pt x="1" y="96"/>
                    <a:pt x="3" y="160"/>
                  </a:cubicBezTo>
                  <a:lnTo>
                    <a:pt x="119" y="3182"/>
                  </a:lnTo>
                  <a:lnTo>
                    <a:pt x="135" y="3616"/>
                  </a:lnTo>
                  <a:cubicBezTo>
                    <a:pt x="137" y="3704"/>
                    <a:pt x="208" y="3774"/>
                    <a:pt x="296" y="3777"/>
                  </a:cubicBezTo>
                  <a:lnTo>
                    <a:pt x="3221" y="3777"/>
                  </a:lnTo>
                  <a:cubicBezTo>
                    <a:pt x="3308" y="3774"/>
                    <a:pt x="3379" y="3704"/>
                    <a:pt x="3380" y="3616"/>
                  </a:cubicBezTo>
                  <a:lnTo>
                    <a:pt x="3419" y="595"/>
                  </a:lnTo>
                  <a:lnTo>
                    <a:pt x="3425" y="160"/>
                  </a:lnTo>
                  <a:cubicBezTo>
                    <a:pt x="3424" y="72"/>
                    <a:pt x="3354" y="2"/>
                    <a:pt x="3266"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19" name="Google Shape;2461;p44">
              <a:extLst>
                <a:ext uri="{FF2B5EF4-FFF2-40B4-BE49-F238E27FC236}">
                  <a16:creationId xmlns:a16="http://schemas.microsoft.com/office/drawing/2014/main" id="{ADD545C4-861A-268C-8E9F-B27503E9864B}"/>
                </a:ext>
              </a:extLst>
            </p:cNvPr>
            <p:cNvSpPr/>
            <p:nvPr/>
          </p:nvSpPr>
          <p:spPr>
            <a:xfrm>
              <a:off x="5484496" y="4403844"/>
              <a:ext cx="278241" cy="186906"/>
            </a:xfrm>
            <a:custGeom>
              <a:avLst/>
              <a:gdLst/>
              <a:ahLst/>
              <a:cxnLst/>
              <a:rect l="l" t="t" r="r" b="b"/>
              <a:pathLst>
                <a:path w="6520" h="4380" extrusionOk="0">
                  <a:moveTo>
                    <a:pt x="477" y="0"/>
                  </a:moveTo>
                  <a:cubicBezTo>
                    <a:pt x="214" y="0"/>
                    <a:pt x="1" y="234"/>
                    <a:pt x="1" y="522"/>
                  </a:cubicBezTo>
                  <a:lnTo>
                    <a:pt x="1" y="3860"/>
                  </a:lnTo>
                  <a:cubicBezTo>
                    <a:pt x="1" y="4147"/>
                    <a:pt x="214" y="4379"/>
                    <a:pt x="477" y="4379"/>
                  </a:cubicBezTo>
                  <a:lnTo>
                    <a:pt x="5884" y="4379"/>
                  </a:lnTo>
                  <a:cubicBezTo>
                    <a:pt x="6303" y="4379"/>
                    <a:pt x="6519" y="3830"/>
                    <a:pt x="6228" y="3499"/>
                  </a:cubicBezTo>
                  <a:lnTo>
                    <a:pt x="4951" y="2041"/>
                  </a:lnTo>
                  <a:cubicBezTo>
                    <a:pt x="4876" y="1954"/>
                    <a:pt x="4831" y="1846"/>
                    <a:pt x="4822" y="1731"/>
                  </a:cubicBezTo>
                  <a:lnTo>
                    <a:pt x="4709" y="470"/>
                  </a:lnTo>
                  <a:cubicBezTo>
                    <a:pt x="4686" y="204"/>
                    <a:pt x="4480" y="0"/>
                    <a:pt x="4235"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0" name="Google Shape;2462;p44">
              <a:extLst>
                <a:ext uri="{FF2B5EF4-FFF2-40B4-BE49-F238E27FC236}">
                  <a16:creationId xmlns:a16="http://schemas.microsoft.com/office/drawing/2014/main" id="{4D0E983B-85AE-D144-E91B-A9D9C9165966}"/>
                </a:ext>
              </a:extLst>
            </p:cNvPr>
            <p:cNvSpPr/>
            <p:nvPr/>
          </p:nvSpPr>
          <p:spPr>
            <a:xfrm>
              <a:off x="5470201" y="4396547"/>
              <a:ext cx="298597" cy="201884"/>
            </a:xfrm>
            <a:custGeom>
              <a:avLst/>
              <a:gdLst/>
              <a:ahLst/>
              <a:cxnLst/>
              <a:rect l="l" t="t" r="r" b="b"/>
              <a:pathLst>
                <a:path w="6997" h="4731" extrusionOk="0">
                  <a:moveTo>
                    <a:pt x="4441" y="326"/>
                  </a:moveTo>
                  <a:cubicBezTo>
                    <a:pt x="4479" y="326"/>
                    <a:pt x="4518" y="327"/>
                    <a:pt x="4555" y="332"/>
                  </a:cubicBezTo>
                  <a:cubicBezTo>
                    <a:pt x="4795" y="361"/>
                    <a:pt x="4873" y="537"/>
                    <a:pt x="4894" y="748"/>
                  </a:cubicBezTo>
                  <a:cubicBezTo>
                    <a:pt x="4930" y="1091"/>
                    <a:pt x="4954" y="1436"/>
                    <a:pt x="4986" y="1779"/>
                  </a:cubicBezTo>
                  <a:cubicBezTo>
                    <a:pt x="5040" y="2367"/>
                    <a:pt x="5583" y="2793"/>
                    <a:pt x="5954" y="3215"/>
                  </a:cubicBezTo>
                  <a:cubicBezTo>
                    <a:pt x="6120" y="3405"/>
                    <a:pt x="6340" y="3594"/>
                    <a:pt x="6472" y="3810"/>
                  </a:cubicBezTo>
                  <a:cubicBezTo>
                    <a:pt x="6618" y="4050"/>
                    <a:pt x="6502" y="4351"/>
                    <a:pt x="6217" y="4390"/>
                  </a:cubicBezTo>
                  <a:cubicBezTo>
                    <a:pt x="6194" y="4393"/>
                    <a:pt x="6170" y="4394"/>
                    <a:pt x="6145" y="4394"/>
                  </a:cubicBezTo>
                  <a:cubicBezTo>
                    <a:pt x="6096" y="4394"/>
                    <a:pt x="6046" y="4390"/>
                    <a:pt x="6000" y="4390"/>
                  </a:cubicBezTo>
                  <a:lnTo>
                    <a:pt x="2392" y="4390"/>
                  </a:lnTo>
                  <a:cubicBezTo>
                    <a:pt x="2047" y="4390"/>
                    <a:pt x="1687" y="4419"/>
                    <a:pt x="1333" y="4419"/>
                  </a:cubicBezTo>
                  <a:cubicBezTo>
                    <a:pt x="1157" y="4419"/>
                    <a:pt x="982" y="4411"/>
                    <a:pt x="812" y="4390"/>
                  </a:cubicBezTo>
                  <a:cubicBezTo>
                    <a:pt x="423" y="4341"/>
                    <a:pt x="495" y="3890"/>
                    <a:pt x="495" y="3608"/>
                  </a:cubicBezTo>
                  <a:lnTo>
                    <a:pt x="495" y="1156"/>
                  </a:lnTo>
                  <a:cubicBezTo>
                    <a:pt x="495" y="880"/>
                    <a:pt x="414" y="375"/>
                    <a:pt x="803" y="332"/>
                  </a:cubicBezTo>
                  <a:lnTo>
                    <a:pt x="803" y="332"/>
                  </a:lnTo>
                  <a:cubicBezTo>
                    <a:pt x="806" y="332"/>
                    <a:pt x="809" y="332"/>
                    <a:pt x="812" y="332"/>
                  </a:cubicBezTo>
                  <a:lnTo>
                    <a:pt x="4210" y="332"/>
                  </a:lnTo>
                  <a:cubicBezTo>
                    <a:pt x="4285" y="332"/>
                    <a:pt x="4363" y="326"/>
                    <a:pt x="4441" y="326"/>
                  </a:cubicBezTo>
                  <a:close/>
                  <a:moveTo>
                    <a:pt x="4347" y="0"/>
                  </a:moveTo>
                  <a:cubicBezTo>
                    <a:pt x="4197" y="0"/>
                    <a:pt x="4047" y="12"/>
                    <a:pt x="3912" y="12"/>
                  </a:cubicBezTo>
                  <a:lnTo>
                    <a:pt x="845" y="12"/>
                  </a:lnTo>
                  <a:cubicBezTo>
                    <a:pt x="840" y="12"/>
                    <a:pt x="835" y="11"/>
                    <a:pt x="829" y="11"/>
                  </a:cubicBezTo>
                  <a:cubicBezTo>
                    <a:pt x="824" y="11"/>
                    <a:pt x="818" y="12"/>
                    <a:pt x="812" y="12"/>
                  </a:cubicBezTo>
                  <a:cubicBezTo>
                    <a:pt x="798" y="12"/>
                    <a:pt x="785" y="14"/>
                    <a:pt x="773" y="16"/>
                  </a:cubicBezTo>
                  <a:lnTo>
                    <a:pt x="773" y="16"/>
                  </a:lnTo>
                  <a:cubicBezTo>
                    <a:pt x="1" y="118"/>
                    <a:pt x="176" y="1106"/>
                    <a:pt x="176" y="1669"/>
                  </a:cubicBezTo>
                  <a:cubicBezTo>
                    <a:pt x="176" y="2426"/>
                    <a:pt x="165" y="3182"/>
                    <a:pt x="176" y="3938"/>
                  </a:cubicBezTo>
                  <a:cubicBezTo>
                    <a:pt x="181" y="4278"/>
                    <a:pt x="321" y="4620"/>
                    <a:pt x="692" y="4697"/>
                  </a:cubicBezTo>
                  <a:cubicBezTo>
                    <a:pt x="818" y="4723"/>
                    <a:pt x="951" y="4731"/>
                    <a:pt x="1086" y="4731"/>
                  </a:cubicBezTo>
                  <a:cubicBezTo>
                    <a:pt x="1307" y="4731"/>
                    <a:pt x="1533" y="4710"/>
                    <a:pt x="1739" y="4710"/>
                  </a:cubicBezTo>
                  <a:lnTo>
                    <a:pt x="5558" y="4710"/>
                  </a:lnTo>
                  <a:cubicBezTo>
                    <a:pt x="5704" y="4710"/>
                    <a:pt x="5852" y="4715"/>
                    <a:pt x="5999" y="4715"/>
                  </a:cubicBezTo>
                  <a:cubicBezTo>
                    <a:pt x="6073" y="4715"/>
                    <a:pt x="6146" y="4714"/>
                    <a:pt x="6219" y="4710"/>
                  </a:cubicBezTo>
                  <a:cubicBezTo>
                    <a:pt x="6697" y="4680"/>
                    <a:pt x="6996" y="4172"/>
                    <a:pt x="6792" y="3733"/>
                  </a:cubicBezTo>
                  <a:cubicBezTo>
                    <a:pt x="6671" y="3473"/>
                    <a:pt x="6404" y="3245"/>
                    <a:pt x="6219" y="3035"/>
                  </a:cubicBezTo>
                  <a:cubicBezTo>
                    <a:pt x="5965" y="2745"/>
                    <a:pt x="5705" y="2459"/>
                    <a:pt x="5456" y="2165"/>
                  </a:cubicBezTo>
                  <a:cubicBezTo>
                    <a:pt x="5260" y="1931"/>
                    <a:pt x="5288" y="1594"/>
                    <a:pt x="5262" y="1303"/>
                  </a:cubicBezTo>
                  <a:cubicBezTo>
                    <a:pt x="5233" y="980"/>
                    <a:pt x="5268" y="524"/>
                    <a:pt x="5055" y="256"/>
                  </a:cubicBezTo>
                  <a:cubicBezTo>
                    <a:pt x="4883" y="39"/>
                    <a:pt x="4616" y="0"/>
                    <a:pt x="434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1" name="Google Shape;2463;p44">
              <a:extLst>
                <a:ext uri="{FF2B5EF4-FFF2-40B4-BE49-F238E27FC236}">
                  <a16:creationId xmlns:a16="http://schemas.microsoft.com/office/drawing/2014/main" id="{D4446C41-F0E1-CDEB-BDCA-4B30FD0C06E2}"/>
                </a:ext>
              </a:extLst>
            </p:cNvPr>
            <p:cNvSpPr/>
            <p:nvPr/>
          </p:nvSpPr>
          <p:spPr>
            <a:xfrm>
              <a:off x="5624809" y="4438325"/>
              <a:ext cx="71353" cy="13698"/>
            </a:xfrm>
            <a:custGeom>
              <a:avLst/>
              <a:gdLst/>
              <a:ahLst/>
              <a:cxnLst/>
              <a:rect l="l" t="t" r="r" b="b"/>
              <a:pathLst>
                <a:path w="1672" h="321" extrusionOk="0">
                  <a:moveTo>
                    <a:pt x="206" y="1"/>
                  </a:moveTo>
                  <a:cubicBezTo>
                    <a:pt x="1" y="1"/>
                    <a:pt x="0" y="321"/>
                    <a:pt x="206" y="321"/>
                  </a:cubicBezTo>
                  <a:lnTo>
                    <a:pt x="1466" y="321"/>
                  </a:lnTo>
                  <a:cubicBezTo>
                    <a:pt x="1671" y="321"/>
                    <a:pt x="1671" y="1"/>
                    <a:pt x="146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2" name="Google Shape;2464;p44">
              <a:extLst>
                <a:ext uri="{FF2B5EF4-FFF2-40B4-BE49-F238E27FC236}">
                  <a16:creationId xmlns:a16="http://schemas.microsoft.com/office/drawing/2014/main" id="{C9F37FF3-4CD4-C6D3-7BE1-D48B423D265E}"/>
                </a:ext>
              </a:extLst>
            </p:cNvPr>
            <p:cNvSpPr/>
            <p:nvPr/>
          </p:nvSpPr>
          <p:spPr>
            <a:xfrm>
              <a:off x="5625791" y="4479377"/>
              <a:ext cx="71353" cy="13655"/>
            </a:xfrm>
            <a:custGeom>
              <a:avLst/>
              <a:gdLst/>
              <a:ahLst/>
              <a:cxnLst/>
              <a:rect l="l" t="t" r="r" b="b"/>
              <a:pathLst>
                <a:path w="1672" h="320" extrusionOk="0">
                  <a:moveTo>
                    <a:pt x="207" y="1"/>
                  </a:moveTo>
                  <a:cubicBezTo>
                    <a:pt x="1" y="1"/>
                    <a:pt x="0" y="319"/>
                    <a:pt x="207" y="319"/>
                  </a:cubicBezTo>
                  <a:lnTo>
                    <a:pt x="1466" y="319"/>
                  </a:lnTo>
                  <a:cubicBezTo>
                    <a:pt x="1671" y="319"/>
                    <a:pt x="1671" y="1"/>
                    <a:pt x="146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3" name="Google Shape;2465;p44">
              <a:extLst>
                <a:ext uri="{FF2B5EF4-FFF2-40B4-BE49-F238E27FC236}">
                  <a16:creationId xmlns:a16="http://schemas.microsoft.com/office/drawing/2014/main" id="{A08F6F3D-057D-547B-9724-D2C64AA9A91E}"/>
                </a:ext>
              </a:extLst>
            </p:cNvPr>
            <p:cNvSpPr/>
            <p:nvPr/>
          </p:nvSpPr>
          <p:spPr>
            <a:xfrm>
              <a:off x="5484496" y="4497257"/>
              <a:ext cx="68536" cy="93453"/>
            </a:xfrm>
            <a:custGeom>
              <a:avLst/>
              <a:gdLst/>
              <a:ahLst/>
              <a:cxnLst/>
              <a:rect l="l" t="t" r="r" b="b"/>
              <a:pathLst>
                <a:path w="1606" h="2190" extrusionOk="0">
                  <a:moveTo>
                    <a:pt x="42" y="1"/>
                  </a:moveTo>
                  <a:cubicBezTo>
                    <a:pt x="28" y="1"/>
                    <a:pt x="14" y="2"/>
                    <a:pt x="1" y="3"/>
                  </a:cubicBezTo>
                  <a:lnTo>
                    <a:pt x="1" y="1670"/>
                  </a:lnTo>
                  <a:cubicBezTo>
                    <a:pt x="1" y="1957"/>
                    <a:pt x="214" y="2189"/>
                    <a:pt x="476" y="2189"/>
                  </a:cubicBezTo>
                  <a:lnTo>
                    <a:pt x="1502" y="2189"/>
                  </a:lnTo>
                  <a:cubicBezTo>
                    <a:pt x="1570" y="2006"/>
                    <a:pt x="1605" y="1812"/>
                    <a:pt x="1605" y="1616"/>
                  </a:cubicBezTo>
                  <a:cubicBezTo>
                    <a:pt x="1606" y="724"/>
                    <a:pt x="906" y="1"/>
                    <a:pt x="42" y="1"/>
                  </a:cubicBez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4" name="Google Shape;2466;p44">
              <a:extLst>
                <a:ext uri="{FF2B5EF4-FFF2-40B4-BE49-F238E27FC236}">
                  <a16:creationId xmlns:a16="http://schemas.microsoft.com/office/drawing/2014/main" id="{16876C47-F883-3861-EA23-9CE43B684A38}"/>
                </a:ext>
              </a:extLst>
            </p:cNvPr>
            <p:cNvSpPr/>
            <p:nvPr/>
          </p:nvSpPr>
          <p:spPr>
            <a:xfrm>
              <a:off x="5476858" y="4490472"/>
              <a:ext cx="86886" cy="107108"/>
            </a:xfrm>
            <a:custGeom>
              <a:avLst/>
              <a:gdLst/>
              <a:ahLst/>
              <a:cxnLst/>
              <a:rect l="l" t="t" r="r" b="b"/>
              <a:pathLst>
                <a:path w="2036" h="2510" extrusionOk="0">
                  <a:moveTo>
                    <a:pt x="339" y="325"/>
                  </a:moveTo>
                  <a:lnTo>
                    <a:pt x="339" y="325"/>
                  </a:lnTo>
                  <a:cubicBezTo>
                    <a:pt x="734" y="363"/>
                    <a:pt x="1097" y="566"/>
                    <a:pt x="1335" y="887"/>
                  </a:cubicBezTo>
                  <a:cubicBezTo>
                    <a:pt x="1613" y="1267"/>
                    <a:pt x="1687" y="1742"/>
                    <a:pt x="1564" y="2189"/>
                  </a:cubicBezTo>
                  <a:lnTo>
                    <a:pt x="1061" y="2189"/>
                  </a:lnTo>
                  <a:cubicBezTo>
                    <a:pt x="982" y="2189"/>
                    <a:pt x="885" y="2198"/>
                    <a:pt x="788" y="2198"/>
                  </a:cubicBezTo>
                  <a:cubicBezTo>
                    <a:pt x="656" y="2198"/>
                    <a:pt x="525" y="2180"/>
                    <a:pt x="442" y="2094"/>
                  </a:cubicBezTo>
                  <a:cubicBezTo>
                    <a:pt x="308" y="1954"/>
                    <a:pt x="339" y="1741"/>
                    <a:pt x="339" y="1564"/>
                  </a:cubicBezTo>
                  <a:lnTo>
                    <a:pt x="339" y="325"/>
                  </a:lnTo>
                  <a:close/>
                  <a:moveTo>
                    <a:pt x="232" y="0"/>
                  </a:moveTo>
                  <a:cubicBezTo>
                    <a:pt x="228" y="0"/>
                    <a:pt x="225" y="0"/>
                    <a:pt x="221" y="1"/>
                  </a:cubicBezTo>
                  <a:cubicBezTo>
                    <a:pt x="220" y="1"/>
                    <a:pt x="220" y="1"/>
                    <a:pt x="219" y="1"/>
                  </a:cubicBezTo>
                  <a:cubicBezTo>
                    <a:pt x="211" y="1"/>
                    <a:pt x="203" y="1"/>
                    <a:pt x="196" y="2"/>
                  </a:cubicBezTo>
                  <a:lnTo>
                    <a:pt x="196" y="2"/>
                  </a:lnTo>
                  <a:lnTo>
                    <a:pt x="180" y="3"/>
                  </a:lnTo>
                  <a:cubicBezTo>
                    <a:pt x="93" y="7"/>
                    <a:pt x="20" y="72"/>
                    <a:pt x="20" y="162"/>
                  </a:cubicBezTo>
                  <a:lnTo>
                    <a:pt x="20" y="1556"/>
                  </a:lnTo>
                  <a:cubicBezTo>
                    <a:pt x="20" y="1785"/>
                    <a:pt x="1" y="2019"/>
                    <a:pt x="137" y="2221"/>
                  </a:cubicBezTo>
                  <a:cubicBezTo>
                    <a:pt x="252" y="2397"/>
                    <a:pt x="447" y="2504"/>
                    <a:pt x="658" y="2509"/>
                  </a:cubicBezTo>
                  <a:cubicBezTo>
                    <a:pt x="685" y="2509"/>
                    <a:pt x="713" y="2510"/>
                    <a:pt x="741" y="2510"/>
                  </a:cubicBezTo>
                  <a:cubicBezTo>
                    <a:pt x="797" y="2510"/>
                    <a:pt x="853" y="2509"/>
                    <a:pt x="909" y="2509"/>
                  </a:cubicBezTo>
                  <a:lnTo>
                    <a:pt x="1682" y="2509"/>
                  </a:lnTo>
                  <a:cubicBezTo>
                    <a:pt x="1756" y="2509"/>
                    <a:pt x="1811" y="2458"/>
                    <a:pt x="1836" y="2391"/>
                  </a:cubicBezTo>
                  <a:cubicBezTo>
                    <a:pt x="2035" y="1830"/>
                    <a:pt x="1952" y="1184"/>
                    <a:pt x="1594" y="704"/>
                  </a:cubicBezTo>
                  <a:cubicBezTo>
                    <a:pt x="1274" y="274"/>
                    <a:pt x="783" y="14"/>
                    <a:pt x="248" y="1"/>
                  </a:cubicBezTo>
                  <a:lnTo>
                    <a:pt x="248" y="1"/>
                  </a:lnTo>
                  <a:cubicBezTo>
                    <a:pt x="243" y="0"/>
                    <a:pt x="237" y="0"/>
                    <a:pt x="232"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5" name="Google Shape;2467;p44">
              <a:extLst>
                <a:ext uri="{FF2B5EF4-FFF2-40B4-BE49-F238E27FC236}">
                  <a16:creationId xmlns:a16="http://schemas.microsoft.com/office/drawing/2014/main" id="{516B745F-21FC-0620-7382-B0A486CF6831}"/>
                </a:ext>
              </a:extLst>
            </p:cNvPr>
            <p:cNvSpPr/>
            <p:nvPr/>
          </p:nvSpPr>
          <p:spPr>
            <a:xfrm>
              <a:off x="5131837" y="2493346"/>
              <a:ext cx="616910" cy="885668"/>
            </a:xfrm>
            <a:custGeom>
              <a:avLst/>
              <a:gdLst/>
              <a:ahLst/>
              <a:cxnLst/>
              <a:rect l="l" t="t" r="r" b="b"/>
              <a:pathLst>
                <a:path w="14456" h="20755" extrusionOk="0">
                  <a:moveTo>
                    <a:pt x="8291" y="0"/>
                  </a:moveTo>
                  <a:lnTo>
                    <a:pt x="5486" y="156"/>
                  </a:lnTo>
                  <a:cubicBezTo>
                    <a:pt x="5486" y="156"/>
                    <a:pt x="2120" y="758"/>
                    <a:pt x="1060" y="6408"/>
                  </a:cubicBezTo>
                  <a:cubicBezTo>
                    <a:pt x="1" y="12059"/>
                    <a:pt x="161" y="20754"/>
                    <a:pt x="161" y="20754"/>
                  </a:cubicBezTo>
                  <a:lnTo>
                    <a:pt x="14296" y="20754"/>
                  </a:lnTo>
                  <a:cubicBezTo>
                    <a:pt x="14296" y="20754"/>
                    <a:pt x="14455" y="12059"/>
                    <a:pt x="13396" y="6408"/>
                  </a:cubicBezTo>
                  <a:cubicBezTo>
                    <a:pt x="13200" y="5364"/>
                    <a:pt x="14198" y="2814"/>
                    <a:pt x="13599" y="2258"/>
                  </a:cubicBezTo>
                  <a:cubicBezTo>
                    <a:pt x="11319" y="148"/>
                    <a:pt x="8291" y="0"/>
                    <a:pt x="8291" y="0"/>
                  </a:cubicBez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6" name="Google Shape;2468;p44">
              <a:extLst>
                <a:ext uri="{FF2B5EF4-FFF2-40B4-BE49-F238E27FC236}">
                  <a16:creationId xmlns:a16="http://schemas.microsoft.com/office/drawing/2014/main" id="{A562ACC5-29B0-5CA2-F367-C08C5782256D}"/>
                </a:ext>
              </a:extLst>
            </p:cNvPr>
            <p:cNvSpPr/>
            <p:nvPr/>
          </p:nvSpPr>
          <p:spPr>
            <a:xfrm>
              <a:off x="4946802" y="2484086"/>
              <a:ext cx="402297" cy="914088"/>
            </a:xfrm>
            <a:custGeom>
              <a:avLst/>
              <a:gdLst/>
              <a:ahLst/>
              <a:cxnLst/>
              <a:rect l="l" t="t" r="r" b="b"/>
              <a:pathLst>
                <a:path w="9427" h="21421" extrusionOk="0">
                  <a:moveTo>
                    <a:pt x="9426" y="0"/>
                  </a:moveTo>
                  <a:lnTo>
                    <a:pt x="6890" y="1957"/>
                  </a:lnTo>
                  <a:lnTo>
                    <a:pt x="4848" y="4330"/>
                  </a:lnTo>
                  <a:cubicBezTo>
                    <a:pt x="4848" y="4330"/>
                    <a:pt x="4173" y="5288"/>
                    <a:pt x="3525" y="6727"/>
                  </a:cubicBezTo>
                  <a:cubicBezTo>
                    <a:pt x="2607" y="8764"/>
                    <a:pt x="1598" y="11688"/>
                    <a:pt x="1354" y="13561"/>
                  </a:cubicBezTo>
                  <a:lnTo>
                    <a:pt x="1" y="19694"/>
                  </a:lnTo>
                  <a:cubicBezTo>
                    <a:pt x="1" y="19694"/>
                    <a:pt x="420" y="20307"/>
                    <a:pt x="718" y="20379"/>
                  </a:cubicBezTo>
                  <a:cubicBezTo>
                    <a:pt x="1015" y="20450"/>
                    <a:pt x="3128" y="21421"/>
                    <a:pt x="3128" y="21421"/>
                  </a:cubicBezTo>
                  <a:cubicBezTo>
                    <a:pt x="3128" y="21421"/>
                    <a:pt x="3530" y="20811"/>
                    <a:pt x="3555" y="20762"/>
                  </a:cubicBezTo>
                  <a:cubicBezTo>
                    <a:pt x="3579" y="20713"/>
                    <a:pt x="5445" y="16803"/>
                    <a:pt x="5445" y="16803"/>
                  </a:cubicBezTo>
                  <a:lnTo>
                    <a:pt x="5100" y="13241"/>
                  </a:lnTo>
                  <a:lnTo>
                    <a:pt x="9426" y="0"/>
                  </a:ln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7" name="Google Shape;2469;p44">
              <a:extLst>
                <a:ext uri="{FF2B5EF4-FFF2-40B4-BE49-F238E27FC236}">
                  <a16:creationId xmlns:a16="http://schemas.microsoft.com/office/drawing/2014/main" id="{A63B745D-CF1F-6373-93C7-8252162732AF}"/>
                </a:ext>
              </a:extLst>
            </p:cNvPr>
            <p:cNvSpPr/>
            <p:nvPr/>
          </p:nvSpPr>
          <p:spPr>
            <a:xfrm>
              <a:off x="4857613" y="3341996"/>
              <a:ext cx="205693" cy="188442"/>
            </a:xfrm>
            <a:custGeom>
              <a:avLst/>
              <a:gdLst/>
              <a:ahLst/>
              <a:cxnLst/>
              <a:rect l="l" t="t" r="r" b="b"/>
              <a:pathLst>
                <a:path w="4820" h="4416" extrusionOk="0">
                  <a:moveTo>
                    <a:pt x="1941" y="0"/>
                  </a:moveTo>
                  <a:cubicBezTo>
                    <a:pt x="1941" y="0"/>
                    <a:pt x="1528" y="955"/>
                    <a:pt x="1302" y="1377"/>
                  </a:cubicBezTo>
                  <a:cubicBezTo>
                    <a:pt x="1077" y="1797"/>
                    <a:pt x="1" y="3772"/>
                    <a:pt x="266" y="4087"/>
                  </a:cubicBezTo>
                  <a:cubicBezTo>
                    <a:pt x="426" y="4277"/>
                    <a:pt x="547" y="4415"/>
                    <a:pt x="769" y="4415"/>
                  </a:cubicBezTo>
                  <a:cubicBezTo>
                    <a:pt x="916" y="4415"/>
                    <a:pt x="1108" y="4354"/>
                    <a:pt x="1385" y="4206"/>
                  </a:cubicBezTo>
                  <a:cubicBezTo>
                    <a:pt x="2034" y="3860"/>
                    <a:pt x="2803" y="3246"/>
                    <a:pt x="3088" y="3246"/>
                  </a:cubicBezTo>
                  <a:cubicBezTo>
                    <a:pt x="3109" y="3246"/>
                    <a:pt x="3126" y="3249"/>
                    <a:pt x="3142" y="3255"/>
                  </a:cubicBezTo>
                  <a:cubicBezTo>
                    <a:pt x="3371" y="3354"/>
                    <a:pt x="3421" y="3341"/>
                    <a:pt x="3418" y="3670"/>
                  </a:cubicBezTo>
                  <a:cubicBezTo>
                    <a:pt x="3414" y="3999"/>
                    <a:pt x="3310" y="4304"/>
                    <a:pt x="3598" y="4321"/>
                  </a:cubicBezTo>
                  <a:cubicBezTo>
                    <a:pt x="3602" y="4322"/>
                    <a:pt x="3606" y="4322"/>
                    <a:pt x="3611" y="4322"/>
                  </a:cubicBezTo>
                  <a:cubicBezTo>
                    <a:pt x="3899" y="4322"/>
                    <a:pt x="4331" y="3721"/>
                    <a:pt x="4455" y="2917"/>
                  </a:cubicBezTo>
                  <a:cubicBezTo>
                    <a:pt x="4580" y="2102"/>
                    <a:pt x="4819" y="1514"/>
                    <a:pt x="4819" y="1514"/>
                  </a:cubicBezTo>
                  <a:lnTo>
                    <a:pt x="1941" y="0"/>
                  </a:ln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8" name="Google Shape;2470;p44">
              <a:extLst>
                <a:ext uri="{FF2B5EF4-FFF2-40B4-BE49-F238E27FC236}">
                  <a16:creationId xmlns:a16="http://schemas.microsoft.com/office/drawing/2014/main" id="{ACBBE1D0-4423-A374-0F69-2A130B45B3D9}"/>
                </a:ext>
              </a:extLst>
            </p:cNvPr>
            <p:cNvSpPr/>
            <p:nvPr/>
          </p:nvSpPr>
          <p:spPr>
            <a:xfrm>
              <a:off x="4863758" y="2484598"/>
              <a:ext cx="584306" cy="1054053"/>
            </a:xfrm>
            <a:custGeom>
              <a:avLst/>
              <a:gdLst/>
              <a:ahLst/>
              <a:cxnLst/>
              <a:rect l="l" t="t" r="r" b="b"/>
              <a:pathLst>
                <a:path w="13692" h="24701" extrusionOk="0">
                  <a:moveTo>
                    <a:pt x="12842" y="1"/>
                  </a:moveTo>
                  <a:cubicBezTo>
                    <a:pt x="10855" y="1"/>
                    <a:pt x="9074" y="1349"/>
                    <a:pt x="7777" y="2770"/>
                  </a:cubicBezTo>
                  <a:cubicBezTo>
                    <a:pt x="5953" y="4770"/>
                    <a:pt x="4861" y="7419"/>
                    <a:pt x="4084" y="9971"/>
                  </a:cubicBezTo>
                  <a:cubicBezTo>
                    <a:pt x="3546" y="11742"/>
                    <a:pt x="3096" y="13539"/>
                    <a:pt x="2664" y="15338"/>
                  </a:cubicBezTo>
                  <a:cubicBezTo>
                    <a:pt x="2474" y="16127"/>
                    <a:pt x="2290" y="16918"/>
                    <a:pt x="2109" y="17709"/>
                  </a:cubicBezTo>
                  <a:cubicBezTo>
                    <a:pt x="2037" y="18027"/>
                    <a:pt x="1964" y="18347"/>
                    <a:pt x="1891" y="18666"/>
                  </a:cubicBezTo>
                  <a:cubicBezTo>
                    <a:pt x="1837" y="18900"/>
                    <a:pt x="1723" y="19186"/>
                    <a:pt x="1746" y="19428"/>
                  </a:cubicBezTo>
                  <a:cubicBezTo>
                    <a:pt x="1761" y="19583"/>
                    <a:pt x="1912" y="19709"/>
                    <a:pt x="1917" y="19851"/>
                  </a:cubicBezTo>
                  <a:cubicBezTo>
                    <a:pt x="1920" y="19958"/>
                    <a:pt x="1814" y="20122"/>
                    <a:pt x="1772" y="20218"/>
                  </a:cubicBezTo>
                  <a:cubicBezTo>
                    <a:pt x="1630" y="20538"/>
                    <a:pt x="1472" y="20848"/>
                    <a:pt x="1315" y="21160"/>
                  </a:cubicBezTo>
                  <a:cubicBezTo>
                    <a:pt x="977" y="21832"/>
                    <a:pt x="621" y="22506"/>
                    <a:pt x="374" y="23218"/>
                  </a:cubicBezTo>
                  <a:cubicBezTo>
                    <a:pt x="243" y="23597"/>
                    <a:pt x="1" y="24349"/>
                    <a:pt x="437" y="24630"/>
                  </a:cubicBezTo>
                  <a:cubicBezTo>
                    <a:pt x="516" y="24681"/>
                    <a:pt x="603" y="24701"/>
                    <a:pt x="692" y="24701"/>
                  </a:cubicBezTo>
                  <a:cubicBezTo>
                    <a:pt x="855" y="24701"/>
                    <a:pt x="1027" y="24634"/>
                    <a:pt x="1167" y="24571"/>
                  </a:cubicBezTo>
                  <a:cubicBezTo>
                    <a:pt x="1619" y="24369"/>
                    <a:pt x="2029" y="24073"/>
                    <a:pt x="2444" y="23808"/>
                  </a:cubicBezTo>
                  <a:cubicBezTo>
                    <a:pt x="2540" y="23748"/>
                    <a:pt x="2836" y="23509"/>
                    <a:pt x="3004" y="23509"/>
                  </a:cubicBezTo>
                  <a:cubicBezTo>
                    <a:pt x="3046" y="23509"/>
                    <a:pt x="3079" y="23523"/>
                    <a:pt x="3100" y="23559"/>
                  </a:cubicBezTo>
                  <a:cubicBezTo>
                    <a:pt x="3177" y="23688"/>
                    <a:pt x="3104" y="23969"/>
                    <a:pt x="3111" y="24114"/>
                  </a:cubicBezTo>
                  <a:cubicBezTo>
                    <a:pt x="3124" y="24368"/>
                    <a:pt x="3275" y="24566"/>
                    <a:pt x="3466" y="24566"/>
                  </a:cubicBezTo>
                  <a:cubicBezTo>
                    <a:pt x="3557" y="24566"/>
                    <a:pt x="3657" y="24522"/>
                    <a:pt x="3756" y="24418"/>
                  </a:cubicBezTo>
                  <a:cubicBezTo>
                    <a:pt x="3965" y="24198"/>
                    <a:pt x="4074" y="23869"/>
                    <a:pt x="4177" y="23591"/>
                  </a:cubicBezTo>
                  <a:cubicBezTo>
                    <a:pt x="4328" y="23180"/>
                    <a:pt x="4448" y="22758"/>
                    <a:pt x="4574" y="22339"/>
                  </a:cubicBezTo>
                  <a:cubicBezTo>
                    <a:pt x="4655" y="22073"/>
                    <a:pt x="4752" y="21932"/>
                    <a:pt x="4909" y="21703"/>
                  </a:cubicBezTo>
                  <a:cubicBezTo>
                    <a:pt x="5180" y="21310"/>
                    <a:pt x="5432" y="20905"/>
                    <a:pt x="5677" y="20495"/>
                  </a:cubicBezTo>
                  <a:cubicBezTo>
                    <a:pt x="5966" y="20011"/>
                    <a:pt x="6246" y="19519"/>
                    <a:pt x="6518" y="19025"/>
                  </a:cubicBezTo>
                  <a:cubicBezTo>
                    <a:pt x="6587" y="18900"/>
                    <a:pt x="6476" y="18785"/>
                    <a:pt x="6369" y="18785"/>
                  </a:cubicBezTo>
                  <a:cubicBezTo>
                    <a:pt x="6321" y="18785"/>
                    <a:pt x="6273" y="18808"/>
                    <a:pt x="6242" y="18863"/>
                  </a:cubicBezTo>
                  <a:lnTo>
                    <a:pt x="6242" y="18865"/>
                  </a:lnTo>
                  <a:cubicBezTo>
                    <a:pt x="5759" y="19742"/>
                    <a:pt x="5261" y="20617"/>
                    <a:pt x="4699" y="21448"/>
                  </a:cubicBezTo>
                  <a:cubicBezTo>
                    <a:pt x="4596" y="21599"/>
                    <a:pt x="4453" y="21750"/>
                    <a:pt x="4372" y="21914"/>
                  </a:cubicBezTo>
                  <a:cubicBezTo>
                    <a:pt x="4203" y="22254"/>
                    <a:pt x="4141" y="22682"/>
                    <a:pt x="4025" y="23044"/>
                  </a:cubicBezTo>
                  <a:cubicBezTo>
                    <a:pt x="3914" y="23390"/>
                    <a:pt x="3807" y="23762"/>
                    <a:pt x="3613" y="24074"/>
                  </a:cubicBezTo>
                  <a:cubicBezTo>
                    <a:pt x="3551" y="24173"/>
                    <a:pt x="3504" y="24240"/>
                    <a:pt x="3473" y="24240"/>
                  </a:cubicBezTo>
                  <a:cubicBezTo>
                    <a:pt x="3449" y="24240"/>
                    <a:pt x="3434" y="24198"/>
                    <a:pt x="3428" y="24097"/>
                  </a:cubicBezTo>
                  <a:cubicBezTo>
                    <a:pt x="3413" y="23815"/>
                    <a:pt x="3530" y="23323"/>
                    <a:pt x="3173" y="23202"/>
                  </a:cubicBezTo>
                  <a:cubicBezTo>
                    <a:pt x="3132" y="23188"/>
                    <a:pt x="3090" y="23182"/>
                    <a:pt x="3048" y="23182"/>
                  </a:cubicBezTo>
                  <a:cubicBezTo>
                    <a:pt x="2878" y="23182"/>
                    <a:pt x="2700" y="23279"/>
                    <a:pt x="2563" y="23358"/>
                  </a:cubicBezTo>
                  <a:cubicBezTo>
                    <a:pt x="2136" y="23604"/>
                    <a:pt x="1739" y="23898"/>
                    <a:pt x="1308" y="24141"/>
                  </a:cubicBezTo>
                  <a:cubicBezTo>
                    <a:pt x="1173" y="24217"/>
                    <a:pt x="921" y="24377"/>
                    <a:pt x="737" y="24377"/>
                  </a:cubicBezTo>
                  <a:cubicBezTo>
                    <a:pt x="632" y="24377"/>
                    <a:pt x="549" y="24325"/>
                    <a:pt x="523" y="24177"/>
                  </a:cubicBezTo>
                  <a:cubicBezTo>
                    <a:pt x="479" y="23934"/>
                    <a:pt x="566" y="23661"/>
                    <a:pt x="638" y="23433"/>
                  </a:cubicBezTo>
                  <a:cubicBezTo>
                    <a:pt x="854" y="22749"/>
                    <a:pt x="1195" y="22105"/>
                    <a:pt x="1517" y="21465"/>
                  </a:cubicBezTo>
                  <a:cubicBezTo>
                    <a:pt x="1668" y="21164"/>
                    <a:pt x="1823" y="20862"/>
                    <a:pt x="1965" y="20556"/>
                  </a:cubicBezTo>
                  <a:cubicBezTo>
                    <a:pt x="2060" y="20354"/>
                    <a:pt x="2216" y="20097"/>
                    <a:pt x="2240" y="19870"/>
                  </a:cubicBezTo>
                  <a:cubicBezTo>
                    <a:pt x="2253" y="19749"/>
                    <a:pt x="2198" y="19677"/>
                    <a:pt x="2143" y="19576"/>
                  </a:cubicBezTo>
                  <a:cubicBezTo>
                    <a:pt x="2048" y="19400"/>
                    <a:pt x="2075" y="19287"/>
                    <a:pt x="2116" y="19107"/>
                  </a:cubicBezTo>
                  <a:cubicBezTo>
                    <a:pt x="2178" y="18843"/>
                    <a:pt x="2238" y="18579"/>
                    <a:pt x="2298" y="18315"/>
                  </a:cubicBezTo>
                  <a:cubicBezTo>
                    <a:pt x="2461" y="17602"/>
                    <a:pt x="2625" y="16892"/>
                    <a:pt x="2791" y="16181"/>
                  </a:cubicBezTo>
                  <a:cubicBezTo>
                    <a:pt x="3189" y="14489"/>
                    <a:pt x="3605" y="12801"/>
                    <a:pt x="4078" y="11127"/>
                  </a:cubicBezTo>
                  <a:cubicBezTo>
                    <a:pt x="4865" y="8347"/>
                    <a:pt x="5890" y="5485"/>
                    <a:pt x="7783" y="3244"/>
                  </a:cubicBezTo>
                  <a:cubicBezTo>
                    <a:pt x="8910" y="1910"/>
                    <a:pt x="10424" y="663"/>
                    <a:pt x="12187" y="368"/>
                  </a:cubicBezTo>
                  <a:cubicBezTo>
                    <a:pt x="12400" y="333"/>
                    <a:pt x="12615" y="315"/>
                    <a:pt x="12830" y="315"/>
                  </a:cubicBezTo>
                  <a:cubicBezTo>
                    <a:pt x="13025" y="315"/>
                    <a:pt x="13220" y="329"/>
                    <a:pt x="13414" y="359"/>
                  </a:cubicBezTo>
                  <a:cubicBezTo>
                    <a:pt x="13423" y="360"/>
                    <a:pt x="13432" y="361"/>
                    <a:pt x="13441" y="361"/>
                  </a:cubicBezTo>
                  <a:cubicBezTo>
                    <a:pt x="13622" y="361"/>
                    <a:pt x="13692" y="80"/>
                    <a:pt x="13499" y="51"/>
                  </a:cubicBezTo>
                  <a:cubicBezTo>
                    <a:pt x="13278" y="17"/>
                    <a:pt x="13059" y="1"/>
                    <a:pt x="12842"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29" name="Google Shape;2471;p44">
              <a:extLst>
                <a:ext uri="{FF2B5EF4-FFF2-40B4-BE49-F238E27FC236}">
                  <a16:creationId xmlns:a16="http://schemas.microsoft.com/office/drawing/2014/main" id="{F099C189-6621-4DEC-50D1-972D28D42976}"/>
                </a:ext>
              </a:extLst>
            </p:cNvPr>
            <p:cNvSpPr/>
            <p:nvPr/>
          </p:nvSpPr>
          <p:spPr>
            <a:xfrm>
              <a:off x="4932165" y="3312509"/>
              <a:ext cx="156062" cy="113167"/>
            </a:xfrm>
            <a:custGeom>
              <a:avLst/>
              <a:gdLst/>
              <a:ahLst/>
              <a:cxnLst/>
              <a:rect l="l" t="t" r="r" b="b"/>
              <a:pathLst>
                <a:path w="3657" h="2652" extrusionOk="0">
                  <a:moveTo>
                    <a:pt x="325" y="0"/>
                  </a:moveTo>
                  <a:lnTo>
                    <a:pt x="1" y="955"/>
                  </a:lnTo>
                  <a:cubicBezTo>
                    <a:pt x="1" y="955"/>
                    <a:pt x="1460" y="2192"/>
                    <a:pt x="3176" y="2652"/>
                  </a:cubicBezTo>
                  <a:lnTo>
                    <a:pt x="3657" y="1600"/>
                  </a:lnTo>
                  <a:lnTo>
                    <a:pt x="325" y="0"/>
                  </a:ln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0" name="Google Shape;2472;p44">
              <a:extLst>
                <a:ext uri="{FF2B5EF4-FFF2-40B4-BE49-F238E27FC236}">
                  <a16:creationId xmlns:a16="http://schemas.microsoft.com/office/drawing/2014/main" id="{7B9F693A-4F9D-EFEC-FA9E-D7FC1293FBAA}"/>
                </a:ext>
              </a:extLst>
            </p:cNvPr>
            <p:cNvSpPr/>
            <p:nvPr/>
          </p:nvSpPr>
          <p:spPr>
            <a:xfrm>
              <a:off x="4924782" y="3305766"/>
              <a:ext cx="170743" cy="126695"/>
            </a:xfrm>
            <a:custGeom>
              <a:avLst/>
              <a:gdLst/>
              <a:ahLst/>
              <a:cxnLst/>
              <a:rect l="l" t="t" r="r" b="b"/>
              <a:pathLst>
                <a:path w="4001" h="2969" extrusionOk="0">
                  <a:moveTo>
                    <a:pt x="591" y="379"/>
                  </a:moveTo>
                  <a:lnTo>
                    <a:pt x="3334" y="1697"/>
                  </a:lnTo>
                  <a:lnTo>
                    <a:pt x="3620" y="1833"/>
                  </a:lnTo>
                  <a:lnTo>
                    <a:pt x="3620" y="1833"/>
                  </a:lnTo>
                  <a:lnTo>
                    <a:pt x="3261" y="2619"/>
                  </a:lnTo>
                  <a:lnTo>
                    <a:pt x="3261" y="2619"/>
                  </a:lnTo>
                  <a:cubicBezTo>
                    <a:pt x="2219" y="2312"/>
                    <a:pt x="1198" y="1753"/>
                    <a:pt x="359" y="1062"/>
                  </a:cubicBezTo>
                  <a:lnTo>
                    <a:pt x="359" y="1062"/>
                  </a:lnTo>
                  <a:lnTo>
                    <a:pt x="591" y="379"/>
                  </a:lnTo>
                  <a:close/>
                  <a:moveTo>
                    <a:pt x="497" y="1"/>
                  </a:moveTo>
                  <a:cubicBezTo>
                    <a:pt x="429" y="1"/>
                    <a:pt x="369" y="41"/>
                    <a:pt x="345" y="116"/>
                  </a:cubicBezTo>
                  <a:lnTo>
                    <a:pt x="23" y="1058"/>
                  </a:lnTo>
                  <a:lnTo>
                    <a:pt x="23" y="1058"/>
                  </a:lnTo>
                  <a:cubicBezTo>
                    <a:pt x="4" y="1095"/>
                    <a:pt x="1" y="1139"/>
                    <a:pt x="22" y="1179"/>
                  </a:cubicBezTo>
                  <a:lnTo>
                    <a:pt x="22" y="1179"/>
                  </a:lnTo>
                  <a:cubicBezTo>
                    <a:pt x="33" y="1203"/>
                    <a:pt x="52" y="1223"/>
                    <a:pt x="74" y="1237"/>
                  </a:cubicBezTo>
                  <a:lnTo>
                    <a:pt x="74" y="1237"/>
                  </a:lnTo>
                  <a:cubicBezTo>
                    <a:pt x="1001" y="2017"/>
                    <a:pt x="2139" y="2644"/>
                    <a:pt x="3307" y="2963"/>
                  </a:cubicBezTo>
                  <a:cubicBezTo>
                    <a:pt x="3319" y="2967"/>
                    <a:pt x="3332" y="2969"/>
                    <a:pt x="3346" y="2969"/>
                  </a:cubicBezTo>
                  <a:cubicBezTo>
                    <a:pt x="3402" y="2969"/>
                    <a:pt x="3464" y="2941"/>
                    <a:pt x="3487" y="2890"/>
                  </a:cubicBezTo>
                  <a:lnTo>
                    <a:pt x="3967" y="1839"/>
                  </a:lnTo>
                  <a:cubicBezTo>
                    <a:pt x="4001" y="1765"/>
                    <a:pt x="3994" y="1660"/>
                    <a:pt x="3909" y="1620"/>
                  </a:cubicBezTo>
                  <a:lnTo>
                    <a:pt x="992" y="219"/>
                  </a:lnTo>
                  <a:lnTo>
                    <a:pt x="579" y="20"/>
                  </a:lnTo>
                  <a:cubicBezTo>
                    <a:pt x="552" y="7"/>
                    <a:pt x="524" y="1"/>
                    <a:pt x="49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1" name="Google Shape;2473;p44">
              <a:extLst>
                <a:ext uri="{FF2B5EF4-FFF2-40B4-BE49-F238E27FC236}">
                  <a16:creationId xmlns:a16="http://schemas.microsoft.com/office/drawing/2014/main" id="{C2BCC9C1-44F0-B96D-ACA2-6100D2D65034}"/>
                </a:ext>
              </a:extLst>
            </p:cNvPr>
            <p:cNvSpPr/>
            <p:nvPr/>
          </p:nvSpPr>
          <p:spPr>
            <a:xfrm>
              <a:off x="5695989" y="2605663"/>
              <a:ext cx="320404" cy="535753"/>
            </a:xfrm>
            <a:custGeom>
              <a:avLst/>
              <a:gdLst/>
              <a:ahLst/>
              <a:cxnLst/>
              <a:rect l="l" t="t" r="r" b="b"/>
              <a:pathLst>
                <a:path w="7508" h="12555" extrusionOk="0">
                  <a:moveTo>
                    <a:pt x="1120" y="0"/>
                  </a:moveTo>
                  <a:cubicBezTo>
                    <a:pt x="1120" y="0"/>
                    <a:pt x="719" y="2794"/>
                    <a:pt x="577" y="3334"/>
                  </a:cubicBezTo>
                  <a:cubicBezTo>
                    <a:pt x="435" y="3876"/>
                    <a:pt x="167" y="6670"/>
                    <a:pt x="167" y="6670"/>
                  </a:cubicBezTo>
                  <a:lnTo>
                    <a:pt x="1" y="9725"/>
                  </a:lnTo>
                  <a:lnTo>
                    <a:pt x="225" y="10424"/>
                  </a:lnTo>
                  <a:cubicBezTo>
                    <a:pt x="225" y="10424"/>
                    <a:pt x="1255" y="11496"/>
                    <a:pt x="2291" y="11994"/>
                  </a:cubicBezTo>
                  <a:cubicBezTo>
                    <a:pt x="2861" y="12267"/>
                    <a:pt x="3620" y="12555"/>
                    <a:pt x="4387" y="12555"/>
                  </a:cubicBezTo>
                  <a:cubicBezTo>
                    <a:pt x="5014" y="12555"/>
                    <a:pt x="5645" y="12363"/>
                    <a:pt x="6185" y="11818"/>
                  </a:cubicBezTo>
                  <a:cubicBezTo>
                    <a:pt x="7386" y="10605"/>
                    <a:pt x="7507" y="8897"/>
                    <a:pt x="6730" y="6915"/>
                  </a:cubicBezTo>
                  <a:cubicBezTo>
                    <a:pt x="5953" y="4935"/>
                    <a:pt x="3614" y="2253"/>
                    <a:pt x="3256" y="1918"/>
                  </a:cubicBezTo>
                  <a:cubicBezTo>
                    <a:pt x="2899" y="1585"/>
                    <a:pt x="1120" y="0"/>
                    <a:pt x="1120" y="0"/>
                  </a:cubicBez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2" name="Google Shape;2474;p44">
              <a:extLst>
                <a:ext uri="{FF2B5EF4-FFF2-40B4-BE49-F238E27FC236}">
                  <a16:creationId xmlns:a16="http://schemas.microsoft.com/office/drawing/2014/main" id="{B567F73F-260C-6E1C-0089-DC9560880023}"/>
                </a:ext>
              </a:extLst>
            </p:cNvPr>
            <p:cNvSpPr/>
            <p:nvPr/>
          </p:nvSpPr>
          <p:spPr>
            <a:xfrm>
              <a:off x="5130984" y="2774394"/>
              <a:ext cx="619982" cy="611454"/>
            </a:xfrm>
            <a:custGeom>
              <a:avLst/>
              <a:gdLst/>
              <a:ahLst/>
              <a:cxnLst/>
              <a:rect l="l" t="t" r="r" b="b"/>
              <a:pathLst>
                <a:path w="14528" h="14329" extrusionOk="0">
                  <a:moveTo>
                    <a:pt x="13716" y="1"/>
                  </a:moveTo>
                  <a:cubicBezTo>
                    <a:pt x="13636" y="1"/>
                    <a:pt x="13562" y="51"/>
                    <a:pt x="13573" y="153"/>
                  </a:cubicBezTo>
                  <a:cubicBezTo>
                    <a:pt x="14057" y="4458"/>
                    <a:pt x="14176" y="8809"/>
                    <a:pt x="14164" y="13138"/>
                  </a:cubicBezTo>
                  <a:cubicBezTo>
                    <a:pt x="14163" y="13429"/>
                    <a:pt x="14162" y="13719"/>
                    <a:pt x="14158" y="14009"/>
                  </a:cubicBezTo>
                  <a:lnTo>
                    <a:pt x="338" y="14009"/>
                  </a:lnTo>
                  <a:cubicBezTo>
                    <a:pt x="292" y="10828"/>
                    <a:pt x="374" y="7638"/>
                    <a:pt x="562" y="4463"/>
                  </a:cubicBezTo>
                  <a:cubicBezTo>
                    <a:pt x="646" y="3053"/>
                    <a:pt x="756" y="1643"/>
                    <a:pt x="912" y="239"/>
                  </a:cubicBezTo>
                  <a:cubicBezTo>
                    <a:pt x="924" y="138"/>
                    <a:pt x="850" y="87"/>
                    <a:pt x="770" y="87"/>
                  </a:cubicBezTo>
                  <a:cubicBezTo>
                    <a:pt x="690" y="87"/>
                    <a:pt x="605" y="138"/>
                    <a:pt x="594" y="239"/>
                  </a:cubicBezTo>
                  <a:cubicBezTo>
                    <a:pt x="119" y="4520"/>
                    <a:pt x="0" y="8846"/>
                    <a:pt x="13" y="13151"/>
                  </a:cubicBezTo>
                  <a:cubicBezTo>
                    <a:pt x="14" y="13490"/>
                    <a:pt x="16" y="13829"/>
                    <a:pt x="21" y="14168"/>
                  </a:cubicBezTo>
                  <a:cubicBezTo>
                    <a:pt x="22" y="14256"/>
                    <a:pt x="94" y="14326"/>
                    <a:pt x="181" y="14329"/>
                  </a:cubicBezTo>
                  <a:lnTo>
                    <a:pt x="14315" y="14329"/>
                  </a:lnTo>
                  <a:cubicBezTo>
                    <a:pt x="14403" y="14326"/>
                    <a:pt x="14473" y="14256"/>
                    <a:pt x="14475" y="14168"/>
                  </a:cubicBezTo>
                  <a:cubicBezTo>
                    <a:pt x="14527" y="10914"/>
                    <a:pt x="14444" y="7648"/>
                    <a:pt x="14249" y="4400"/>
                  </a:cubicBezTo>
                  <a:cubicBezTo>
                    <a:pt x="14165" y="2982"/>
                    <a:pt x="14052" y="1565"/>
                    <a:pt x="13893" y="153"/>
                  </a:cubicBezTo>
                  <a:cubicBezTo>
                    <a:pt x="13882" y="51"/>
                    <a:pt x="13796" y="1"/>
                    <a:pt x="1371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3" name="Google Shape;2475;p44">
              <a:extLst>
                <a:ext uri="{FF2B5EF4-FFF2-40B4-BE49-F238E27FC236}">
                  <a16:creationId xmlns:a16="http://schemas.microsoft.com/office/drawing/2014/main" id="{984879F8-7ECC-52DD-2E68-C0EBE11E101D}"/>
                </a:ext>
              </a:extLst>
            </p:cNvPr>
            <p:cNvSpPr/>
            <p:nvPr/>
          </p:nvSpPr>
          <p:spPr>
            <a:xfrm>
              <a:off x="5834382" y="2956952"/>
              <a:ext cx="111040" cy="386271"/>
            </a:xfrm>
            <a:custGeom>
              <a:avLst/>
              <a:gdLst/>
              <a:ahLst/>
              <a:cxnLst/>
              <a:rect l="l" t="t" r="r" b="b"/>
              <a:pathLst>
                <a:path w="2602" h="9052" extrusionOk="0">
                  <a:moveTo>
                    <a:pt x="911" y="1"/>
                  </a:moveTo>
                  <a:lnTo>
                    <a:pt x="1" y="98"/>
                  </a:lnTo>
                  <a:cubicBezTo>
                    <a:pt x="1" y="98"/>
                    <a:pt x="1075" y="4526"/>
                    <a:pt x="1222" y="9052"/>
                  </a:cubicBezTo>
                  <a:lnTo>
                    <a:pt x="2071" y="9052"/>
                  </a:lnTo>
                  <a:cubicBezTo>
                    <a:pt x="2071" y="9052"/>
                    <a:pt x="2601" y="5024"/>
                    <a:pt x="911" y="1"/>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4" name="Google Shape;2476;p44">
              <a:extLst>
                <a:ext uri="{FF2B5EF4-FFF2-40B4-BE49-F238E27FC236}">
                  <a16:creationId xmlns:a16="http://schemas.microsoft.com/office/drawing/2014/main" id="{83C9A82B-3EE4-7591-8987-2D3F7D0E32B8}"/>
                </a:ext>
              </a:extLst>
            </p:cNvPr>
            <p:cNvSpPr/>
            <p:nvPr/>
          </p:nvSpPr>
          <p:spPr>
            <a:xfrm>
              <a:off x="5826658" y="2950082"/>
              <a:ext cx="107840" cy="399969"/>
            </a:xfrm>
            <a:custGeom>
              <a:avLst/>
              <a:gdLst/>
              <a:ahLst/>
              <a:cxnLst/>
              <a:rect l="l" t="t" r="r" b="b"/>
              <a:pathLst>
                <a:path w="2527" h="9373" extrusionOk="0">
                  <a:moveTo>
                    <a:pt x="981" y="333"/>
                  </a:moveTo>
                  <a:lnTo>
                    <a:pt x="981" y="333"/>
                  </a:lnTo>
                  <a:cubicBezTo>
                    <a:pt x="1646" y="2363"/>
                    <a:pt x="2050" y="4476"/>
                    <a:pt x="2148" y="6610"/>
                  </a:cubicBezTo>
                  <a:cubicBezTo>
                    <a:pt x="2186" y="7418"/>
                    <a:pt x="2202" y="8247"/>
                    <a:pt x="2112" y="9054"/>
                  </a:cubicBezTo>
                  <a:lnTo>
                    <a:pt x="1557" y="9054"/>
                  </a:lnTo>
                  <a:cubicBezTo>
                    <a:pt x="1445" y="6137"/>
                    <a:pt x="1051" y="3238"/>
                    <a:pt x="378" y="397"/>
                  </a:cubicBezTo>
                  <a:lnTo>
                    <a:pt x="378" y="397"/>
                  </a:lnTo>
                  <a:lnTo>
                    <a:pt x="981" y="333"/>
                  </a:lnTo>
                  <a:close/>
                  <a:moveTo>
                    <a:pt x="1102" y="1"/>
                  </a:moveTo>
                  <a:cubicBezTo>
                    <a:pt x="1099" y="1"/>
                    <a:pt x="1095" y="1"/>
                    <a:pt x="1092" y="1"/>
                  </a:cubicBezTo>
                  <a:lnTo>
                    <a:pt x="182" y="98"/>
                  </a:lnTo>
                  <a:cubicBezTo>
                    <a:pt x="78" y="110"/>
                    <a:pt x="0" y="192"/>
                    <a:pt x="27" y="300"/>
                  </a:cubicBezTo>
                  <a:cubicBezTo>
                    <a:pt x="731" y="3223"/>
                    <a:pt x="1139" y="6209"/>
                    <a:pt x="1244" y="9213"/>
                  </a:cubicBezTo>
                  <a:cubicBezTo>
                    <a:pt x="1245" y="9301"/>
                    <a:pt x="1316" y="9371"/>
                    <a:pt x="1403" y="9372"/>
                  </a:cubicBezTo>
                  <a:lnTo>
                    <a:pt x="2252" y="9372"/>
                  </a:lnTo>
                  <a:cubicBezTo>
                    <a:pt x="2338" y="9372"/>
                    <a:pt x="2388" y="9317"/>
                    <a:pt x="2402" y="9253"/>
                  </a:cubicBezTo>
                  <a:lnTo>
                    <a:pt x="2402" y="9253"/>
                  </a:lnTo>
                  <a:cubicBezTo>
                    <a:pt x="2406" y="9240"/>
                    <a:pt x="2410" y="9227"/>
                    <a:pt x="2411" y="9213"/>
                  </a:cubicBezTo>
                  <a:cubicBezTo>
                    <a:pt x="2527" y="8331"/>
                    <a:pt x="2507" y="7417"/>
                    <a:pt x="2463" y="6531"/>
                  </a:cubicBezTo>
                  <a:cubicBezTo>
                    <a:pt x="2355" y="4351"/>
                    <a:pt x="1937" y="2189"/>
                    <a:pt x="1246" y="119"/>
                  </a:cubicBezTo>
                  <a:cubicBezTo>
                    <a:pt x="1227" y="61"/>
                    <a:pt x="1169" y="1"/>
                    <a:pt x="1102"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5" name="Google Shape;2477;p44">
              <a:extLst>
                <a:ext uri="{FF2B5EF4-FFF2-40B4-BE49-F238E27FC236}">
                  <a16:creationId xmlns:a16="http://schemas.microsoft.com/office/drawing/2014/main" id="{EB535DB9-1C35-5A45-64C8-BD8858218CCF}"/>
                </a:ext>
              </a:extLst>
            </p:cNvPr>
            <p:cNvSpPr/>
            <p:nvPr/>
          </p:nvSpPr>
          <p:spPr>
            <a:xfrm>
              <a:off x="5666800" y="2569988"/>
              <a:ext cx="108096" cy="815087"/>
            </a:xfrm>
            <a:custGeom>
              <a:avLst/>
              <a:gdLst/>
              <a:ahLst/>
              <a:cxnLst/>
              <a:rect l="l" t="t" r="r" b="b"/>
              <a:pathLst>
                <a:path w="2533" h="19101" extrusionOk="0">
                  <a:moveTo>
                    <a:pt x="468" y="0"/>
                  </a:moveTo>
                  <a:cubicBezTo>
                    <a:pt x="312" y="1529"/>
                    <a:pt x="0" y="5239"/>
                    <a:pt x="283" y="8367"/>
                  </a:cubicBezTo>
                  <a:cubicBezTo>
                    <a:pt x="703" y="13001"/>
                    <a:pt x="1728" y="19100"/>
                    <a:pt x="1728" y="19100"/>
                  </a:cubicBezTo>
                  <a:lnTo>
                    <a:pt x="2533" y="18918"/>
                  </a:lnTo>
                  <a:cubicBezTo>
                    <a:pt x="2533" y="18918"/>
                    <a:pt x="1370" y="9150"/>
                    <a:pt x="1511" y="6236"/>
                  </a:cubicBezTo>
                  <a:cubicBezTo>
                    <a:pt x="1638" y="3626"/>
                    <a:pt x="1769" y="1941"/>
                    <a:pt x="1862" y="877"/>
                  </a:cubicBezTo>
                  <a:cubicBezTo>
                    <a:pt x="1351" y="522"/>
                    <a:pt x="904" y="221"/>
                    <a:pt x="468"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6" name="Google Shape;2478;p44">
              <a:extLst>
                <a:ext uri="{FF2B5EF4-FFF2-40B4-BE49-F238E27FC236}">
                  <a16:creationId xmlns:a16="http://schemas.microsoft.com/office/drawing/2014/main" id="{7E1A2E8F-8835-F21B-5593-2029B0B672EE}"/>
                </a:ext>
              </a:extLst>
            </p:cNvPr>
            <p:cNvSpPr/>
            <p:nvPr/>
          </p:nvSpPr>
          <p:spPr>
            <a:xfrm>
              <a:off x="5661679" y="2563203"/>
              <a:ext cx="120343" cy="828572"/>
            </a:xfrm>
            <a:custGeom>
              <a:avLst/>
              <a:gdLst/>
              <a:ahLst/>
              <a:cxnLst/>
              <a:rect l="l" t="t" r="r" b="b"/>
              <a:pathLst>
                <a:path w="2820" h="19417" extrusionOk="0">
                  <a:moveTo>
                    <a:pt x="723" y="413"/>
                  </a:moveTo>
                  <a:cubicBezTo>
                    <a:pt x="1100" y="624"/>
                    <a:pt x="1459" y="867"/>
                    <a:pt x="1815" y="1113"/>
                  </a:cubicBezTo>
                  <a:lnTo>
                    <a:pt x="1815" y="1113"/>
                  </a:lnTo>
                  <a:cubicBezTo>
                    <a:pt x="1583" y="3817"/>
                    <a:pt x="1378" y="6521"/>
                    <a:pt x="1547" y="9233"/>
                  </a:cubicBezTo>
                  <a:cubicBezTo>
                    <a:pt x="1714" y="11884"/>
                    <a:pt x="1986" y="14529"/>
                    <a:pt x="2277" y="17169"/>
                  </a:cubicBezTo>
                  <a:cubicBezTo>
                    <a:pt x="2343" y="17764"/>
                    <a:pt x="2410" y="18359"/>
                    <a:pt x="2479" y="18953"/>
                  </a:cubicBezTo>
                  <a:lnTo>
                    <a:pt x="2479" y="18953"/>
                  </a:lnTo>
                  <a:lnTo>
                    <a:pt x="1977" y="19066"/>
                  </a:lnTo>
                  <a:lnTo>
                    <a:pt x="1977" y="19066"/>
                  </a:lnTo>
                  <a:cubicBezTo>
                    <a:pt x="1693" y="17362"/>
                    <a:pt x="1439" y="15651"/>
                    <a:pt x="1202" y="13939"/>
                  </a:cubicBezTo>
                  <a:cubicBezTo>
                    <a:pt x="768" y="10797"/>
                    <a:pt x="380" y="7656"/>
                    <a:pt x="465" y="4477"/>
                  </a:cubicBezTo>
                  <a:cubicBezTo>
                    <a:pt x="502" y="3119"/>
                    <a:pt x="590" y="1763"/>
                    <a:pt x="723" y="413"/>
                  </a:cubicBezTo>
                  <a:close/>
                  <a:moveTo>
                    <a:pt x="589" y="0"/>
                  </a:moveTo>
                  <a:cubicBezTo>
                    <a:pt x="506" y="0"/>
                    <a:pt x="438" y="67"/>
                    <a:pt x="428" y="159"/>
                  </a:cubicBezTo>
                  <a:cubicBezTo>
                    <a:pt x="133" y="3060"/>
                    <a:pt x="0" y="6002"/>
                    <a:pt x="279" y="8910"/>
                  </a:cubicBezTo>
                  <a:cubicBezTo>
                    <a:pt x="550" y="11724"/>
                    <a:pt x="946" y="14528"/>
                    <a:pt x="1378" y="17322"/>
                  </a:cubicBezTo>
                  <a:cubicBezTo>
                    <a:pt x="1479" y="17982"/>
                    <a:pt x="1583" y="18643"/>
                    <a:pt x="1694" y="19302"/>
                  </a:cubicBezTo>
                  <a:cubicBezTo>
                    <a:pt x="1706" y="19376"/>
                    <a:pt x="1783" y="19417"/>
                    <a:pt x="1854" y="19417"/>
                  </a:cubicBezTo>
                  <a:cubicBezTo>
                    <a:pt x="1866" y="19417"/>
                    <a:pt x="1879" y="19416"/>
                    <a:pt x="1890" y="19413"/>
                  </a:cubicBezTo>
                  <a:lnTo>
                    <a:pt x="2695" y="19232"/>
                  </a:lnTo>
                  <a:cubicBezTo>
                    <a:pt x="2756" y="19217"/>
                    <a:pt x="2820" y="19144"/>
                    <a:pt x="2813" y="19077"/>
                  </a:cubicBezTo>
                  <a:cubicBezTo>
                    <a:pt x="2609" y="17367"/>
                    <a:pt x="2424" y="15653"/>
                    <a:pt x="2259" y="13937"/>
                  </a:cubicBezTo>
                  <a:cubicBezTo>
                    <a:pt x="2123" y="12541"/>
                    <a:pt x="1997" y="11143"/>
                    <a:pt x="1900" y="9743"/>
                  </a:cubicBezTo>
                  <a:cubicBezTo>
                    <a:pt x="1826" y="8664"/>
                    <a:pt x="1747" y="7574"/>
                    <a:pt x="1786" y="6491"/>
                  </a:cubicBezTo>
                  <a:cubicBezTo>
                    <a:pt x="1852" y="4671"/>
                    <a:pt x="1985" y="2850"/>
                    <a:pt x="2141" y="1034"/>
                  </a:cubicBezTo>
                  <a:cubicBezTo>
                    <a:pt x="2147" y="959"/>
                    <a:pt x="2108" y="912"/>
                    <a:pt x="2055" y="892"/>
                  </a:cubicBezTo>
                  <a:lnTo>
                    <a:pt x="2055" y="892"/>
                  </a:lnTo>
                  <a:cubicBezTo>
                    <a:pt x="1606" y="582"/>
                    <a:pt x="1155" y="273"/>
                    <a:pt x="669" y="21"/>
                  </a:cubicBezTo>
                  <a:cubicBezTo>
                    <a:pt x="642" y="7"/>
                    <a:pt x="615" y="0"/>
                    <a:pt x="589"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7" name="Google Shape;2479;p44">
              <a:extLst>
                <a:ext uri="{FF2B5EF4-FFF2-40B4-BE49-F238E27FC236}">
                  <a16:creationId xmlns:a16="http://schemas.microsoft.com/office/drawing/2014/main" id="{E590B57B-FA0A-E789-2632-86FC69EE59E5}"/>
                </a:ext>
              </a:extLst>
            </p:cNvPr>
            <p:cNvSpPr/>
            <p:nvPr/>
          </p:nvSpPr>
          <p:spPr>
            <a:xfrm>
              <a:off x="5688778" y="2897124"/>
              <a:ext cx="318484" cy="241697"/>
            </a:xfrm>
            <a:custGeom>
              <a:avLst/>
              <a:gdLst/>
              <a:ahLst/>
              <a:cxnLst/>
              <a:rect l="l" t="t" r="r" b="b"/>
              <a:pathLst>
                <a:path w="7463" h="5664" extrusionOk="0">
                  <a:moveTo>
                    <a:pt x="1908" y="1"/>
                  </a:moveTo>
                  <a:cubicBezTo>
                    <a:pt x="1908" y="1"/>
                    <a:pt x="2075" y="756"/>
                    <a:pt x="1729" y="1435"/>
                  </a:cubicBezTo>
                  <a:cubicBezTo>
                    <a:pt x="1381" y="2113"/>
                    <a:pt x="262" y="3182"/>
                    <a:pt x="170" y="3225"/>
                  </a:cubicBezTo>
                  <a:cubicBezTo>
                    <a:pt x="79" y="3267"/>
                    <a:pt x="0" y="3429"/>
                    <a:pt x="270" y="3779"/>
                  </a:cubicBezTo>
                  <a:cubicBezTo>
                    <a:pt x="541" y="4128"/>
                    <a:pt x="669" y="4205"/>
                    <a:pt x="1818" y="5050"/>
                  </a:cubicBezTo>
                  <a:cubicBezTo>
                    <a:pt x="2435" y="5503"/>
                    <a:pt x="3227" y="5664"/>
                    <a:pt x="4000" y="5664"/>
                  </a:cubicBezTo>
                  <a:cubicBezTo>
                    <a:pt x="4665" y="5664"/>
                    <a:pt x="5316" y="5544"/>
                    <a:pt x="5828" y="5389"/>
                  </a:cubicBezTo>
                  <a:cubicBezTo>
                    <a:pt x="6938" y="5053"/>
                    <a:pt x="7401" y="3141"/>
                    <a:pt x="7401" y="3141"/>
                  </a:cubicBezTo>
                  <a:cubicBezTo>
                    <a:pt x="7462" y="2137"/>
                    <a:pt x="4596" y="460"/>
                    <a:pt x="4596" y="460"/>
                  </a:cubicBezTo>
                  <a:cubicBezTo>
                    <a:pt x="4596" y="460"/>
                    <a:pt x="4131" y="561"/>
                    <a:pt x="3508" y="568"/>
                  </a:cubicBezTo>
                  <a:cubicBezTo>
                    <a:pt x="3504" y="568"/>
                    <a:pt x="3500" y="568"/>
                    <a:pt x="3495" y="568"/>
                  </a:cubicBezTo>
                  <a:cubicBezTo>
                    <a:pt x="2872" y="568"/>
                    <a:pt x="1908" y="1"/>
                    <a:pt x="1908" y="1"/>
                  </a:cubicBez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8" name="Google Shape;2480;p44">
              <a:extLst>
                <a:ext uri="{FF2B5EF4-FFF2-40B4-BE49-F238E27FC236}">
                  <a16:creationId xmlns:a16="http://schemas.microsoft.com/office/drawing/2014/main" id="{C6A20C30-1099-62FA-D3E8-20523A7E8C31}"/>
                </a:ext>
              </a:extLst>
            </p:cNvPr>
            <p:cNvSpPr/>
            <p:nvPr/>
          </p:nvSpPr>
          <p:spPr>
            <a:xfrm>
              <a:off x="5585848" y="2803370"/>
              <a:ext cx="181667" cy="212040"/>
            </a:xfrm>
            <a:custGeom>
              <a:avLst/>
              <a:gdLst/>
              <a:ahLst/>
              <a:cxnLst/>
              <a:rect l="l" t="t" r="r" b="b"/>
              <a:pathLst>
                <a:path w="4257" h="4969" extrusionOk="0">
                  <a:moveTo>
                    <a:pt x="1154" y="1"/>
                  </a:moveTo>
                  <a:cubicBezTo>
                    <a:pt x="1080" y="1"/>
                    <a:pt x="1014" y="15"/>
                    <a:pt x="958" y="45"/>
                  </a:cubicBezTo>
                  <a:cubicBezTo>
                    <a:pt x="329" y="388"/>
                    <a:pt x="1075" y="1350"/>
                    <a:pt x="1075" y="1350"/>
                  </a:cubicBezTo>
                  <a:cubicBezTo>
                    <a:pt x="1075" y="1350"/>
                    <a:pt x="716" y="1631"/>
                    <a:pt x="583" y="1967"/>
                  </a:cubicBezTo>
                  <a:cubicBezTo>
                    <a:pt x="407" y="2410"/>
                    <a:pt x="558" y="2655"/>
                    <a:pt x="558" y="2655"/>
                  </a:cubicBezTo>
                  <a:cubicBezTo>
                    <a:pt x="558" y="2655"/>
                    <a:pt x="1" y="3446"/>
                    <a:pt x="778" y="4004"/>
                  </a:cubicBezTo>
                  <a:cubicBezTo>
                    <a:pt x="1268" y="4355"/>
                    <a:pt x="1634" y="4490"/>
                    <a:pt x="2009" y="4968"/>
                  </a:cubicBezTo>
                  <a:cubicBezTo>
                    <a:pt x="2659" y="4588"/>
                    <a:pt x="3329" y="4060"/>
                    <a:pt x="3803" y="3459"/>
                  </a:cubicBezTo>
                  <a:cubicBezTo>
                    <a:pt x="4169" y="2991"/>
                    <a:pt x="4256" y="2510"/>
                    <a:pt x="4223" y="2092"/>
                  </a:cubicBezTo>
                  <a:cubicBezTo>
                    <a:pt x="4222" y="2089"/>
                    <a:pt x="4219" y="2088"/>
                    <a:pt x="4218" y="2087"/>
                  </a:cubicBezTo>
                  <a:cubicBezTo>
                    <a:pt x="3531" y="1493"/>
                    <a:pt x="1913" y="1"/>
                    <a:pt x="1154"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39" name="Google Shape;2481;p44">
              <a:extLst>
                <a:ext uri="{FF2B5EF4-FFF2-40B4-BE49-F238E27FC236}">
                  <a16:creationId xmlns:a16="http://schemas.microsoft.com/office/drawing/2014/main" id="{EC5A3C8F-3540-98C5-6CD1-CA9A7F226561}"/>
                </a:ext>
              </a:extLst>
            </p:cNvPr>
            <p:cNvSpPr/>
            <p:nvPr/>
          </p:nvSpPr>
          <p:spPr>
            <a:xfrm>
              <a:off x="5592121" y="2797097"/>
              <a:ext cx="183759" cy="226804"/>
            </a:xfrm>
            <a:custGeom>
              <a:avLst/>
              <a:gdLst/>
              <a:ahLst/>
              <a:cxnLst/>
              <a:rect l="l" t="t" r="r" b="b"/>
              <a:pathLst>
                <a:path w="4306" h="5315" extrusionOk="0">
                  <a:moveTo>
                    <a:pt x="1025" y="1"/>
                  </a:moveTo>
                  <a:cubicBezTo>
                    <a:pt x="754" y="1"/>
                    <a:pt x="504" y="122"/>
                    <a:pt x="421" y="443"/>
                  </a:cubicBezTo>
                  <a:cubicBezTo>
                    <a:pt x="331" y="787"/>
                    <a:pt x="511" y="1179"/>
                    <a:pt x="713" y="1472"/>
                  </a:cubicBezTo>
                  <a:lnTo>
                    <a:pt x="713" y="1472"/>
                  </a:lnTo>
                  <a:cubicBezTo>
                    <a:pt x="372" y="1791"/>
                    <a:pt x="47" y="2335"/>
                    <a:pt x="229" y="2791"/>
                  </a:cubicBezTo>
                  <a:lnTo>
                    <a:pt x="229" y="2791"/>
                  </a:lnTo>
                  <a:cubicBezTo>
                    <a:pt x="50" y="3095"/>
                    <a:pt x="0" y="3490"/>
                    <a:pt x="141" y="3813"/>
                  </a:cubicBezTo>
                  <a:cubicBezTo>
                    <a:pt x="285" y="4137"/>
                    <a:pt x="590" y="4324"/>
                    <a:pt x="877" y="4508"/>
                  </a:cubicBezTo>
                  <a:cubicBezTo>
                    <a:pt x="1210" y="4720"/>
                    <a:pt x="1521" y="4930"/>
                    <a:pt x="1765" y="5248"/>
                  </a:cubicBezTo>
                  <a:cubicBezTo>
                    <a:pt x="1801" y="5295"/>
                    <a:pt x="1851" y="5315"/>
                    <a:pt x="1900" y="5315"/>
                  </a:cubicBezTo>
                  <a:cubicBezTo>
                    <a:pt x="2017" y="5315"/>
                    <a:pt x="2130" y="5201"/>
                    <a:pt x="2041" y="5086"/>
                  </a:cubicBezTo>
                  <a:cubicBezTo>
                    <a:pt x="1859" y="4846"/>
                    <a:pt x="1639" y="4635"/>
                    <a:pt x="1392" y="4462"/>
                  </a:cubicBezTo>
                  <a:cubicBezTo>
                    <a:pt x="1124" y="4274"/>
                    <a:pt x="790" y="4130"/>
                    <a:pt x="568" y="3886"/>
                  </a:cubicBezTo>
                  <a:cubicBezTo>
                    <a:pt x="308" y="3600"/>
                    <a:pt x="337" y="3189"/>
                    <a:pt x="548" y="2883"/>
                  </a:cubicBezTo>
                  <a:cubicBezTo>
                    <a:pt x="580" y="2837"/>
                    <a:pt x="576" y="2769"/>
                    <a:pt x="548" y="2721"/>
                  </a:cubicBezTo>
                  <a:cubicBezTo>
                    <a:pt x="331" y="2340"/>
                    <a:pt x="764" y="1831"/>
                    <a:pt x="1041" y="1610"/>
                  </a:cubicBezTo>
                  <a:cubicBezTo>
                    <a:pt x="1090" y="1571"/>
                    <a:pt x="1105" y="1468"/>
                    <a:pt x="1066" y="1416"/>
                  </a:cubicBezTo>
                  <a:cubicBezTo>
                    <a:pt x="896" y="1196"/>
                    <a:pt x="647" y="819"/>
                    <a:pt x="728" y="528"/>
                  </a:cubicBezTo>
                  <a:cubicBezTo>
                    <a:pt x="774" y="364"/>
                    <a:pt x="884" y="307"/>
                    <a:pt x="1016" y="307"/>
                  </a:cubicBezTo>
                  <a:cubicBezTo>
                    <a:pt x="1229" y="307"/>
                    <a:pt x="1499" y="455"/>
                    <a:pt x="1643" y="535"/>
                  </a:cubicBezTo>
                  <a:cubicBezTo>
                    <a:pt x="2497" y="1013"/>
                    <a:pt x="3221" y="1710"/>
                    <a:pt x="3958" y="2347"/>
                  </a:cubicBezTo>
                  <a:cubicBezTo>
                    <a:pt x="3991" y="2376"/>
                    <a:pt x="4028" y="2388"/>
                    <a:pt x="4063" y="2388"/>
                  </a:cubicBezTo>
                  <a:cubicBezTo>
                    <a:pt x="4192" y="2388"/>
                    <a:pt x="4306" y="2227"/>
                    <a:pt x="4183" y="2121"/>
                  </a:cubicBezTo>
                  <a:cubicBezTo>
                    <a:pt x="3743" y="1740"/>
                    <a:pt x="3310" y="1352"/>
                    <a:pt x="2853" y="990"/>
                  </a:cubicBezTo>
                  <a:cubicBezTo>
                    <a:pt x="2414" y="644"/>
                    <a:pt x="1948" y="278"/>
                    <a:pt x="1419" y="77"/>
                  </a:cubicBezTo>
                  <a:cubicBezTo>
                    <a:pt x="1293" y="29"/>
                    <a:pt x="1157" y="1"/>
                    <a:pt x="102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0" name="Google Shape;2482;p44">
              <a:extLst>
                <a:ext uri="{FF2B5EF4-FFF2-40B4-BE49-F238E27FC236}">
                  <a16:creationId xmlns:a16="http://schemas.microsoft.com/office/drawing/2014/main" id="{366E9057-F8CD-97ED-7519-96C7A758452E}"/>
                </a:ext>
              </a:extLst>
            </p:cNvPr>
            <p:cNvSpPr/>
            <p:nvPr/>
          </p:nvSpPr>
          <p:spPr>
            <a:xfrm>
              <a:off x="5661210" y="2873824"/>
              <a:ext cx="118807" cy="164588"/>
            </a:xfrm>
            <a:custGeom>
              <a:avLst/>
              <a:gdLst/>
              <a:ahLst/>
              <a:cxnLst/>
              <a:rect l="l" t="t" r="r" b="b"/>
              <a:pathLst>
                <a:path w="2784" h="3857" extrusionOk="0">
                  <a:moveTo>
                    <a:pt x="1952" y="1"/>
                  </a:moveTo>
                  <a:lnTo>
                    <a:pt x="1952" y="1"/>
                  </a:lnTo>
                  <a:cubicBezTo>
                    <a:pt x="2359" y="1128"/>
                    <a:pt x="1312" y="2500"/>
                    <a:pt x="557" y="2851"/>
                  </a:cubicBezTo>
                  <a:cubicBezTo>
                    <a:pt x="325" y="2959"/>
                    <a:pt x="143" y="3018"/>
                    <a:pt x="1" y="3049"/>
                  </a:cubicBezTo>
                  <a:cubicBezTo>
                    <a:pt x="214" y="3407"/>
                    <a:pt x="423" y="3627"/>
                    <a:pt x="563" y="3856"/>
                  </a:cubicBezTo>
                  <a:cubicBezTo>
                    <a:pt x="1092" y="3731"/>
                    <a:pt x="1802" y="3185"/>
                    <a:pt x="2246" y="2534"/>
                  </a:cubicBezTo>
                  <a:cubicBezTo>
                    <a:pt x="2664" y="1918"/>
                    <a:pt x="2781" y="1123"/>
                    <a:pt x="2784" y="660"/>
                  </a:cubicBezTo>
                  <a:cubicBezTo>
                    <a:pt x="2707" y="544"/>
                    <a:pt x="2145" y="168"/>
                    <a:pt x="1952" y="1"/>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1" name="Google Shape;2483;p44">
              <a:extLst>
                <a:ext uri="{FF2B5EF4-FFF2-40B4-BE49-F238E27FC236}">
                  <a16:creationId xmlns:a16="http://schemas.microsoft.com/office/drawing/2014/main" id="{85981E57-6FAC-133A-3C57-35C5D8B28CB2}"/>
                </a:ext>
              </a:extLst>
            </p:cNvPr>
            <p:cNvSpPr/>
            <p:nvPr/>
          </p:nvSpPr>
          <p:spPr>
            <a:xfrm>
              <a:off x="5654041" y="2867338"/>
              <a:ext cx="135237" cy="177859"/>
            </a:xfrm>
            <a:custGeom>
              <a:avLst/>
              <a:gdLst/>
              <a:ahLst/>
              <a:cxnLst/>
              <a:rect l="l" t="t" r="r" b="b"/>
              <a:pathLst>
                <a:path w="3169" h="4168" extrusionOk="0">
                  <a:moveTo>
                    <a:pt x="2798" y="875"/>
                  </a:moveTo>
                  <a:cubicBezTo>
                    <a:pt x="2806" y="884"/>
                    <a:pt x="2808" y="888"/>
                    <a:pt x="2807" y="888"/>
                  </a:cubicBezTo>
                  <a:cubicBezTo>
                    <a:pt x="2805" y="888"/>
                    <a:pt x="2801" y="884"/>
                    <a:pt x="2798" y="875"/>
                  </a:cubicBezTo>
                  <a:close/>
                  <a:moveTo>
                    <a:pt x="2363" y="548"/>
                  </a:moveTo>
                  <a:cubicBezTo>
                    <a:pt x="2501" y="652"/>
                    <a:pt x="2640" y="754"/>
                    <a:pt x="2776" y="857"/>
                  </a:cubicBezTo>
                  <a:cubicBezTo>
                    <a:pt x="2783" y="862"/>
                    <a:pt x="2788" y="867"/>
                    <a:pt x="2793" y="871"/>
                  </a:cubicBezTo>
                  <a:lnTo>
                    <a:pt x="2793" y="871"/>
                  </a:lnTo>
                  <a:cubicBezTo>
                    <a:pt x="2793" y="908"/>
                    <a:pt x="2790" y="945"/>
                    <a:pt x="2787" y="983"/>
                  </a:cubicBezTo>
                  <a:cubicBezTo>
                    <a:pt x="2781" y="1084"/>
                    <a:pt x="2770" y="1187"/>
                    <a:pt x="2757" y="1288"/>
                  </a:cubicBezTo>
                  <a:cubicBezTo>
                    <a:pt x="2724" y="1508"/>
                    <a:pt x="2672" y="1727"/>
                    <a:pt x="2602" y="1938"/>
                  </a:cubicBezTo>
                  <a:cubicBezTo>
                    <a:pt x="2441" y="2416"/>
                    <a:pt x="2154" y="2822"/>
                    <a:pt x="1793" y="3170"/>
                  </a:cubicBezTo>
                  <a:cubicBezTo>
                    <a:pt x="1512" y="3440"/>
                    <a:pt x="1177" y="3695"/>
                    <a:pt x="801" y="3822"/>
                  </a:cubicBezTo>
                  <a:lnTo>
                    <a:pt x="801" y="3822"/>
                  </a:lnTo>
                  <a:cubicBezTo>
                    <a:pt x="680" y="3643"/>
                    <a:pt x="545" y="3474"/>
                    <a:pt x="422" y="3296"/>
                  </a:cubicBezTo>
                  <a:lnTo>
                    <a:pt x="422" y="3296"/>
                  </a:lnTo>
                  <a:cubicBezTo>
                    <a:pt x="1018" y="3102"/>
                    <a:pt x="1493" y="2696"/>
                    <a:pt x="1853" y="2175"/>
                  </a:cubicBezTo>
                  <a:cubicBezTo>
                    <a:pt x="2180" y="1703"/>
                    <a:pt x="2406" y="1122"/>
                    <a:pt x="2363" y="548"/>
                  </a:cubicBezTo>
                  <a:close/>
                  <a:moveTo>
                    <a:pt x="2123" y="0"/>
                  </a:moveTo>
                  <a:cubicBezTo>
                    <a:pt x="2024" y="0"/>
                    <a:pt x="1927" y="78"/>
                    <a:pt x="1968" y="194"/>
                  </a:cubicBezTo>
                  <a:cubicBezTo>
                    <a:pt x="2181" y="826"/>
                    <a:pt x="1942" y="1488"/>
                    <a:pt x="1577" y="2013"/>
                  </a:cubicBezTo>
                  <a:cubicBezTo>
                    <a:pt x="1222" y="2528"/>
                    <a:pt x="741" y="2904"/>
                    <a:pt x="126" y="3046"/>
                  </a:cubicBezTo>
                  <a:cubicBezTo>
                    <a:pt x="62" y="3061"/>
                    <a:pt x="27" y="3103"/>
                    <a:pt x="16" y="3151"/>
                  </a:cubicBezTo>
                  <a:lnTo>
                    <a:pt x="16" y="3151"/>
                  </a:lnTo>
                  <a:cubicBezTo>
                    <a:pt x="1" y="3189"/>
                    <a:pt x="2" y="3235"/>
                    <a:pt x="31" y="3282"/>
                  </a:cubicBezTo>
                  <a:cubicBezTo>
                    <a:pt x="202" y="3563"/>
                    <a:pt x="419" y="3811"/>
                    <a:pt x="594" y="4089"/>
                  </a:cubicBezTo>
                  <a:cubicBezTo>
                    <a:pt x="624" y="4139"/>
                    <a:pt x="678" y="4168"/>
                    <a:pt x="734" y="4168"/>
                  </a:cubicBezTo>
                  <a:cubicBezTo>
                    <a:pt x="747" y="4168"/>
                    <a:pt x="761" y="4166"/>
                    <a:pt x="774" y="4163"/>
                  </a:cubicBezTo>
                  <a:cubicBezTo>
                    <a:pt x="1238" y="4043"/>
                    <a:pt x="1651" y="3743"/>
                    <a:pt x="1995" y="3417"/>
                  </a:cubicBezTo>
                  <a:cubicBezTo>
                    <a:pt x="2400" y="3036"/>
                    <a:pt x="2717" y="2580"/>
                    <a:pt x="2900" y="2052"/>
                  </a:cubicBezTo>
                  <a:cubicBezTo>
                    <a:pt x="2979" y="1814"/>
                    <a:pt x="3037" y="1569"/>
                    <a:pt x="3071" y="1321"/>
                  </a:cubicBezTo>
                  <a:cubicBezTo>
                    <a:pt x="3094" y="1157"/>
                    <a:pt x="3169" y="867"/>
                    <a:pt x="3079" y="717"/>
                  </a:cubicBezTo>
                  <a:cubicBezTo>
                    <a:pt x="3002" y="589"/>
                    <a:pt x="2834" y="494"/>
                    <a:pt x="2718" y="407"/>
                  </a:cubicBezTo>
                  <a:cubicBezTo>
                    <a:pt x="2557" y="285"/>
                    <a:pt x="2388" y="171"/>
                    <a:pt x="2233" y="39"/>
                  </a:cubicBezTo>
                  <a:cubicBezTo>
                    <a:pt x="2202" y="12"/>
                    <a:pt x="2162" y="0"/>
                    <a:pt x="212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2" name="Google Shape;2484;p44">
              <a:extLst>
                <a:ext uri="{FF2B5EF4-FFF2-40B4-BE49-F238E27FC236}">
                  <a16:creationId xmlns:a16="http://schemas.microsoft.com/office/drawing/2014/main" id="{DC093B7F-D39A-21B6-8979-E83BC6942543}"/>
                </a:ext>
              </a:extLst>
            </p:cNvPr>
            <p:cNvSpPr/>
            <p:nvPr/>
          </p:nvSpPr>
          <p:spPr>
            <a:xfrm>
              <a:off x="5453942" y="2477215"/>
              <a:ext cx="563097" cy="670598"/>
            </a:xfrm>
            <a:custGeom>
              <a:avLst/>
              <a:gdLst/>
              <a:ahLst/>
              <a:cxnLst/>
              <a:rect l="l" t="t" r="r" b="b"/>
              <a:pathLst>
                <a:path w="13195" h="15715" extrusionOk="0">
                  <a:moveTo>
                    <a:pt x="188" y="0"/>
                  </a:moveTo>
                  <a:cubicBezTo>
                    <a:pt x="1" y="0"/>
                    <a:pt x="7" y="302"/>
                    <a:pt x="205" y="320"/>
                  </a:cubicBezTo>
                  <a:cubicBezTo>
                    <a:pt x="2330" y="512"/>
                    <a:pt x="4363" y="1518"/>
                    <a:pt x="6102" y="2711"/>
                  </a:cubicBezTo>
                  <a:cubicBezTo>
                    <a:pt x="6758" y="3161"/>
                    <a:pt x="7380" y="3658"/>
                    <a:pt x="7962" y="4200"/>
                  </a:cubicBezTo>
                  <a:cubicBezTo>
                    <a:pt x="9625" y="5740"/>
                    <a:pt x="11148" y="7610"/>
                    <a:pt x="12114" y="9669"/>
                  </a:cubicBezTo>
                  <a:cubicBezTo>
                    <a:pt x="12568" y="10635"/>
                    <a:pt x="12897" y="11742"/>
                    <a:pt x="12768" y="12819"/>
                  </a:cubicBezTo>
                  <a:cubicBezTo>
                    <a:pt x="12644" y="13840"/>
                    <a:pt x="12038" y="14657"/>
                    <a:pt x="11115" y="15103"/>
                  </a:cubicBezTo>
                  <a:cubicBezTo>
                    <a:pt x="10694" y="15307"/>
                    <a:pt x="10237" y="15391"/>
                    <a:pt x="9776" y="15391"/>
                  </a:cubicBezTo>
                  <a:cubicBezTo>
                    <a:pt x="9336" y="15391"/>
                    <a:pt x="8893" y="15314"/>
                    <a:pt x="8473" y="15193"/>
                  </a:cubicBezTo>
                  <a:cubicBezTo>
                    <a:pt x="7282" y="14849"/>
                    <a:pt x="6260" y="14089"/>
                    <a:pt x="5559" y="13070"/>
                  </a:cubicBezTo>
                  <a:cubicBezTo>
                    <a:pt x="5524" y="13019"/>
                    <a:pt x="5474" y="12998"/>
                    <a:pt x="5426" y="12998"/>
                  </a:cubicBezTo>
                  <a:cubicBezTo>
                    <a:pt x="5312" y="12998"/>
                    <a:pt x="5201" y="13111"/>
                    <a:pt x="5284" y="13230"/>
                  </a:cubicBezTo>
                  <a:lnTo>
                    <a:pt x="5284" y="13231"/>
                  </a:lnTo>
                  <a:cubicBezTo>
                    <a:pt x="6264" y="14659"/>
                    <a:pt x="7972" y="15715"/>
                    <a:pt x="9735" y="15715"/>
                  </a:cubicBezTo>
                  <a:cubicBezTo>
                    <a:pt x="9973" y="15715"/>
                    <a:pt x="10213" y="15695"/>
                    <a:pt x="10451" y="15655"/>
                  </a:cubicBezTo>
                  <a:cubicBezTo>
                    <a:pt x="11335" y="15506"/>
                    <a:pt x="12182" y="14932"/>
                    <a:pt x="12647" y="14167"/>
                  </a:cubicBezTo>
                  <a:cubicBezTo>
                    <a:pt x="13172" y="13298"/>
                    <a:pt x="13194" y="12232"/>
                    <a:pt x="12994" y="11263"/>
                  </a:cubicBezTo>
                  <a:cubicBezTo>
                    <a:pt x="12730" y="9979"/>
                    <a:pt x="12080" y="8816"/>
                    <a:pt x="11366" y="7732"/>
                  </a:cubicBezTo>
                  <a:cubicBezTo>
                    <a:pt x="10680" y="6693"/>
                    <a:pt x="9903" y="5717"/>
                    <a:pt x="9043" y="4816"/>
                  </a:cubicBezTo>
                  <a:cubicBezTo>
                    <a:pt x="8298" y="4037"/>
                    <a:pt x="7486" y="3323"/>
                    <a:pt x="6616" y="2686"/>
                  </a:cubicBezTo>
                  <a:cubicBezTo>
                    <a:pt x="4763" y="1325"/>
                    <a:pt x="2518" y="210"/>
                    <a:pt x="205" y="1"/>
                  </a:cubicBezTo>
                  <a:cubicBezTo>
                    <a:pt x="199" y="0"/>
                    <a:pt x="194" y="0"/>
                    <a:pt x="188"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3" name="Google Shape;2485;p44">
              <a:extLst>
                <a:ext uri="{FF2B5EF4-FFF2-40B4-BE49-F238E27FC236}">
                  <a16:creationId xmlns:a16="http://schemas.microsoft.com/office/drawing/2014/main" id="{8C64E214-B2C2-0504-0D3E-F10B52FED34A}"/>
                </a:ext>
              </a:extLst>
            </p:cNvPr>
            <p:cNvSpPr/>
            <p:nvPr/>
          </p:nvSpPr>
          <p:spPr>
            <a:xfrm>
              <a:off x="5769560" y="2894051"/>
              <a:ext cx="107584" cy="34010"/>
            </a:xfrm>
            <a:custGeom>
              <a:avLst/>
              <a:gdLst/>
              <a:ahLst/>
              <a:cxnLst/>
              <a:rect l="l" t="t" r="r" b="b"/>
              <a:pathLst>
                <a:path w="2521" h="797" extrusionOk="0">
                  <a:moveTo>
                    <a:pt x="245" y="0"/>
                  </a:moveTo>
                  <a:cubicBezTo>
                    <a:pt x="98" y="0"/>
                    <a:pt x="0" y="216"/>
                    <a:pt x="159" y="295"/>
                  </a:cubicBezTo>
                  <a:cubicBezTo>
                    <a:pt x="405" y="415"/>
                    <a:pt x="659" y="515"/>
                    <a:pt x="921" y="597"/>
                  </a:cubicBezTo>
                  <a:cubicBezTo>
                    <a:pt x="1286" y="713"/>
                    <a:pt x="1669" y="796"/>
                    <a:pt x="2052" y="796"/>
                  </a:cubicBezTo>
                  <a:cubicBezTo>
                    <a:pt x="2164" y="796"/>
                    <a:pt x="2276" y="789"/>
                    <a:pt x="2388" y="774"/>
                  </a:cubicBezTo>
                  <a:cubicBezTo>
                    <a:pt x="2473" y="761"/>
                    <a:pt x="2521" y="652"/>
                    <a:pt x="2499" y="577"/>
                  </a:cubicBezTo>
                  <a:cubicBezTo>
                    <a:pt x="2477" y="497"/>
                    <a:pt x="2410" y="463"/>
                    <a:pt x="2336" y="463"/>
                  </a:cubicBezTo>
                  <a:cubicBezTo>
                    <a:pt x="2325" y="463"/>
                    <a:pt x="2314" y="464"/>
                    <a:pt x="2302" y="465"/>
                  </a:cubicBezTo>
                  <a:cubicBezTo>
                    <a:pt x="2217" y="477"/>
                    <a:pt x="2130" y="483"/>
                    <a:pt x="2044" y="483"/>
                  </a:cubicBezTo>
                  <a:cubicBezTo>
                    <a:pt x="1683" y="483"/>
                    <a:pt x="1317" y="390"/>
                    <a:pt x="980" y="281"/>
                  </a:cubicBezTo>
                  <a:cubicBezTo>
                    <a:pt x="744" y="204"/>
                    <a:pt x="533" y="125"/>
                    <a:pt x="320" y="19"/>
                  </a:cubicBezTo>
                  <a:cubicBezTo>
                    <a:pt x="294" y="6"/>
                    <a:pt x="269" y="0"/>
                    <a:pt x="24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4" name="Google Shape;2486;p44">
              <a:extLst>
                <a:ext uri="{FF2B5EF4-FFF2-40B4-BE49-F238E27FC236}">
                  <a16:creationId xmlns:a16="http://schemas.microsoft.com/office/drawing/2014/main" id="{1C9767A6-C402-AB7B-9660-F7D02C1B47CC}"/>
                </a:ext>
              </a:extLst>
            </p:cNvPr>
            <p:cNvSpPr/>
            <p:nvPr/>
          </p:nvSpPr>
          <p:spPr>
            <a:xfrm>
              <a:off x="5677981" y="3288825"/>
              <a:ext cx="315539" cy="314923"/>
            </a:xfrm>
            <a:custGeom>
              <a:avLst/>
              <a:gdLst/>
              <a:ahLst/>
              <a:cxnLst/>
              <a:rect l="l" t="t" r="r" b="b"/>
              <a:pathLst>
                <a:path w="7394" h="7380" extrusionOk="0">
                  <a:moveTo>
                    <a:pt x="1784" y="254"/>
                  </a:moveTo>
                  <a:lnTo>
                    <a:pt x="5609" y="255"/>
                  </a:lnTo>
                  <a:cubicBezTo>
                    <a:pt x="6453" y="255"/>
                    <a:pt x="7137" y="940"/>
                    <a:pt x="7138" y="1784"/>
                  </a:cubicBezTo>
                  <a:lnTo>
                    <a:pt x="7138" y="5596"/>
                  </a:lnTo>
                  <a:cubicBezTo>
                    <a:pt x="7137" y="6440"/>
                    <a:pt x="6452" y="7124"/>
                    <a:pt x="5609" y="7125"/>
                  </a:cubicBezTo>
                  <a:lnTo>
                    <a:pt x="1784" y="7125"/>
                  </a:lnTo>
                  <a:cubicBezTo>
                    <a:pt x="940" y="7124"/>
                    <a:pt x="257" y="6440"/>
                    <a:pt x="255" y="5596"/>
                  </a:cubicBezTo>
                  <a:lnTo>
                    <a:pt x="255" y="1783"/>
                  </a:lnTo>
                  <a:cubicBezTo>
                    <a:pt x="257" y="939"/>
                    <a:pt x="940" y="255"/>
                    <a:pt x="1784" y="254"/>
                  </a:cubicBezTo>
                  <a:close/>
                  <a:moveTo>
                    <a:pt x="1784" y="0"/>
                  </a:moveTo>
                  <a:cubicBezTo>
                    <a:pt x="799" y="1"/>
                    <a:pt x="1" y="799"/>
                    <a:pt x="0" y="1784"/>
                  </a:cubicBezTo>
                  <a:lnTo>
                    <a:pt x="0" y="5596"/>
                  </a:lnTo>
                  <a:cubicBezTo>
                    <a:pt x="3" y="6580"/>
                    <a:pt x="801" y="7378"/>
                    <a:pt x="1784" y="7379"/>
                  </a:cubicBezTo>
                  <a:lnTo>
                    <a:pt x="5609" y="7379"/>
                  </a:lnTo>
                  <a:cubicBezTo>
                    <a:pt x="6593" y="7378"/>
                    <a:pt x="7391" y="6580"/>
                    <a:pt x="7393" y="5596"/>
                  </a:cubicBezTo>
                  <a:lnTo>
                    <a:pt x="7393" y="1784"/>
                  </a:lnTo>
                  <a:cubicBezTo>
                    <a:pt x="7392" y="799"/>
                    <a:pt x="6594" y="1"/>
                    <a:pt x="5609"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5" name="Google Shape;2487;p44">
              <a:extLst>
                <a:ext uri="{FF2B5EF4-FFF2-40B4-BE49-F238E27FC236}">
                  <a16:creationId xmlns:a16="http://schemas.microsoft.com/office/drawing/2014/main" id="{00CF5E83-76B6-C038-368A-A1D3BBF6191E}"/>
                </a:ext>
              </a:extLst>
            </p:cNvPr>
            <p:cNvSpPr/>
            <p:nvPr/>
          </p:nvSpPr>
          <p:spPr>
            <a:xfrm>
              <a:off x="5684809" y="3294245"/>
              <a:ext cx="301840" cy="181657"/>
            </a:xfrm>
            <a:custGeom>
              <a:avLst/>
              <a:gdLst/>
              <a:ahLst/>
              <a:cxnLst/>
              <a:rect l="l" t="t" r="r" b="b"/>
              <a:pathLst>
                <a:path w="7073" h="4257" extrusionOk="0">
                  <a:moveTo>
                    <a:pt x="1914" y="0"/>
                  </a:moveTo>
                  <a:cubicBezTo>
                    <a:pt x="951" y="0"/>
                    <a:pt x="157" y="632"/>
                    <a:pt x="1" y="1459"/>
                  </a:cubicBezTo>
                  <a:cubicBezTo>
                    <a:pt x="227" y="3036"/>
                    <a:pt x="1723" y="4257"/>
                    <a:pt x="3537" y="4257"/>
                  </a:cubicBezTo>
                  <a:cubicBezTo>
                    <a:pt x="5351" y="4257"/>
                    <a:pt x="6846" y="3036"/>
                    <a:pt x="7073" y="1459"/>
                  </a:cubicBezTo>
                  <a:cubicBezTo>
                    <a:pt x="6917" y="631"/>
                    <a:pt x="6122" y="0"/>
                    <a:pt x="5159"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6" name="Google Shape;2488;p44">
              <a:extLst>
                <a:ext uri="{FF2B5EF4-FFF2-40B4-BE49-F238E27FC236}">
                  <a16:creationId xmlns:a16="http://schemas.microsoft.com/office/drawing/2014/main" id="{24A75DCA-0C6E-6A86-CA02-4E3D53AFDD27}"/>
                </a:ext>
              </a:extLst>
            </p:cNvPr>
            <p:cNvSpPr/>
            <p:nvPr/>
          </p:nvSpPr>
          <p:spPr>
            <a:xfrm>
              <a:off x="5679304" y="3288740"/>
              <a:ext cx="312808" cy="192624"/>
            </a:xfrm>
            <a:custGeom>
              <a:avLst/>
              <a:gdLst/>
              <a:ahLst/>
              <a:cxnLst/>
              <a:rect l="l" t="t" r="r" b="b"/>
              <a:pathLst>
                <a:path w="7330" h="4514" extrusionOk="0">
                  <a:moveTo>
                    <a:pt x="5287" y="256"/>
                  </a:moveTo>
                  <a:cubicBezTo>
                    <a:pt x="6167" y="256"/>
                    <a:pt x="6914" y="816"/>
                    <a:pt x="7071" y="1590"/>
                  </a:cubicBezTo>
                  <a:cubicBezTo>
                    <a:pt x="6840" y="3113"/>
                    <a:pt x="5381" y="4257"/>
                    <a:pt x="3665" y="4257"/>
                  </a:cubicBezTo>
                  <a:cubicBezTo>
                    <a:pt x="1949" y="4257"/>
                    <a:pt x="489" y="3113"/>
                    <a:pt x="259" y="1590"/>
                  </a:cubicBezTo>
                  <a:lnTo>
                    <a:pt x="260" y="1590"/>
                  </a:lnTo>
                  <a:cubicBezTo>
                    <a:pt x="417" y="816"/>
                    <a:pt x="1163" y="257"/>
                    <a:pt x="2043" y="256"/>
                  </a:cubicBezTo>
                  <a:close/>
                  <a:moveTo>
                    <a:pt x="2043" y="1"/>
                  </a:moveTo>
                  <a:cubicBezTo>
                    <a:pt x="1032" y="1"/>
                    <a:pt x="175" y="658"/>
                    <a:pt x="4" y="1563"/>
                  </a:cubicBezTo>
                  <a:lnTo>
                    <a:pt x="0" y="1584"/>
                  </a:lnTo>
                  <a:lnTo>
                    <a:pt x="3" y="1605"/>
                  </a:lnTo>
                  <a:cubicBezTo>
                    <a:pt x="241" y="3263"/>
                    <a:pt x="1815" y="4514"/>
                    <a:pt x="3665" y="4514"/>
                  </a:cubicBezTo>
                  <a:cubicBezTo>
                    <a:pt x="5516" y="4514"/>
                    <a:pt x="7090" y="3263"/>
                    <a:pt x="7328" y="1605"/>
                  </a:cubicBezTo>
                  <a:lnTo>
                    <a:pt x="7330" y="1584"/>
                  </a:lnTo>
                  <a:lnTo>
                    <a:pt x="7326" y="1563"/>
                  </a:lnTo>
                  <a:cubicBezTo>
                    <a:pt x="7155" y="658"/>
                    <a:pt x="6297" y="1"/>
                    <a:pt x="528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7" name="Google Shape;2489;p44">
              <a:extLst>
                <a:ext uri="{FF2B5EF4-FFF2-40B4-BE49-F238E27FC236}">
                  <a16:creationId xmlns:a16="http://schemas.microsoft.com/office/drawing/2014/main" id="{623A6406-DD4B-2313-1887-3E134F28C6D3}"/>
                </a:ext>
              </a:extLst>
            </p:cNvPr>
            <p:cNvSpPr/>
            <p:nvPr/>
          </p:nvSpPr>
          <p:spPr>
            <a:xfrm>
              <a:off x="5803443" y="3385054"/>
              <a:ext cx="62220" cy="59827"/>
            </a:xfrm>
            <a:custGeom>
              <a:avLst/>
              <a:gdLst/>
              <a:ahLst/>
              <a:cxnLst/>
              <a:rect l="l" t="t" r="r" b="b"/>
              <a:pathLst>
                <a:path w="1458" h="1402" extrusionOk="0">
                  <a:moveTo>
                    <a:pt x="757" y="0"/>
                  </a:moveTo>
                  <a:cubicBezTo>
                    <a:pt x="473" y="0"/>
                    <a:pt x="217" y="171"/>
                    <a:pt x="109" y="432"/>
                  </a:cubicBezTo>
                  <a:cubicBezTo>
                    <a:pt x="0" y="694"/>
                    <a:pt x="60" y="996"/>
                    <a:pt x="261" y="1197"/>
                  </a:cubicBezTo>
                  <a:cubicBezTo>
                    <a:pt x="395" y="1330"/>
                    <a:pt x="574" y="1401"/>
                    <a:pt x="756" y="1401"/>
                  </a:cubicBezTo>
                  <a:cubicBezTo>
                    <a:pt x="847" y="1401"/>
                    <a:pt x="938" y="1384"/>
                    <a:pt x="1025" y="1348"/>
                  </a:cubicBezTo>
                  <a:cubicBezTo>
                    <a:pt x="1287" y="1239"/>
                    <a:pt x="1458" y="984"/>
                    <a:pt x="1458" y="701"/>
                  </a:cubicBezTo>
                  <a:cubicBezTo>
                    <a:pt x="1458" y="313"/>
                    <a:pt x="1144" y="0"/>
                    <a:pt x="757" y="0"/>
                  </a:cubicBez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8" name="Google Shape;2490;p44">
              <a:extLst>
                <a:ext uri="{FF2B5EF4-FFF2-40B4-BE49-F238E27FC236}">
                  <a16:creationId xmlns:a16="http://schemas.microsoft.com/office/drawing/2014/main" id="{CC602E0D-4BF7-266F-3B75-81AA38671FF2}"/>
                </a:ext>
              </a:extLst>
            </p:cNvPr>
            <p:cNvSpPr/>
            <p:nvPr/>
          </p:nvSpPr>
          <p:spPr>
            <a:xfrm>
              <a:off x="5797511" y="3379592"/>
              <a:ext cx="73572" cy="70751"/>
            </a:xfrm>
            <a:custGeom>
              <a:avLst/>
              <a:gdLst/>
              <a:ahLst/>
              <a:cxnLst/>
              <a:rect l="l" t="t" r="r" b="b"/>
              <a:pathLst>
                <a:path w="1724" h="1658" extrusionOk="0">
                  <a:moveTo>
                    <a:pt x="895" y="255"/>
                  </a:moveTo>
                  <a:cubicBezTo>
                    <a:pt x="1211" y="257"/>
                    <a:pt x="1467" y="513"/>
                    <a:pt x="1469" y="829"/>
                  </a:cubicBezTo>
                  <a:cubicBezTo>
                    <a:pt x="1469" y="1060"/>
                    <a:pt x="1329" y="1269"/>
                    <a:pt x="1114" y="1358"/>
                  </a:cubicBezTo>
                  <a:cubicBezTo>
                    <a:pt x="1043" y="1388"/>
                    <a:pt x="969" y="1402"/>
                    <a:pt x="895" y="1402"/>
                  </a:cubicBezTo>
                  <a:cubicBezTo>
                    <a:pt x="746" y="1402"/>
                    <a:pt x="599" y="1343"/>
                    <a:pt x="489" y="1233"/>
                  </a:cubicBezTo>
                  <a:cubicBezTo>
                    <a:pt x="326" y="1069"/>
                    <a:pt x="277" y="824"/>
                    <a:pt x="366" y="610"/>
                  </a:cubicBezTo>
                  <a:cubicBezTo>
                    <a:pt x="455" y="395"/>
                    <a:pt x="664" y="255"/>
                    <a:pt x="895" y="255"/>
                  </a:cubicBezTo>
                  <a:close/>
                  <a:moveTo>
                    <a:pt x="895" y="0"/>
                  </a:moveTo>
                  <a:cubicBezTo>
                    <a:pt x="679" y="0"/>
                    <a:pt x="467" y="84"/>
                    <a:pt x="309" y="243"/>
                  </a:cubicBezTo>
                  <a:cubicBezTo>
                    <a:pt x="72" y="479"/>
                    <a:pt x="1" y="836"/>
                    <a:pt x="129" y="1146"/>
                  </a:cubicBezTo>
                  <a:cubicBezTo>
                    <a:pt x="257" y="1455"/>
                    <a:pt x="560" y="1657"/>
                    <a:pt x="895" y="1657"/>
                  </a:cubicBezTo>
                  <a:cubicBezTo>
                    <a:pt x="1352" y="1656"/>
                    <a:pt x="1723" y="1287"/>
                    <a:pt x="1724" y="829"/>
                  </a:cubicBezTo>
                  <a:cubicBezTo>
                    <a:pt x="1724" y="493"/>
                    <a:pt x="1522" y="192"/>
                    <a:pt x="1212" y="64"/>
                  </a:cubicBezTo>
                  <a:cubicBezTo>
                    <a:pt x="1110" y="21"/>
                    <a:pt x="1002" y="0"/>
                    <a:pt x="89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49" name="Google Shape;2491;p44">
              <a:extLst>
                <a:ext uri="{FF2B5EF4-FFF2-40B4-BE49-F238E27FC236}">
                  <a16:creationId xmlns:a16="http://schemas.microsoft.com/office/drawing/2014/main" id="{9225FF44-CCD5-4AE4-2944-D78626D47E26}"/>
                </a:ext>
              </a:extLst>
            </p:cNvPr>
            <p:cNvSpPr/>
            <p:nvPr/>
          </p:nvSpPr>
          <p:spPr>
            <a:xfrm>
              <a:off x="5309276" y="2623671"/>
              <a:ext cx="137243" cy="210930"/>
            </a:xfrm>
            <a:custGeom>
              <a:avLst/>
              <a:gdLst/>
              <a:ahLst/>
              <a:cxnLst/>
              <a:rect l="l" t="t" r="r" b="b"/>
              <a:pathLst>
                <a:path w="3216" h="4943" extrusionOk="0">
                  <a:moveTo>
                    <a:pt x="2684" y="519"/>
                  </a:moveTo>
                  <a:cubicBezTo>
                    <a:pt x="2572" y="723"/>
                    <a:pt x="2456" y="925"/>
                    <a:pt x="2336" y="1123"/>
                  </a:cubicBezTo>
                  <a:cubicBezTo>
                    <a:pt x="2013" y="1660"/>
                    <a:pt x="1655" y="2252"/>
                    <a:pt x="1156" y="2644"/>
                  </a:cubicBezTo>
                  <a:cubicBezTo>
                    <a:pt x="1051" y="2728"/>
                    <a:pt x="902" y="2833"/>
                    <a:pt x="756" y="2833"/>
                  </a:cubicBezTo>
                  <a:cubicBezTo>
                    <a:pt x="718" y="2833"/>
                    <a:pt x="680" y="2826"/>
                    <a:pt x="643" y="2809"/>
                  </a:cubicBezTo>
                  <a:cubicBezTo>
                    <a:pt x="447" y="2720"/>
                    <a:pt x="394" y="2481"/>
                    <a:pt x="457" y="2295"/>
                  </a:cubicBezTo>
                  <a:cubicBezTo>
                    <a:pt x="549" y="2029"/>
                    <a:pt x="777" y="1812"/>
                    <a:pt x="983" y="1629"/>
                  </a:cubicBezTo>
                  <a:cubicBezTo>
                    <a:pt x="1237" y="1404"/>
                    <a:pt x="1516" y="1210"/>
                    <a:pt x="1804" y="1027"/>
                  </a:cubicBezTo>
                  <a:cubicBezTo>
                    <a:pt x="2090" y="845"/>
                    <a:pt x="2383" y="675"/>
                    <a:pt x="2684" y="519"/>
                  </a:cubicBezTo>
                  <a:close/>
                  <a:moveTo>
                    <a:pt x="3035" y="1"/>
                  </a:moveTo>
                  <a:cubicBezTo>
                    <a:pt x="3003" y="1"/>
                    <a:pt x="2971" y="11"/>
                    <a:pt x="2946" y="33"/>
                  </a:cubicBezTo>
                  <a:lnTo>
                    <a:pt x="2946" y="33"/>
                  </a:lnTo>
                  <a:cubicBezTo>
                    <a:pt x="2510" y="239"/>
                    <a:pt x="2087" y="471"/>
                    <a:pt x="1680" y="728"/>
                  </a:cubicBezTo>
                  <a:cubicBezTo>
                    <a:pt x="1127" y="1076"/>
                    <a:pt x="393" y="1533"/>
                    <a:pt x="161" y="2182"/>
                  </a:cubicBezTo>
                  <a:cubicBezTo>
                    <a:pt x="1" y="2627"/>
                    <a:pt x="302" y="3150"/>
                    <a:pt x="760" y="3150"/>
                  </a:cubicBezTo>
                  <a:cubicBezTo>
                    <a:pt x="822" y="3150"/>
                    <a:pt x="887" y="3141"/>
                    <a:pt x="954" y="3120"/>
                  </a:cubicBezTo>
                  <a:cubicBezTo>
                    <a:pt x="1565" y="2933"/>
                    <a:pt x="2009" y="2218"/>
                    <a:pt x="2340" y="1718"/>
                  </a:cubicBezTo>
                  <a:cubicBezTo>
                    <a:pt x="2406" y="1618"/>
                    <a:pt x="2471" y="1516"/>
                    <a:pt x="2535" y="1414"/>
                  </a:cubicBezTo>
                  <a:lnTo>
                    <a:pt x="2535" y="1414"/>
                  </a:lnTo>
                  <a:lnTo>
                    <a:pt x="1769" y="4166"/>
                  </a:lnTo>
                  <a:lnTo>
                    <a:pt x="1609" y="4745"/>
                  </a:lnTo>
                  <a:cubicBezTo>
                    <a:pt x="1575" y="4864"/>
                    <a:pt x="1674" y="4942"/>
                    <a:pt x="1770" y="4942"/>
                  </a:cubicBezTo>
                  <a:cubicBezTo>
                    <a:pt x="1833" y="4942"/>
                    <a:pt x="1895" y="4908"/>
                    <a:pt x="1917" y="4829"/>
                  </a:cubicBezTo>
                  <a:lnTo>
                    <a:pt x="3041" y="782"/>
                  </a:lnTo>
                  <a:lnTo>
                    <a:pt x="3189" y="250"/>
                  </a:lnTo>
                  <a:lnTo>
                    <a:pt x="3189" y="250"/>
                  </a:lnTo>
                  <a:cubicBezTo>
                    <a:pt x="3211" y="218"/>
                    <a:pt x="3215" y="181"/>
                    <a:pt x="3207" y="145"/>
                  </a:cubicBezTo>
                  <a:lnTo>
                    <a:pt x="3207" y="145"/>
                  </a:lnTo>
                  <a:cubicBezTo>
                    <a:pt x="3197" y="61"/>
                    <a:pt x="3114" y="1"/>
                    <a:pt x="303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0" name="Google Shape;2492;p44">
              <a:extLst>
                <a:ext uri="{FF2B5EF4-FFF2-40B4-BE49-F238E27FC236}">
                  <a16:creationId xmlns:a16="http://schemas.microsoft.com/office/drawing/2014/main" id="{66963372-B54E-8328-49BA-B4F7E9FA97DE}"/>
                </a:ext>
              </a:extLst>
            </p:cNvPr>
            <p:cNvSpPr/>
            <p:nvPr/>
          </p:nvSpPr>
          <p:spPr>
            <a:xfrm>
              <a:off x="5432050" y="2623372"/>
              <a:ext cx="137883" cy="208925"/>
            </a:xfrm>
            <a:custGeom>
              <a:avLst/>
              <a:gdLst/>
              <a:ahLst/>
              <a:cxnLst/>
              <a:rect l="l" t="t" r="r" b="b"/>
              <a:pathLst>
                <a:path w="3231" h="4896" extrusionOk="0">
                  <a:moveTo>
                    <a:pt x="552" y="515"/>
                  </a:moveTo>
                  <a:lnTo>
                    <a:pt x="552" y="515"/>
                  </a:lnTo>
                  <a:cubicBezTo>
                    <a:pt x="785" y="627"/>
                    <a:pt x="1016" y="745"/>
                    <a:pt x="1243" y="869"/>
                  </a:cubicBezTo>
                  <a:cubicBezTo>
                    <a:pt x="1782" y="1168"/>
                    <a:pt x="2457" y="1532"/>
                    <a:pt x="2782" y="2080"/>
                  </a:cubicBezTo>
                  <a:cubicBezTo>
                    <a:pt x="2963" y="2386"/>
                    <a:pt x="2823" y="2736"/>
                    <a:pt x="2534" y="2736"/>
                  </a:cubicBezTo>
                  <a:cubicBezTo>
                    <a:pt x="2465" y="2736"/>
                    <a:pt x="2387" y="2716"/>
                    <a:pt x="2302" y="2670"/>
                  </a:cubicBezTo>
                  <a:cubicBezTo>
                    <a:pt x="1770" y="2379"/>
                    <a:pt x="1376" y="1778"/>
                    <a:pt x="1045" y="1290"/>
                  </a:cubicBezTo>
                  <a:cubicBezTo>
                    <a:pt x="872" y="1037"/>
                    <a:pt x="707" y="778"/>
                    <a:pt x="552" y="515"/>
                  </a:cubicBezTo>
                  <a:close/>
                  <a:moveTo>
                    <a:pt x="155" y="1"/>
                  </a:moveTo>
                  <a:cubicBezTo>
                    <a:pt x="106" y="1"/>
                    <a:pt x="68" y="30"/>
                    <a:pt x="46" y="71"/>
                  </a:cubicBezTo>
                  <a:lnTo>
                    <a:pt x="46" y="71"/>
                  </a:lnTo>
                  <a:cubicBezTo>
                    <a:pt x="15" y="106"/>
                    <a:pt x="1" y="155"/>
                    <a:pt x="18" y="210"/>
                  </a:cubicBezTo>
                  <a:lnTo>
                    <a:pt x="1297" y="4210"/>
                  </a:lnTo>
                  <a:lnTo>
                    <a:pt x="1480" y="4784"/>
                  </a:lnTo>
                  <a:cubicBezTo>
                    <a:pt x="1505" y="4862"/>
                    <a:pt x="1568" y="4895"/>
                    <a:pt x="1632" y="4895"/>
                  </a:cubicBezTo>
                  <a:cubicBezTo>
                    <a:pt x="1729" y="4895"/>
                    <a:pt x="1826" y="4818"/>
                    <a:pt x="1787" y="4699"/>
                  </a:cubicBezTo>
                  <a:lnTo>
                    <a:pt x="731" y="1395"/>
                  </a:lnTo>
                  <a:lnTo>
                    <a:pt x="731" y="1395"/>
                  </a:lnTo>
                  <a:cubicBezTo>
                    <a:pt x="744" y="1414"/>
                    <a:pt x="756" y="1432"/>
                    <a:pt x="769" y="1450"/>
                  </a:cubicBezTo>
                  <a:cubicBezTo>
                    <a:pt x="1138" y="1994"/>
                    <a:pt x="1583" y="2673"/>
                    <a:pt x="2193" y="2972"/>
                  </a:cubicBezTo>
                  <a:cubicBezTo>
                    <a:pt x="2310" y="3030"/>
                    <a:pt x="2436" y="3066"/>
                    <a:pt x="2561" y="3066"/>
                  </a:cubicBezTo>
                  <a:cubicBezTo>
                    <a:pt x="2673" y="3066"/>
                    <a:pt x="2784" y="3037"/>
                    <a:pt x="2886" y="2968"/>
                  </a:cubicBezTo>
                  <a:cubicBezTo>
                    <a:pt x="3114" y="2807"/>
                    <a:pt x="3231" y="2530"/>
                    <a:pt x="3187" y="2255"/>
                  </a:cubicBezTo>
                  <a:cubicBezTo>
                    <a:pt x="3076" y="1604"/>
                    <a:pt x="2310" y="1138"/>
                    <a:pt x="1798" y="823"/>
                  </a:cubicBezTo>
                  <a:cubicBezTo>
                    <a:pt x="1306" y="522"/>
                    <a:pt x="792" y="258"/>
                    <a:pt x="261" y="33"/>
                  </a:cubicBezTo>
                  <a:lnTo>
                    <a:pt x="261" y="33"/>
                  </a:lnTo>
                  <a:cubicBezTo>
                    <a:pt x="247" y="24"/>
                    <a:pt x="232" y="18"/>
                    <a:pt x="217" y="15"/>
                  </a:cubicBezTo>
                  <a:lnTo>
                    <a:pt x="217" y="15"/>
                  </a:lnTo>
                  <a:cubicBezTo>
                    <a:pt x="216" y="14"/>
                    <a:pt x="215" y="14"/>
                    <a:pt x="214" y="14"/>
                  </a:cubicBezTo>
                  <a:cubicBezTo>
                    <a:pt x="193" y="5"/>
                    <a:pt x="173" y="1"/>
                    <a:pt x="15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1" name="Google Shape;2493;p44">
              <a:extLst>
                <a:ext uri="{FF2B5EF4-FFF2-40B4-BE49-F238E27FC236}">
                  <a16:creationId xmlns:a16="http://schemas.microsoft.com/office/drawing/2014/main" id="{1EEAD91B-5FE2-0E4A-5B6C-BC816B8C4684}"/>
                </a:ext>
              </a:extLst>
            </p:cNvPr>
            <p:cNvSpPr/>
            <p:nvPr/>
          </p:nvSpPr>
          <p:spPr>
            <a:xfrm>
              <a:off x="5206474" y="2446661"/>
              <a:ext cx="469468" cy="275195"/>
            </a:xfrm>
            <a:custGeom>
              <a:avLst/>
              <a:gdLst/>
              <a:ahLst/>
              <a:cxnLst/>
              <a:rect l="l" t="t" r="r" b="b"/>
              <a:pathLst>
                <a:path w="11001" h="6449" extrusionOk="0">
                  <a:moveTo>
                    <a:pt x="5474" y="1"/>
                  </a:moveTo>
                  <a:cubicBezTo>
                    <a:pt x="4484" y="1"/>
                    <a:pt x="3094" y="769"/>
                    <a:pt x="1962" y="2034"/>
                  </a:cubicBezTo>
                  <a:cubicBezTo>
                    <a:pt x="479" y="3690"/>
                    <a:pt x="0" y="5565"/>
                    <a:pt x="891" y="6221"/>
                  </a:cubicBezTo>
                  <a:cubicBezTo>
                    <a:pt x="1101" y="6375"/>
                    <a:pt x="1368" y="6448"/>
                    <a:pt x="1673" y="6448"/>
                  </a:cubicBezTo>
                  <a:cubicBezTo>
                    <a:pt x="2664" y="6448"/>
                    <a:pt x="4055" y="5677"/>
                    <a:pt x="5189" y="4411"/>
                  </a:cubicBezTo>
                  <a:cubicBezTo>
                    <a:pt x="5298" y="4287"/>
                    <a:pt x="5401" y="4163"/>
                    <a:pt x="5500" y="4038"/>
                  </a:cubicBezTo>
                  <a:cubicBezTo>
                    <a:pt x="5600" y="4163"/>
                    <a:pt x="5703" y="4287"/>
                    <a:pt x="5813" y="4411"/>
                  </a:cubicBezTo>
                  <a:cubicBezTo>
                    <a:pt x="6946" y="5677"/>
                    <a:pt x="8338" y="6449"/>
                    <a:pt x="9328" y="6449"/>
                  </a:cubicBezTo>
                  <a:cubicBezTo>
                    <a:pt x="9633" y="6449"/>
                    <a:pt x="9901" y="6375"/>
                    <a:pt x="10110" y="6221"/>
                  </a:cubicBezTo>
                  <a:cubicBezTo>
                    <a:pt x="11001" y="5565"/>
                    <a:pt x="10523" y="3690"/>
                    <a:pt x="9040" y="2034"/>
                  </a:cubicBezTo>
                  <a:cubicBezTo>
                    <a:pt x="7907" y="769"/>
                    <a:pt x="6517" y="1"/>
                    <a:pt x="5527" y="1"/>
                  </a:cubicBezTo>
                  <a:cubicBezTo>
                    <a:pt x="5518" y="1"/>
                    <a:pt x="5509" y="1"/>
                    <a:pt x="5500" y="1"/>
                  </a:cubicBezTo>
                  <a:cubicBezTo>
                    <a:pt x="5492" y="1"/>
                    <a:pt x="5483" y="1"/>
                    <a:pt x="5474" y="1"/>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2" name="Google Shape;2494;p44">
              <a:extLst>
                <a:ext uri="{FF2B5EF4-FFF2-40B4-BE49-F238E27FC236}">
                  <a16:creationId xmlns:a16="http://schemas.microsoft.com/office/drawing/2014/main" id="{7CD0237A-EA58-4FD9-9E38-BF272B7C74F6}"/>
                </a:ext>
              </a:extLst>
            </p:cNvPr>
            <p:cNvSpPr/>
            <p:nvPr/>
          </p:nvSpPr>
          <p:spPr>
            <a:xfrm>
              <a:off x="5217399" y="2439790"/>
              <a:ext cx="450264" cy="288935"/>
            </a:xfrm>
            <a:custGeom>
              <a:avLst/>
              <a:gdLst/>
              <a:ahLst/>
              <a:cxnLst/>
              <a:rect l="l" t="t" r="r" b="b"/>
              <a:pathLst>
                <a:path w="10551" h="6771" extrusionOk="0">
                  <a:moveTo>
                    <a:pt x="5245" y="321"/>
                  </a:moveTo>
                  <a:cubicBezTo>
                    <a:pt x="6579" y="321"/>
                    <a:pt x="7828" y="1380"/>
                    <a:pt x="8671" y="2309"/>
                  </a:cubicBezTo>
                  <a:cubicBezTo>
                    <a:pt x="9287" y="3007"/>
                    <a:pt x="9842" y="3828"/>
                    <a:pt x="10065" y="4746"/>
                  </a:cubicBezTo>
                  <a:cubicBezTo>
                    <a:pt x="10205" y="5326"/>
                    <a:pt x="10202" y="6111"/>
                    <a:pt x="9548" y="6369"/>
                  </a:cubicBezTo>
                  <a:cubicBezTo>
                    <a:pt x="9388" y="6432"/>
                    <a:pt x="9218" y="6460"/>
                    <a:pt x="9045" y="6460"/>
                  </a:cubicBezTo>
                  <a:cubicBezTo>
                    <a:pt x="8532" y="6460"/>
                    <a:pt x="7990" y="6223"/>
                    <a:pt x="7574" y="5998"/>
                  </a:cubicBezTo>
                  <a:cubicBezTo>
                    <a:pt x="6708" y="5530"/>
                    <a:pt x="5970" y="4851"/>
                    <a:pt x="5357" y="4087"/>
                  </a:cubicBezTo>
                  <a:cubicBezTo>
                    <a:pt x="5332" y="4056"/>
                    <a:pt x="5288" y="4040"/>
                    <a:pt x="5244" y="4040"/>
                  </a:cubicBezTo>
                  <a:cubicBezTo>
                    <a:pt x="5200" y="4040"/>
                    <a:pt x="5156" y="4056"/>
                    <a:pt x="5131" y="4087"/>
                  </a:cubicBezTo>
                  <a:cubicBezTo>
                    <a:pt x="4347" y="5065"/>
                    <a:pt x="3296" y="6005"/>
                    <a:pt x="2063" y="6352"/>
                  </a:cubicBezTo>
                  <a:cubicBezTo>
                    <a:pt x="1858" y="6409"/>
                    <a:pt x="1634" y="6453"/>
                    <a:pt x="1413" y="6453"/>
                  </a:cubicBezTo>
                  <a:cubicBezTo>
                    <a:pt x="1210" y="6453"/>
                    <a:pt x="1010" y="6416"/>
                    <a:pt x="832" y="6319"/>
                  </a:cubicBezTo>
                  <a:cubicBezTo>
                    <a:pt x="459" y="6116"/>
                    <a:pt x="339" y="5703"/>
                    <a:pt x="346" y="5304"/>
                  </a:cubicBezTo>
                  <a:cubicBezTo>
                    <a:pt x="369" y="4047"/>
                    <a:pt x="1281" y="2827"/>
                    <a:pt x="2129" y="1981"/>
                  </a:cubicBezTo>
                  <a:cubicBezTo>
                    <a:pt x="2918" y="1190"/>
                    <a:pt x="4038" y="337"/>
                    <a:pt x="5211" y="321"/>
                  </a:cubicBezTo>
                  <a:cubicBezTo>
                    <a:pt x="5222" y="321"/>
                    <a:pt x="5234" y="321"/>
                    <a:pt x="5245" y="321"/>
                  </a:cubicBezTo>
                  <a:close/>
                  <a:moveTo>
                    <a:pt x="5233" y="0"/>
                  </a:moveTo>
                  <a:cubicBezTo>
                    <a:pt x="4055" y="0"/>
                    <a:pt x="2922" y="796"/>
                    <a:pt x="2102" y="1563"/>
                  </a:cubicBezTo>
                  <a:cubicBezTo>
                    <a:pt x="1121" y="2478"/>
                    <a:pt x="146" y="3774"/>
                    <a:pt x="35" y="5161"/>
                  </a:cubicBezTo>
                  <a:cubicBezTo>
                    <a:pt x="1" y="5592"/>
                    <a:pt x="83" y="6061"/>
                    <a:pt x="393" y="6382"/>
                  </a:cubicBezTo>
                  <a:cubicBezTo>
                    <a:pt x="663" y="6661"/>
                    <a:pt x="1047" y="6769"/>
                    <a:pt x="1427" y="6769"/>
                  </a:cubicBezTo>
                  <a:cubicBezTo>
                    <a:pt x="1488" y="6769"/>
                    <a:pt x="1548" y="6767"/>
                    <a:pt x="1608" y="6761"/>
                  </a:cubicBezTo>
                  <a:cubicBezTo>
                    <a:pt x="3045" y="6634"/>
                    <a:pt x="4350" y="5528"/>
                    <a:pt x="5245" y="4451"/>
                  </a:cubicBezTo>
                  <a:lnTo>
                    <a:pt x="5245" y="4451"/>
                  </a:lnTo>
                  <a:cubicBezTo>
                    <a:pt x="6155" y="5546"/>
                    <a:pt x="7536" y="6729"/>
                    <a:pt x="9015" y="6770"/>
                  </a:cubicBezTo>
                  <a:cubicBezTo>
                    <a:pt x="9031" y="6770"/>
                    <a:pt x="9048" y="6770"/>
                    <a:pt x="9064" y="6770"/>
                  </a:cubicBezTo>
                  <a:cubicBezTo>
                    <a:pt x="9527" y="6770"/>
                    <a:pt x="9987" y="6597"/>
                    <a:pt x="10244" y="6193"/>
                  </a:cubicBezTo>
                  <a:cubicBezTo>
                    <a:pt x="10551" y="5707"/>
                    <a:pt x="10488" y="5069"/>
                    <a:pt x="10341" y="4541"/>
                  </a:cubicBezTo>
                  <a:cubicBezTo>
                    <a:pt x="10085" y="3624"/>
                    <a:pt x="9533" y="2807"/>
                    <a:pt x="8910" y="2098"/>
                  </a:cubicBezTo>
                  <a:lnTo>
                    <a:pt x="8910" y="2098"/>
                  </a:lnTo>
                  <a:cubicBezTo>
                    <a:pt x="8906" y="2093"/>
                    <a:pt x="8902" y="2088"/>
                    <a:pt x="8897" y="2082"/>
                  </a:cubicBezTo>
                  <a:cubicBezTo>
                    <a:pt x="8023" y="1119"/>
                    <a:pt x="6800" y="124"/>
                    <a:pt x="5449" y="9"/>
                  </a:cubicBezTo>
                  <a:cubicBezTo>
                    <a:pt x="5377" y="3"/>
                    <a:pt x="5305" y="0"/>
                    <a:pt x="523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3" name="Google Shape;2495;p44">
              <a:extLst>
                <a:ext uri="{FF2B5EF4-FFF2-40B4-BE49-F238E27FC236}">
                  <a16:creationId xmlns:a16="http://schemas.microsoft.com/office/drawing/2014/main" id="{6B6688CD-6287-3FE6-2834-D070727C2446}"/>
                </a:ext>
              </a:extLst>
            </p:cNvPr>
            <p:cNvSpPr/>
            <p:nvPr/>
          </p:nvSpPr>
          <p:spPr>
            <a:xfrm>
              <a:off x="5389717" y="2409577"/>
              <a:ext cx="110614" cy="126695"/>
            </a:xfrm>
            <a:custGeom>
              <a:avLst/>
              <a:gdLst/>
              <a:ahLst/>
              <a:cxnLst/>
              <a:rect l="l" t="t" r="r" b="b"/>
              <a:pathLst>
                <a:path w="2592" h="2969" extrusionOk="0">
                  <a:moveTo>
                    <a:pt x="1226" y="0"/>
                  </a:moveTo>
                  <a:cubicBezTo>
                    <a:pt x="547" y="0"/>
                    <a:pt x="1" y="547"/>
                    <a:pt x="1" y="1226"/>
                  </a:cubicBezTo>
                  <a:lnTo>
                    <a:pt x="1" y="1743"/>
                  </a:lnTo>
                  <a:cubicBezTo>
                    <a:pt x="1" y="2422"/>
                    <a:pt x="547" y="2968"/>
                    <a:pt x="1226" y="2968"/>
                  </a:cubicBezTo>
                  <a:lnTo>
                    <a:pt x="1366" y="2968"/>
                  </a:lnTo>
                  <a:cubicBezTo>
                    <a:pt x="2044" y="2968"/>
                    <a:pt x="2591" y="2422"/>
                    <a:pt x="2591" y="1743"/>
                  </a:cubicBezTo>
                  <a:lnTo>
                    <a:pt x="2591" y="1226"/>
                  </a:lnTo>
                  <a:cubicBezTo>
                    <a:pt x="2591" y="547"/>
                    <a:pt x="2044" y="0"/>
                    <a:pt x="1366" y="0"/>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4" name="Google Shape;2496;p44">
              <a:extLst>
                <a:ext uri="{FF2B5EF4-FFF2-40B4-BE49-F238E27FC236}">
                  <a16:creationId xmlns:a16="http://schemas.microsoft.com/office/drawing/2014/main" id="{05C0D52B-8F21-2B0B-5F64-95E84D11BAD5}"/>
                </a:ext>
              </a:extLst>
            </p:cNvPr>
            <p:cNvSpPr/>
            <p:nvPr/>
          </p:nvSpPr>
          <p:spPr>
            <a:xfrm>
              <a:off x="5382505" y="2402494"/>
              <a:ext cx="125208" cy="140606"/>
            </a:xfrm>
            <a:custGeom>
              <a:avLst/>
              <a:gdLst/>
              <a:ahLst/>
              <a:cxnLst/>
              <a:rect l="l" t="t" r="r" b="b"/>
              <a:pathLst>
                <a:path w="2934" h="3295" extrusionOk="0">
                  <a:moveTo>
                    <a:pt x="1479" y="315"/>
                  </a:moveTo>
                  <a:cubicBezTo>
                    <a:pt x="1671" y="315"/>
                    <a:pt x="1861" y="358"/>
                    <a:pt x="2027" y="446"/>
                  </a:cubicBezTo>
                  <a:cubicBezTo>
                    <a:pt x="2291" y="586"/>
                    <a:pt x="2485" y="827"/>
                    <a:pt x="2564" y="1114"/>
                  </a:cubicBezTo>
                  <a:cubicBezTo>
                    <a:pt x="2618" y="1319"/>
                    <a:pt x="2601" y="1539"/>
                    <a:pt x="2601" y="1748"/>
                  </a:cubicBezTo>
                  <a:cubicBezTo>
                    <a:pt x="2601" y="2019"/>
                    <a:pt x="2574" y="2268"/>
                    <a:pt x="2421" y="2501"/>
                  </a:cubicBezTo>
                  <a:cubicBezTo>
                    <a:pt x="2224" y="2799"/>
                    <a:pt x="1888" y="2969"/>
                    <a:pt x="1535" y="2975"/>
                  </a:cubicBezTo>
                  <a:cubicBezTo>
                    <a:pt x="1269" y="2975"/>
                    <a:pt x="1029" y="2946"/>
                    <a:pt x="803" y="2796"/>
                  </a:cubicBezTo>
                  <a:cubicBezTo>
                    <a:pt x="549" y="2625"/>
                    <a:pt x="379" y="2353"/>
                    <a:pt x="338" y="2051"/>
                  </a:cubicBezTo>
                  <a:cubicBezTo>
                    <a:pt x="313" y="1863"/>
                    <a:pt x="329" y="1666"/>
                    <a:pt x="329" y="1478"/>
                  </a:cubicBezTo>
                  <a:cubicBezTo>
                    <a:pt x="329" y="1221"/>
                    <a:pt x="377" y="980"/>
                    <a:pt x="530" y="767"/>
                  </a:cubicBezTo>
                  <a:cubicBezTo>
                    <a:pt x="743" y="472"/>
                    <a:pt x="1113" y="315"/>
                    <a:pt x="1479" y="315"/>
                  </a:cubicBezTo>
                  <a:close/>
                  <a:moveTo>
                    <a:pt x="1466" y="0"/>
                  </a:moveTo>
                  <a:cubicBezTo>
                    <a:pt x="1117" y="0"/>
                    <a:pt x="768" y="112"/>
                    <a:pt x="501" y="335"/>
                  </a:cubicBezTo>
                  <a:cubicBezTo>
                    <a:pt x="213" y="576"/>
                    <a:pt x="37" y="935"/>
                    <a:pt x="13" y="1310"/>
                  </a:cubicBezTo>
                  <a:cubicBezTo>
                    <a:pt x="0" y="1507"/>
                    <a:pt x="8" y="1709"/>
                    <a:pt x="11" y="1908"/>
                  </a:cubicBezTo>
                  <a:cubicBezTo>
                    <a:pt x="16" y="2320"/>
                    <a:pt x="194" y="2716"/>
                    <a:pt x="515" y="2978"/>
                  </a:cubicBezTo>
                  <a:cubicBezTo>
                    <a:pt x="814" y="3222"/>
                    <a:pt x="1158" y="3295"/>
                    <a:pt x="1535" y="3295"/>
                  </a:cubicBezTo>
                  <a:cubicBezTo>
                    <a:pt x="1543" y="3295"/>
                    <a:pt x="1551" y="3294"/>
                    <a:pt x="1559" y="3293"/>
                  </a:cubicBezTo>
                  <a:lnTo>
                    <a:pt x="1559" y="3293"/>
                  </a:lnTo>
                  <a:cubicBezTo>
                    <a:pt x="2310" y="3271"/>
                    <a:pt x="2913" y="2658"/>
                    <a:pt x="2919" y="1904"/>
                  </a:cubicBezTo>
                  <a:cubicBezTo>
                    <a:pt x="2922" y="1694"/>
                    <a:pt x="2933" y="1478"/>
                    <a:pt x="2914" y="1269"/>
                  </a:cubicBezTo>
                  <a:cubicBezTo>
                    <a:pt x="2878" y="902"/>
                    <a:pt x="2701" y="557"/>
                    <a:pt x="2414" y="323"/>
                  </a:cubicBezTo>
                  <a:cubicBezTo>
                    <a:pt x="2150" y="108"/>
                    <a:pt x="1808" y="0"/>
                    <a:pt x="1466"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5" name="Google Shape;2497;p44">
              <a:extLst>
                <a:ext uri="{FF2B5EF4-FFF2-40B4-BE49-F238E27FC236}">
                  <a16:creationId xmlns:a16="http://schemas.microsoft.com/office/drawing/2014/main" id="{1D8FE32B-B39A-B56D-60DD-60516855A122}"/>
                </a:ext>
              </a:extLst>
            </p:cNvPr>
            <p:cNvSpPr/>
            <p:nvPr/>
          </p:nvSpPr>
          <p:spPr>
            <a:xfrm>
              <a:off x="5006333" y="1241344"/>
              <a:ext cx="1078397" cy="702005"/>
            </a:xfrm>
            <a:custGeom>
              <a:avLst/>
              <a:gdLst/>
              <a:ahLst/>
              <a:cxnLst/>
              <a:rect l="l" t="t" r="r" b="b"/>
              <a:pathLst>
                <a:path w="25270" h="16451" extrusionOk="0">
                  <a:moveTo>
                    <a:pt x="10217" y="0"/>
                  </a:moveTo>
                  <a:cubicBezTo>
                    <a:pt x="5379" y="0"/>
                    <a:pt x="0" y="3035"/>
                    <a:pt x="1248" y="9895"/>
                  </a:cubicBezTo>
                  <a:cubicBezTo>
                    <a:pt x="2106" y="14614"/>
                    <a:pt x="6837" y="16450"/>
                    <a:pt x="11591" y="16450"/>
                  </a:cubicBezTo>
                  <a:cubicBezTo>
                    <a:pt x="15059" y="16450"/>
                    <a:pt x="18540" y="15473"/>
                    <a:pt x="20536" y="13923"/>
                  </a:cubicBezTo>
                  <a:cubicBezTo>
                    <a:pt x="25270" y="10249"/>
                    <a:pt x="24988" y="3501"/>
                    <a:pt x="24988" y="3501"/>
                  </a:cubicBezTo>
                  <a:lnTo>
                    <a:pt x="24988" y="3501"/>
                  </a:lnTo>
                  <a:cubicBezTo>
                    <a:pt x="23054" y="5415"/>
                    <a:pt x="21761" y="6128"/>
                    <a:pt x="20757" y="6128"/>
                  </a:cubicBezTo>
                  <a:cubicBezTo>
                    <a:pt x="18201" y="6128"/>
                    <a:pt x="17508" y="1514"/>
                    <a:pt x="12860" y="322"/>
                  </a:cubicBezTo>
                  <a:cubicBezTo>
                    <a:pt x="12031" y="109"/>
                    <a:pt x="11134" y="0"/>
                    <a:pt x="10217" y="0"/>
                  </a:cubicBezTo>
                  <a:close/>
                </a:path>
              </a:pathLst>
            </a:custGeom>
            <a:solidFill>
              <a:srgbClr val="FFCE3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6" name="Google Shape;2498;p44">
              <a:extLst>
                <a:ext uri="{FF2B5EF4-FFF2-40B4-BE49-F238E27FC236}">
                  <a16:creationId xmlns:a16="http://schemas.microsoft.com/office/drawing/2014/main" id="{2D0EF261-25E1-BAC0-5D12-ACB67D5C158D}"/>
                </a:ext>
              </a:extLst>
            </p:cNvPr>
            <p:cNvSpPr/>
            <p:nvPr/>
          </p:nvSpPr>
          <p:spPr>
            <a:xfrm>
              <a:off x="5030401" y="1234388"/>
              <a:ext cx="1049293" cy="715746"/>
            </a:xfrm>
            <a:custGeom>
              <a:avLst/>
              <a:gdLst/>
              <a:ahLst/>
              <a:cxnLst/>
              <a:rect l="l" t="t" r="r" b="b"/>
              <a:pathLst>
                <a:path w="24588" h="16773" extrusionOk="0">
                  <a:moveTo>
                    <a:pt x="9714" y="311"/>
                  </a:moveTo>
                  <a:cubicBezTo>
                    <a:pt x="11193" y="311"/>
                    <a:pt x="12680" y="608"/>
                    <a:pt x="13956" y="1305"/>
                  </a:cubicBezTo>
                  <a:cubicBezTo>
                    <a:pt x="14918" y="1831"/>
                    <a:pt x="15725" y="2572"/>
                    <a:pt x="16444" y="3390"/>
                  </a:cubicBezTo>
                  <a:cubicBezTo>
                    <a:pt x="17045" y="4075"/>
                    <a:pt x="17575" y="4826"/>
                    <a:pt x="18219" y="5470"/>
                  </a:cubicBezTo>
                  <a:cubicBezTo>
                    <a:pt x="18729" y="5982"/>
                    <a:pt x="19342" y="6409"/>
                    <a:pt x="20083" y="6448"/>
                  </a:cubicBezTo>
                  <a:cubicBezTo>
                    <a:pt x="20124" y="6450"/>
                    <a:pt x="20164" y="6451"/>
                    <a:pt x="20204" y="6451"/>
                  </a:cubicBezTo>
                  <a:cubicBezTo>
                    <a:pt x="21132" y="6451"/>
                    <a:pt x="22010" y="5902"/>
                    <a:pt x="22725" y="5369"/>
                  </a:cubicBezTo>
                  <a:cubicBezTo>
                    <a:pt x="23271" y="4961"/>
                    <a:pt x="23780" y="4507"/>
                    <a:pt x="24272" y="4035"/>
                  </a:cubicBezTo>
                  <a:lnTo>
                    <a:pt x="24272" y="4035"/>
                  </a:lnTo>
                  <a:cubicBezTo>
                    <a:pt x="24277" y="5353"/>
                    <a:pt x="24038" y="6704"/>
                    <a:pt x="23687" y="7960"/>
                  </a:cubicBezTo>
                  <a:cubicBezTo>
                    <a:pt x="22967" y="10545"/>
                    <a:pt x="21486" y="13031"/>
                    <a:pt x="19151" y="14456"/>
                  </a:cubicBezTo>
                  <a:cubicBezTo>
                    <a:pt x="17334" y="15565"/>
                    <a:pt x="15165" y="16116"/>
                    <a:pt x="13064" y="16342"/>
                  </a:cubicBezTo>
                  <a:cubicBezTo>
                    <a:pt x="12378" y="16417"/>
                    <a:pt x="11682" y="16457"/>
                    <a:pt x="10986" y="16457"/>
                  </a:cubicBezTo>
                  <a:cubicBezTo>
                    <a:pt x="9361" y="16457"/>
                    <a:pt x="7731" y="16238"/>
                    <a:pt x="6196" y="15720"/>
                  </a:cubicBezTo>
                  <a:cubicBezTo>
                    <a:pt x="4156" y="15034"/>
                    <a:pt x="2303" y="13735"/>
                    <a:pt x="1377" y="11743"/>
                  </a:cubicBezTo>
                  <a:cubicBezTo>
                    <a:pt x="827" y="10560"/>
                    <a:pt x="633" y="9201"/>
                    <a:pt x="664" y="7907"/>
                  </a:cubicBezTo>
                  <a:cubicBezTo>
                    <a:pt x="693" y="6638"/>
                    <a:pt x="1005" y="5379"/>
                    <a:pt x="1655" y="4282"/>
                  </a:cubicBezTo>
                  <a:cubicBezTo>
                    <a:pt x="2834" y="2295"/>
                    <a:pt x="4955" y="1091"/>
                    <a:pt x="7166" y="596"/>
                  </a:cubicBezTo>
                  <a:cubicBezTo>
                    <a:pt x="7983" y="413"/>
                    <a:pt x="8847" y="311"/>
                    <a:pt x="9714" y="311"/>
                  </a:cubicBezTo>
                  <a:close/>
                  <a:moveTo>
                    <a:pt x="9699" y="1"/>
                  </a:moveTo>
                  <a:cubicBezTo>
                    <a:pt x="9090" y="1"/>
                    <a:pt x="8481" y="49"/>
                    <a:pt x="7889" y="137"/>
                  </a:cubicBezTo>
                  <a:cubicBezTo>
                    <a:pt x="5636" y="475"/>
                    <a:pt x="3386" y="1494"/>
                    <a:pt x="1944" y="3307"/>
                  </a:cubicBezTo>
                  <a:cubicBezTo>
                    <a:pt x="304" y="5367"/>
                    <a:pt x="0" y="8193"/>
                    <a:pt x="662" y="10692"/>
                  </a:cubicBezTo>
                  <a:cubicBezTo>
                    <a:pt x="1229" y="12837"/>
                    <a:pt x="2765" y="14490"/>
                    <a:pt x="4729" y="15461"/>
                  </a:cubicBezTo>
                  <a:cubicBezTo>
                    <a:pt x="6659" y="16414"/>
                    <a:pt x="8855" y="16773"/>
                    <a:pt x="11000" y="16773"/>
                  </a:cubicBezTo>
                  <a:cubicBezTo>
                    <a:pt x="11171" y="16773"/>
                    <a:pt x="11341" y="16771"/>
                    <a:pt x="11511" y="16766"/>
                  </a:cubicBezTo>
                  <a:cubicBezTo>
                    <a:pt x="13777" y="16707"/>
                    <a:pt x="16086" y="16276"/>
                    <a:pt x="18158" y="15338"/>
                  </a:cubicBezTo>
                  <a:cubicBezTo>
                    <a:pt x="20531" y="14264"/>
                    <a:pt x="22298" y="12290"/>
                    <a:pt x="23332" y="9915"/>
                  </a:cubicBezTo>
                  <a:cubicBezTo>
                    <a:pt x="24136" y="8067"/>
                    <a:pt x="24563" y="6020"/>
                    <a:pt x="24586" y="4005"/>
                  </a:cubicBezTo>
                  <a:cubicBezTo>
                    <a:pt x="24587" y="3893"/>
                    <a:pt x="24588" y="3779"/>
                    <a:pt x="24583" y="3667"/>
                  </a:cubicBezTo>
                  <a:lnTo>
                    <a:pt x="24583" y="3667"/>
                  </a:lnTo>
                  <a:cubicBezTo>
                    <a:pt x="24583" y="3666"/>
                    <a:pt x="24583" y="3665"/>
                    <a:pt x="24583" y="3664"/>
                  </a:cubicBezTo>
                  <a:lnTo>
                    <a:pt x="24583" y="3664"/>
                  </a:lnTo>
                  <a:cubicBezTo>
                    <a:pt x="24581" y="3597"/>
                    <a:pt x="24544" y="3552"/>
                    <a:pt x="24497" y="3529"/>
                  </a:cubicBezTo>
                  <a:lnTo>
                    <a:pt x="24497" y="3529"/>
                  </a:lnTo>
                  <a:cubicBezTo>
                    <a:pt x="24473" y="3514"/>
                    <a:pt x="24445" y="3506"/>
                    <a:pt x="24417" y="3506"/>
                  </a:cubicBezTo>
                  <a:cubicBezTo>
                    <a:pt x="24393" y="3506"/>
                    <a:pt x="24369" y="3512"/>
                    <a:pt x="24345" y="3525"/>
                  </a:cubicBezTo>
                  <a:lnTo>
                    <a:pt x="24345" y="3525"/>
                  </a:lnTo>
                  <a:cubicBezTo>
                    <a:pt x="24320" y="3537"/>
                    <a:pt x="24298" y="3555"/>
                    <a:pt x="24284" y="3579"/>
                  </a:cubicBezTo>
                  <a:lnTo>
                    <a:pt x="24284" y="3579"/>
                  </a:lnTo>
                  <a:cubicBezTo>
                    <a:pt x="23320" y="4528"/>
                    <a:pt x="22199" y="5632"/>
                    <a:pt x="20867" y="6026"/>
                  </a:cubicBezTo>
                  <a:cubicBezTo>
                    <a:pt x="20650" y="6090"/>
                    <a:pt x="20438" y="6121"/>
                    <a:pt x="20231" y="6121"/>
                  </a:cubicBezTo>
                  <a:cubicBezTo>
                    <a:pt x="19709" y="6121"/>
                    <a:pt x="19223" y="5923"/>
                    <a:pt x="18789" y="5563"/>
                  </a:cubicBezTo>
                  <a:cubicBezTo>
                    <a:pt x="18101" y="4991"/>
                    <a:pt x="17575" y="4239"/>
                    <a:pt x="17006" y="3558"/>
                  </a:cubicBezTo>
                  <a:cubicBezTo>
                    <a:pt x="16316" y="2733"/>
                    <a:pt x="15566" y="1956"/>
                    <a:pt x="14665" y="1360"/>
                  </a:cubicBezTo>
                  <a:cubicBezTo>
                    <a:pt x="13207" y="395"/>
                    <a:pt x="11446" y="1"/>
                    <a:pt x="9699"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7" name="Google Shape;2499;p44">
              <a:extLst>
                <a:ext uri="{FF2B5EF4-FFF2-40B4-BE49-F238E27FC236}">
                  <a16:creationId xmlns:a16="http://schemas.microsoft.com/office/drawing/2014/main" id="{B7BCA4EE-9866-BD31-DFE6-549F4E475233}"/>
                </a:ext>
              </a:extLst>
            </p:cNvPr>
            <p:cNvSpPr/>
            <p:nvPr/>
          </p:nvSpPr>
          <p:spPr>
            <a:xfrm>
              <a:off x="5327498" y="1478183"/>
              <a:ext cx="227671" cy="200134"/>
            </a:xfrm>
            <a:custGeom>
              <a:avLst/>
              <a:gdLst/>
              <a:ahLst/>
              <a:cxnLst/>
              <a:rect l="l" t="t" r="r" b="b"/>
              <a:pathLst>
                <a:path w="5335" h="4690" extrusionOk="0">
                  <a:moveTo>
                    <a:pt x="2667" y="1"/>
                  </a:moveTo>
                  <a:cubicBezTo>
                    <a:pt x="1194" y="1"/>
                    <a:pt x="0" y="1051"/>
                    <a:pt x="0" y="2345"/>
                  </a:cubicBezTo>
                  <a:cubicBezTo>
                    <a:pt x="0" y="3640"/>
                    <a:pt x="1194" y="4689"/>
                    <a:pt x="2667" y="4689"/>
                  </a:cubicBezTo>
                  <a:cubicBezTo>
                    <a:pt x="4140" y="4689"/>
                    <a:pt x="5334" y="3640"/>
                    <a:pt x="5334" y="2345"/>
                  </a:cubicBezTo>
                  <a:cubicBezTo>
                    <a:pt x="5334" y="1051"/>
                    <a:pt x="4140" y="1"/>
                    <a:pt x="2667" y="1"/>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8" name="Google Shape;2500;p44">
              <a:extLst>
                <a:ext uri="{FF2B5EF4-FFF2-40B4-BE49-F238E27FC236}">
                  <a16:creationId xmlns:a16="http://schemas.microsoft.com/office/drawing/2014/main" id="{E295A4D5-A8C4-2A33-3D28-34E661F48552}"/>
                </a:ext>
              </a:extLst>
            </p:cNvPr>
            <p:cNvSpPr/>
            <p:nvPr/>
          </p:nvSpPr>
          <p:spPr>
            <a:xfrm>
              <a:off x="5311794" y="1471398"/>
              <a:ext cx="250204" cy="213619"/>
            </a:xfrm>
            <a:custGeom>
              <a:avLst/>
              <a:gdLst/>
              <a:ahLst/>
              <a:cxnLst/>
              <a:rect l="l" t="t" r="r" b="b"/>
              <a:pathLst>
                <a:path w="5863" h="5006" extrusionOk="0">
                  <a:moveTo>
                    <a:pt x="3042" y="318"/>
                  </a:moveTo>
                  <a:cubicBezTo>
                    <a:pt x="3206" y="318"/>
                    <a:pt x="3370" y="332"/>
                    <a:pt x="3530" y="361"/>
                  </a:cubicBezTo>
                  <a:cubicBezTo>
                    <a:pt x="4593" y="551"/>
                    <a:pt x="5525" y="1377"/>
                    <a:pt x="5543" y="2504"/>
                  </a:cubicBezTo>
                  <a:cubicBezTo>
                    <a:pt x="5520" y="3906"/>
                    <a:pt x="4281" y="4665"/>
                    <a:pt x="3032" y="4665"/>
                  </a:cubicBezTo>
                  <a:cubicBezTo>
                    <a:pt x="2322" y="4665"/>
                    <a:pt x="1608" y="4420"/>
                    <a:pt x="1113" y="3907"/>
                  </a:cubicBezTo>
                  <a:cubicBezTo>
                    <a:pt x="450" y="3220"/>
                    <a:pt x="338" y="2176"/>
                    <a:pt x="882" y="1383"/>
                  </a:cubicBezTo>
                  <a:cubicBezTo>
                    <a:pt x="1361" y="685"/>
                    <a:pt x="2207" y="318"/>
                    <a:pt x="3042" y="318"/>
                  </a:cubicBezTo>
                  <a:close/>
                  <a:moveTo>
                    <a:pt x="3040" y="1"/>
                  </a:moveTo>
                  <a:cubicBezTo>
                    <a:pt x="2221" y="1"/>
                    <a:pt x="1399" y="313"/>
                    <a:pt x="841" y="924"/>
                  </a:cubicBezTo>
                  <a:cubicBezTo>
                    <a:pt x="121" y="1713"/>
                    <a:pt x="0" y="2893"/>
                    <a:pt x="607" y="3786"/>
                  </a:cubicBezTo>
                  <a:cubicBezTo>
                    <a:pt x="1152" y="4587"/>
                    <a:pt x="2098" y="5005"/>
                    <a:pt x="3047" y="5005"/>
                  </a:cubicBezTo>
                  <a:cubicBezTo>
                    <a:pt x="3212" y="5005"/>
                    <a:pt x="3377" y="4993"/>
                    <a:pt x="3541" y="4967"/>
                  </a:cubicBezTo>
                  <a:cubicBezTo>
                    <a:pt x="4770" y="4774"/>
                    <a:pt x="5834" y="3803"/>
                    <a:pt x="5863" y="2516"/>
                  </a:cubicBezTo>
                  <a:lnTo>
                    <a:pt x="5863" y="2516"/>
                  </a:lnTo>
                  <a:cubicBezTo>
                    <a:pt x="5863" y="2512"/>
                    <a:pt x="5863" y="2508"/>
                    <a:pt x="5863" y="2504"/>
                  </a:cubicBezTo>
                  <a:lnTo>
                    <a:pt x="5863" y="2504"/>
                  </a:lnTo>
                  <a:cubicBezTo>
                    <a:pt x="5863" y="2504"/>
                    <a:pt x="5863" y="2504"/>
                    <a:pt x="5863" y="2504"/>
                  </a:cubicBezTo>
                  <a:cubicBezTo>
                    <a:pt x="5863" y="2500"/>
                    <a:pt x="5863" y="2496"/>
                    <a:pt x="5863" y="2492"/>
                  </a:cubicBezTo>
                  <a:lnTo>
                    <a:pt x="5863" y="2492"/>
                  </a:lnTo>
                  <a:cubicBezTo>
                    <a:pt x="5837" y="1369"/>
                    <a:pt x="5022" y="472"/>
                    <a:pt x="3977" y="143"/>
                  </a:cubicBezTo>
                  <a:cubicBezTo>
                    <a:pt x="3676" y="48"/>
                    <a:pt x="3358" y="1"/>
                    <a:pt x="304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59" name="Google Shape;2501;p44">
              <a:extLst>
                <a:ext uri="{FF2B5EF4-FFF2-40B4-BE49-F238E27FC236}">
                  <a16:creationId xmlns:a16="http://schemas.microsoft.com/office/drawing/2014/main" id="{4F29CE8B-A065-B123-4EDC-95508C847C52}"/>
                </a:ext>
              </a:extLst>
            </p:cNvPr>
            <p:cNvSpPr/>
            <p:nvPr/>
          </p:nvSpPr>
          <p:spPr>
            <a:xfrm>
              <a:off x="5009576" y="1575094"/>
              <a:ext cx="856786" cy="607998"/>
            </a:xfrm>
            <a:custGeom>
              <a:avLst/>
              <a:gdLst/>
              <a:ahLst/>
              <a:cxnLst/>
              <a:rect l="l" t="t" r="r" b="b"/>
              <a:pathLst>
                <a:path w="20077" h="14248" extrusionOk="0">
                  <a:moveTo>
                    <a:pt x="10038" y="0"/>
                  </a:moveTo>
                  <a:cubicBezTo>
                    <a:pt x="4495" y="0"/>
                    <a:pt x="1" y="4281"/>
                    <a:pt x="1" y="9563"/>
                  </a:cubicBezTo>
                  <a:cubicBezTo>
                    <a:pt x="1" y="11265"/>
                    <a:pt x="470" y="12862"/>
                    <a:pt x="1288" y="14248"/>
                  </a:cubicBezTo>
                  <a:lnTo>
                    <a:pt x="18789" y="14248"/>
                  </a:lnTo>
                  <a:cubicBezTo>
                    <a:pt x="19608" y="12862"/>
                    <a:pt x="20077" y="11265"/>
                    <a:pt x="20077" y="9563"/>
                  </a:cubicBezTo>
                  <a:cubicBezTo>
                    <a:pt x="20077" y="6060"/>
                    <a:pt x="18100" y="2999"/>
                    <a:pt x="15152" y="1334"/>
                  </a:cubicBezTo>
                  <a:cubicBezTo>
                    <a:pt x="15152" y="1334"/>
                    <a:pt x="13351" y="427"/>
                    <a:pt x="12261" y="191"/>
                  </a:cubicBezTo>
                  <a:cubicBezTo>
                    <a:pt x="11583" y="43"/>
                    <a:pt x="10763" y="0"/>
                    <a:pt x="10038" y="0"/>
                  </a:cubicBezTo>
                  <a:close/>
                </a:path>
              </a:pathLst>
            </a:custGeom>
            <a:solidFill>
              <a:srgbClr val="FFCE3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0" name="Google Shape;2502;p44">
              <a:extLst>
                <a:ext uri="{FF2B5EF4-FFF2-40B4-BE49-F238E27FC236}">
                  <a16:creationId xmlns:a16="http://schemas.microsoft.com/office/drawing/2014/main" id="{62DB48E8-A778-7918-36F6-D8E9226F5AFD}"/>
                </a:ext>
              </a:extLst>
            </p:cNvPr>
            <p:cNvSpPr/>
            <p:nvPr/>
          </p:nvSpPr>
          <p:spPr>
            <a:xfrm>
              <a:off x="4992464" y="1567413"/>
              <a:ext cx="885506" cy="622762"/>
            </a:xfrm>
            <a:custGeom>
              <a:avLst/>
              <a:gdLst/>
              <a:ahLst/>
              <a:cxnLst/>
              <a:rect l="l" t="t" r="r" b="b"/>
              <a:pathLst>
                <a:path w="20750" h="14594" extrusionOk="0">
                  <a:moveTo>
                    <a:pt x="10579" y="340"/>
                  </a:moveTo>
                  <a:cubicBezTo>
                    <a:pt x="10662" y="340"/>
                    <a:pt x="10745" y="341"/>
                    <a:pt x="10827" y="343"/>
                  </a:cubicBezTo>
                  <a:cubicBezTo>
                    <a:pt x="11874" y="367"/>
                    <a:pt x="12841" y="528"/>
                    <a:pt x="13814" y="910"/>
                  </a:cubicBezTo>
                  <a:cubicBezTo>
                    <a:pt x="14374" y="1130"/>
                    <a:pt x="14927" y="1378"/>
                    <a:pt x="15465" y="1648"/>
                  </a:cubicBezTo>
                  <a:lnTo>
                    <a:pt x="15465" y="1648"/>
                  </a:lnTo>
                  <a:cubicBezTo>
                    <a:pt x="15467" y="1649"/>
                    <a:pt x="15469" y="1650"/>
                    <a:pt x="15471" y="1651"/>
                  </a:cubicBezTo>
                  <a:cubicBezTo>
                    <a:pt x="18746" y="3522"/>
                    <a:pt x="20749" y="7164"/>
                    <a:pt x="20238" y="10950"/>
                  </a:cubicBezTo>
                  <a:cubicBezTo>
                    <a:pt x="20079" y="12120"/>
                    <a:pt x="19682" y="13243"/>
                    <a:pt x="19098" y="14267"/>
                  </a:cubicBezTo>
                  <a:lnTo>
                    <a:pt x="1782" y="14267"/>
                  </a:lnTo>
                  <a:cubicBezTo>
                    <a:pt x="0" y="11143"/>
                    <a:pt x="217" y="7240"/>
                    <a:pt x="2352" y="4342"/>
                  </a:cubicBezTo>
                  <a:cubicBezTo>
                    <a:pt x="4274" y="1733"/>
                    <a:pt x="7382" y="340"/>
                    <a:pt x="10579" y="340"/>
                  </a:cubicBezTo>
                  <a:close/>
                  <a:moveTo>
                    <a:pt x="10688" y="0"/>
                  </a:moveTo>
                  <a:cubicBezTo>
                    <a:pt x="10112" y="0"/>
                    <a:pt x="9537" y="45"/>
                    <a:pt x="8989" y="119"/>
                  </a:cubicBezTo>
                  <a:cubicBezTo>
                    <a:pt x="6579" y="446"/>
                    <a:pt x="4302" y="1619"/>
                    <a:pt x="2678" y="3438"/>
                  </a:cubicBezTo>
                  <a:cubicBezTo>
                    <a:pt x="1069" y="5239"/>
                    <a:pt x="173" y="7607"/>
                    <a:pt x="247" y="10026"/>
                  </a:cubicBezTo>
                  <a:cubicBezTo>
                    <a:pt x="297" y="11551"/>
                    <a:pt x="716" y="13042"/>
                    <a:pt x="1471" y="14369"/>
                  </a:cubicBezTo>
                  <a:cubicBezTo>
                    <a:pt x="1582" y="14563"/>
                    <a:pt x="1701" y="14593"/>
                    <a:pt x="1858" y="14593"/>
                  </a:cubicBezTo>
                  <a:cubicBezTo>
                    <a:pt x="1930" y="14593"/>
                    <a:pt x="2009" y="14587"/>
                    <a:pt x="2098" y="14587"/>
                  </a:cubicBezTo>
                  <a:lnTo>
                    <a:pt x="18925" y="14587"/>
                  </a:lnTo>
                  <a:cubicBezTo>
                    <a:pt x="18976" y="14587"/>
                    <a:pt x="19032" y="14592"/>
                    <a:pt x="19086" y="14592"/>
                  </a:cubicBezTo>
                  <a:cubicBezTo>
                    <a:pt x="19113" y="14592"/>
                    <a:pt x="19139" y="14591"/>
                    <a:pt x="19165" y="14587"/>
                  </a:cubicBezTo>
                  <a:cubicBezTo>
                    <a:pt x="19203" y="14582"/>
                    <a:pt x="19232" y="14585"/>
                    <a:pt x="19270" y="14565"/>
                  </a:cubicBezTo>
                  <a:cubicBezTo>
                    <a:pt x="19374" y="14510"/>
                    <a:pt x="19434" y="14325"/>
                    <a:pt x="19487" y="14228"/>
                  </a:cubicBezTo>
                  <a:cubicBezTo>
                    <a:pt x="19590" y="14040"/>
                    <a:pt x="19686" y="13848"/>
                    <a:pt x="19776" y="13652"/>
                  </a:cubicBezTo>
                  <a:cubicBezTo>
                    <a:pt x="20405" y="12281"/>
                    <a:pt x="20704" y="10768"/>
                    <a:pt x="20623" y="9259"/>
                  </a:cubicBezTo>
                  <a:cubicBezTo>
                    <a:pt x="20485" y="6628"/>
                    <a:pt x="19208" y="4156"/>
                    <a:pt x="17196" y="2464"/>
                  </a:cubicBezTo>
                  <a:cubicBezTo>
                    <a:pt x="16716" y="2060"/>
                    <a:pt x="16201" y="1701"/>
                    <a:pt x="15657" y="1389"/>
                  </a:cubicBezTo>
                  <a:lnTo>
                    <a:pt x="15657" y="1389"/>
                  </a:lnTo>
                  <a:cubicBezTo>
                    <a:pt x="15650" y="1384"/>
                    <a:pt x="15642" y="1380"/>
                    <a:pt x="15634" y="1375"/>
                  </a:cubicBezTo>
                  <a:cubicBezTo>
                    <a:pt x="14832" y="973"/>
                    <a:pt x="13998" y="598"/>
                    <a:pt x="13141" y="334"/>
                  </a:cubicBezTo>
                  <a:cubicBezTo>
                    <a:pt x="12368" y="95"/>
                    <a:pt x="11526" y="0"/>
                    <a:pt x="10688"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1" name="Google Shape;2503;p44">
              <a:extLst>
                <a:ext uri="{FF2B5EF4-FFF2-40B4-BE49-F238E27FC236}">
                  <a16:creationId xmlns:a16="http://schemas.microsoft.com/office/drawing/2014/main" id="{2C2882FB-D6D4-B7C5-59FF-DDC75C44D34B}"/>
                </a:ext>
              </a:extLst>
            </p:cNvPr>
            <p:cNvSpPr/>
            <p:nvPr/>
          </p:nvSpPr>
          <p:spPr>
            <a:xfrm>
              <a:off x="4977442" y="2035031"/>
              <a:ext cx="153459" cy="153450"/>
            </a:xfrm>
            <a:custGeom>
              <a:avLst/>
              <a:gdLst/>
              <a:ahLst/>
              <a:cxnLst/>
              <a:rect l="l" t="t" r="r" b="b"/>
              <a:pathLst>
                <a:path w="3596" h="3596" extrusionOk="0">
                  <a:moveTo>
                    <a:pt x="1799" y="1"/>
                  </a:moveTo>
                  <a:cubicBezTo>
                    <a:pt x="806" y="1"/>
                    <a:pt x="1" y="806"/>
                    <a:pt x="1" y="1799"/>
                  </a:cubicBezTo>
                  <a:cubicBezTo>
                    <a:pt x="1" y="2791"/>
                    <a:pt x="806" y="3596"/>
                    <a:pt x="1799" y="3596"/>
                  </a:cubicBezTo>
                  <a:cubicBezTo>
                    <a:pt x="2791" y="3596"/>
                    <a:pt x="3596" y="2791"/>
                    <a:pt x="3596" y="1799"/>
                  </a:cubicBezTo>
                  <a:cubicBezTo>
                    <a:pt x="3596" y="806"/>
                    <a:pt x="2791" y="1"/>
                    <a:pt x="1799"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2" name="Google Shape;2504;p44">
              <a:extLst>
                <a:ext uri="{FF2B5EF4-FFF2-40B4-BE49-F238E27FC236}">
                  <a16:creationId xmlns:a16="http://schemas.microsoft.com/office/drawing/2014/main" id="{CA498339-2C86-5E5A-8BA8-CFD567C41B59}"/>
                </a:ext>
              </a:extLst>
            </p:cNvPr>
            <p:cNvSpPr/>
            <p:nvPr/>
          </p:nvSpPr>
          <p:spPr>
            <a:xfrm>
              <a:off x="4964469" y="2028331"/>
              <a:ext cx="173303" cy="166849"/>
            </a:xfrm>
            <a:custGeom>
              <a:avLst/>
              <a:gdLst/>
              <a:ahLst/>
              <a:cxnLst/>
              <a:rect l="l" t="t" r="r" b="b"/>
              <a:pathLst>
                <a:path w="4061" h="3910" extrusionOk="0">
                  <a:moveTo>
                    <a:pt x="2107" y="317"/>
                  </a:moveTo>
                  <a:cubicBezTo>
                    <a:pt x="2206" y="317"/>
                    <a:pt x="2306" y="326"/>
                    <a:pt x="2404" y="345"/>
                  </a:cubicBezTo>
                  <a:cubicBezTo>
                    <a:pt x="3178" y="493"/>
                    <a:pt x="3730" y="1173"/>
                    <a:pt x="3740" y="1956"/>
                  </a:cubicBezTo>
                  <a:cubicBezTo>
                    <a:pt x="3731" y="2638"/>
                    <a:pt x="3309" y="3264"/>
                    <a:pt x="2660" y="3496"/>
                  </a:cubicBezTo>
                  <a:cubicBezTo>
                    <a:pt x="2479" y="3560"/>
                    <a:pt x="2293" y="3591"/>
                    <a:pt x="2109" y="3591"/>
                  </a:cubicBezTo>
                  <a:cubicBezTo>
                    <a:pt x="1625" y="3591"/>
                    <a:pt x="1155" y="3379"/>
                    <a:pt x="834" y="2993"/>
                  </a:cubicBezTo>
                  <a:cubicBezTo>
                    <a:pt x="401" y="2466"/>
                    <a:pt x="348" y="1700"/>
                    <a:pt x="696" y="1115"/>
                  </a:cubicBezTo>
                  <a:cubicBezTo>
                    <a:pt x="992" y="621"/>
                    <a:pt x="1540" y="317"/>
                    <a:pt x="2107" y="317"/>
                  </a:cubicBezTo>
                  <a:close/>
                  <a:moveTo>
                    <a:pt x="2113" y="0"/>
                  </a:moveTo>
                  <a:cubicBezTo>
                    <a:pt x="1536" y="0"/>
                    <a:pt x="966" y="255"/>
                    <a:pt x="594" y="711"/>
                  </a:cubicBezTo>
                  <a:cubicBezTo>
                    <a:pt x="77" y="1343"/>
                    <a:pt x="0" y="2253"/>
                    <a:pt x="420" y="2957"/>
                  </a:cubicBezTo>
                  <a:cubicBezTo>
                    <a:pt x="779" y="3558"/>
                    <a:pt x="1432" y="3910"/>
                    <a:pt x="2114" y="3910"/>
                  </a:cubicBezTo>
                  <a:cubicBezTo>
                    <a:pt x="2231" y="3910"/>
                    <a:pt x="2348" y="3900"/>
                    <a:pt x="2466" y="3879"/>
                  </a:cubicBezTo>
                  <a:cubicBezTo>
                    <a:pt x="3379" y="3714"/>
                    <a:pt x="4033" y="2896"/>
                    <a:pt x="4059" y="1983"/>
                  </a:cubicBezTo>
                  <a:lnTo>
                    <a:pt x="4059" y="1983"/>
                  </a:lnTo>
                  <a:cubicBezTo>
                    <a:pt x="4060" y="1975"/>
                    <a:pt x="4060" y="1966"/>
                    <a:pt x="4060" y="1956"/>
                  </a:cubicBezTo>
                  <a:cubicBezTo>
                    <a:pt x="4049" y="1143"/>
                    <a:pt x="3551" y="414"/>
                    <a:pt x="2790" y="123"/>
                  </a:cubicBezTo>
                  <a:cubicBezTo>
                    <a:pt x="2571" y="40"/>
                    <a:pt x="2342" y="0"/>
                    <a:pt x="211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3" name="Google Shape;2505;p44">
              <a:extLst>
                <a:ext uri="{FF2B5EF4-FFF2-40B4-BE49-F238E27FC236}">
                  <a16:creationId xmlns:a16="http://schemas.microsoft.com/office/drawing/2014/main" id="{D0A84E84-9329-40CE-ADF4-F90AA06ED732}"/>
                </a:ext>
              </a:extLst>
            </p:cNvPr>
            <p:cNvSpPr/>
            <p:nvPr/>
          </p:nvSpPr>
          <p:spPr>
            <a:xfrm>
              <a:off x="5745022" y="2035031"/>
              <a:ext cx="153459" cy="153450"/>
            </a:xfrm>
            <a:custGeom>
              <a:avLst/>
              <a:gdLst/>
              <a:ahLst/>
              <a:cxnLst/>
              <a:rect l="l" t="t" r="r" b="b"/>
              <a:pathLst>
                <a:path w="3596" h="3596" extrusionOk="0">
                  <a:moveTo>
                    <a:pt x="1798" y="1"/>
                  </a:moveTo>
                  <a:cubicBezTo>
                    <a:pt x="806" y="1"/>
                    <a:pt x="1" y="806"/>
                    <a:pt x="1" y="1799"/>
                  </a:cubicBezTo>
                  <a:cubicBezTo>
                    <a:pt x="1" y="2791"/>
                    <a:pt x="806" y="3596"/>
                    <a:pt x="1798" y="3596"/>
                  </a:cubicBezTo>
                  <a:cubicBezTo>
                    <a:pt x="2791" y="3596"/>
                    <a:pt x="3596" y="2791"/>
                    <a:pt x="3596" y="1799"/>
                  </a:cubicBezTo>
                  <a:cubicBezTo>
                    <a:pt x="3596" y="806"/>
                    <a:pt x="2791" y="1"/>
                    <a:pt x="1798"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4" name="Google Shape;2506;p44">
              <a:extLst>
                <a:ext uri="{FF2B5EF4-FFF2-40B4-BE49-F238E27FC236}">
                  <a16:creationId xmlns:a16="http://schemas.microsoft.com/office/drawing/2014/main" id="{5A0533AA-03BD-AAF6-FE14-6918C11D6DFA}"/>
                </a:ext>
              </a:extLst>
            </p:cNvPr>
            <p:cNvSpPr/>
            <p:nvPr/>
          </p:nvSpPr>
          <p:spPr>
            <a:xfrm>
              <a:off x="5732049" y="2028331"/>
              <a:ext cx="173261" cy="166849"/>
            </a:xfrm>
            <a:custGeom>
              <a:avLst/>
              <a:gdLst/>
              <a:ahLst/>
              <a:cxnLst/>
              <a:rect l="l" t="t" r="r" b="b"/>
              <a:pathLst>
                <a:path w="4060" h="3910" extrusionOk="0">
                  <a:moveTo>
                    <a:pt x="2107" y="317"/>
                  </a:moveTo>
                  <a:cubicBezTo>
                    <a:pt x="2206" y="317"/>
                    <a:pt x="2305" y="326"/>
                    <a:pt x="2404" y="345"/>
                  </a:cubicBezTo>
                  <a:cubicBezTo>
                    <a:pt x="3178" y="493"/>
                    <a:pt x="3729" y="1173"/>
                    <a:pt x="3740" y="1956"/>
                  </a:cubicBezTo>
                  <a:cubicBezTo>
                    <a:pt x="3731" y="2638"/>
                    <a:pt x="3309" y="3264"/>
                    <a:pt x="2660" y="3496"/>
                  </a:cubicBezTo>
                  <a:cubicBezTo>
                    <a:pt x="2479" y="3560"/>
                    <a:pt x="2292" y="3591"/>
                    <a:pt x="2108" y="3591"/>
                  </a:cubicBezTo>
                  <a:cubicBezTo>
                    <a:pt x="1624" y="3591"/>
                    <a:pt x="1154" y="3379"/>
                    <a:pt x="834" y="2993"/>
                  </a:cubicBezTo>
                  <a:cubicBezTo>
                    <a:pt x="401" y="2466"/>
                    <a:pt x="346" y="1700"/>
                    <a:pt x="695" y="1115"/>
                  </a:cubicBezTo>
                  <a:cubicBezTo>
                    <a:pt x="991" y="621"/>
                    <a:pt x="1539" y="317"/>
                    <a:pt x="2107" y="317"/>
                  </a:cubicBezTo>
                  <a:close/>
                  <a:moveTo>
                    <a:pt x="2113" y="0"/>
                  </a:moveTo>
                  <a:cubicBezTo>
                    <a:pt x="1536" y="0"/>
                    <a:pt x="966" y="255"/>
                    <a:pt x="594" y="711"/>
                  </a:cubicBezTo>
                  <a:cubicBezTo>
                    <a:pt x="76" y="1343"/>
                    <a:pt x="0" y="2253"/>
                    <a:pt x="420" y="2957"/>
                  </a:cubicBezTo>
                  <a:cubicBezTo>
                    <a:pt x="779" y="3558"/>
                    <a:pt x="1432" y="3910"/>
                    <a:pt x="2114" y="3910"/>
                  </a:cubicBezTo>
                  <a:cubicBezTo>
                    <a:pt x="2230" y="3910"/>
                    <a:pt x="2347" y="3900"/>
                    <a:pt x="2464" y="3879"/>
                  </a:cubicBezTo>
                  <a:cubicBezTo>
                    <a:pt x="3383" y="3713"/>
                    <a:pt x="4040" y="2888"/>
                    <a:pt x="4059" y="1969"/>
                  </a:cubicBezTo>
                  <a:lnTo>
                    <a:pt x="4059" y="1969"/>
                  </a:lnTo>
                  <a:cubicBezTo>
                    <a:pt x="4059" y="1965"/>
                    <a:pt x="4059" y="1960"/>
                    <a:pt x="4059" y="1956"/>
                  </a:cubicBezTo>
                  <a:lnTo>
                    <a:pt x="4059" y="1956"/>
                  </a:lnTo>
                  <a:cubicBezTo>
                    <a:pt x="4059" y="1956"/>
                    <a:pt x="4059" y="1956"/>
                    <a:pt x="4059" y="1956"/>
                  </a:cubicBezTo>
                  <a:cubicBezTo>
                    <a:pt x="4059" y="1952"/>
                    <a:pt x="4059" y="1947"/>
                    <a:pt x="4059" y="1943"/>
                  </a:cubicBezTo>
                  <a:lnTo>
                    <a:pt x="4059" y="1943"/>
                  </a:lnTo>
                  <a:cubicBezTo>
                    <a:pt x="4044" y="1135"/>
                    <a:pt x="3547" y="413"/>
                    <a:pt x="2789" y="123"/>
                  </a:cubicBezTo>
                  <a:cubicBezTo>
                    <a:pt x="2571" y="40"/>
                    <a:pt x="2341" y="0"/>
                    <a:pt x="211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5" name="Google Shape;2507;p44">
              <a:extLst>
                <a:ext uri="{FF2B5EF4-FFF2-40B4-BE49-F238E27FC236}">
                  <a16:creationId xmlns:a16="http://schemas.microsoft.com/office/drawing/2014/main" id="{CA97F959-C66C-6049-4462-F570AAE279F7}"/>
                </a:ext>
              </a:extLst>
            </p:cNvPr>
            <p:cNvSpPr/>
            <p:nvPr/>
          </p:nvSpPr>
          <p:spPr>
            <a:xfrm>
              <a:off x="5054170" y="1640812"/>
              <a:ext cx="765163" cy="822299"/>
            </a:xfrm>
            <a:custGeom>
              <a:avLst/>
              <a:gdLst/>
              <a:ahLst/>
              <a:cxnLst/>
              <a:rect l="l" t="t" r="r" b="b"/>
              <a:pathLst>
                <a:path w="17930" h="19270" extrusionOk="0">
                  <a:moveTo>
                    <a:pt x="8922" y="0"/>
                  </a:moveTo>
                  <a:cubicBezTo>
                    <a:pt x="8714" y="0"/>
                    <a:pt x="8370" y="35"/>
                    <a:pt x="8370" y="35"/>
                  </a:cubicBezTo>
                  <a:cubicBezTo>
                    <a:pt x="2565" y="505"/>
                    <a:pt x="1" y="4467"/>
                    <a:pt x="1" y="9635"/>
                  </a:cubicBezTo>
                  <a:cubicBezTo>
                    <a:pt x="1" y="14731"/>
                    <a:pt x="4415" y="18761"/>
                    <a:pt x="8370" y="19226"/>
                  </a:cubicBezTo>
                  <a:cubicBezTo>
                    <a:pt x="8370" y="19226"/>
                    <a:pt x="8740" y="19270"/>
                    <a:pt x="8943" y="19270"/>
                  </a:cubicBezTo>
                  <a:cubicBezTo>
                    <a:pt x="8950" y="19270"/>
                    <a:pt x="8957" y="19270"/>
                    <a:pt x="8964" y="19269"/>
                  </a:cubicBezTo>
                  <a:cubicBezTo>
                    <a:pt x="8971" y="19270"/>
                    <a:pt x="8979" y="19270"/>
                    <a:pt x="8986" y="19270"/>
                  </a:cubicBezTo>
                  <a:cubicBezTo>
                    <a:pt x="9190" y="19270"/>
                    <a:pt x="9560" y="19226"/>
                    <a:pt x="9560" y="19226"/>
                  </a:cubicBezTo>
                  <a:cubicBezTo>
                    <a:pt x="13515" y="18761"/>
                    <a:pt x="17929" y="14731"/>
                    <a:pt x="17929" y="9635"/>
                  </a:cubicBezTo>
                  <a:cubicBezTo>
                    <a:pt x="17929" y="4467"/>
                    <a:pt x="15365" y="505"/>
                    <a:pt x="9560" y="35"/>
                  </a:cubicBezTo>
                  <a:cubicBezTo>
                    <a:pt x="9560" y="35"/>
                    <a:pt x="9216" y="0"/>
                    <a:pt x="9007" y="0"/>
                  </a:cubicBezTo>
                  <a:cubicBezTo>
                    <a:pt x="8992" y="0"/>
                    <a:pt x="8978" y="0"/>
                    <a:pt x="8964" y="1"/>
                  </a:cubicBezTo>
                  <a:cubicBezTo>
                    <a:pt x="8951" y="0"/>
                    <a:pt x="8937" y="0"/>
                    <a:pt x="8922" y="0"/>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6" name="Google Shape;2508;p44">
              <a:extLst>
                <a:ext uri="{FF2B5EF4-FFF2-40B4-BE49-F238E27FC236}">
                  <a16:creationId xmlns:a16="http://schemas.microsoft.com/office/drawing/2014/main" id="{BE06B8E3-60E6-74CF-323F-92515FEF7789}"/>
                </a:ext>
              </a:extLst>
            </p:cNvPr>
            <p:cNvSpPr/>
            <p:nvPr/>
          </p:nvSpPr>
          <p:spPr>
            <a:xfrm>
              <a:off x="5040429" y="1634966"/>
              <a:ext cx="785732" cy="834461"/>
            </a:xfrm>
            <a:custGeom>
              <a:avLst/>
              <a:gdLst/>
              <a:ahLst/>
              <a:cxnLst/>
              <a:rect l="l" t="t" r="r" b="b"/>
              <a:pathLst>
                <a:path w="18412" h="19555" extrusionOk="0">
                  <a:moveTo>
                    <a:pt x="9311" y="297"/>
                  </a:moveTo>
                  <a:cubicBezTo>
                    <a:pt x="10208" y="297"/>
                    <a:pt x="11137" y="460"/>
                    <a:pt x="11999" y="698"/>
                  </a:cubicBezTo>
                  <a:cubicBezTo>
                    <a:pt x="13699" y="1167"/>
                    <a:pt x="15246" y="2117"/>
                    <a:pt x="16303" y="3545"/>
                  </a:cubicBezTo>
                  <a:cubicBezTo>
                    <a:pt x="17336" y="4942"/>
                    <a:pt x="17857" y="6651"/>
                    <a:pt x="18026" y="8365"/>
                  </a:cubicBezTo>
                  <a:cubicBezTo>
                    <a:pt x="18070" y="8827"/>
                    <a:pt x="18090" y="9290"/>
                    <a:pt x="18093" y="9754"/>
                  </a:cubicBezTo>
                  <a:lnTo>
                    <a:pt x="18093" y="9754"/>
                  </a:lnTo>
                  <a:cubicBezTo>
                    <a:pt x="18092" y="9760"/>
                    <a:pt x="18092" y="9766"/>
                    <a:pt x="18092" y="9772"/>
                  </a:cubicBezTo>
                  <a:cubicBezTo>
                    <a:pt x="18070" y="13887"/>
                    <a:pt x="15046" y="17764"/>
                    <a:pt x="11118" y="18941"/>
                  </a:cubicBezTo>
                  <a:cubicBezTo>
                    <a:pt x="10517" y="19121"/>
                    <a:pt x="9896" y="19238"/>
                    <a:pt x="9271" y="19238"/>
                  </a:cubicBezTo>
                  <a:cubicBezTo>
                    <a:pt x="9093" y="19238"/>
                    <a:pt x="8914" y="19228"/>
                    <a:pt x="8736" y="19208"/>
                  </a:cubicBezTo>
                  <a:cubicBezTo>
                    <a:pt x="7864" y="19108"/>
                    <a:pt x="7010" y="18839"/>
                    <a:pt x="6219" y="18462"/>
                  </a:cubicBezTo>
                  <a:cubicBezTo>
                    <a:pt x="4407" y="17598"/>
                    <a:pt x="2855" y="16174"/>
                    <a:pt x="1820" y="14456"/>
                  </a:cubicBezTo>
                  <a:cubicBezTo>
                    <a:pt x="720" y="12630"/>
                    <a:pt x="351" y="10594"/>
                    <a:pt x="538" y="8487"/>
                  </a:cubicBezTo>
                  <a:cubicBezTo>
                    <a:pt x="691" y="6755"/>
                    <a:pt x="1199" y="5024"/>
                    <a:pt x="2230" y="3603"/>
                  </a:cubicBezTo>
                  <a:cubicBezTo>
                    <a:pt x="3261" y="2180"/>
                    <a:pt x="4778" y="1216"/>
                    <a:pt x="6455" y="731"/>
                  </a:cubicBezTo>
                  <a:cubicBezTo>
                    <a:pt x="7353" y="471"/>
                    <a:pt x="8316" y="305"/>
                    <a:pt x="9255" y="297"/>
                  </a:cubicBezTo>
                  <a:cubicBezTo>
                    <a:pt x="9274" y="297"/>
                    <a:pt x="9292" y="297"/>
                    <a:pt x="9311" y="297"/>
                  </a:cubicBezTo>
                  <a:close/>
                  <a:moveTo>
                    <a:pt x="9235" y="0"/>
                  </a:moveTo>
                  <a:cubicBezTo>
                    <a:pt x="6849" y="0"/>
                    <a:pt x="4461" y="801"/>
                    <a:pt x="2768" y="2486"/>
                  </a:cubicBezTo>
                  <a:cubicBezTo>
                    <a:pt x="1505" y="3743"/>
                    <a:pt x="748" y="5409"/>
                    <a:pt x="407" y="7141"/>
                  </a:cubicBezTo>
                  <a:cubicBezTo>
                    <a:pt x="1" y="9213"/>
                    <a:pt x="69" y="11374"/>
                    <a:pt x="893" y="13336"/>
                  </a:cubicBezTo>
                  <a:cubicBezTo>
                    <a:pt x="1708" y="15271"/>
                    <a:pt x="3141" y="16935"/>
                    <a:pt x="4895" y="18082"/>
                  </a:cubicBezTo>
                  <a:cubicBezTo>
                    <a:pt x="6173" y="18917"/>
                    <a:pt x="7725" y="19555"/>
                    <a:pt x="9277" y="19555"/>
                  </a:cubicBezTo>
                  <a:cubicBezTo>
                    <a:pt x="9504" y="19555"/>
                    <a:pt x="9731" y="19541"/>
                    <a:pt x="9956" y="19513"/>
                  </a:cubicBezTo>
                  <a:cubicBezTo>
                    <a:pt x="14016" y="19000"/>
                    <a:pt x="17533" y="15373"/>
                    <a:pt x="18260" y="11410"/>
                  </a:cubicBezTo>
                  <a:cubicBezTo>
                    <a:pt x="18358" y="10870"/>
                    <a:pt x="18409" y="10323"/>
                    <a:pt x="18412" y="9774"/>
                  </a:cubicBezTo>
                  <a:lnTo>
                    <a:pt x="18412" y="9774"/>
                  </a:lnTo>
                  <a:cubicBezTo>
                    <a:pt x="18412" y="9773"/>
                    <a:pt x="18412" y="9773"/>
                    <a:pt x="18412" y="9772"/>
                  </a:cubicBezTo>
                  <a:lnTo>
                    <a:pt x="18412" y="9772"/>
                  </a:lnTo>
                  <a:cubicBezTo>
                    <a:pt x="18412" y="9772"/>
                    <a:pt x="18412" y="9772"/>
                    <a:pt x="18412" y="9772"/>
                  </a:cubicBezTo>
                  <a:cubicBezTo>
                    <a:pt x="18412" y="9771"/>
                    <a:pt x="18412" y="9770"/>
                    <a:pt x="18412" y="9769"/>
                  </a:cubicBezTo>
                  <a:lnTo>
                    <a:pt x="18412" y="9769"/>
                  </a:lnTo>
                  <a:cubicBezTo>
                    <a:pt x="18405" y="7906"/>
                    <a:pt x="18082" y="6009"/>
                    <a:pt x="17192" y="4355"/>
                  </a:cubicBezTo>
                  <a:cubicBezTo>
                    <a:pt x="16350" y="2794"/>
                    <a:pt x="15010" y="1559"/>
                    <a:pt x="13384" y="850"/>
                  </a:cubicBezTo>
                  <a:cubicBezTo>
                    <a:pt x="12102" y="290"/>
                    <a:pt x="10669" y="0"/>
                    <a:pt x="9235"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7" name="Google Shape;2509;p44">
              <a:extLst>
                <a:ext uri="{FF2B5EF4-FFF2-40B4-BE49-F238E27FC236}">
                  <a16:creationId xmlns:a16="http://schemas.microsoft.com/office/drawing/2014/main" id="{D93375AC-A6D0-CFD0-53B1-58CBDDB939F6}"/>
                </a:ext>
              </a:extLst>
            </p:cNvPr>
            <p:cNvSpPr/>
            <p:nvPr/>
          </p:nvSpPr>
          <p:spPr>
            <a:xfrm>
              <a:off x="5240827" y="2066140"/>
              <a:ext cx="72846" cy="95160"/>
            </a:xfrm>
            <a:custGeom>
              <a:avLst/>
              <a:gdLst/>
              <a:ahLst/>
              <a:cxnLst/>
              <a:rect l="l" t="t" r="r" b="b"/>
              <a:pathLst>
                <a:path w="1707" h="2230" extrusionOk="0">
                  <a:moveTo>
                    <a:pt x="854" y="1"/>
                  </a:moveTo>
                  <a:cubicBezTo>
                    <a:pt x="382" y="1"/>
                    <a:pt x="0" y="499"/>
                    <a:pt x="0" y="1115"/>
                  </a:cubicBezTo>
                  <a:cubicBezTo>
                    <a:pt x="0" y="1730"/>
                    <a:pt x="382" y="2229"/>
                    <a:pt x="854" y="2229"/>
                  </a:cubicBezTo>
                  <a:cubicBezTo>
                    <a:pt x="1325" y="2229"/>
                    <a:pt x="1707" y="1730"/>
                    <a:pt x="1707" y="1115"/>
                  </a:cubicBezTo>
                  <a:cubicBezTo>
                    <a:pt x="1707" y="499"/>
                    <a:pt x="1325" y="1"/>
                    <a:pt x="85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8" name="Google Shape;2510;p44">
              <a:extLst>
                <a:ext uri="{FF2B5EF4-FFF2-40B4-BE49-F238E27FC236}">
                  <a16:creationId xmlns:a16="http://schemas.microsoft.com/office/drawing/2014/main" id="{47B67FE4-103F-3B63-1ABF-C89991A3DC5E}"/>
                </a:ext>
              </a:extLst>
            </p:cNvPr>
            <p:cNvSpPr/>
            <p:nvPr/>
          </p:nvSpPr>
          <p:spPr>
            <a:xfrm>
              <a:off x="5562249" y="2064220"/>
              <a:ext cx="72889" cy="95160"/>
            </a:xfrm>
            <a:custGeom>
              <a:avLst/>
              <a:gdLst/>
              <a:ahLst/>
              <a:cxnLst/>
              <a:rect l="l" t="t" r="r" b="b"/>
              <a:pathLst>
                <a:path w="1708" h="2230" extrusionOk="0">
                  <a:moveTo>
                    <a:pt x="854" y="1"/>
                  </a:moveTo>
                  <a:cubicBezTo>
                    <a:pt x="383" y="1"/>
                    <a:pt x="1" y="499"/>
                    <a:pt x="1" y="1115"/>
                  </a:cubicBezTo>
                  <a:cubicBezTo>
                    <a:pt x="1" y="1730"/>
                    <a:pt x="383" y="2229"/>
                    <a:pt x="854" y="2229"/>
                  </a:cubicBezTo>
                  <a:cubicBezTo>
                    <a:pt x="1325" y="2229"/>
                    <a:pt x="1708" y="1730"/>
                    <a:pt x="1708" y="1115"/>
                  </a:cubicBezTo>
                  <a:cubicBezTo>
                    <a:pt x="1708" y="499"/>
                    <a:pt x="1325" y="1"/>
                    <a:pt x="85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69" name="Google Shape;2511;p44">
              <a:extLst>
                <a:ext uri="{FF2B5EF4-FFF2-40B4-BE49-F238E27FC236}">
                  <a16:creationId xmlns:a16="http://schemas.microsoft.com/office/drawing/2014/main" id="{6A4F88C7-42EF-795F-E810-7A2BBD95B399}"/>
                </a:ext>
              </a:extLst>
            </p:cNvPr>
            <p:cNvSpPr/>
            <p:nvPr/>
          </p:nvSpPr>
          <p:spPr>
            <a:xfrm>
              <a:off x="5409731" y="2124432"/>
              <a:ext cx="49290" cy="75616"/>
            </a:xfrm>
            <a:custGeom>
              <a:avLst/>
              <a:gdLst/>
              <a:ahLst/>
              <a:cxnLst/>
              <a:rect l="l" t="t" r="r" b="b"/>
              <a:pathLst>
                <a:path w="1155" h="1772" extrusionOk="0">
                  <a:moveTo>
                    <a:pt x="951" y="1"/>
                  </a:moveTo>
                  <a:cubicBezTo>
                    <a:pt x="950" y="1"/>
                    <a:pt x="950" y="1"/>
                    <a:pt x="949" y="1"/>
                  </a:cubicBezTo>
                  <a:cubicBezTo>
                    <a:pt x="580" y="6"/>
                    <a:pt x="254" y="237"/>
                    <a:pt x="127" y="584"/>
                  </a:cubicBezTo>
                  <a:cubicBezTo>
                    <a:pt x="1" y="919"/>
                    <a:pt x="104" y="1325"/>
                    <a:pt x="377" y="1556"/>
                  </a:cubicBezTo>
                  <a:cubicBezTo>
                    <a:pt x="537" y="1692"/>
                    <a:pt x="739" y="1769"/>
                    <a:pt x="949" y="1771"/>
                  </a:cubicBezTo>
                  <a:cubicBezTo>
                    <a:pt x="950" y="1771"/>
                    <a:pt x="951" y="1771"/>
                    <a:pt x="952" y="1771"/>
                  </a:cubicBezTo>
                  <a:cubicBezTo>
                    <a:pt x="1154" y="1771"/>
                    <a:pt x="1153" y="1455"/>
                    <a:pt x="949" y="1452"/>
                  </a:cubicBezTo>
                  <a:cubicBezTo>
                    <a:pt x="642" y="1445"/>
                    <a:pt x="396" y="1194"/>
                    <a:pt x="396" y="886"/>
                  </a:cubicBezTo>
                  <a:cubicBezTo>
                    <a:pt x="396" y="578"/>
                    <a:pt x="642" y="328"/>
                    <a:pt x="949" y="321"/>
                  </a:cubicBezTo>
                  <a:cubicBezTo>
                    <a:pt x="1154" y="317"/>
                    <a:pt x="1154" y="1"/>
                    <a:pt x="951"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0" name="Google Shape;2512;p44">
              <a:extLst>
                <a:ext uri="{FF2B5EF4-FFF2-40B4-BE49-F238E27FC236}">
                  <a16:creationId xmlns:a16="http://schemas.microsoft.com/office/drawing/2014/main" id="{DD085760-73B8-1BD8-956A-2720A4D8AF30}"/>
                </a:ext>
              </a:extLst>
            </p:cNvPr>
            <p:cNvSpPr/>
            <p:nvPr/>
          </p:nvSpPr>
          <p:spPr>
            <a:xfrm>
              <a:off x="5342904" y="2252581"/>
              <a:ext cx="190117" cy="68660"/>
            </a:xfrm>
            <a:custGeom>
              <a:avLst/>
              <a:gdLst/>
              <a:ahLst/>
              <a:cxnLst/>
              <a:rect l="l" t="t" r="r" b="b"/>
              <a:pathLst>
                <a:path w="4455" h="1609" extrusionOk="0">
                  <a:moveTo>
                    <a:pt x="1" y="0"/>
                  </a:moveTo>
                  <a:cubicBezTo>
                    <a:pt x="219" y="919"/>
                    <a:pt x="1133" y="1609"/>
                    <a:pt x="2228" y="1609"/>
                  </a:cubicBezTo>
                  <a:cubicBezTo>
                    <a:pt x="3323" y="1609"/>
                    <a:pt x="4237" y="919"/>
                    <a:pt x="4455" y="0"/>
                  </a:cubicBezTo>
                  <a:close/>
                </a:path>
              </a:pathLst>
            </a:custGeom>
            <a:solidFill>
              <a:srgbClr val="FBFAF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1" name="Google Shape;2513;p44">
              <a:extLst>
                <a:ext uri="{FF2B5EF4-FFF2-40B4-BE49-F238E27FC236}">
                  <a16:creationId xmlns:a16="http://schemas.microsoft.com/office/drawing/2014/main" id="{3D42C0EB-17F8-EE59-2A4A-43EAFFC8A5CF}"/>
                </a:ext>
              </a:extLst>
            </p:cNvPr>
            <p:cNvSpPr/>
            <p:nvPr/>
          </p:nvSpPr>
          <p:spPr>
            <a:xfrm>
              <a:off x="5335820" y="2245711"/>
              <a:ext cx="204925" cy="82358"/>
            </a:xfrm>
            <a:custGeom>
              <a:avLst/>
              <a:gdLst/>
              <a:ahLst/>
              <a:cxnLst/>
              <a:rect l="l" t="t" r="r" b="b"/>
              <a:pathLst>
                <a:path w="4802" h="1930" extrusionOk="0">
                  <a:moveTo>
                    <a:pt x="4404" y="321"/>
                  </a:moveTo>
                  <a:lnTo>
                    <a:pt x="4404" y="321"/>
                  </a:lnTo>
                  <a:cubicBezTo>
                    <a:pt x="4088" y="1169"/>
                    <a:pt x="3241" y="1593"/>
                    <a:pt x="2394" y="1593"/>
                  </a:cubicBezTo>
                  <a:cubicBezTo>
                    <a:pt x="1547" y="1593"/>
                    <a:pt x="700" y="1169"/>
                    <a:pt x="384" y="321"/>
                  </a:cubicBezTo>
                  <a:close/>
                  <a:moveTo>
                    <a:pt x="167" y="1"/>
                  </a:moveTo>
                  <a:cubicBezTo>
                    <a:pt x="101" y="1"/>
                    <a:pt x="56" y="34"/>
                    <a:pt x="32" y="79"/>
                  </a:cubicBezTo>
                  <a:lnTo>
                    <a:pt x="32" y="79"/>
                  </a:lnTo>
                  <a:cubicBezTo>
                    <a:pt x="10" y="111"/>
                    <a:pt x="1" y="153"/>
                    <a:pt x="13" y="203"/>
                  </a:cubicBezTo>
                  <a:cubicBezTo>
                    <a:pt x="283" y="1267"/>
                    <a:pt x="1326" y="1929"/>
                    <a:pt x="2394" y="1929"/>
                  </a:cubicBezTo>
                  <a:cubicBezTo>
                    <a:pt x="3461" y="1929"/>
                    <a:pt x="4504" y="1267"/>
                    <a:pt x="4774" y="203"/>
                  </a:cubicBezTo>
                  <a:cubicBezTo>
                    <a:pt x="4801" y="101"/>
                    <a:pt x="4725" y="2"/>
                    <a:pt x="4621"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2" name="Google Shape;2514;p44">
              <a:extLst>
                <a:ext uri="{FF2B5EF4-FFF2-40B4-BE49-F238E27FC236}">
                  <a16:creationId xmlns:a16="http://schemas.microsoft.com/office/drawing/2014/main" id="{9ADFDA5D-5280-6130-C2B3-F6AE8583DB00}"/>
                </a:ext>
              </a:extLst>
            </p:cNvPr>
            <p:cNvSpPr/>
            <p:nvPr/>
          </p:nvSpPr>
          <p:spPr>
            <a:xfrm>
              <a:off x="5012904" y="1605606"/>
              <a:ext cx="842533" cy="425189"/>
            </a:xfrm>
            <a:custGeom>
              <a:avLst/>
              <a:gdLst/>
              <a:ahLst/>
              <a:cxnLst/>
              <a:rect l="l" t="t" r="r" b="b"/>
              <a:pathLst>
                <a:path w="19743" h="9964" extrusionOk="0">
                  <a:moveTo>
                    <a:pt x="9443" y="0"/>
                  </a:moveTo>
                  <a:cubicBezTo>
                    <a:pt x="8992" y="0"/>
                    <a:pt x="8581" y="22"/>
                    <a:pt x="8240" y="69"/>
                  </a:cubicBezTo>
                  <a:cubicBezTo>
                    <a:pt x="6584" y="298"/>
                    <a:pt x="3657" y="1460"/>
                    <a:pt x="2555" y="2889"/>
                  </a:cubicBezTo>
                  <a:cubicBezTo>
                    <a:pt x="1451" y="4320"/>
                    <a:pt x="556" y="5819"/>
                    <a:pt x="545" y="6673"/>
                  </a:cubicBezTo>
                  <a:cubicBezTo>
                    <a:pt x="534" y="7527"/>
                    <a:pt x="0" y="9090"/>
                    <a:pt x="408" y="9552"/>
                  </a:cubicBezTo>
                  <a:cubicBezTo>
                    <a:pt x="408" y="9552"/>
                    <a:pt x="749" y="9964"/>
                    <a:pt x="1050" y="9964"/>
                  </a:cubicBezTo>
                  <a:cubicBezTo>
                    <a:pt x="1100" y="9964"/>
                    <a:pt x="1148" y="9953"/>
                    <a:pt x="1194" y="9927"/>
                  </a:cubicBezTo>
                  <a:cubicBezTo>
                    <a:pt x="1327" y="9850"/>
                    <a:pt x="1684" y="9713"/>
                    <a:pt x="1992" y="9414"/>
                  </a:cubicBezTo>
                  <a:cubicBezTo>
                    <a:pt x="2430" y="8988"/>
                    <a:pt x="2848" y="8321"/>
                    <a:pt x="3042" y="7801"/>
                  </a:cubicBezTo>
                  <a:cubicBezTo>
                    <a:pt x="3371" y="6911"/>
                    <a:pt x="3520" y="6911"/>
                    <a:pt x="3520" y="6911"/>
                  </a:cubicBezTo>
                  <a:lnTo>
                    <a:pt x="6109" y="7059"/>
                  </a:lnTo>
                  <a:lnTo>
                    <a:pt x="9047" y="6881"/>
                  </a:lnTo>
                  <a:cubicBezTo>
                    <a:pt x="9047" y="6881"/>
                    <a:pt x="10899" y="6626"/>
                    <a:pt x="11037" y="6610"/>
                  </a:cubicBezTo>
                  <a:cubicBezTo>
                    <a:pt x="11174" y="6595"/>
                    <a:pt x="12734" y="6218"/>
                    <a:pt x="13445" y="5910"/>
                  </a:cubicBezTo>
                  <a:cubicBezTo>
                    <a:pt x="13622" y="5834"/>
                    <a:pt x="13921" y="5670"/>
                    <a:pt x="13921" y="5670"/>
                  </a:cubicBezTo>
                  <a:cubicBezTo>
                    <a:pt x="13921" y="5670"/>
                    <a:pt x="14611" y="6923"/>
                    <a:pt x="15502" y="7764"/>
                  </a:cubicBezTo>
                  <a:cubicBezTo>
                    <a:pt x="15799" y="8043"/>
                    <a:pt x="16140" y="8309"/>
                    <a:pt x="16373" y="8551"/>
                  </a:cubicBezTo>
                  <a:cubicBezTo>
                    <a:pt x="17306" y="9521"/>
                    <a:pt x="17689" y="9354"/>
                    <a:pt x="18406" y="9742"/>
                  </a:cubicBezTo>
                  <a:cubicBezTo>
                    <a:pt x="18610" y="9852"/>
                    <a:pt x="18766" y="9892"/>
                    <a:pt x="18886" y="9892"/>
                  </a:cubicBezTo>
                  <a:cubicBezTo>
                    <a:pt x="19190" y="9892"/>
                    <a:pt x="19264" y="9636"/>
                    <a:pt x="19297" y="9601"/>
                  </a:cubicBezTo>
                  <a:cubicBezTo>
                    <a:pt x="19341" y="9551"/>
                    <a:pt x="19742" y="7050"/>
                    <a:pt x="19157" y="5660"/>
                  </a:cubicBezTo>
                  <a:cubicBezTo>
                    <a:pt x="18572" y="4269"/>
                    <a:pt x="16695" y="1321"/>
                    <a:pt x="14929" y="764"/>
                  </a:cubicBezTo>
                  <a:cubicBezTo>
                    <a:pt x="13527" y="323"/>
                    <a:pt x="11180" y="0"/>
                    <a:pt x="9443" y="0"/>
                  </a:cubicBezTo>
                  <a:close/>
                </a:path>
              </a:pathLst>
            </a:custGeom>
            <a:solidFill>
              <a:srgbClr val="FFCE3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3" name="Google Shape;2515;p44">
              <a:extLst>
                <a:ext uri="{FF2B5EF4-FFF2-40B4-BE49-F238E27FC236}">
                  <a16:creationId xmlns:a16="http://schemas.microsoft.com/office/drawing/2014/main" id="{6A474C2B-CDA4-C1E2-93FC-9E0F35B84FB9}"/>
                </a:ext>
              </a:extLst>
            </p:cNvPr>
            <p:cNvSpPr/>
            <p:nvPr/>
          </p:nvSpPr>
          <p:spPr>
            <a:xfrm>
              <a:off x="5598223" y="1838775"/>
              <a:ext cx="234841" cy="202225"/>
            </a:xfrm>
            <a:custGeom>
              <a:avLst/>
              <a:gdLst/>
              <a:ahLst/>
              <a:cxnLst/>
              <a:rect l="l" t="t" r="r" b="b"/>
              <a:pathLst>
                <a:path w="5503" h="4739" extrusionOk="0">
                  <a:moveTo>
                    <a:pt x="218" y="1"/>
                  </a:moveTo>
                  <a:cubicBezTo>
                    <a:pt x="111" y="1"/>
                    <a:pt x="0" y="116"/>
                    <a:pt x="68" y="241"/>
                  </a:cubicBezTo>
                  <a:cubicBezTo>
                    <a:pt x="1197" y="2310"/>
                    <a:pt x="3045" y="3894"/>
                    <a:pt x="5247" y="4728"/>
                  </a:cubicBezTo>
                  <a:cubicBezTo>
                    <a:pt x="5267" y="4735"/>
                    <a:pt x="5285" y="4739"/>
                    <a:pt x="5303" y="4739"/>
                  </a:cubicBezTo>
                  <a:cubicBezTo>
                    <a:pt x="5453" y="4739"/>
                    <a:pt x="5502" y="4485"/>
                    <a:pt x="5331" y="4420"/>
                  </a:cubicBezTo>
                  <a:cubicBezTo>
                    <a:pt x="3204" y="3615"/>
                    <a:pt x="1435" y="2076"/>
                    <a:pt x="344" y="80"/>
                  </a:cubicBezTo>
                  <a:cubicBezTo>
                    <a:pt x="313" y="24"/>
                    <a:pt x="266" y="1"/>
                    <a:pt x="218"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4" name="Google Shape;2516;p44">
              <a:extLst>
                <a:ext uri="{FF2B5EF4-FFF2-40B4-BE49-F238E27FC236}">
                  <a16:creationId xmlns:a16="http://schemas.microsoft.com/office/drawing/2014/main" id="{35F894BB-3E32-09E3-1570-5125DD8FFF17}"/>
                </a:ext>
              </a:extLst>
            </p:cNvPr>
            <p:cNvSpPr/>
            <p:nvPr/>
          </p:nvSpPr>
          <p:spPr>
            <a:xfrm>
              <a:off x="5041880" y="1796912"/>
              <a:ext cx="627194" cy="243959"/>
            </a:xfrm>
            <a:custGeom>
              <a:avLst/>
              <a:gdLst/>
              <a:ahLst/>
              <a:cxnLst/>
              <a:rect l="l" t="t" r="r" b="b"/>
              <a:pathLst>
                <a:path w="14697" h="5717" extrusionOk="0">
                  <a:moveTo>
                    <a:pt x="14467" y="0"/>
                  </a:moveTo>
                  <a:cubicBezTo>
                    <a:pt x="14431" y="0"/>
                    <a:pt x="14393" y="14"/>
                    <a:pt x="14360" y="48"/>
                  </a:cubicBezTo>
                  <a:cubicBezTo>
                    <a:pt x="13008" y="1443"/>
                    <a:pt x="10928" y="1943"/>
                    <a:pt x="9068" y="2201"/>
                  </a:cubicBezTo>
                  <a:cubicBezTo>
                    <a:pt x="7957" y="2355"/>
                    <a:pt x="6832" y="2421"/>
                    <a:pt x="5708" y="2421"/>
                  </a:cubicBezTo>
                  <a:cubicBezTo>
                    <a:pt x="5086" y="2421"/>
                    <a:pt x="4464" y="2401"/>
                    <a:pt x="3845" y="2365"/>
                  </a:cubicBezTo>
                  <a:cubicBezTo>
                    <a:pt x="3485" y="2344"/>
                    <a:pt x="3126" y="2320"/>
                    <a:pt x="2769" y="2279"/>
                  </a:cubicBezTo>
                  <a:cubicBezTo>
                    <a:pt x="2765" y="2279"/>
                    <a:pt x="2761" y="2279"/>
                    <a:pt x="2757" y="2279"/>
                  </a:cubicBezTo>
                  <a:cubicBezTo>
                    <a:pt x="2689" y="2279"/>
                    <a:pt x="2638" y="2339"/>
                    <a:pt x="2616" y="2397"/>
                  </a:cubicBezTo>
                  <a:cubicBezTo>
                    <a:pt x="2159" y="3564"/>
                    <a:pt x="1471" y="4997"/>
                    <a:pt x="178" y="5401"/>
                  </a:cubicBezTo>
                  <a:cubicBezTo>
                    <a:pt x="1" y="5456"/>
                    <a:pt x="53" y="5716"/>
                    <a:pt x="213" y="5716"/>
                  </a:cubicBezTo>
                  <a:cubicBezTo>
                    <a:pt x="229" y="5716"/>
                    <a:pt x="246" y="5714"/>
                    <a:pt x="264" y="5708"/>
                  </a:cubicBezTo>
                  <a:lnTo>
                    <a:pt x="264" y="5709"/>
                  </a:lnTo>
                  <a:cubicBezTo>
                    <a:pt x="1631" y="5282"/>
                    <a:pt x="2371" y="3862"/>
                    <a:pt x="2872" y="2611"/>
                  </a:cubicBezTo>
                  <a:lnTo>
                    <a:pt x="2872" y="2611"/>
                  </a:lnTo>
                  <a:cubicBezTo>
                    <a:pt x="3765" y="2706"/>
                    <a:pt x="4670" y="2737"/>
                    <a:pt x="5570" y="2737"/>
                  </a:cubicBezTo>
                  <a:cubicBezTo>
                    <a:pt x="5691" y="2737"/>
                    <a:pt x="5813" y="2737"/>
                    <a:pt x="5935" y="2736"/>
                  </a:cubicBezTo>
                  <a:cubicBezTo>
                    <a:pt x="7941" y="2716"/>
                    <a:pt x="10013" y="2538"/>
                    <a:pt x="11918" y="1869"/>
                  </a:cubicBezTo>
                  <a:cubicBezTo>
                    <a:pt x="12902" y="1523"/>
                    <a:pt x="13853" y="1030"/>
                    <a:pt x="14586" y="275"/>
                  </a:cubicBezTo>
                  <a:cubicBezTo>
                    <a:pt x="14697" y="161"/>
                    <a:pt x="14588" y="0"/>
                    <a:pt x="1446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5" name="Google Shape;2517;p44">
              <a:extLst>
                <a:ext uri="{FF2B5EF4-FFF2-40B4-BE49-F238E27FC236}">
                  <a16:creationId xmlns:a16="http://schemas.microsoft.com/office/drawing/2014/main" id="{C6E17443-68DF-3E76-3E1B-52E6FD8B15B4}"/>
                </a:ext>
              </a:extLst>
            </p:cNvPr>
            <p:cNvSpPr/>
            <p:nvPr/>
          </p:nvSpPr>
          <p:spPr>
            <a:xfrm>
              <a:off x="5128935" y="1864251"/>
              <a:ext cx="53216" cy="91789"/>
            </a:xfrm>
            <a:custGeom>
              <a:avLst/>
              <a:gdLst/>
              <a:ahLst/>
              <a:cxnLst/>
              <a:rect l="l" t="t" r="r" b="b"/>
              <a:pathLst>
                <a:path w="1247" h="2151" extrusionOk="0">
                  <a:moveTo>
                    <a:pt x="297" y="0"/>
                  </a:moveTo>
                  <a:cubicBezTo>
                    <a:pt x="275" y="0"/>
                    <a:pt x="255" y="4"/>
                    <a:pt x="235" y="11"/>
                  </a:cubicBezTo>
                  <a:cubicBezTo>
                    <a:pt x="10" y="93"/>
                    <a:pt x="1" y="636"/>
                    <a:pt x="216" y="1225"/>
                  </a:cubicBezTo>
                  <a:cubicBezTo>
                    <a:pt x="412" y="1762"/>
                    <a:pt x="727" y="2151"/>
                    <a:pt x="952" y="2151"/>
                  </a:cubicBezTo>
                  <a:cubicBezTo>
                    <a:pt x="973" y="2151"/>
                    <a:pt x="993" y="2147"/>
                    <a:pt x="1012" y="2140"/>
                  </a:cubicBezTo>
                  <a:cubicBezTo>
                    <a:pt x="1238" y="2058"/>
                    <a:pt x="1247" y="1514"/>
                    <a:pt x="1032" y="927"/>
                  </a:cubicBezTo>
                  <a:cubicBezTo>
                    <a:pt x="836" y="389"/>
                    <a:pt x="521" y="0"/>
                    <a:pt x="297" y="0"/>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6" name="Google Shape;2518;p44">
              <a:extLst>
                <a:ext uri="{FF2B5EF4-FFF2-40B4-BE49-F238E27FC236}">
                  <a16:creationId xmlns:a16="http://schemas.microsoft.com/office/drawing/2014/main" id="{F107925E-F95D-82D9-0CA4-1D68AAD68F1F}"/>
                </a:ext>
              </a:extLst>
            </p:cNvPr>
            <p:cNvSpPr/>
            <p:nvPr/>
          </p:nvSpPr>
          <p:spPr>
            <a:xfrm>
              <a:off x="5122278" y="1858746"/>
              <a:ext cx="62946" cy="102713"/>
            </a:xfrm>
            <a:custGeom>
              <a:avLst/>
              <a:gdLst/>
              <a:ahLst/>
              <a:cxnLst/>
              <a:rect l="l" t="t" r="r" b="b"/>
              <a:pathLst>
                <a:path w="1475" h="2407" extrusionOk="0">
                  <a:moveTo>
                    <a:pt x="455" y="255"/>
                  </a:moveTo>
                  <a:lnTo>
                    <a:pt x="455" y="256"/>
                  </a:lnTo>
                  <a:cubicBezTo>
                    <a:pt x="572" y="256"/>
                    <a:pt x="867" y="546"/>
                    <a:pt x="1068" y="1098"/>
                  </a:cubicBezTo>
                  <a:cubicBezTo>
                    <a:pt x="1167" y="1369"/>
                    <a:pt x="1219" y="1635"/>
                    <a:pt x="1216" y="1849"/>
                  </a:cubicBezTo>
                  <a:cubicBezTo>
                    <a:pt x="1212" y="2033"/>
                    <a:pt x="1168" y="2134"/>
                    <a:pt x="1124" y="2148"/>
                  </a:cubicBezTo>
                  <a:cubicBezTo>
                    <a:pt x="1119" y="2150"/>
                    <a:pt x="1114" y="2151"/>
                    <a:pt x="1107" y="2151"/>
                  </a:cubicBezTo>
                  <a:cubicBezTo>
                    <a:pt x="1058" y="2151"/>
                    <a:pt x="969" y="2100"/>
                    <a:pt x="862" y="1978"/>
                  </a:cubicBezTo>
                  <a:cubicBezTo>
                    <a:pt x="723" y="1817"/>
                    <a:pt x="590" y="1579"/>
                    <a:pt x="492" y="1310"/>
                  </a:cubicBezTo>
                  <a:cubicBezTo>
                    <a:pt x="278" y="723"/>
                    <a:pt x="335" y="296"/>
                    <a:pt x="435" y="259"/>
                  </a:cubicBezTo>
                  <a:cubicBezTo>
                    <a:pt x="441" y="256"/>
                    <a:pt x="448" y="255"/>
                    <a:pt x="455" y="255"/>
                  </a:cubicBezTo>
                  <a:close/>
                  <a:moveTo>
                    <a:pt x="454" y="1"/>
                  </a:moveTo>
                  <a:cubicBezTo>
                    <a:pt x="418" y="1"/>
                    <a:pt x="382" y="7"/>
                    <a:pt x="347" y="20"/>
                  </a:cubicBezTo>
                  <a:cubicBezTo>
                    <a:pt x="1" y="146"/>
                    <a:pt x="37" y="808"/>
                    <a:pt x="251" y="1397"/>
                  </a:cubicBezTo>
                  <a:cubicBezTo>
                    <a:pt x="361" y="1696"/>
                    <a:pt x="509" y="1962"/>
                    <a:pt x="669" y="2147"/>
                  </a:cubicBezTo>
                  <a:cubicBezTo>
                    <a:pt x="852" y="2355"/>
                    <a:pt x="1003" y="2407"/>
                    <a:pt x="1109" y="2407"/>
                  </a:cubicBezTo>
                  <a:cubicBezTo>
                    <a:pt x="1144" y="2407"/>
                    <a:pt x="1179" y="2401"/>
                    <a:pt x="1211" y="2389"/>
                  </a:cubicBezTo>
                  <a:cubicBezTo>
                    <a:pt x="1306" y="2356"/>
                    <a:pt x="1464" y="2240"/>
                    <a:pt x="1471" y="1855"/>
                  </a:cubicBezTo>
                  <a:cubicBezTo>
                    <a:pt x="1474" y="1610"/>
                    <a:pt x="1417" y="1311"/>
                    <a:pt x="1307" y="1012"/>
                  </a:cubicBezTo>
                  <a:cubicBezTo>
                    <a:pt x="1115" y="483"/>
                    <a:pt x="773" y="1"/>
                    <a:pt x="45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7" name="Google Shape;2519;p44">
              <a:extLst>
                <a:ext uri="{FF2B5EF4-FFF2-40B4-BE49-F238E27FC236}">
                  <a16:creationId xmlns:a16="http://schemas.microsoft.com/office/drawing/2014/main" id="{BBA66DDE-509A-7983-B182-138DB674F635}"/>
                </a:ext>
              </a:extLst>
            </p:cNvPr>
            <p:cNvSpPr/>
            <p:nvPr/>
          </p:nvSpPr>
          <p:spPr>
            <a:xfrm>
              <a:off x="5183516" y="1848974"/>
              <a:ext cx="53216" cy="91789"/>
            </a:xfrm>
            <a:custGeom>
              <a:avLst/>
              <a:gdLst/>
              <a:ahLst/>
              <a:cxnLst/>
              <a:rect l="l" t="t" r="r" b="b"/>
              <a:pathLst>
                <a:path w="1247" h="2151" extrusionOk="0">
                  <a:moveTo>
                    <a:pt x="296" y="0"/>
                  </a:moveTo>
                  <a:cubicBezTo>
                    <a:pt x="274" y="0"/>
                    <a:pt x="254" y="4"/>
                    <a:pt x="235" y="11"/>
                  </a:cubicBezTo>
                  <a:cubicBezTo>
                    <a:pt x="9" y="93"/>
                    <a:pt x="0" y="636"/>
                    <a:pt x="215" y="1225"/>
                  </a:cubicBezTo>
                  <a:cubicBezTo>
                    <a:pt x="411" y="1762"/>
                    <a:pt x="725" y="2151"/>
                    <a:pt x="951" y="2151"/>
                  </a:cubicBezTo>
                  <a:cubicBezTo>
                    <a:pt x="972" y="2151"/>
                    <a:pt x="992" y="2147"/>
                    <a:pt x="1012" y="2140"/>
                  </a:cubicBezTo>
                  <a:cubicBezTo>
                    <a:pt x="1237" y="2058"/>
                    <a:pt x="1246" y="1514"/>
                    <a:pt x="1031" y="927"/>
                  </a:cubicBezTo>
                  <a:cubicBezTo>
                    <a:pt x="835" y="390"/>
                    <a:pt x="520" y="0"/>
                    <a:pt x="296" y="0"/>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8" name="Google Shape;2520;p44">
              <a:extLst>
                <a:ext uri="{FF2B5EF4-FFF2-40B4-BE49-F238E27FC236}">
                  <a16:creationId xmlns:a16="http://schemas.microsoft.com/office/drawing/2014/main" id="{E85E0150-65E9-285A-CE4B-2C3DE52A1053}"/>
                </a:ext>
              </a:extLst>
            </p:cNvPr>
            <p:cNvSpPr/>
            <p:nvPr/>
          </p:nvSpPr>
          <p:spPr>
            <a:xfrm>
              <a:off x="5176816" y="1843512"/>
              <a:ext cx="66573" cy="102670"/>
            </a:xfrm>
            <a:custGeom>
              <a:avLst/>
              <a:gdLst/>
              <a:ahLst/>
              <a:cxnLst/>
              <a:rect l="l" t="t" r="r" b="b"/>
              <a:pathLst>
                <a:path w="1560" h="2406" extrusionOk="0">
                  <a:moveTo>
                    <a:pt x="453" y="255"/>
                  </a:moveTo>
                  <a:cubicBezTo>
                    <a:pt x="501" y="255"/>
                    <a:pt x="591" y="306"/>
                    <a:pt x="698" y="428"/>
                  </a:cubicBezTo>
                  <a:cubicBezTo>
                    <a:pt x="837" y="589"/>
                    <a:pt x="969" y="827"/>
                    <a:pt x="1068" y="1097"/>
                  </a:cubicBezTo>
                  <a:cubicBezTo>
                    <a:pt x="1282" y="1684"/>
                    <a:pt x="1225" y="2110"/>
                    <a:pt x="1125" y="2147"/>
                  </a:cubicBezTo>
                  <a:cubicBezTo>
                    <a:pt x="1120" y="2149"/>
                    <a:pt x="1114" y="2150"/>
                    <a:pt x="1108" y="2150"/>
                  </a:cubicBezTo>
                  <a:cubicBezTo>
                    <a:pt x="1059" y="2150"/>
                    <a:pt x="968" y="2099"/>
                    <a:pt x="863" y="1977"/>
                  </a:cubicBezTo>
                  <a:cubicBezTo>
                    <a:pt x="722" y="1816"/>
                    <a:pt x="590" y="1578"/>
                    <a:pt x="492" y="1307"/>
                  </a:cubicBezTo>
                  <a:cubicBezTo>
                    <a:pt x="278" y="722"/>
                    <a:pt x="334" y="295"/>
                    <a:pt x="435" y="258"/>
                  </a:cubicBezTo>
                  <a:cubicBezTo>
                    <a:pt x="440" y="255"/>
                    <a:pt x="447" y="255"/>
                    <a:pt x="453" y="255"/>
                  </a:cubicBezTo>
                  <a:close/>
                  <a:moveTo>
                    <a:pt x="450" y="1"/>
                  </a:moveTo>
                  <a:cubicBezTo>
                    <a:pt x="408" y="1"/>
                    <a:pt x="373" y="9"/>
                    <a:pt x="347" y="19"/>
                  </a:cubicBezTo>
                  <a:cubicBezTo>
                    <a:pt x="0" y="146"/>
                    <a:pt x="36" y="807"/>
                    <a:pt x="251" y="1396"/>
                  </a:cubicBezTo>
                  <a:cubicBezTo>
                    <a:pt x="360" y="1694"/>
                    <a:pt x="509" y="1961"/>
                    <a:pt x="670" y="2146"/>
                  </a:cubicBezTo>
                  <a:cubicBezTo>
                    <a:pt x="851" y="2354"/>
                    <a:pt x="1002" y="2406"/>
                    <a:pt x="1109" y="2406"/>
                  </a:cubicBezTo>
                  <a:cubicBezTo>
                    <a:pt x="1144" y="2406"/>
                    <a:pt x="1179" y="2400"/>
                    <a:pt x="1211" y="2388"/>
                  </a:cubicBezTo>
                  <a:cubicBezTo>
                    <a:pt x="1559" y="2261"/>
                    <a:pt x="1522" y="1600"/>
                    <a:pt x="1307" y="1011"/>
                  </a:cubicBezTo>
                  <a:cubicBezTo>
                    <a:pt x="1199" y="712"/>
                    <a:pt x="1050" y="446"/>
                    <a:pt x="889" y="261"/>
                  </a:cubicBezTo>
                  <a:cubicBezTo>
                    <a:pt x="707" y="53"/>
                    <a:pt x="556" y="1"/>
                    <a:pt x="45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79" name="Google Shape;2521;p44">
              <a:extLst>
                <a:ext uri="{FF2B5EF4-FFF2-40B4-BE49-F238E27FC236}">
                  <a16:creationId xmlns:a16="http://schemas.microsoft.com/office/drawing/2014/main" id="{36AB53E5-51BE-F5FB-E0E0-DB13368682B1}"/>
                </a:ext>
              </a:extLst>
            </p:cNvPr>
            <p:cNvSpPr/>
            <p:nvPr/>
          </p:nvSpPr>
          <p:spPr>
            <a:xfrm>
              <a:off x="5145024" y="2170904"/>
              <a:ext cx="90855" cy="87393"/>
            </a:xfrm>
            <a:custGeom>
              <a:avLst/>
              <a:gdLst/>
              <a:ahLst/>
              <a:cxnLst/>
              <a:rect l="l" t="t" r="r" b="b"/>
              <a:pathLst>
                <a:path w="2129" h="2048" extrusionOk="0">
                  <a:moveTo>
                    <a:pt x="1104" y="1"/>
                  </a:moveTo>
                  <a:cubicBezTo>
                    <a:pt x="691" y="1"/>
                    <a:pt x="318" y="250"/>
                    <a:pt x="160" y="632"/>
                  </a:cubicBezTo>
                  <a:cubicBezTo>
                    <a:pt x="0" y="1015"/>
                    <a:pt x="88" y="1455"/>
                    <a:pt x="381" y="1748"/>
                  </a:cubicBezTo>
                  <a:cubicBezTo>
                    <a:pt x="577" y="1943"/>
                    <a:pt x="838" y="2047"/>
                    <a:pt x="1105" y="2047"/>
                  </a:cubicBezTo>
                  <a:cubicBezTo>
                    <a:pt x="1236" y="2047"/>
                    <a:pt x="1369" y="2022"/>
                    <a:pt x="1496" y="1970"/>
                  </a:cubicBezTo>
                  <a:cubicBezTo>
                    <a:pt x="1879" y="1811"/>
                    <a:pt x="2129" y="1438"/>
                    <a:pt x="2129" y="1024"/>
                  </a:cubicBezTo>
                  <a:cubicBezTo>
                    <a:pt x="2129" y="459"/>
                    <a:pt x="1670" y="1"/>
                    <a:pt x="1104" y="1"/>
                  </a:cubicBezTo>
                  <a:close/>
                </a:path>
              </a:pathLst>
            </a:custGeom>
            <a:solidFill>
              <a:srgbClr val="F2A6B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0" name="Google Shape;2522;p44">
              <a:extLst>
                <a:ext uri="{FF2B5EF4-FFF2-40B4-BE49-F238E27FC236}">
                  <a16:creationId xmlns:a16="http://schemas.microsoft.com/office/drawing/2014/main" id="{9C5640B1-ADAD-6BB7-09A4-F6AE4A89366E}"/>
                </a:ext>
              </a:extLst>
            </p:cNvPr>
            <p:cNvSpPr/>
            <p:nvPr/>
          </p:nvSpPr>
          <p:spPr>
            <a:xfrm>
              <a:off x="5640086" y="2170904"/>
              <a:ext cx="87398" cy="87351"/>
            </a:xfrm>
            <a:custGeom>
              <a:avLst/>
              <a:gdLst/>
              <a:ahLst/>
              <a:cxnLst/>
              <a:rect l="l" t="t" r="r" b="b"/>
              <a:pathLst>
                <a:path w="2048" h="2047" extrusionOk="0">
                  <a:moveTo>
                    <a:pt x="1025" y="1"/>
                  </a:moveTo>
                  <a:cubicBezTo>
                    <a:pt x="459" y="1"/>
                    <a:pt x="0" y="459"/>
                    <a:pt x="0" y="1024"/>
                  </a:cubicBezTo>
                  <a:cubicBezTo>
                    <a:pt x="0" y="1590"/>
                    <a:pt x="459" y="2047"/>
                    <a:pt x="1025" y="2047"/>
                  </a:cubicBezTo>
                  <a:cubicBezTo>
                    <a:pt x="1589" y="2047"/>
                    <a:pt x="2048" y="1590"/>
                    <a:pt x="2048" y="1024"/>
                  </a:cubicBezTo>
                  <a:cubicBezTo>
                    <a:pt x="2048" y="459"/>
                    <a:pt x="1589" y="1"/>
                    <a:pt x="1025" y="1"/>
                  </a:cubicBezTo>
                  <a:close/>
                </a:path>
              </a:pathLst>
            </a:custGeom>
            <a:solidFill>
              <a:srgbClr val="F2A6B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grpSp>
      <p:grpSp>
        <p:nvGrpSpPr>
          <p:cNvPr id="681" name="Google Shape;2523;p44">
            <a:extLst>
              <a:ext uri="{FF2B5EF4-FFF2-40B4-BE49-F238E27FC236}">
                <a16:creationId xmlns:a16="http://schemas.microsoft.com/office/drawing/2014/main" id="{2C62EFE6-0D9C-4C73-178A-92BE8624DBDF}"/>
              </a:ext>
            </a:extLst>
          </p:cNvPr>
          <p:cNvGrpSpPr/>
          <p:nvPr/>
        </p:nvGrpSpPr>
        <p:grpSpPr>
          <a:xfrm>
            <a:off x="10831959" y="631355"/>
            <a:ext cx="862922" cy="3229984"/>
            <a:chOff x="8252442" y="1"/>
            <a:chExt cx="761225" cy="2635321"/>
          </a:xfrm>
        </p:grpSpPr>
        <p:sp>
          <p:nvSpPr>
            <p:cNvPr id="682" name="Google Shape;2524;p44">
              <a:extLst>
                <a:ext uri="{FF2B5EF4-FFF2-40B4-BE49-F238E27FC236}">
                  <a16:creationId xmlns:a16="http://schemas.microsoft.com/office/drawing/2014/main" id="{5386B395-709D-7DC1-88DD-6DF8F56E6BD2}"/>
                </a:ext>
              </a:extLst>
            </p:cNvPr>
            <p:cNvSpPr/>
            <p:nvPr/>
          </p:nvSpPr>
          <p:spPr>
            <a:xfrm>
              <a:off x="8624800" y="1"/>
              <a:ext cx="16550" cy="1841096"/>
            </a:xfrm>
            <a:custGeom>
              <a:avLst/>
              <a:gdLst/>
              <a:ahLst/>
              <a:cxnLst/>
              <a:rect l="l" t="t" r="r" b="b"/>
              <a:pathLst>
                <a:path w="575" h="17627" extrusionOk="0">
                  <a:moveTo>
                    <a:pt x="0" y="0"/>
                  </a:moveTo>
                  <a:lnTo>
                    <a:pt x="0" y="17627"/>
                  </a:lnTo>
                  <a:lnTo>
                    <a:pt x="574" y="17627"/>
                  </a:lnTo>
                  <a:lnTo>
                    <a:pt x="574"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3" name="Google Shape;2525;p44">
              <a:extLst>
                <a:ext uri="{FF2B5EF4-FFF2-40B4-BE49-F238E27FC236}">
                  <a16:creationId xmlns:a16="http://schemas.microsoft.com/office/drawing/2014/main" id="{0009A4B9-EC01-58A1-E51B-4440450D2D3A}"/>
                </a:ext>
              </a:extLst>
            </p:cNvPr>
            <p:cNvSpPr/>
            <p:nvPr/>
          </p:nvSpPr>
          <p:spPr>
            <a:xfrm>
              <a:off x="8479150" y="2561412"/>
              <a:ext cx="307753" cy="73910"/>
            </a:xfrm>
            <a:custGeom>
              <a:avLst/>
              <a:gdLst/>
              <a:ahLst/>
              <a:cxnLst/>
              <a:rect l="l" t="t" r="r" b="b"/>
              <a:pathLst>
                <a:path w="10697" h="2569" extrusionOk="0">
                  <a:moveTo>
                    <a:pt x="0" y="1"/>
                  </a:moveTo>
                  <a:lnTo>
                    <a:pt x="0" y="913"/>
                  </a:lnTo>
                  <a:cubicBezTo>
                    <a:pt x="0" y="1827"/>
                    <a:pt x="742" y="2569"/>
                    <a:pt x="1656" y="2569"/>
                  </a:cubicBezTo>
                  <a:lnTo>
                    <a:pt x="9041" y="2569"/>
                  </a:lnTo>
                  <a:cubicBezTo>
                    <a:pt x="9956" y="2569"/>
                    <a:pt x="10697" y="1827"/>
                    <a:pt x="10697" y="913"/>
                  </a:cubicBezTo>
                  <a:lnTo>
                    <a:pt x="10697" y="1"/>
                  </a:lnTo>
                  <a:close/>
                </a:path>
              </a:pathLst>
            </a:custGeom>
            <a:solidFill>
              <a:srgbClr val="407792"/>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4" name="Google Shape;2526;p44">
              <a:extLst>
                <a:ext uri="{FF2B5EF4-FFF2-40B4-BE49-F238E27FC236}">
                  <a16:creationId xmlns:a16="http://schemas.microsoft.com/office/drawing/2014/main" id="{02F89D81-72D9-977C-3C64-5B86B264F7C6}"/>
                </a:ext>
              </a:extLst>
            </p:cNvPr>
            <p:cNvSpPr/>
            <p:nvPr/>
          </p:nvSpPr>
          <p:spPr>
            <a:xfrm>
              <a:off x="8479150" y="1923984"/>
              <a:ext cx="307753" cy="57367"/>
            </a:xfrm>
            <a:custGeom>
              <a:avLst/>
              <a:gdLst/>
              <a:ahLst/>
              <a:cxnLst/>
              <a:rect l="l" t="t" r="r" b="b"/>
              <a:pathLst>
                <a:path w="10697" h="1994" extrusionOk="0">
                  <a:moveTo>
                    <a:pt x="1656" y="0"/>
                  </a:moveTo>
                  <a:cubicBezTo>
                    <a:pt x="742" y="0"/>
                    <a:pt x="0" y="742"/>
                    <a:pt x="0" y="1657"/>
                  </a:cubicBezTo>
                  <a:lnTo>
                    <a:pt x="0" y="1994"/>
                  </a:lnTo>
                  <a:lnTo>
                    <a:pt x="10697" y="1994"/>
                  </a:lnTo>
                  <a:lnTo>
                    <a:pt x="10697" y="1657"/>
                  </a:lnTo>
                  <a:cubicBezTo>
                    <a:pt x="10697" y="742"/>
                    <a:pt x="9956" y="0"/>
                    <a:pt x="9041" y="0"/>
                  </a:cubicBezTo>
                  <a:close/>
                </a:path>
              </a:pathLst>
            </a:custGeom>
            <a:solidFill>
              <a:srgbClr val="407792"/>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5" name="Google Shape;2527;p44">
              <a:extLst>
                <a:ext uri="{FF2B5EF4-FFF2-40B4-BE49-F238E27FC236}">
                  <a16:creationId xmlns:a16="http://schemas.microsoft.com/office/drawing/2014/main" id="{3B87841E-9FD3-7798-5761-917862A34366}"/>
                </a:ext>
              </a:extLst>
            </p:cNvPr>
            <p:cNvSpPr/>
            <p:nvPr/>
          </p:nvSpPr>
          <p:spPr>
            <a:xfrm>
              <a:off x="8252442" y="1981323"/>
              <a:ext cx="761225" cy="580118"/>
            </a:xfrm>
            <a:custGeom>
              <a:avLst/>
              <a:gdLst/>
              <a:ahLst/>
              <a:cxnLst/>
              <a:rect l="l" t="t" r="r" b="b"/>
              <a:pathLst>
                <a:path w="26459" h="20164" extrusionOk="0">
                  <a:moveTo>
                    <a:pt x="7807" y="1"/>
                  </a:moveTo>
                  <a:cubicBezTo>
                    <a:pt x="3206" y="1731"/>
                    <a:pt x="1" y="5593"/>
                    <a:pt x="1" y="10082"/>
                  </a:cubicBezTo>
                  <a:cubicBezTo>
                    <a:pt x="1" y="14572"/>
                    <a:pt x="3206" y="18434"/>
                    <a:pt x="7807" y="20164"/>
                  </a:cubicBezTo>
                  <a:lnTo>
                    <a:pt x="18652" y="20164"/>
                  </a:lnTo>
                  <a:cubicBezTo>
                    <a:pt x="23253" y="18433"/>
                    <a:pt x="26459" y="14572"/>
                    <a:pt x="26459" y="10082"/>
                  </a:cubicBezTo>
                  <a:cubicBezTo>
                    <a:pt x="26459" y="5593"/>
                    <a:pt x="23253" y="1731"/>
                    <a:pt x="18652" y="1"/>
                  </a:cubicBezTo>
                  <a:close/>
                </a:path>
              </a:pathLst>
            </a:custGeom>
            <a:solidFill>
              <a:srgbClr val="68A3DD"/>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6" name="Google Shape;2528;p44">
              <a:extLst>
                <a:ext uri="{FF2B5EF4-FFF2-40B4-BE49-F238E27FC236}">
                  <a16:creationId xmlns:a16="http://schemas.microsoft.com/office/drawing/2014/main" id="{7CF5DE92-127E-7C7F-2EE6-5FC271754926}"/>
                </a:ext>
              </a:extLst>
            </p:cNvPr>
            <p:cNvSpPr/>
            <p:nvPr/>
          </p:nvSpPr>
          <p:spPr>
            <a:xfrm>
              <a:off x="8316513" y="2071632"/>
              <a:ext cx="697155" cy="489809"/>
            </a:xfrm>
            <a:custGeom>
              <a:avLst/>
              <a:gdLst/>
              <a:ahLst/>
              <a:cxnLst/>
              <a:rect l="l" t="t" r="r" b="b"/>
              <a:pathLst>
                <a:path w="24232" h="17025" extrusionOk="0">
                  <a:moveTo>
                    <a:pt x="21292" y="0"/>
                  </a:moveTo>
                  <a:cubicBezTo>
                    <a:pt x="19746" y="4754"/>
                    <a:pt x="15481" y="14065"/>
                    <a:pt x="5782" y="14065"/>
                  </a:cubicBezTo>
                  <a:cubicBezTo>
                    <a:pt x="4036" y="14065"/>
                    <a:pt x="2114" y="13763"/>
                    <a:pt x="0" y="13079"/>
                  </a:cubicBezTo>
                  <a:lnTo>
                    <a:pt x="0" y="13079"/>
                  </a:lnTo>
                  <a:cubicBezTo>
                    <a:pt x="1375" y="14793"/>
                    <a:pt x="3306" y="16169"/>
                    <a:pt x="5580" y="17025"/>
                  </a:cubicBezTo>
                  <a:lnTo>
                    <a:pt x="16425" y="17025"/>
                  </a:lnTo>
                  <a:cubicBezTo>
                    <a:pt x="21026" y="15294"/>
                    <a:pt x="24232" y="11433"/>
                    <a:pt x="24232" y="6943"/>
                  </a:cubicBezTo>
                  <a:cubicBezTo>
                    <a:pt x="24232" y="4312"/>
                    <a:pt x="23129" y="1898"/>
                    <a:pt x="21292" y="0"/>
                  </a:cubicBezTo>
                  <a:close/>
                </a:path>
              </a:pathLst>
            </a:custGeom>
            <a:solidFill>
              <a:srgbClr val="407792"/>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7" name="Google Shape;2529;p44">
              <a:extLst>
                <a:ext uri="{FF2B5EF4-FFF2-40B4-BE49-F238E27FC236}">
                  <a16:creationId xmlns:a16="http://schemas.microsoft.com/office/drawing/2014/main" id="{7DEE1665-5630-CE77-E8A6-FF4866C17EDD}"/>
                </a:ext>
              </a:extLst>
            </p:cNvPr>
            <p:cNvSpPr/>
            <p:nvPr/>
          </p:nvSpPr>
          <p:spPr>
            <a:xfrm>
              <a:off x="8525326" y="1816269"/>
              <a:ext cx="215430" cy="107715"/>
            </a:xfrm>
            <a:custGeom>
              <a:avLst/>
              <a:gdLst/>
              <a:ahLst/>
              <a:cxnLst/>
              <a:rect l="l" t="t" r="r" b="b"/>
              <a:pathLst>
                <a:path w="7488" h="3744" extrusionOk="0">
                  <a:moveTo>
                    <a:pt x="3745" y="1"/>
                  </a:moveTo>
                  <a:cubicBezTo>
                    <a:pt x="1680" y="1"/>
                    <a:pt x="1" y="1680"/>
                    <a:pt x="1" y="3743"/>
                  </a:cubicBezTo>
                  <a:lnTo>
                    <a:pt x="861" y="3743"/>
                  </a:lnTo>
                  <a:cubicBezTo>
                    <a:pt x="861" y="2154"/>
                    <a:pt x="2155" y="861"/>
                    <a:pt x="3745" y="861"/>
                  </a:cubicBezTo>
                  <a:cubicBezTo>
                    <a:pt x="5334" y="861"/>
                    <a:pt x="6627" y="2154"/>
                    <a:pt x="6627" y="3743"/>
                  </a:cubicBezTo>
                  <a:lnTo>
                    <a:pt x="7487" y="3743"/>
                  </a:lnTo>
                  <a:cubicBezTo>
                    <a:pt x="7487" y="1680"/>
                    <a:pt x="5809" y="1"/>
                    <a:pt x="3745" y="1"/>
                  </a:cubicBezTo>
                  <a:close/>
                </a:path>
              </a:pathLst>
            </a:custGeom>
            <a:solidFill>
              <a:srgbClr val="FFCE3D"/>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8" name="Google Shape;2530;p44">
              <a:extLst>
                <a:ext uri="{FF2B5EF4-FFF2-40B4-BE49-F238E27FC236}">
                  <a16:creationId xmlns:a16="http://schemas.microsoft.com/office/drawing/2014/main" id="{5D738132-5E87-3C89-525E-DED5D5FF4FA4}"/>
                </a:ext>
              </a:extLst>
            </p:cNvPr>
            <p:cNvSpPr/>
            <p:nvPr/>
          </p:nvSpPr>
          <p:spPr>
            <a:xfrm>
              <a:off x="8403887" y="2011358"/>
              <a:ext cx="460119" cy="25519"/>
            </a:xfrm>
            <a:custGeom>
              <a:avLst/>
              <a:gdLst/>
              <a:ahLst/>
              <a:cxnLst/>
              <a:rect l="l" t="t" r="r" b="b"/>
              <a:pathLst>
                <a:path w="15993" h="887" extrusionOk="0">
                  <a:moveTo>
                    <a:pt x="357" y="1"/>
                  </a:moveTo>
                  <a:cubicBezTo>
                    <a:pt x="237" y="72"/>
                    <a:pt x="118" y="144"/>
                    <a:pt x="1" y="218"/>
                  </a:cubicBezTo>
                  <a:cubicBezTo>
                    <a:pt x="2616" y="662"/>
                    <a:pt x="5403" y="887"/>
                    <a:pt x="8171" y="887"/>
                  </a:cubicBezTo>
                  <a:cubicBezTo>
                    <a:pt x="10856" y="887"/>
                    <a:pt x="13520" y="676"/>
                    <a:pt x="15992" y="257"/>
                  </a:cubicBezTo>
                  <a:cubicBezTo>
                    <a:pt x="15877" y="183"/>
                    <a:pt x="15760" y="111"/>
                    <a:pt x="15642" y="40"/>
                  </a:cubicBezTo>
                  <a:cubicBezTo>
                    <a:pt x="13275" y="425"/>
                    <a:pt x="10735" y="617"/>
                    <a:pt x="8178" y="617"/>
                  </a:cubicBezTo>
                  <a:cubicBezTo>
                    <a:pt x="5533" y="617"/>
                    <a:pt x="2869" y="411"/>
                    <a:pt x="357" y="1"/>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89" name="Google Shape;2531;p44">
              <a:extLst>
                <a:ext uri="{FF2B5EF4-FFF2-40B4-BE49-F238E27FC236}">
                  <a16:creationId xmlns:a16="http://schemas.microsoft.com/office/drawing/2014/main" id="{2E7232F5-1B27-E4FF-D63F-1B2C29E91E0F}"/>
                </a:ext>
              </a:extLst>
            </p:cNvPr>
            <p:cNvSpPr/>
            <p:nvPr/>
          </p:nvSpPr>
          <p:spPr>
            <a:xfrm>
              <a:off x="8316570" y="2088002"/>
              <a:ext cx="633861" cy="44363"/>
            </a:xfrm>
            <a:custGeom>
              <a:avLst/>
              <a:gdLst/>
              <a:ahLst/>
              <a:cxnLst/>
              <a:rect l="l" t="t" r="r" b="b"/>
              <a:pathLst>
                <a:path w="22032" h="1542" extrusionOk="0">
                  <a:moveTo>
                    <a:pt x="195" y="0"/>
                  </a:moveTo>
                  <a:cubicBezTo>
                    <a:pt x="129" y="78"/>
                    <a:pt x="65" y="158"/>
                    <a:pt x="1" y="237"/>
                  </a:cubicBezTo>
                  <a:cubicBezTo>
                    <a:pt x="3425" y="1108"/>
                    <a:pt x="7335" y="1541"/>
                    <a:pt x="11206" y="1541"/>
                  </a:cubicBezTo>
                  <a:cubicBezTo>
                    <a:pt x="15020" y="1541"/>
                    <a:pt x="18795" y="1118"/>
                    <a:pt x="22031" y="274"/>
                  </a:cubicBezTo>
                  <a:cubicBezTo>
                    <a:pt x="21968" y="195"/>
                    <a:pt x="21903" y="115"/>
                    <a:pt x="21837" y="38"/>
                  </a:cubicBezTo>
                  <a:cubicBezTo>
                    <a:pt x="18653" y="861"/>
                    <a:pt x="14946" y="1273"/>
                    <a:pt x="11202" y="1273"/>
                  </a:cubicBezTo>
                  <a:cubicBezTo>
                    <a:pt x="7402" y="1273"/>
                    <a:pt x="3565" y="849"/>
                    <a:pt x="195"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0" name="Google Shape;2532;p44">
              <a:extLst>
                <a:ext uri="{FF2B5EF4-FFF2-40B4-BE49-F238E27FC236}">
                  <a16:creationId xmlns:a16="http://schemas.microsoft.com/office/drawing/2014/main" id="{E2E671B1-DE63-D08A-1A32-5D18C1AE793C}"/>
                </a:ext>
              </a:extLst>
            </p:cNvPr>
            <p:cNvSpPr/>
            <p:nvPr/>
          </p:nvSpPr>
          <p:spPr>
            <a:xfrm>
              <a:off x="8269531" y="2169478"/>
              <a:ext cx="727334" cy="58346"/>
            </a:xfrm>
            <a:custGeom>
              <a:avLst/>
              <a:gdLst/>
              <a:ahLst/>
              <a:cxnLst/>
              <a:rect l="l" t="t" r="r" b="b"/>
              <a:pathLst>
                <a:path w="25281" h="2028" extrusionOk="0">
                  <a:moveTo>
                    <a:pt x="103" y="0"/>
                  </a:moveTo>
                  <a:cubicBezTo>
                    <a:pt x="67" y="88"/>
                    <a:pt x="33" y="176"/>
                    <a:pt x="1" y="263"/>
                  </a:cubicBezTo>
                  <a:cubicBezTo>
                    <a:pt x="3785" y="1440"/>
                    <a:pt x="8338" y="2027"/>
                    <a:pt x="12841" y="2027"/>
                  </a:cubicBezTo>
                  <a:cubicBezTo>
                    <a:pt x="17308" y="2027"/>
                    <a:pt x="21723" y="1448"/>
                    <a:pt x="25281" y="290"/>
                  </a:cubicBezTo>
                  <a:cubicBezTo>
                    <a:pt x="25248" y="201"/>
                    <a:pt x="25215" y="114"/>
                    <a:pt x="25179" y="27"/>
                  </a:cubicBezTo>
                  <a:cubicBezTo>
                    <a:pt x="21658" y="1182"/>
                    <a:pt x="17279" y="1759"/>
                    <a:pt x="12845" y="1759"/>
                  </a:cubicBezTo>
                  <a:cubicBezTo>
                    <a:pt x="8377" y="1759"/>
                    <a:pt x="3854" y="1173"/>
                    <a:pt x="103"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1" name="Google Shape;2533;p44">
              <a:extLst>
                <a:ext uri="{FF2B5EF4-FFF2-40B4-BE49-F238E27FC236}">
                  <a16:creationId xmlns:a16="http://schemas.microsoft.com/office/drawing/2014/main" id="{A29AEA9F-584A-E9B3-AEA8-8ABD055E1EC8}"/>
                </a:ext>
              </a:extLst>
            </p:cNvPr>
            <p:cNvSpPr/>
            <p:nvPr/>
          </p:nvSpPr>
          <p:spPr>
            <a:xfrm>
              <a:off x="8252528" y="2258550"/>
              <a:ext cx="761053" cy="64790"/>
            </a:xfrm>
            <a:custGeom>
              <a:avLst/>
              <a:gdLst/>
              <a:ahLst/>
              <a:cxnLst/>
              <a:rect l="l" t="t" r="r" b="b"/>
              <a:pathLst>
                <a:path w="26453" h="2252" extrusionOk="0">
                  <a:moveTo>
                    <a:pt x="9" y="0"/>
                  </a:moveTo>
                  <a:cubicBezTo>
                    <a:pt x="4" y="98"/>
                    <a:pt x="3" y="197"/>
                    <a:pt x="1" y="295"/>
                  </a:cubicBezTo>
                  <a:cubicBezTo>
                    <a:pt x="3897" y="1598"/>
                    <a:pt x="8692" y="2252"/>
                    <a:pt x="13432" y="2252"/>
                  </a:cubicBezTo>
                  <a:cubicBezTo>
                    <a:pt x="18146" y="2252"/>
                    <a:pt x="22801" y="1604"/>
                    <a:pt x="26452" y="315"/>
                  </a:cubicBezTo>
                  <a:cubicBezTo>
                    <a:pt x="26451" y="215"/>
                    <a:pt x="26450" y="116"/>
                    <a:pt x="26446" y="17"/>
                  </a:cubicBezTo>
                  <a:cubicBezTo>
                    <a:pt x="22818" y="1327"/>
                    <a:pt x="18156" y="1982"/>
                    <a:pt x="13433" y="1982"/>
                  </a:cubicBezTo>
                  <a:cubicBezTo>
                    <a:pt x="8690" y="1982"/>
                    <a:pt x="3887" y="1321"/>
                    <a:pt x="9"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2" name="Google Shape;2534;p44">
              <a:extLst>
                <a:ext uri="{FF2B5EF4-FFF2-40B4-BE49-F238E27FC236}">
                  <a16:creationId xmlns:a16="http://schemas.microsoft.com/office/drawing/2014/main" id="{E8C77045-18B9-7FC8-A496-BE2DBA574ED5}"/>
                </a:ext>
              </a:extLst>
            </p:cNvPr>
            <p:cNvSpPr/>
            <p:nvPr/>
          </p:nvSpPr>
          <p:spPr>
            <a:xfrm>
              <a:off x="8267057" y="2358699"/>
              <a:ext cx="731679" cy="60129"/>
            </a:xfrm>
            <a:custGeom>
              <a:avLst/>
              <a:gdLst/>
              <a:ahLst/>
              <a:cxnLst/>
              <a:rect l="l" t="t" r="r" b="b"/>
              <a:pathLst>
                <a:path w="25432" h="2090" extrusionOk="0">
                  <a:moveTo>
                    <a:pt x="0" y="0"/>
                  </a:moveTo>
                  <a:lnTo>
                    <a:pt x="0" y="0"/>
                  </a:lnTo>
                  <a:cubicBezTo>
                    <a:pt x="39" y="113"/>
                    <a:pt x="80" y="224"/>
                    <a:pt x="121" y="335"/>
                  </a:cubicBezTo>
                  <a:cubicBezTo>
                    <a:pt x="3899" y="1504"/>
                    <a:pt x="8439" y="2089"/>
                    <a:pt x="12927" y="2089"/>
                  </a:cubicBezTo>
                  <a:cubicBezTo>
                    <a:pt x="17370" y="2089"/>
                    <a:pt x="21761" y="1514"/>
                    <a:pt x="25308" y="369"/>
                  </a:cubicBezTo>
                  <a:cubicBezTo>
                    <a:pt x="25352" y="256"/>
                    <a:pt x="25393" y="144"/>
                    <a:pt x="25432" y="31"/>
                  </a:cubicBezTo>
                  <a:lnTo>
                    <a:pt x="25432" y="31"/>
                  </a:lnTo>
                  <a:cubicBezTo>
                    <a:pt x="21883" y="1223"/>
                    <a:pt x="17434" y="1819"/>
                    <a:pt x="12930" y="1819"/>
                  </a:cubicBezTo>
                  <a:cubicBezTo>
                    <a:pt x="8387" y="1819"/>
                    <a:pt x="3788" y="1213"/>
                    <a:pt x="0"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3" name="Google Shape;2535;p44">
              <a:extLst>
                <a:ext uri="{FF2B5EF4-FFF2-40B4-BE49-F238E27FC236}">
                  <a16:creationId xmlns:a16="http://schemas.microsoft.com/office/drawing/2014/main" id="{953FB5B7-F7A0-B0E8-2778-17AD55A10B1C}"/>
                </a:ext>
              </a:extLst>
            </p:cNvPr>
            <p:cNvSpPr/>
            <p:nvPr/>
          </p:nvSpPr>
          <p:spPr>
            <a:xfrm>
              <a:off x="8339989" y="2474181"/>
              <a:ext cx="584175" cy="40105"/>
            </a:xfrm>
            <a:custGeom>
              <a:avLst/>
              <a:gdLst/>
              <a:ahLst/>
              <a:cxnLst/>
              <a:rect l="l" t="t" r="r" b="b"/>
              <a:pathLst>
                <a:path w="20305" h="1394" extrusionOk="0">
                  <a:moveTo>
                    <a:pt x="1" y="1"/>
                  </a:moveTo>
                  <a:lnTo>
                    <a:pt x="1" y="1"/>
                  </a:lnTo>
                  <a:cubicBezTo>
                    <a:pt x="126" y="128"/>
                    <a:pt x="254" y="249"/>
                    <a:pt x="386" y="370"/>
                  </a:cubicBezTo>
                  <a:cubicBezTo>
                    <a:pt x="3511" y="1052"/>
                    <a:pt x="6965" y="1393"/>
                    <a:pt x="10392" y="1393"/>
                  </a:cubicBezTo>
                  <a:cubicBezTo>
                    <a:pt x="13705" y="1393"/>
                    <a:pt x="16987" y="1074"/>
                    <a:pt x="19914" y="437"/>
                  </a:cubicBezTo>
                  <a:cubicBezTo>
                    <a:pt x="20047" y="316"/>
                    <a:pt x="20177" y="193"/>
                    <a:pt x="20304" y="68"/>
                  </a:cubicBezTo>
                  <a:lnTo>
                    <a:pt x="20304" y="68"/>
                  </a:lnTo>
                  <a:cubicBezTo>
                    <a:pt x="17291" y="773"/>
                    <a:pt x="13862" y="1125"/>
                    <a:pt x="10400" y="1125"/>
                  </a:cubicBezTo>
                  <a:cubicBezTo>
                    <a:pt x="6828" y="1125"/>
                    <a:pt x="3221" y="750"/>
                    <a:pt x="1" y="1"/>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4" name="Google Shape;2536;p44">
              <a:extLst>
                <a:ext uri="{FF2B5EF4-FFF2-40B4-BE49-F238E27FC236}">
                  <a16:creationId xmlns:a16="http://schemas.microsoft.com/office/drawing/2014/main" id="{4828969E-7FF9-9444-9355-FFA6F9A60EFC}"/>
                </a:ext>
              </a:extLst>
            </p:cNvPr>
            <p:cNvSpPr/>
            <p:nvPr/>
          </p:nvSpPr>
          <p:spPr>
            <a:xfrm>
              <a:off x="8472331" y="2103681"/>
              <a:ext cx="321476" cy="321505"/>
            </a:xfrm>
            <a:custGeom>
              <a:avLst/>
              <a:gdLst/>
              <a:ahLst/>
              <a:cxnLst/>
              <a:rect l="l" t="t" r="r" b="b"/>
              <a:pathLst>
                <a:path w="11174" h="11175" extrusionOk="0">
                  <a:moveTo>
                    <a:pt x="5587" y="0"/>
                  </a:moveTo>
                  <a:cubicBezTo>
                    <a:pt x="2501" y="0"/>
                    <a:pt x="0" y="2502"/>
                    <a:pt x="0" y="5588"/>
                  </a:cubicBezTo>
                  <a:cubicBezTo>
                    <a:pt x="0" y="7069"/>
                    <a:pt x="589" y="8490"/>
                    <a:pt x="1636" y="9538"/>
                  </a:cubicBezTo>
                  <a:cubicBezTo>
                    <a:pt x="2684" y="10586"/>
                    <a:pt x="4104" y="11174"/>
                    <a:pt x="5587" y="11174"/>
                  </a:cubicBezTo>
                  <a:cubicBezTo>
                    <a:pt x="7069" y="11174"/>
                    <a:pt x="8489" y="10586"/>
                    <a:pt x="9537" y="9538"/>
                  </a:cubicBezTo>
                  <a:cubicBezTo>
                    <a:pt x="10585" y="8490"/>
                    <a:pt x="11173" y="7069"/>
                    <a:pt x="11173" y="5588"/>
                  </a:cubicBezTo>
                  <a:cubicBezTo>
                    <a:pt x="11173" y="4105"/>
                    <a:pt x="10585" y="2685"/>
                    <a:pt x="9537" y="1637"/>
                  </a:cubicBezTo>
                  <a:cubicBezTo>
                    <a:pt x="8489" y="590"/>
                    <a:pt x="7069" y="0"/>
                    <a:pt x="5587"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grpSp>
      <p:grpSp>
        <p:nvGrpSpPr>
          <p:cNvPr id="695" name="Google Shape;2537;p44">
            <a:extLst>
              <a:ext uri="{FF2B5EF4-FFF2-40B4-BE49-F238E27FC236}">
                <a16:creationId xmlns:a16="http://schemas.microsoft.com/office/drawing/2014/main" id="{A894DD00-2A53-0D0D-481B-B038C3FE5681}"/>
              </a:ext>
            </a:extLst>
          </p:cNvPr>
          <p:cNvGrpSpPr/>
          <p:nvPr/>
        </p:nvGrpSpPr>
        <p:grpSpPr>
          <a:xfrm>
            <a:off x="10107194" y="625479"/>
            <a:ext cx="593923" cy="2184592"/>
            <a:chOff x="7692527" y="-6"/>
            <a:chExt cx="523928" cy="1782393"/>
          </a:xfrm>
        </p:grpSpPr>
        <p:sp>
          <p:nvSpPr>
            <p:cNvPr id="696" name="Google Shape;2538;p44">
              <a:extLst>
                <a:ext uri="{FF2B5EF4-FFF2-40B4-BE49-F238E27FC236}">
                  <a16:creationId xmlns:a16="http://schemas.microsoft.com/office/drawing/2014/main" id="{01C58CF7-DD13-B16C-50C8-FBBB910F1CB0}"/>
                </a:ext>
              </a:extLst>
            </p:cNvPr>
            <p:cNvSpPr/>
            <p:nvPr/>
          </p:nvSpPr>
          <p:spPr>
            <a:xfrm>
              <a:off x="7946850" y="-6"/>
              <a:ext cx="15299" cy="999451"/>
            </a:xfrm>
            <a:custGeom>
              <a:avLst/>
              <a:gdLst/>
              <a:ahLst/>
              <a:cxnLst/>
              <a:rect l="l" t="t" r="r" b="b"/>
              <a:pathLst>
                <a:path w="575" h="17627" extrusionOk="0">
                  <a:moveTo>
                    <a:pt x="0" y="0"/>
                  </a:moveTo>
                  <a:lnTo>
                    <a:pt x="0" y="17627"/>
                  </a:lnTo>
                  <a:lnTo>
                    <a:pt x="574" y="17627"/>
                  </a:lnTo>
                  <a:lnTo>
                    <a:pt x="574"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7" name="Google Shape;2539;p44">
              <a:extLst>
                <a:ext uri="{FF2B5EF4-FFF2-40B4-BE49-F238E27FC236}">
                  <a16:creationId xmlns:a16="http://schemas.microsoft.com/office/drawing/2014/main" id="{5C429E0A-F068-4E08-63AC-0E98F6E7865A}"/>
                </a:ext>
              </a:extLst>
            </p:cNvPr>
            <p:cNvSpPr/>
            <p:nvPr/>
          </p:nvSpPr>
          <p:spPr>
            <a:xfrm>
              <a:off x="7692527" y="1132924"/>
              <a:ext cx="523928" cy="568310"/>
            </a:xfrm>
            <a:custGeom>
              <a:avLst/>
              <a:gdLst/>
              <a:ahLst/>
              <a:cxnLst/>
              <a:rect l="l" t="t" r="r" b="b"/>
              <a:pathLst>
                <a:path w="19691" h="21359" extrusionOk="0">
                  <a:moveTo>
                    <a:pt x="4025" y="1"/>
                  </a:moveTo>
                  <a:cubicBezTo>
                    <a:pt x="4025" y="1"/>
                    <a:pt x="0" y="2028"/>
                    <a:pt x="0" y="10680"/>
                  </a:cubicBezTo>
                  <a:cubicBezTo>
                    <a:pt x="0" y="19332"/>
                    <a:pt x="4025" y="21359"/>
                    <a:pt x="4025" y="21359"/>
                  </a:cubicBezTo>
                  <a:lnTo>
                    <a:pt x="15666" y="21359"/>
                  </a:lnTo>
                  <a:cubicBezTo>
                    <a:pt x="15666" y="21359"/>
                    <a:pt x="19690" y="19332"/>
                    <a:pt x="19690" y="10680"/>
                  </a:cubicBezTo>
                  <a:cubicBezTo>
                    <a:pt x="19690" y="2028"/>
                    <a:pt x="15666" y="1"/>
                    <a:pt x="15666" y="1"/>
                  </a:cubicBezTo>
                  <a:close/>
                </a:path>
              </a:pathLst>
            </a:custGeom>
            <a:solidFill>
              <a:srgbClr val="D25A56"/>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8" name="Google Shape;2540;p44">
              <a:extLst>
                <a:ext uri="{FF2B5EF4-FFF2-40B4-BE49-F238E27FC236}">
                  <a16:creationId xmlns:a16="http://schemas.microsoft.com/office/drawing/2014/main" id="{0EB13D6A-8525-6BA7-9695-4884937C3EB4}"/>
                </a:ext>
              </a:extLst>
            </p:cNvPr>
            <p:cNvSpPr/>
            <p:nvPr/>
          </p:nvSpPr>
          <p:spPr>
            <a:xfrm>
              <a:off x="7846957" y="978787"/>
              <a:ext cx="212009" cy="117605"/>
            </a:xfrm>
            <a:custGeom>
              <a:avLst/>
              <a:gdLst/>
              <a:ahLst/>
              <a:cxnLst/>
              <a:rect l="l" t="t" r="r" b="b"/>
              <a:pathLst>
                <a:path w="7968" h="4420" extrusionOk="0">
                  <a:moveTo>
                    <a:pt x="3987" y="1"/>
                  </a:moveTo>
                  <a:cubicBezTo>
                    <a:pt x="1791" y="1"/>
                    <a:pt x="5" y="1786"/>
                    <a:pt x="5" y="3982"/>
                  </a:cubicBezTo>
                  <a:cubicBezTo>
                    <a:pt x="0" y="4222"/>
                    <a:pt x="195" y="4419"/>
                    <a:pt x="435" y="4419"/>
                  </a:cubicBezTo>
                  <a:cubicBezTo>
                    <a:pt x="676" y="4419"/>
                    <a:pt x="870" y="4222"/>
                    <a:pt x="866" y="3982"/>
                  </a:cubicBezTo>
                  <a:cubicBezTo>
                    <a:pt x="866" y="2261"/>
                    <a:pt x="2265" y="861"/>
                    <a:pt x="3987" y="861"/>
                  </a:cubicBezTo>
                  <a:cubicBezTo>
                    <a:pt x="5707" y="861"/>
                    <a:pt x="7107" y="2261"/>
                    <a:pt x="7107" y="3982"/>
                  </a:cubicBezTo>
                  <a:cubicBezTo>
                    <a:pt x="7107" y="4220"/>
                    <a:pt x="7299" y="4412"/>
                    <a:pt x="7537" y="4412"/>
                  </a:cubicBezTo>
                  <a:cubicBezTo>
                    <a:pt x="7775" y="4412"/>
                    <a:pt x="7967" y="4218"/>
                    <a:pt x="7967" y="3982"/>
                  </a:cubicBezTo>
                  <a:cubicBezTo>
                    <a:pt x="7967" y="1786"/>
                    <a:pt x="6182" y="1"/>
                    <a:pt x="3987" y="1"/>
                  </a:cubicBezTo>
                  <a:close/>
                </a:path>
              </a:pathLst>
            </a:custGeom>
            <a:solidFill>
              <a:srgbClr val="FFCE3D"/>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699" name="Google Shape;2541;p44">
              <a:extLst>
                <a:ext uri="{FF2B5EF4-FFF2-40B4-BE49-F238E27FC236}">
                  <a16:creationId xmlns:a16="http://schemas.microsoft.com/office/drawing/2014/main" id="{AAA74EE7-ADDD-13FE-2209-B0D745042C0A}"/>
                </a:ext>
              </a:extLst>
            </p:cNvPr>
            <p:cNvSpPr/>
            <p:nvPr/>
          </p:nvSpPr>
          <p:spPr>
            <a:xfrm>
              <a:off x="7799090" y="1701207"/>
              <a:ext cx="310270" cy="81179"/>
            </a:xfrm>
            <a:custGeom>
              <a:avLst/>
              <a:gdLst/>
              <a:ahLst/>
              <a:cxnLst/>
              <a:rect l="l" t="t" r="r" b="b"/>
              <a:pathLst>
                <a:path w="11661" h="3051" extrusionOk="0">
                  <a:moveTo>
                    <a:pt x="20" y="1"/>
                  </a:moveTo>
                  <a:lnTo>
                    <a:pt x="9" y="1120"/>
                  </a:lnTo>
                  <a:cubicBezTo>
                    <a:pt x="0" y="2183"/>
                    <a:pt x="858" y="3051"/>
                    <a:pt x="1921" y="3051"/>
                  </a:cubicBezTo>
                  <a:cubicBezTo>
                    <a:pt x="1922" y="3051"/>
                    <a:pt x="1922" y="3051"/>
                    <a:pt x="1923" y="3051"/>
                  </a:cubicBezTo>
                  <a:lnTo>
                    <a:pt x="9747" y="3051"/>
                  </a:lnTo>
                  <a:cubicBezTo>
                    <a:pt x="10804" y="3051"/>
                    <a:pt x="11661" y="2195"/>
                    <a:pt x="11661" y="1137"/>
                  </a:cubicBezTo>
                  <a:lnTo>
                    <a:pt x="11661" y="1"/>
                  </a:lnTo>
                  <a:close/>
                </a:path>
              </a:pathLst>
            </a:custGeom>
            <a:solidFill>
              <a:srgbClr val="407792"/>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0" name="Google Shape;2542;p44">
              <a:extLst>
                <a:ext uri="{FF2B5EF4-FFF2-40B4-BE49-F238E27FC236}">
                  <a16:creationId xmlns:a16="http://schemas.microsoft.com/office/drawing/2014/main" id="{9AADC7C6-4973-AF79-F768-46A2567D66A8}"/>
                </a:ext>
              </a:extLst>
            </p:cNvPr>
            <p:cNvSpPr/>
            <p:nvPr/>
          </p:nvSpPr>
          <p:spPr>
            <a:xfrm>
              <a:off x="7799064" y="1067017"/>
              <a:ext cx="310297" cy="65933"/>
            </a:xfrm>
            <a:custGeom>
              <a:avLst/>
              <a:gdLst/>
              <a:ahLst/>
              <a:cxnLst/>
              <a:rect l="l" t="t" r="r" b="b"/>
              <a:pathLst>
                <a:path w="11662" h="2478" extrusionOk="0">
                  <a:moveTo>
                    <a:pt x="1924" y="1"/>
                  </a:moveTo>
                  <a:cubicBezTo>
                    <a:pt x="860" y="1"/>
                    <a:pt x="0" y="869"/>
                    <a:pt x="10" y="1932"/>
                  </a:cubicBezTo>
                  <a:lnTo>
                    <a:pt x="21" y="2478"/>
                  </a:lnTo>
                  <a:lnTo>
                    <a:pt x="11662" y="2478"/>
                  </a:lnTo>
                  <a:lnTo>
                    <a:pt x="11662" y="1914"/>
                  </a:lnTo>
                  <a:cubicBezTo>
                    <a:pt x="11662" y="858"/>
                    <a:pt x="10805" y="1"/>
                    <a:pt x="9748" y="1"/>
                  </a:cubicBezTo>
                  <a:close/>
                </a:path>
              </a:pathLst>
            </a:custGeom>
            <a:solidFill>
              <a:srgbClr val="407792"/>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1" name="Google Shape;2543;p44">
              <a:extLst>
                <a:ext uri="{FF2B5EF4-FFF2-40B4-BE49-F238E27FC236}">
                  <a16:creationId xmlns:a16="http://schemas.microsoft.com/office/drawing/2014/main" id="{5DF5E3BD-B98B-691D-06BA-54985A9A2DAF}"/>
                </a:ext>
              </a:extLst>
            </p:cNvPr>
            <p:cNvSpPr/>
            <p:nvPr/>
          </p:nvSpPr>
          <p:spPr>
            <a:xfrm>
              <a:off x="7728447" y="1612631"/>
              <a:ext cx="451396" cy="43397"/>
            </a:xfrm>
            <a:custGeom>
              <a:avLst/>
              <a:gdLst/>
              <a:ahLst/>
              <a:cxnLst/>
              <a:rect l="l" t="t" r="r" b="b"/>
              <a:pathLst>
                <a:path w="16965" h="1631" extrusionOk="0">
                  <a:moveTo>
                    <a:pt x="1" y="0"/>
                  </a:moveTo>
                  <a:lnTo>
                    <a:pt x="1" y="0"/>
                  </a:lnTo>
                  <a:cubicBezTo>
                    <a:pt x="57" y="123"/>
                    <a:pt x="113" y="241"/>
                    <a:pt x="169" y="355"/>
                  </a:cubicBezTo>
                  <a:cubicBezTo>
                    <a:pt x="2782" y="1204"/>
                    <a:pt x="5731" y="1631"/>
                    <a:pt x="8653" y="1631"/>
                  </a:cubicBezTo>
                  <a:cubicBezTo>
                    <a:pt x="11507" y="1631"/>
                    <a:pt x="14333" y="1223"/>
                    <a:pt x="16791" y="414"/>
                  </a:cubicBezTo>
                  <a:cubicBezTo>
                    <a:pt x="16850" y="298"/>
                    <a:pt x="16908" y="179"/>
                    <a:pt x="16965" y="54"/>
                  </a:cubicBezTo>
                  <a:lnTo>
                    <a:pt x="16965" y="54"/>
                  </a:lnTo>
                  <a:cubicBezTo>
                    <a:pt x="14474" y="916"/>
                    <a:pt x="11577" y="1347"/>
                    <a:pt x="8650" y="1347"/>
                  </a:cubicBezTo>
                  <a:cubicBezTo>
                    <a:pt x="5665" y="1347"/>
                    <a:pt x="2648" y="898"/>
                    <a:pt x="1" y="0"/>
                  </a:cubicBezTo>
                  <a:close/>
                </a:path>
              </a:pathLst>
            </a:custGeom>
            <a:solidFill>
              <a:srgbClr val="FF7171"/>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2" name="Google Shape;2544;p44">
              <a:extLst>
                <a:ext uri="{FF2B5EF4-FFF2-40B4-BE49-F238E27FC236}">
                  <a16:creationId xmlns:a16="http://schemas.microsoft.com/office/drawing/2014/main" id="{958588B4-31C7-1A27-9A15-8599821C8B85}"/>
                </a:ext>
              </a:extLst>
            </p:cNvPr>
            <p:cNvSpPr/>
            <p:nvPr/>
          </p:nvSpPr>
          <p:spPr>
            <a:xfrm>
              <a:off x="7809308" y="1272321"/>
              <a:ext cx="290368" cy="290368"/>
            </a:xfrm>
            <a:custGeom>
              <a:avLst/>
              <a:gdLst/>
              <a:ahLst/>
              <a:cxnLst/>
              <a:rect l="l" t="t" r="r" b="b"/>
              <a:pathLst>
                <a:path w="10913" h="10913" extrusionOk="0">
                  <a:moveTo>
                    <a:pt x="5457" y="0"/>
                  </a:moveTo>
                  <a:cubicBezTo>
                    <a:pt x="2443" y="0"/>
                    <a:pt x="0" y="2443"/>
                    <a:pt x="0" y="5457"/>
                  </a:cubicBezTo>
                  <a:cubicBezTo>
                    <a:pt x="0" y="6903"/>
                    <a:pt x="574" y="8291"/>
                    <a:pt x="1598" y="9315"/>
                  </a:cubicBezTo>
                  <a:cubicBezTo>
                    <a:pt x="2621" y="10338"/>
                    <a:pt x="4009" y="10913"/>
                    <a:pt x="5457" y="10913"/>
                  </a:cubicBezTo>
                  <a:cubicBezTo>
                    <a:pt x="6903" y="10913"/>
                    <a:pt x="8291" y="10338"/>
                    <a:pt x="9314" y="9315"/>
                  </a:cubicBezTo>
                  <a:cubicBezTo>
                    <a:pt x="10338" y="8291"/>
                    <a:pt x="10913" y="6903"/>
                    <a:pt x="10913" y="5457"/>
                  </a:cubicBezTo>
                  <a:cubicBezTo>
                    <a:pt x="10913" y="4009"/>
                    <a:pt x="10338" y="2621"/>
                    <a:pt x="9314" y="1598"/>
                  </a:cubicBezTo>
                  <a:cubicBezTo>
                    <a:pt x="8291" y="575"/>
                    <a:pt x="6903" y="0"/>
                    <a:pt x="5457"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3" name="Google Shape;2545;p44">
              <a:extLst>
                <a:ext uri="{FF2B5EF4-FFF2-40B4-BE49-F238E27FC236}">
                  <a16:creationId xmlns:a16="http://schemas.microsoft.com/office/drawing/2014/main" id="{4EE5276C-C7C6-5EC7-A0C5-ECA8D23210F9}"/>
                </a:ext>
              </a:extLst>
            </p:cNvPr>
            <p:cNvSpPr/>
            <p:nvPr/>
          </p:nvSpPr>
          <p:spPr>
            <a:xfrm>
              <a:off x="7729432" y="1204232"/>
              <a:ext cx="487024" cy="497001"/>
            </a:xfrm>
            <a:custGeom>
              <a:avLst/>
              <a:gdLst/>
              <a:ahLst/>
              <a:cxnLst/>
              <a:rect l="l" t="t" r="r" b="b"/>
              <a:pathLst>
                <a:path w="18304" h="18679" extrusionOk="0">
                  <a:moveTo>
                    <a:pt x="16632" y="0"/>
                  </a:moveTo>
                  <a:cubicBezTo>
                    <a:pt x="15111" y="5066"/>
                    <a:pt x="10856" y="15545"/>
                    <a:pt x="1690" y="15545"/>
                  </a:cubicBezTo>
                  <a:cubicBezTo>
                    <a:pt x="1145" y="15545"/>
                    <a:pt x="582" y="15508"/>
                    <a:pt x="1" y="15430"/>
                  </a:cubicBezTo>
                  <a:lnTo>
                    <a:pt x="1" y="15430"/>
                  </a:lnTo>
                  <a:cubicBezTo>
                    <a:pt x="1164" y="17933"/>
                    <a:pt x="2638" y="18679"/>
                    <a:pt x="2638" y="18679"/>
                  </a:cubicBezTo>
                  <a:lnTo>
                    <a:pt x="14279" y="18679"/>
                  </a:lnTo>
                  <a:cubicBezTo>
                    <a:pt x="14279" y="18679"/>
                    <a:pt x="18303" y="16652"/>
                    <a:pt x="18303" y="8000"/>
                  </a:cubicBezTo>
                  <a:cubicBezTo>
                    <a:pt x="18303" y="4164"/>
                    <a:pt x="17513" y="1633"/>
                    <a:pt x="16632" y="0"/>
                  </a:cubicBezTo>
                  <a:close/>
                </a:path>
              </a:pathLst>
            </a:custGeom>
            <a:solidFill>
              <a:srgbClr val="A02D2D"/>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4" name="Google Shape;2546;p44">
              <a:extLst>
                <a:ext uri="{FF2B5EF4-FFF2-40B4-BE49-F238E27FC236}">
                  <a16:creationId xmlns:a16="http://schemas.microsoft.com/office/drawing/2014/main" id="{9F6B35C8-B471-DA93-CBCF-CF23409C17CB}"/>
                </a:ext>
              </a:extLst>
            </p:cNvPr>
            <p:cNvSpPr/>
            <p:nvPr/>
          </p:nvSpPr>
          <p:spPr>
            <a:xfrm>
              <a:off x="7762957" y="1159026"/>
              <a:ext cx="383973" cy="31397"/>
            </a:xfrm>
            <a:custGeom>
              <a:avLst/>
              <a:gdLst/>
              <a:ahLst/>
              <a:cxnLst/>
              <a:rect l="l" t="t" r="r" b="b"/>
              <a:pathLst>
                <a:path w="14431" h="1180" extrusionOk="0">
                  <a:moveTo>
                    <a:pt x="210" y="0"/>
                  </a:moveTo>
                  <a:cubicBezTo>
                    <a:pt x="141" y="75"/>
                    <a:pt x="72" y="155"/>
                    <a:pt x="1" y="242"/>
                  </a:cubicBezTo>
                  <a:cubicBezTo>
                    <a:pt x="2320" y="866"/>
                    <a:pt x="4847" y="1179"/>
                    <a:pt x="7356" y="1179"/>
                  </a:cubicBezTo>
                  <a:cubicBezTo>
                    <a:pt x="9806" y="1179"/>
                    <a:pt x="12236" y="879"/>
                    <a:pt x="14430" y="282"/>
                  </a:cubicBezTo>
                  <a:cubicBezTo>
                    <a:pt x="14361" y="197"/>
                    <a:pt x="14292" y="118"/>
                    <a:pt x="14225" y="42"/>
                  </a:cubicBezTo>
                  <a:cubicBezTo>
                    <a:pt x="12087" y="610"/>
                    <a:pt x="9729" y="894"/>
                    <a:pt x="7353" y="894"/>
                  </a:cubicBezTo>
                  <a:cubicBezTo>
                    <a:pt x="4920" y="894"/>
                    <a:pt x="2467" y="597"/>
                    <a:pt x="210"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5" name="Google Shape;2547;p44">
              <a:extLst>
                <a:ext uri="{FF2B5EF4-FFF2-40B4-BE49-F238E27FC236}">
                  <a16:creationId xmlns:a16="http://schemas.microsoft.com/office/drawing/2014/main" id="{020BEE7F-FF06-3AB6-E131-5E5504E7FEF0}"/>
                </a:ext>
              </a:extLst>
            </p:cNvPr>
            <p:cNvSpPr/>
            <p:nvPr/>
          </p:nvSpPr>
          <p:spPr>
            <a:xfrm>
              <a:off x="7718948" y="1237731"/>
              <a:ext cx="471485" cy="45818"/>
            </a:xfrm>
            <a:custGeom>
              <a:avLst/>
              <a:gdLst/>
              <a:ahLst/>
              <a:cxnLst/>
              <a:rect l="l" t="t" r="r" b="b"/>
              <a:pathLst>
                <a:path w="17720" h="1722" extrusionOk="0">
                  <a:moveTo>
                    <a:pt x="100" y="0"/>
                  </a:moveTo>
                  <a:cubicBezTo>
                    <a:pt x="66" y="86"/>
                    <a:pt x="33" y="177"/>
                    <a:pt x="1" y="268"/>
                  </a:cubicBezTo>
                  <a:cubicBezTo>
                    <a:pt x="2741" y="1235"/>
                    <a:pt x="5890" y="1721"/>
                    <a:pt x="9011" y="1721"/>
                  </a:cubicBezTo>
                  <a:cubicBezTo>
                    <a:pt x="12088" y="1721"/>
                    <a:pt x="15132" y="1249"/>
                    <a:pt x="17719" y="308"/>
                  </a:cubicBezTo>
                  <a:cubicBezTo>
                    <a:pt x="17687" y="217"/>
                    <a:pt x="17653" y="127"/>
                    <a:pt x="17619" y="40"/>
                  </a:cubicBezTo>
                  <a:cubicBezTo>
                    <a:pt x="15064" y="972"/>
                    <a:pt x="12054" y="1437"/>
                    <a:pt x="9012" y="1437"/>
                  </a:cubicBezTo>
                  <a:cubicBezTo>
                    <a:pt x="5927" y="1437"/>
                    <a:pt x="2809" y="958"/>
                    <a:pt x="100"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6" name="Google Shape;2548;p44">
              <a:extLst>
                <a:ext uri="{FF2B5EF4-FFF2-40B4-BE49-F238E27FC236}">
                  <a16:creationId xmlns:a16="http://schemas.microsoft.com/office/drawing/2014/main" id="{2F2435F4-313F-1115-A8EF-61E24918AF2A}"/>
                </a:ext>
              </a:extLst>
            </p:cNvPr>
            <p:cNvSpPr/>
            <p:nvPr/>
          </p:nvSpPr>
          <p:spPr>
            <a:xfrm>
              <a:off x="7698328" y="1322449"/>
              <a:ext cx="512407" cy="54226"/>
            </a:xfrm>
            <a:custGeom>
              <a:avLst/>
              <a:gdLst/>
              <a:ahLst/>
              <a:cxnLst/>
              <a:rect l="l" t="t" r="r" b="b"/>
              <a:pathLst>
                <a:path w="19258" h="2038" extrusionOk="0">
                  <a:moveTo>
                    <a:pt x="41" y="1"/>
                  </a:moveTo>
                  <a:cubicBezTo>
                    <a:pt x="28" y="96"/>
                    <a:pt x="14" y="195"/>
                    <a:pt x="1" y="293"/>
                  </a:cubicBezTo>
                  <a:cubicBezTo>
                    <a:pt x="2912" y="1454"/>
                    <a:pt x="6367" y="2038"/>
                    <a:pt x="9785" y="2038"/>
                  </a:cubicBezTo>
                  <a:cubicBezTo>
                    <a:pt x="13172" y="2038"/>
                    <a:pt x="16518" y="1465"/>
                    <a:pt x="19258" y="325"/>
                  </a:cubicBezTo>
                  <a:cubicBezTo>
                    <a:pt x="19244" y="226"/>
                    <a:pt x="19232" y="128"/>
                    <a:pt x="19216" y="32"/>
                  </a:cubicBezTo>
                  <a:cubicBezTo>
                    <a:pt x="16497" y="1178"/>
                    <a:pt x="13161" y="1752"/>
                    <a:pt x="9786" y="1752"/>
                  </a:cubicBezTo>
                  <a:cubicBezTo>
                    <a:pt x="6380" y="1752"/>
                    <a:pt x="2935" y="1168"/>
                    <a:pt x="41" y="1"/>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7" name="Google Shape;2549;p44">
              <a:extLst>
                <a:ext uri="{FF2B5EF4-FFF2-40B4-BE49-F238E27FC236}">
                  <a16:creationId xmlns:a16="http://schemas.microsoft.com/office/drawing/2014/main" id="{869BE9B3-D651-6138-FEF1-7F79084E2BF6}"/>
                </a:ext>
              </a:extLst>
            </p:cNvPr>
            <p:cNvSpPr/>
            <p:nvPr/>
          </p:nvSpPr>
          <p:spPr>
            <a:xfrm>
              <a:off x="7692527" y="1412808"/>
              <a:ext cx="523928" cy="56967"/>
            </a:xfrm>
            <a:custGeom>
              <a:avLst/>
              <a:gdLst/>
              <a:ahLst/>
              <a:cxnLst/>
              <a:rect l="l" t="t" r="r" b="b"/>
              <a:pathLst>
                <a:path w="19691" h="2141" extrusionOk="0">
                  <a:moveTo>
                    <a:pt x="2" y="0"/>
                  </a:moveTo>
                  <a:cubicBezTo>
                    <a:pt x="2" y="54"/>
                    <a:pt x="0" y="106"/>
                    <a:pt x="0" y="161"/>
                  </a:cubicBezTo>
                  <a:cubicBezTo>
                    <a:pt x="0" y="213"/>
                    <a:pt x="2" y="260"/>
                    <a:pt x="2" y="310"/>
                  </a:cubicBezTo>
                  <a:cubicBezTo>
                    <a:pt x="2958" y="1531"/>
                    <a:pt x="6501" y="2141"/>
                    <a:pt x="10003" y="2141"/>
                  </a:cubicBezTo>
                  <a:cubicBezTo>
                    <a:pt x="13477" y="2141"/>
                    <a:pt x="16909" y="1540"/>
                    <a:pt x="19687" y="341"/>
                  </a:cubicBezTo>
                  <a:cubicBezTo>
                    <a:pt x="19687" y="280"/>
                    <a:pt x="19690" y="223"/>
                    <a:pt x="19690" y="161"/>
                  </a:cubicBezTo>
                  <a:cubicBezTo>
                    <a:pt x="19690" y="116"/>
                    <a:pt x="19688" y="74"/>
                    <a:pt x="19688" y="30"/>
                  </a:cubicBezTo>
                  <a:cubicBezTo>
                    <a:pt x="16925" y="1248"/>
                    <a:pt x="13487" y="1857"/>
                    <a:pt x="10006" y="1857"/>
                  </a:cubicBezTo>
                  <a:cubicBezTo>
                    <a:pt x="6498" y="1857"/>
                    <a:pt x="2947" y="1238"/>
                    <a:pt x="2"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708" name="Google Shape;2550;p44">
              <a:extLst>
                <a:ext uri="{FF2B5EF4-FFF2-40B4-BE49-F238E27FC236}">
                  <a16:creationId xmlns:a16="http://schemas.microsoft.com/office/drawing/2014/main" id="{2B73B3AA-CBB9-C770-89E2-3955CED04CC6}"/>
                </a:ext>
              </a:extLst>
            </p:cNvPr>
            <p:cNvSpPr/>
            <p:nvPr/>
          </p:nvSpPr>
          <p:spPr>
            <a:xfrm>
              <a:off x="7698966" y="1508542"/>
              <a:ext cx="510891" cy="54359"/>
            </a:xfrm>
            <a:custGeom>
              <a:avLst/>
              <a:gdLst/>
              <a:ahLst/>
              <a:cxnLst/>
              <a:rect l="l" t="t" r="r" b="b"/>
              <a:pathLst>
                <a:path w="19201" h="2043" extrusionOk="0">
                  <a:moveTo>
                    <a:pt x="1" y="0"/>
                  </a:moveTo>
                  <a:lnTo>
                    <a:pt x="1" y="0"/>
                  </a:lnTo>
                  <a:cubicBezTo>
                    <a:pt x="17" y="111"/>
                    <a:pt x="35" y="220"/>
                    <a:pt x="53" y="328"/>
                  </a:cubicBezTo>
                  <a:cubicBezTo>
                    <a:pt x="2948" y="1470"/>
                    <a:pt x="6373" y="2043"/>
                    <a:pt x="9761" y="2043"/>
                  </a:cubicBezTo>
                  <a:cubicBezTo>
                    <a:pt x="13112" y="2043"/>
                    <a:pt x="16422" y="1482"/>
                    <a:pt x="19146" y="367"/>
                  </a:cubicBezTo>
                  <a:cubicBezTo>
                    <a:pt x="19164" y="257"/>
                    <a:pt x="19183" y="147"/>
                    <a:pt x="19200" y="34"/>
                  </a:cubicBezTo>
                  <a:lnTo>
                    <a:pt x="19200" y="34"/>
                  </a:lnTo>
                  <a:cubicBezTo>
                    <a:pt x="16479" y="1183"/>
                    <a:pt x="13139" y="1758"/>
                    <a:pt x="9760" y="1758"/>
                  </a:cubicBezTo>
                  <a:cubicBezTo>
                    <a:pt x="6349" y="1758"/>
                    <a:pt x="2896" y="1172"/>
                    <a:pt x="1"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grpSp>
      <p:sp>
        <p:nvSpPr>
          <p:cNvPr id="709" name="Google Shape;2551;p44">
            <a:extLst>
              <a:ext uri="{FF2B5EF4-FFF2-40B4-BE49-F238E27FC236}">
                <a16:creationId xmlns:a16="http://schemas.microsoft.com/office/drawing/2014/main" id="{066F8A27-9B09-7B6B-0DE6-E4CC2EFEA980}"/>
              </a:ext>
            </a:extLst>
          </p:cNvPr>
          <p:cNvSpPr txBox="1">
            <a:spLocks/>
          </p:cNvSpPr>
          <p:nvPr/>
        </p:nvSpPr>
        <p:spPr>
          <a:xfrm>
            <a:off x="4515338" y="3633434"/>
            <a:ext cx="5345974" cy="889200"/>
          </a:xfrm>
          <a:prstGeom prst="rect">
            <a:avLst/>
          </a:prstGeom>
        </p:spPr>
        <p:txBody>
          <a:bodyPr spcFirstLastPara="1" vert="horz" wrap="square" lIns="121900" tIns="121900" rIns="121900" bIns="121900" rtlCol="0" anchor="ctr" anchorCtr="0">
            <a:noAutofit/>
          </a:bodyPr>
          <a:lstStyle>
            <a:lvl1pPr lvl="0" algn="l" defTabSz="914400" rtl="0" eaLnBrk="1" latinLnBrk="0" hangingPunct="1">
              <a:lnSpc>
                <a:spcPct val="90000"/>
              </a:lnSpc>
              <a:spcBef>
                <a:spcPts val="0"/>
              </a:spcBef>
              <a:spcAft>
                <a:spcPts val="0"/>
              </a:spcAft>
              <a:buSzPts val="3600"/>
              <a:buNone/>
              <a:defRPr sz="5067" kern="1200">
                <a:solidFill>
                  <a:schemeClr val="tx1"/>
                </a:solidFill>
                <a:latin typeface="+mj-lt"/>
                <a:ea typeface="+mj-ea"/>
                <a:cs typeface="+mj-c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pPr marL="0" marR="0" lvl="0" indent="0" algn="l" defTabSz="914400" rtl="0" eaLnBrk="1" fontAlgn="auto" latinLnBrk="0" hangingPunct="1">
              <a:lnSpc>
                <a:spcPct val="110000"/>
              </a:lnSpc>
              <a:spcBef>
                <a:spcPts val="0"/>
              </a:spcBef>
              <a:spcAft>
                <a:spcPts val="0"/>
              </a:spcAft>
              <a:buClrTx/>
              <a:buSzPts val="3600"/>
              <a:buFontTx/>
              <a:buNone/>
              <a:tabLst/>
              <a:defRPr/>
            </a:pP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Những</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địa</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điểm</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nguy</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cơ</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48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8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cóc</a:t>
            </a:r>
            <a:endParaRPr kumimoji="0" lang="en-US" sz="4800" b="0" i="0" u="none" strike="noStrike" kern="1200" cap="none" spc="0" normalizeH="0" baseline="0" noProof="0" dirty="0">
              <a:ln>
                <a:noFill/>
              </a:ln>
              <a:solidFill>
                <a:srgbClr val="000000"/>
              </a:solidFill>
              <a:effectLst/>
              <a:uLnTx/>
              <a:uFillTx/>
              <a:latin typeface="UTM Avo" panose="02040603050506020204" pitchFamily="18" charset="0"/>
            </a:endParaRPr>
          </a:p>
        </p:txBody>
      </p:sp>
      <p:sp>
        <p:nvSpPr>
          <p:cNvPr id="710" name="Google Shape;2553;p44">
            <a:extLst>
              <a:ext uri="{FF2B5EF4-FFF2-40B4-BE49-F238E27FC236}">
                <a16:creationId xmlns:a16="http://schemas.microsoft.com/office/drawing/2014/main" id="{51FB6A39-2B88-CAB5-F870-9EE0C55D218B}"/>
              </a:ext>
            </a:extLst>
          </p:cNvPr>
          <p:cNvSpPr txBox="1">
            <a:spLocks/>
          </p:cNvSpPr>
          <p:nvPr/>
        </p:nvSpPr>
        <p:spPr>
          <a:xfrm>
            <a:off x="4439431" y="1773773"/>
            <a:ext cx="1679074" cy="1122400"/>
          </a:xfrm>
          <a:prstGeom prst="rect">
            <a:avLst/>
          </a:prstGeom>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Clr>
                <a:schemeClr val="lt2"/>
              </a:buClr>
              <a:buSzPts val="6000"/>
              <a:buNone/>
              <a:defRPr sz="7866" kern="1200">
                <a:solidFill>
                  <a:schemeClr val="lt2"/>
                </a:solidFill>
                <a:latin typeface="+mj-lt"/>
                <a:ea typeface="+mj-ea"/>
                <a:cs typeface="+mj-cs"/>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 b="1" dirty="0">
                <a:latin typeface="UTM Avo" panose="02040603050506020204" pitchFamily="18" charset="0"/>
                <a:cs typeface="Arial" panose="020B0604020202020204" pitchFamily="34" charset="0"/>
              </a:rPr>
              <a:t>01</a:t>
            </a:r>
          </a:p>
        </p:txBody>
      </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DD583F56-3B4E-AF20-53DA-C01A1EAFBB53}"/>
              </a:ext>
            </a:extLst>
          </p:cNvPr>
          <p:cNvSpPr/>
          <p:nvPr/>
        </p:nvSpPr>
        <p:spPr>
          <a:xfrm>
            <a:off x="345440" y="1542890"/>
            <a:ext cx="11663681" cy="1200310"/>
          </a:xfrm>
          <a:prstGeom prst="roundRect">
            <a:avLst>
              <a:gd name="adj" fmla="val 0"/>
            </a:avLst>
          </a:prstGeom>
          <a:solidFill>
            <a:srgbClr val="BEE0FB">
              <a:lumMod val="20000"/>
              <a:lumOff val="80000"/>
            </a:srgbClr>
          </a:solidFill>
          <a:ln w="28575" cap="flat" cmpd="sng" algn="ctr">
            <a:solidFill>
              <a:srgbClr val="F5D8D8">
                <a:shade val="50000"/>
              </a:srgbClr>
            </a:solid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9E12CD0-8822-78B8-712D-C2129A615E66}"/>
              </a:ext>
            </a:extLst>
          </p:cNvPr>
          <p:cNvSpPr txBox="1"/>
          <p:nvPr/>
        </p:nvSpPr>
        <p:spPr>
          <a:xfrm>
            <a:off x="447041" y="2249753"/>
            <a:ext cx="11450320" cy="396327"/>
          </a:xfrm>
          <a:prstGeom prst="rect">
            <a:avLst/>
          </a:prstGeom>
          <a:noFill/>
        </p:spPr>
        <p:txBody>
          <a:bodyPr wrap="square">
            <a:spAutoFit/>
          </a:bodyPr>
          <a:lstStyle/>
          <a:p>
            <a:pPr algn="just">
              <a:lnSpc>
                <a:spcPct val="110000"/>
              </a:lnSpc>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nhóm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quan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sát</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tranh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thảo</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luận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địa</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trẻ</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cơ</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bắt</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DDDB2C7A-E431-770A-CD15-19624A47894D}"/>
              </a:ext>
            </a:extLst>
          </p:cNvPr>
          <p:cNvSpPr txBox="1"/>
          <p:nvPr/>
        </p:nvSpPr>
        <p:spPr>
          <a:xfrm>
            <a:off x="3235683" y="1648978"/>
            <a:ext cx="4638317" cy="584775"/>
          </a:xfrm>
          <a:prstGeom prst="rect">
            <a:avLst/>
          </a:prstGeom>
          <a:noFill/>
        </p:spPr>
        <p:txBody>
          <a:bodyPr wrap="square" rtlCol="0">
            <a:spAutoFit/>
          </a:bodyPr>
          <a:lstStyle/>
          <a:p>
            <a:pPr algn="ctr"/>
            <a:r>
              <a:rPr lang="en-US" sz="3200" b="1" dirty="0">
                <a:ln w="13462">
                  <a:solidFill>
                    <a:srgbClr val="BEE0FB"/>
                  </a:solidFill>
                  <a:prstDash val="solid"/>
                </a:ln>
                <a:solidFill>
                  <a:srgbClr val="A02D2D"/>
                </a:solidFill>
                <a:effectLst>
                  <a:outerShdw dist="38100" dir="2700000" algn="bl" rotWithShape="0">
                    <a:srgbClr val="407792"/>
                  </a:outerShdw>
                </a:effectLst>
                <a:latin typeface="UTM Avo" panose="02040603050506020204" pitchFamily="18" charset="0"/>
                <a:cs typeface="Arial" panose="020B0604020202020204" pitchFamily="34" charset="0"/>
              </a:rPr>
              <a:t>HOẠT ĐỘNG NHÓM</a:t>
            </a:r>
          </a:p>
        </p:txBody>
      </p:sp>
      <p:sp>
        <p:nvSpPr>
          <p:cNvPr id="17" name="Rectangle: Rounded Corners 16">
            <a:extLst>
              <a:ext uri="{FF2B5EF4-FFF2-40B4-BE49-F238E27FC236}">
                <a16:creationId xmlns:a16="http://schemas.microsoft.com/office/drawing/2014/main" id="{490156E8-2FB6-A37B-687D-B211C9F6CC86}"/>
              </a:ext>
            </a:extLst>
          </p:cNvPr>
          <p:cNvSpPr/>
          <p:nvPr/>
        </p:nvSpPr>
        <p:spPr>
          <a:xfrm>
            <a:off x="7970871" y="1698000"/>
            <a:ext cx="2545780" cy="519754"/>
          </a:xfrm>
          <a:prstGeom prst="roundRect">
            <a:avLst/>
          </a:prstGeom>
          <a:solidFill>
            <a:srgbClr val="A02D2D"/>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Thời</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gian</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5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phút</a:t>
            </a:r>
            <a:endParaRPr kumimoji="0" lang="en-US" sz="20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endParaRPr>
          </a:p>
        </p:txBody>
      </p:sp>
      <p:pic>
        <p:nvPicPr>
          <p:cNvPr id="19" name="Picture 18">
            <a:extLst>
              <a:ext uri="{FF2B5EF4-FFF2-40B4-BE49-F238E27FC236}">
                <a16:creationId xmlns:a16="http://schemas.microsoft.com/office/drawing/2014/main" id="{1C73A0C2-6701-09B8-1951-6142A23996B7}"/>
              </a:ext>
            </a:extLst>
          </p:cNvPr>
          <p:cNvPicPr>
            <a:picLocks noChangeAspect="1"/>
          </p:cNvPicPr>
          <p:nvPr/>
        </p:nvPicPr>
        <p:blipFill rotWithShape="1">
          <a:blip r:embed="rId3"/>
          <a:srcRect t="12921"/>
          <a:stretch/>
        </p:blipFill>
        <p:spPr>
          <a:xfrm>
            <a:off x="2316481" y="2849288"/>
            <a:ext cx="7919534" cy="4088087"/>
          </a:xfrm>
          <a:prstGeom prst="rect">
            <a:avLst/>
          </a:prstGeom>
        </p:spPr>
      </p:pic>
    </p:spTree>
    <p:extLst>
      <p:ext uri="{BB962C8B-B14F-4D97-AF65-F5344CB8AC3E}">
        <p14:creationId xmlns:p14="http://schemas.microsoft.com/office/powerpoint/2010/main" val="240356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barn(inVertical)">
                                      <p:cBhvr>
                                        <p:cTn id="10"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C392EDC-7E5A-F5FB-EAD3-FF0F5E6CF183}"/>
              </a:ext>
            </a:extLst>
          </p:cNvPr>
          <p:cNvPicPr>
            <a:picLocks noChangeAspect="1"/>
          </p:cNvPicPr>
          <p:nvPr/>
        </p:nvPicPr>
        <p:blipFill rotWithShape="1">
          <a:blip r:embed="rId3"/>
          <a:srcRect t="12921"/>
          <a:stretch/>
        </p:blipFill>
        <p:spPr>
          <a:xfrm>
            <a:off x="2316481" y="2849288"/>
            <a:ext cx="7919534" cy="4088087"/>
          </a:xfrm>
          <a:prstGeom prst="rect">
            <a:avLst/>
          </a:prstGeom>
        </p:spPr>
      </p:pic>
      <p:sp>
        <p:nvSpPr>
          <p:cNvPr id="6" name="Rectangle: Rounded Corners 5">
            <a:extLst>
              <a:ext uri="{FF2B5EF4-FFF2-40B4-BE49-F238E27FC236}">
                <a16:creationId xmlns:a16="http://schemas.microsoft.com/office/drawing/2014/main" id="{DE979445-FADC-EAA6-70F5-0B23BA9512E7}"/>
              </a:ext>
            </a:extLst>
          </p:cNvPr>
          <p:cNvSpPr/>
          <p:nvPr/>
        </p:nvSpPr>
        <p:spPr>
          <a:xfrm>
            <a:off x="700269" y="2398607"/>
            <a:ext cx="2553983" cy="523220"/>
          </a:xfrm>
          <a:prstGeom prst="roundRect">
            <a:avLst/>
          </a:prstGeom>
          <a:solidFill>
            <a:srgbClr val="68A3DD">
              <a:lumMod val="20000"/>
              <a:lumOff val="80000"/>
            </a:srgbClr>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Trường</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học</a:t>
            </a:r>
            <a:endParaRPr kumimoji="0" lang="en-US" sz="2000" b="1" i="0" u="none" strike="noStrike" kern="0" cap="none" spc="0" normalizeH="0" baseline="0" noProof="0" dirty="0">
              <a:ln>
                <a:noFill/>
              </a:ln>
              <a:solidFill>
                <a:srgbClr val="BEE0FB"/>
              </a:solidFill>
              <a:effectLst/>
              <a:uLnTx/>
              <a:uFillTx/>
              <a:latin typeface="UTM Avo" panose="02040603050506020204" pitchFamily="18" charset="0"/>
              <a:cs typeface="Arial" panose="020B0604020202020204" pitchFamily="34" charset="0"/>
            </a:endParaRPr>
          </a:p>
        </p:txBody>
      </p:sp>
      <p:sp>
        <p:nvSpPr>
          <p:cNvPr id="7" name="Arrow: Curved Up 6">
            <a:extLst>
              <a:ext uri="{FF2B5EF4-FFF2-40B4-BE49-F238E27FC236}">
                <a16:creationId xmlns:a16="http://schemas.microsoft.com/office/drawing/2014/main" id="{CB6D2420-443B-6C11-4F83-88BF9BE965AA}"/>
              </a:ext>
            </a:extLst>
          </p:cNvPr>
          <p:cNvSpPr/>
          <p:nvPr/>
        </p:nvSpPr>
        <p:spPr>
          <a:xfrm rot="13926226">
            <a:off x="2986147" y="2685181"/>
            <a:ext cx="1287785" cy="540587"/>
          </a:xfrm>
          <a:prstGeom prst="curvedUpArrow">
            <a:avLst/>
          </a:prstGeom>
          <a:solidFill>
            <a:srgbClr val="F5D8D8"/>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8" name="Rectangle: Rounded Corners 7">
            <a:extLst>
              <a:ext uri="{FF2B5EF4-FFF2-40B4-BE49-F238E27FC236}">
                <a16:creationId xmlns:a16="http://schemas.microsoft.com/office/drawing/2014/main" id="{8D07CCBA-4F26-9208-7FD2-D5A76036F693}"/>
              </a:ext>
            </a:extLst>
          </p:cNvPr>
          <p:cNvSpPr/>
          <p:nvPr/>
        </p:nvSpPr>
        <p:spPr>
          <a:xfrm>
            <a:off x="324865" y="6058144"/>
            <a:ext cx="2027993" cy="623916"/>
          </a:xfrm>
          <a:prstGeom prst="roundRect">
            <a:avLst/>
          </a:prstGeom>
          <a:solidFill>
            <a:srgbClr val="68A3DD">
              <a:lumMod val="20000"/>
              <a:lumOff val="80000"/>
            </a:srgbClr>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Nhà</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ga</a:t>
            </a:r>
          </a:p>
        </p:txBody>
      </p:sp>
      <p:sp>
        <p:nvSpPr>
          <p:cNvPr id="9" name="Arrow: Curved Up 8">
            <a:extLst>
              <a:ext uri="{FF2B5EF4-FFF2-40B4-BE49-F238E27FC236}">
                <a16:creationId xmlns:a16="http://schemas.microsoft.com/office/drawing/2014/main" id="{3833C6E2-8228-4027-3936-B30D53D9E99A}"/>
              </a:ext>
            </a:extLst>
          </p:cNvPr>
          <p:cNvSpPr/>
          <p:nvPr/>
        </p:nvSpPr>
        <p:spPr>
          <a:xfrm rot="10989712">
            <a:off x="1148406" y="5580433"/>
            <a:ext cx="1657707" cy="605689"/>
          </a:xfrm>
          <a:prstGeom prst="curvedUpArrow">
            <a:avLst/>
          </a:prstGeom>
          <a:solidFill>
            <a:srgbClr val="F5D8D8"/>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1" name="Rectangle: Rounded Corners 10">
            <a:extLst>
              <a:ext uri="{FF2B5EF4-FFF2-40B4-BE49-F238E27FC236}">
                <a16:creationId xmlns:a16="http://schemas.microsoft.com/office/drawing/2014/main" id="{7C4E5DA8-9893-E52F-525D-9AE343A93161}"/>
              </a:ext>
            </a:extLst>
          </p:cNvPr>
          <p:cNvSpPr/>
          <p:nvPr/>
        </p:nvSpPr>
        <p:spPr>
          <a:xfrm>
            <a:off x="9123053" y="2466851"/>
            <a:ext cx="1817725" cy="523220"/>
          </a:xfrm>
          <a:prstGeom prst="roundRect">
            <a:avLst/>
          </a:prstGeom>
          <a:solidFill>
            <a:srgbClr val="68A3DD">
              <a:lumMod val="20000"/>
              <a:lumOff val="80000"/>
            </a:srgbClr>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Tại</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nhà</a:t>
            </a:r>
            <a:endParaRPr kumimoji="0" lang="en-US" sz="2000" b="1" i="0" u="none" strike="noStrike" kern="0" cap="none" spc="0" normalizeH="0" baseline="0" noProof="0" dirty="0">
              <a:ln>
                <a:noFill/>
              </a:ln>
              <a:solidFill>
                <a:srgbClr val="BEE0FB"/>
              </a:solidFill>
              <a:effectLst/>
              <a:uLnTx/>
              <a:uFillTx/>
              <a:latin typeface="UTM Avo" panose="02040603050506020204" pitchFamily="18" charset="0"/>
              <a:cs typeface="Arial" panose="020B0604020202020204" pitchFamily="34" charset="0"/>
            </a:endParaRPr>
          </a:p>
        </p:txBody>
      </p:sp>
      <p:sp>
        <p:nvSpPr>
          <p:cNvPr id="12" name="Arrow: Curved Down 11">
            <a:extLst>
              <a:ext uri="{FF2B5EF4-FFF2-40B4-BE49-F238E27FC236}">
                <a16:creationId xmlns:a16="http://schemas.microsoft.com/office/drawing/2014/main" id="{BD03C250-7FF2-2393-6AD0-455D4E440F6C}"/>
              </a:ext>
            </a:extLst>
          </p:cNvPr>
          <p:cNvSpPr/>
          <p:nvPr/>
        </p:nvSpPr>
        <p:spPr>
          <a:xfrm rot="19401870">
            <a:off x="7871238" y="2834640"/>
            <a:ext cx="1632488" cy="516698"/>
          </a:xfrm>
          <a:prstGeom prst="curvedDownArrow">
            <a:avLst/>
          </a:prstGeom>
          <a:solidFill>
            <a:srgbClr val="F5D8D8"/>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3" name="Rectangle: Rounded Corners 12">
            <a:extLst>
              <a:ext uri="{FF2B5EF4-FFF2-40B4-BE49-F238E27FC236}">
                <a16:creationId xmlns:a16="http://schemas.microsoft.com/office/drawing/2014/main" id="{DEE8A0AF-6606-0286-FEF6-45FCAC084EA0}"/>
              </a:ext>
            </a:extLst>
          </p:cNvPr>
          <p:cNvSpPr/>
          <p:nvPr/>
        </p:nvSpPr>
        <p:spPr>
          <a:xfrm>
            <a:off x="10236015" y="6231379"/>
            <a:ext cx="1834065" cy="602441"/>
          </a:xfrm>
          <a:prstGeom prst="roundRect">
            <a:avLst/>
          </a:prstGeom>
          <a:solidFill>
            <a:srgbClr val="68A3DD">
              <a:lumMod val="20000"/>
              <a:lumOff val="80000"/>
            </a:srgbClr>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Công</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viên</a:t>
            </a:r>
            <a:endParaRPr kumimoji="0" lang="en-US" sz="2000" b="1" i="0" u="none" strike="noStrike" kern="0" cap="none" spc="0" normalizeH="0" baseline="0" noProof="0" dirty="0">
              <a:ln>
                <a:noFill/>
              </a:ln>
              <a:solidFill>
                <a:srgbClr val="BEE0FB"/>
              </a:solidFill>
              <a:effectLst/>
              <a:uLnTx/>
              <a:uFillTx/>
              <a:latin typeface="UTM Avo" panose="02040603050506020204" pitchFamily="18" charset="0"/>
              <a:cs typeface="Arial" panose="020B0604020202020204" pitchFamily="34" charset="0"/>
            </a:endParaRPr>
          </a:p>
        </p:txBody>
      </p:sp>
      <p:sp>
        <p:nvSpPr>
          <p:cNvPr id="14" name="Arrow: Curved Down 13">
            <a:extLst>
              <a:ext uri="{FF2B5EF4-FFF2-40B4-BE49-F238E27FC236}">
                <a16:creationId xmlns:a16="http://schemas.microsoft.com/office/drawing/2014/main" id="{8AC1C510-5ADE-CFBA-198A-DD9520AAA819}"/>
              </a:ext>
            </a:extLst>
          </p:cNvPr>
          <p:cNvSpPr/>
          <p:nvPr/>
        </p:nvSpPr>
        <p:spPr>
          <a:xfrm rot="1163188">
            <a:off x="9495962" y="5705930"/>
            <a:ext cx="1290418" cy="370500"/>
          </a:xfrm>
          <a:prstGeom prst="curvedDownArrow">
            <a:avLst/>
          </a:prstGeom>
          <a:solidFill>
            <a:srgbClr val="F5D8D8"/>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5" name="TextBox 14">
            <a:extLst>
              <a:ext uri="{FF2B5EF4-FFF2-40B4-BE49-F238E27FC236}">
                <a16:creationId xmlns:a16="http://schemas.microsoft.com/office/drawing/2014/main" id="{77688510-358A-338F-DA8C-B01AA62FE0E3}"/>
              </a:ext>
            </a:extLst>
          </p:cNvPr>
          <p:cNvSpPr txBox="1"/>
          <p:nvPr/>
        </p:nvSpPr>
        <p:spPr>
          <a:xfrm>
            <a:off x="786824" y="1579654"/>
            <a:ext cx="10618352" cy="523220"/>
          </a:xfrm>
          <a:prstGeom prst="rect">
            <a:avLst/>
          </a:prstGeom>
          <a:noFill/>
        </p:spPr>
        <p:txBody>
          <a:bodyPr wrap="square" rtlCol="0">
            <a:spAutoFit/>
          </a:bodyPr>
          <a:lstStyle/>
          <a:p>
            <a:pPr algn="ctr"/>
            <a:r>
              <a:rPr lang="en-US" sz="2800" b="1" dirty="0" err="1">
                <a:solidFill>
                  <a:srgbClr val="BEE0FB">
                    <a:lumMod val="10000"/>
                  </a:srgbClr>
                </a:solidFill>
                <a:latin typeface="UTM Avo" panose="02040603050506020204" pitchFamily="18" charset="0"/>
                <a:cs typeface="Arial" panose="020B0604020202020204" pitchFamily="34" charset="0"/>
              </a:rPr>
              <a:t>Những</a:t>
            </a:r>
            <a:r>
              <a:rPr lang="en-US" sz="2800" b="1" dirty="0">
                <a:solidFill>
                  <a:srgbClr val="BEE0FB">
                    <a:lumMod val="10000"/>
                  </a:srgbClr>
                </a:solidFill>
                <a:latin typeface="UTM Avo" panose="02040603050506020204" pitchFamily="18"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địa</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điểm</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trẻ</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em</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có</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nguy</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cơ</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bị</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bắt</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cóc</a:t>
            </a:r>
            <a:r>
              <a:rPr lang="en-US" sz="2800" b="1" dirty="0">
                <a:solidFill>
                  <a:srgbClr val="BEE0FB">
                    <a:lumMod val="10000"/>
                  </a:srgbClr>
                </a:solidFill>
                <a:latin typeface="UTM Avo" panose="02040603050506020204" pitchFamily="18" charset="0"/>
                <a:ea typeface="Calibri" panose="020F0502020204030204" pitchFamily="34" charset="0"/>
                <a:cs typeface="Arial" panose="020B0604020202020204" pitchFamily="34" charset="0"/>
              </a:rPr>
              <a:t>:</a:t>
            </a:r>
            <a:r>
              <a:rPr lang="en-US" sz="2800" b="1" dirty="0">
                <a:solidFill>
                  <a:srgbClr val="BEE0FB">
                    <a:lumMod val="10000"/>
                  </a:srgbClr>
                </a:solidFill>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389486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righ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1CCF93-6BF8-587D-52E1-B39F32A9BCB1}"/>
              </a:ext>
            </a:extLst>
          </p:cNvPr>
          <p:cNvSpPr txBox="1"/>
          <p:nvPr/>
        </p:nvSpPr>
        <p:spPr>
          <a:xfrm>
            <a:off x="4267200" y="2099514"/>
            <a:ext cx="7579360" cy="3570273"/>
          </a:xfrm>
          <a:prstGeom prst="rect">
            <a:avLst/>
          </a:prstGeom>
          <a:noFill/>
        </p:spPr>
        <p:txBody>
          <a:bodyPr wrap="square" rtlCol="0">
            <a:spAutoFit/>
          </a:bodyPr>
          <a:lstStyle/>
          <a:p>
            <a:pPr algn="just">
              <a:lnSpc>
                <a:spcPct val="120000"/>
              </a:lnSpc>
              <a:spcBef>
                <a:spcPts val="600"/>
              </a:spcBef>
              <a:spcAft>
                <a:spcPts val="600"/>
              </a:spcAft>
            </a:pP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Mọi</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nơi</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quanh</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chúng</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ta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từ</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nhà</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ga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tàu</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công</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viên</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trường</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học</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trẻ</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em</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đều</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có</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nguy</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cơ</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bị</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bắt</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cóc</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Vì</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thế</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mỗi</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bạn</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nhỏ</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cần</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biết</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cách</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và</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có</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ý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thức</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tự</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bảo</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vệ</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mình</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trước</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những</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tình</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huống</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nguy</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 </a:t>
            </a:r>
            <a:r>
              <a:rPr lang="en-US" sz="3200" dirty="0" err="1">
                <a:solidFill>
                  <a:srgbClr val="000000"/>
                </a:solidFill>
                <a:latin typeface="UTM Avo" panose="02040603050506020204" pitchFamily="18" charset="0"/>
                <a:ea typeface="Calibri" panose="020F0502020204030204" pitchFamily="34" charset="0"/>
                <a:cs typeface="Times New Roman" panose="02020603050405020304" pitchFamily="18" charset="0"/>
              </a:rPr>
              <a:t>hiểm</a:t>
            </a:r>
            <a:r>
              <a:rPr lang="en-US" sz="3200" dirty="0">
                <a:solidFill>
                  <a:srgbClr val="000000"/>
                </a:solidFill>
                <a:latin typeface="UTM Avo" panose="02040603050506020204" pitchFamily="18" charset="0"/>
                <a:ea typeface="Calibri" panose="020F0502020204030204" pitchFamily="34" charset="0"/>
                <a:cs typeface="Times New Roman" panose="02020603050405020304" pitchFamily="18" charset="0"/>
              </a:rPr>
              <a:t>.</a:t>
            </a:r>
            <a:endParaRPr lang="en-US" sz="4000" dirty="0">
              <a:solidFill>
                <a:srgbClr val="000000"/>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65E8FA46-0CBB-6B2B-7A2A-7442778C438D}"/>
              </a:ext>
            </a:extLst>
          </p:cNvPr>
          <p:cNvSpPr txBox="1"/>
          <p:nvPr/>
        </p:nvSpPr>
        <p:spPr>
          <a:xfrm>
            <a:off x="609600" y="2641600"/>
            <a:ext cx="2651760" cy="2417841"/>
          </a:xfrm>
          <a:prstGeom prst="rect">
            <a:avLst/>
          </a:prstGeom>
          <a:noFill/>
        </p:spPr>
        <p:txBody>
          <a:bodyPr wrap="square" rtlCol="0">
            <a:spAutoFit/>
          </a:bodyPr>
          <a:lstStyle/>
          <a:p>
            <a:pPr algn="ctr">
              <a:lnSpc>
                <a:spcPct val="120000"/>
              </a:lnSpc>
            </a:pPr>
            <a:r>
              <a:rPr lang="en-US" sz="6600" b="1" dirty="0">
                <a:ln w="22225">
                  <a:solidFill>
                    <a:srgbClr val="000000"/>
                  </a:solidFill>
                  <a:prstDash val="solid"/>
                </a:ln>
                <a:solidFill>
                  <a:srgbClr val="D25A56"/>
                </a:solidFill>
                <a:latin typeface="UTM Avo" panose="02040603050506020204" pitchFamily="18" charset="0"/>
                <a:cs typeface="Arial" panose="020B0604020202020204" pitchFamily="34" charset="0"/>
              </a:rPr>
              <a:t>KẾT LUẬN</a:t>
            </a:r>
          </a:p>
        </p:txBody>
      </p:sp>
    </p:spTree>
    <p:extLst>
      <p:ext uri="{BB962C8B-B14F-4D97-AF65-F5344CB8AC3E}">
        <p14:creationId xmlns:p14="http://schemas.microsoft.com/office/powerpoint/2010/main" val="29195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4" name="Google Shape;2836;p51">
            <a:extLst>
              <a:ext uri="{FF2B5EF4-FFF2-40B4-BE49-F238E27FC236}">
                <a16:creationId xmlns:a16="http://schemas.microsoft.com/office/drawing/2014/main" id="{A4A48D17-38E5-6344-8EBC-1114F820E4F5}"/>
              </a:ext>
            </a:extLst>
          </p:cNvPr>
          <p:cNvGrpSpPr/>
          <p:nvPr/>
        </p:nvGrpSpPr>
        <p:grpSpPr>
          <a:xfrm flipH="1">
            <a:off x="977009" y="1825659"/>
            <a:ext cx="9075459" cy="3948087"/>
            <a:chOff x="4517088" y="3546350"/>
            <a:chExt cx="4232862" cy="1519800"/>
          </a:xfrm>
          <a:solidFill>
            <a:srgbClr val="BEE0FB">
              <a:lumMod val="90000"/>
            </a:srgbClr>
          </a:solidFill>
        </p:grpSpPr>
        <p:sp>
          <p:nvSpPr>
            <p:cNvPr id="165" name="Google Shape;2837;p51">
              <a:extLst>
                <a:ext uri="{FF2B5EF4-FFF2-40B4-BE49-F238E27FC236}">
                  <a16:creationId xmlns:a16="http://schemas.microsoft.com/office/drawing/2014/main" id="{F72ACB5B-128A-0639-DCA4-257E5BD5F2B4}"/>
                </a:ext>
              </a:extLst>
            </p:cNvPr>
            <p:cNvSpPr/>
            <p:nvPr/>
          </p:nvSpPr>
          <p:spPr>
            <a:xfrm>
              <a:off x="5564250" y="3546350"/>
              <a:ext cx="3185700" cy="1519800"/>
            </a:xfrm>
            <a:prstGeom prst="roundRect">
              <a:avLst>
                <a:gd name="adj" fmla="val 7345"/>
              </a:avLst>
            </a:pr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66" name="Google Shape;2838;p51">
              <a:extLst>
                <a:ext uri="{FF2B5EF4-FFF2-40B4-BE49-F238E27FC236}">
                  <a16:creationId xmlns:a16="http://schemas.microsoft.com/office/drawing/2014/main" id="{DBBB5F4C-6BA9-7E5E-9891-E8A172BA8122}"/>
                </a:ext>
              </a:extLst>
            </p:cNvPr>
            <p:cNvSpPr/>
            <p:nvPr/>
          </p:nvSpPr>
          <p:spPr>
            <a:xfrm rot="251368">
              <a:off x="4517088" y="3757818"/>
              <a:ext cx="2144668" cy="475662"/>
            </a:xfrm>
            <a:prstGeom prst="flowChartDecision">
              <a:avLst/>
            </a:pr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endParaRPr>
            </a:p>
          </p:txBody>
        </p:sp>
      </p:grpSp>
      <p:grpSp>
        <p:nvGrpSpPr>
          <p:cNvPr id="167" name="Google Shape;2841;p51">
            <a:extLst>
              <a:ext uri="{FF2B5EF4-FFF2-40B4-BE49-F238E27FC236}">
                <a16:creationId xmlns:a16="http://schemas.microsoft.com/office/drawing/2014/main" id="{F6AE9D1F-BC81-2965-730D-6D0E481BC6F6}"/>
              </a:ext>
            </a:extLst>
          </p:cNvPr>
          <p:cNvGrpSpPr/>
          <p:nvPr/>
        </p:nvGrpSpPr>
        <p:grpSpPr>
          <a:xfrm>
            <a:off x="9836758" y="1722617"/>
            <a:ext cx="1559561" cy="3863940"/>
            <a:chOff x="6193236" y="1312240"/>
            <a:chExt cx="1220276" cy="3224625"/>
          </a:xfrm>
        </p:grpSpPr>
        <p:sp>
          <p:nvSpPr>
            <p:cNvPr id="168" name="Google Shape;2842;p51">
              <a:extLst>
                <a:ext uri="{FF2B5EF4-FFF2-40B4-BE49-F238E27FC236}">
                  <a16:creationId xmlns:a16="http://schemas.microsoft.com/office/drawing/2014/main" id="{80993864-D5A2-0B2F-5329-D809D2C6B822}"/>
                </a:ext>
              </a:extLst>
            </p:cNvPr>
            <p:cNvSpPr/>
            <p:nvPr/>
          </p:nvSpPr>
          <p:spPr>
            <a:xfrm>
              <a:off x="6545993" y="3972317"/>
              <a:ext cx="161297" cy="405108"/>
            </a:xfrm>
            <a:custGeom>
              <a:avLst/>
              <a:gdLst/>
              <a:ahLst/>
              <a:cxnLst/>
              <a:rect l="l" t="t" r="r" b="b"/>
              <a:pathLst>
                <a:path w="3632" h="9122" extrusionOk="0">
                  <a:moveTo>
                    <a:pt x="1" y="1"/>
                  </a:moveTo>
                  <a:lnTo>
                    <a:pt x="180" y="9121"/>
                  </a:lnTo>
                  <a:lnTo>
                    <a:pt x="3105" y="9121"/>
                  </a:lnTo>
                  <a:lnTo>
                    <a:pt x="3631" y="1"/>
                  </a:ln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69" name="Google Shape;2843;p51">
              <a:extLst>
                <a:ext uri="{FF2B5EF4-FFF2-40B4-BE49-F238E27FC236}">
                  <a16:creationId xmlns:a16="http://schemas.microsoft.com/office/drawing/2014/main" id="{C81E6246-1F4B-0250-B3FE-5AA43859F286}"/>
                </a:ext>
              </a:extLst>
            </p:cNvPr>
            <p:cNvSpPr/>
            <p:nvPr/>
          </p:nvSpPr>
          <p:spPr>
            <a:xfrm>
              <a:off x="6538932" y="3965256"/>
              <a:ext cx="175597" cy="419230"/>
            </a:xfrm>
            <a:custGeom>
              <a:avLst/>
              <a:gdLst/>
              <a:ahLst/>
              <a:cxnLst/>
              <a:rect l="l" t="t" r="r" b="b"/>
              <a:pathLst>
                <a:path w="3954" h="9440" extrusionOk="0">
                  <a:moveTo>
                    <a:pt x="3620" y="320"/>
                  </a:moveTo>
                  <a:lnTo>
                    <a:pt x="3168" y="8163"/>
                  </a:lnTo>
                  <a:lnTo>
                    <a:pt x="3113" y="9121"/>
                  </a:lnTo>
                  <a:lnTo>
                    <a:pt x="495" y="9121"/>
                  </a:lnTo>
                  <a:lnTo>
                    <a:pt x="341" y="1277"/>
                  </a:lnTo>
                  <a:lnTo>
                    <a:pt x="322" y="320"/>
                  </a:lnTo>
                  <a:close/>
                  <a:moveTo>
                    <a:pt x="160" y="0"/>
                  </a:moveTo>
                  <a:cubicBezTo>
                    <a:pt x="72" y="1"/>
                    <a:pt x="0" y="72"/>
                    <a:pt x="0" y="160"/>
                  </a:cubicBezTo>
                  <a:lnTo>
                    <a:pt x="157" y="8163"/>
                  </a:lnTo>
                  <a:lnTo>
                    <a:pt x="179" y="9280"/>
                  </a:lnTo>
                  <a:cubicBezTo>
                    <a:pt x="180" y="9368"/>
                    <a:pt x="251" y="9438"/>
                    <a:pt x="339" y="9439"/>
                  </a:cubicBezTo>
                  <a:lnTo>
                    <a:pt x="3264" y="9439"/>
                  </a:lnTo>
                  <a:cubicBezTo>
                    <a:pt x="3354" y="9439"/>
                    <a:pt x="3418" y="9367"/>
                    <a:pt x="3423" y="9280"/>
                  </a:cubicBezTo>
                  <a:lnTo>
                    <a:pt x="3885" y="1277"/>
                  </a:lnTo>
                  <a:lnTo>
                    <a:pt x="3950" y="160"/>
                  </a:lnTo>
                  <a:cubicBezTo>
                    <a:pt x="3953" y="92"/>
                    <a:pt x="3921" y="47"/>
                    <a:pt x="3876" y="24"/>
                  </a:cubicBezTo>
                  <a:lnTo>
                    <a:pt x="3876" y="24"/>
                  </a:lnTo>
                  <a:cubicBezTo>
                    <a:pt x="3853" y="9"/>
                    <a:pt x="3825" y="0"/>
                    <a:pt x="3790"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0" name="Google Shape;2844;p51">
              <a:extLst>
                <a:ext uri="{FF2B5EF4-FFF2-40B4-BE49-F238E27FC236}">
                  <a16:creationId xmlns:a16="http://schemas.microsoft.com/office/drawing/2014/main" id="{50067C1A-E75F-765E-7987-A7E28040C52D}"/>
                </a:ext>
              </a:extLst>
            </p:cNvPr>
            <p:cNvSpPr/>
            <p:nvPr/>
          </p:nvSpPr>
          <p:spPr>
            <a:xfrm>
              <a:off x="6428482" y="4334399"/>
              <a:ext cx="289553" cy="194471"/>
            </a:xfrm>
            <a:custGeom>
              <a:avLst/>
              <a:gdLst/>
              <a:ahLst/>
              <a:cxnLst/>
              <a:rect l="l" t="t" r="r" b="b"/>
              <a:pathLst>
                <a:path w="6520" h="4379" extrusionOk="0">
                  <a:moveTo>
                    <a:pt x="2285" y="0"/>
                  </a:moveTo>
                  <a:cubicBezTo>
                    <a:pt x="2040" y="0"/>
                    <a:pt x="1835" y="204"/>
                    <a:pt x="1811" y="470"/>
                  </a:cubicBezTo>
                  <a:lnTo>
                    <a:pt x="1699" y="1731"/>
                  </a:lnTo>
                  <a:cubicBezTo>
                    <a:pt x="1689" y="1846"/>
                    <a:pt x="1644" y="1954"/>
                    <a:pt x="1569" y="2041"/>
                  </a:cubicBezTo>
                  <a:lnTo>
                    <a:pt x="292" y="3498"/>
                  </a:lnTo>
                  <a:cubicBezTo>
                    <a:pt x="1" y="3828"/>
                    <a:pt x="217" y="4378"/>
                    <a:pt x="636" y="4378"/>
                  </a:cubicBezTo>
                  <a:lnTo>
                    <a:pt x="6043" y="4378"/>
                  </a:lnTo>
                  <a:cubicBezTo>
                    <a:pt x="6306" y="4378"/>
                    <a:pt x="6520" y="4145"/>
                    <a:pt x="6520" y="3857"/>
                  </a:cubicBezTo>
                  <a:lnTo>
                    <a:pt x="6520" y="521"/>
                  </a:lnTo>
                  <a:cubicBezTo>
                    <a:pt x="6520" y="234"/>
                    <a:pt x="6306" y="0"/>
                    <a:pt x="6043"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1" name="Google Shape;2845;p51">
              <a:extLst>
                <a:ext uri="{FF2B5EF4-FFF2-40B4-BE49-F238E27FC236}">
                  <a16:creationId xmlns:a16="http://schemas.microsoft.com/office/drawing/2014/main" id="{88BA711F-5902-FEAE-9F6E-4B4F923852DD}"/>
                </a:ext>
              </a:extLst>
            </p:cNvPr>
            <p:cNvSpPr/>
            <p:nvPr/>
          </p:nvSpPr>
          <p:spPr>
            <a:xfrm>
              <a:off x="6424040" y="4326139"/>
              <a:ext cx="303009" cy="209793"/>
            </a:xfrm>
            <a:custGeom>
              <a:avLst/>
              <a:gdLst/>
              <a:ahLst/>
              <a:cxnLst/>
              <a:rect l="l" t="t" r="r" b="b"/>
              <a:pathLst>
                <a:path w="6823" h="4724" extrusionOk="0">
                  <a:moveTo>
                    <a:pt x="3015" y="318"/>
                  </a:moveTo>
                  <a:cubicBezTo>
                    <a:pt x="3430" y="318"/>
                    <a:pt x="3853" y="347"/>
                    <a:pt x="4259" y="347"/>
                  </a:cubicBezTo>
                  <a:lnTo>
                    <a:pt x="6143" y="347"/>
                  </a:lnTo>
                  <a:cubicBezTo>
                    <a:pt x="6515" y="379"/>
                    <a:pt x="6460" y="784"/>
                    <a:pt x="6460" y="1047"/>
                  </a:cubicBezTo>
                  <a:lnTo>
                    <a:pt x="6460" y="2099"/>
                  </a:lnTo>
                  <a:cubicBezTo>
                    <a:pt x="6460" y="2733"/>
                    <a:pt x="6494" y="3375"/>
                    <a:pt x="6460" y="4007"/>
                  </a:cubicBezTo>
                  <a:cubicBezTo>
                    <a:pt x="6442" y="4378"/>
                    <a:pt x="6196" y="4406"/>
                    <a:pt x="5927" y="4406"/>
                  </a:cubicBezTo>
                  <a:cubicBezTo>
                    <a:pt x="5880" y="4406"/>
                    <a:pt x="5832" y="4405"/>
                    <a:pt x="5785" y="4405"/>
                  </a:cubicBezTo>
                  <a:lnTo>
                    <a:pt x="1346" y="4405"/>
                  </a:lnTo>
                  <a:cubicBezTo>
                    <a:pt x="1216" y="4405"/>
                    <a:pt x="1076" y="4417"/>
                    <a:pt x="940" y="4417"/>
                  </a:cubicBezTo>
                  <a:cubicBezTo>
                    <a:pt x="871" y="4417"/>
                    <a:pt x="804" y="4414"/>
                    <a:pt x="740" y="4405"/>
                  </a:cubicBezTo>
                  <a:cubicBezTo>
                    <a:pt x="454" y="4364"/>
                    <a:pt x="338" y="4069"/>
                    <a:pt x="483" y="3825"/>
                  </a:cubicBezTo>
                  <a:cubicBezTo>
                    <a:pt x="527" y="3753"/>
                    <a:pt x="599" y="3690"/>
                    <a:pt x="653" y="3628"/>
                  </a:cubicBezTo>
                  <a:lnTo>
                    <a:pt x="1401" y="2774"/>
                  </a:lnTo>
                  <a:cubicBezTo>
                    <a:pt x="1564" y="2588"/>
                    <a:pt x="1789" y="2393"/>
                    <a:pt x="1896" y="2166"/>
                  </a:cubicBezTo>
                  <a:cubicBezTo>
                    <a:pt x="2017" y="1906"/>
                    <a:pt x="1993" y="1535"/>
                    <a:pt x="2017" y="1257"/>
                  </a:cubicBezTo>
                  <a:cubicBezTo>
                    <a:pt x="2044" y="951"/>
                    <a:pt x="1988" y="391"/>
                    <a:pt x="2400" y="347"/>
                  </a:cubicBezTo>
                  <a:cubicBezTo>
                    <a:pt x="2601" y="325"/>
                    <a:pt x="2807" y="318"/>
                    <a:pt x="3015" y="318"/>
                  </a:cubicBezTo>
                  <a:close/>
                  <a:moveTo>
                    <a:pt x="3646" y="0"/>
                  </a:moveTo>
                  <a:cubicBezTo>
                    <a:pt x="3229" y="0"/>
                    <a:pt x="2814" y="7"/>
                    <a:pt x="2400" y="27"/>
                  </a:cubicBezTo>
                  <a:cubicBezTo>
                    <a:pt x="1534" y="69"/>
                    <a:pt x="1740" y="1275"/>
                    <a:pt x="1644" y="1860"/>
                  </a:cubicBezTo>
                  <a:cubicBezTo>
                    <a:pt x="1596" y="2156"/>
                    <a:pt x="1329" y="2373"/>
                    <a:pt x="1137" y="2592"/>
                  </a:cubicBezTo>
                  <a:cubicBezTo>
                    <a:pt x="877" y="2889"/>
                    <a:pt x="614" y="3184"/>
                    <a:pt x="355" y="3484"/>
                  </a:cubicBezTo>
                  <a:cubicBezTo>
                    <a:pt x="124" y="3752"/>
                    <a:pt x="1" y="4088"/>
                    <a:pt x="205" y="4419"/>
                  </a:cubicBezTo>
                  <a:cubicBezTo>
                    <a:pt x="370" y="4688"/>
                    <a:pt x="638" y="4723"/>
                    <a:pt x="922" y="4723"/>
                  </a:cubicBezTo>
                  <a:lnTo>
                    <a:pt x="5868" y="4723"/>
                  </a:lnTo>
                  <a:cubicBezTo>
                    <a:pt x="6244" y="4723"/>
                    <a:pt x="6622" y="4680"/>
                    <a:pt x="6749" y="4251"/>
                  </a:cubicBezTo>
                  <a:cubicBezTo>
                    <a:pt x="6823" y="4003"/>
                    <a:pt x="6779" y="3692"/>
                    <a:pt x="6779" y="3439"/>
                  </a:cubicBezTo>
                  <a:lnTo>
                    <a:pt x="6779" y="1977"/>
                  </a:lnTo>
                  <a:cubicBezTo>
                    <a:pt x="6779" y="1592"/>
                    <a:pt x="6784" y="1206"/>
                    <a:pt x="6779" y="821"/>
                  </a:cubicBezTo>
                  <a:cubicBezTo>
                    <a:pt x="6775" y="423"/>
                    <a:pt x="6603" y="87"/>
                    <a:pt x="6182" y="31"/>
                  </a:cubicBezTo>
                  <a:lnTo>
                    <a:pt x="6182" y="31"/>
                  </a:lnTo>
                  <a:cubicBezTo>
                    <a:pt x="6170" y="28"/>
                    <a:pt x="6157" y="27"/>
                    <a:pt x="6143" y="27"/>
                  </a:cubicBezTo>
                  <a:cubicBezTo>
                    <a:pt x="6137" y="26"/>
                    <a:pt x="6132" y="26"/>
                    <a:pt x="6127" y="26"/>
                  </a:cubicBezTo>
                  <a:cubicBezTo>
                    <a:pt x="6122" y="26"/>
                    <a:pt x="6117" y="26"/>
                    <a:pt x="6112" y="27"/>
                  </a:cubicBezTo>
                  <a:lnTo>
                    <a:pt x="6112" y="27"/>
                  </a:lnTo>
                  <a:cubicBezTo>
                    <a:pt x="5294" y="26"/>
                    <a:pt x="4469" y="0"/>
                    <a:pt x="3646"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2" name="Google Shape;2846;p51">
              <a:extLst>
                <a:ext uri="{FF2B5EF4-FFF2-40B4-BE49-F238E27FC236}">
                  <a16:creationId xmlns:a16="http://schemas.microsoft.com/office/drawing/2014/main" id="{287EEF4A-21EE-5CD7-140B-1537D5177C9F}"/>
                </a:ext>
              </a:extLst>
            </p:cNvPr>
            <p:cNvSpPr/>
            <p:nvPr/>
          </p:nvSpPr>
          <p:spPr>
            <a:xfrm>
              <a:off x="6497807" y="4370283"/>
              <a:ext cx="74254" cy="14211"/>
            </a:xfrm>
            <a:custGeom>
              <a:avLst/>
              <a:gdLst/>
              <a:ahLst/>
              <a:cxnLst/>
              <a:rect l="l" t="t" r="r" b="b"/>
              <a:pathLst>
                <a:path w="1672" h="320" extrusionOk="0">
                  <a:moveTo>
                    <a:pt x="206" y="1"/>
                  </a:moveTo>
                  <a:cubicBezTo>
                    <a:pt x="0" y="1"/>
                    <a:pt x="0" y="319"/>
                    <a:pt x="206" y="319"/>
                  </a:cubicBezTo>
                  <a:lnTo>
                    <a:pt x="1464" y="319"/>
                  </a:lnTo>
                  <a:cubicBezTo>
                    <a:pt x="1670" y="319"/>
                    <a:pt x="1671" y="1"/>
                    <a:pt x="1464"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3" name="Google Shape;2847;p51">
              <a:extLst>
                <a:ext uri="{FF2B5EF4-FFF2-40B4-BE49-F238E27FC236}">
                  <a16:creationId xmlns:a16="http://schemas.microsoft.com/office/drawing/2014/main" id="{D3779EB4-D4DB-F7FB-A266-537D9860631D}"/>
                </a:ext>
              </a:extLst>
            </p:cNvPr>
            <p:cNvSpPr/>
            <p:nvPr/>
          </p:nvSpPr>
          <p:spPr>
            <a:xfrm>
              <a:off x="6496786" y="4413006"/>
              <a:ext cx="74209" cy="14211"/>
            </a:xfrm>
            <a:custGeom>
              <a:avLst/>
              <a:gdLst/>
              <a:ahLst/>
              <a:cxnLst/>
              <a:rect l="l" t="t" r="r" b="b"/>
              <a:pathLst>
                <a:path w="1671" h="320" extrusionOk="0">
                  <a:moveTo>
                    <a:pt x="207" y="1"/>
                  </a:moveTo>
                  <a:cubicBezTo>
                    <a:pt x="1" y="1"/>
                    <a:pt x="0" y="319"/>
                    <a:pt x="207" y="319"/>
                  </a:cubicBezTo>
                  <a:lnTo>
                    <a:pt x="1465" y="319"/>
                  </a:lnTo>
                  <a:cubicBezTo>
                    <a:pt x="1671" y="319"/>
                    <a:pt x="1671" y="1"/>
                    <a:pt x="1465"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4" name="Google Shape;2848;p51">
              <a:extLst>
                <a:ext uri="{FF2B5EF4-FFF2-40B4-BE49-F238E27FC236}">
                  <a16:creationId xmlns:a16="http://schemas.microsoft.com/office/drawing/2014/main" id="{480EDC76-96BD-F498-DF75-03847D9AA949}"/>
                </a:ext>
              </a:extLst>
            </p:cNvPr>
            <p:cNvSpPr/>
            <p:nvPr/>
          </p:nvSpPr>
          <p:spPr>
            <a:xfrm>
              <a:off x="6646718" y="4431615"/>
              <a:ext cx="71322" cy="97258"/>
            </a:xfrm>
            <a:custGeom>
              <a:avLst/>
              <a:gdLst/>
              <a:ahLst/>
              <a:cxnLst/>
              <a:rect l="l" t="t" r="r" b="b"/>
              <a:pathLst>
                <a:path w="1606" h="2190" extrusionOk="0">
                  <a:moveTo>
                    <a:pt x="1564" y="1"/>
                  </a:moveTo>
                  <a:cubicBezTo>
                    <a:pt x="700" y="1"/>
                    <a:pt x="1" y="724"/>
                    <a:pt x="2" y="1616"/>
                  </a:cubicBezTo>
                  <a:cubicBezTo>
                    <a:pt x="2" y="1811"/>
                    <a:pt x="36" y="2005"/>
                    <a:pt x="105" y="2189"/>
                  </a:cubicBezTo>
                  <a:lnTo>
                    <a:pt x="1130" y="2189"/>
                  </a:lnTo>
                  <a:cubicBezTo>
                    <a:pt x="1392" y="2189"/>
                    <a:pt x="1606" y="1956"/>
                    <a:pt x="1606" y="1668"/>
                  </a:cubicBezTo>
                  <a:lnTo>
                    <a:pt x="1606" y="3"/>
                  </a:lnTo>
                  <a:cubicBezTo>
                    <a:pt x="1592" y="2"/>
                    <a:pt x="1578" y="1"/>
                    <a:pt x="1564" y="1"/>
                  </a:cubicBez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5" name="Google Shape;2849;p51">
              <a:extLst>
                <a:ext uri="{FF2B5EF4-FFF2-40B4-BE49-F238E27FC236}">
                  <a16:creationId xmlns:a16="http://schemas.microsoft.com/office/drawing/2014/main" id="{312BEC43-93D8-2C6F-64EC-145B56E9962C}"/>
                </a:ext>
              </a:extLst>
            </p:cNvPr>
            <p:cNvSpPr/>
            <p:nvPr/>
          </p:nvSpPr>
          <p:spPr>
            <a:xfrm>
              <a:off x="6635615" y="4424553"/>
              <a:ext cx="89531" cy="111514"/>
            </a:xfrm>
            <a:custGeom>
              <a:avLst/>
              <a:gdLst/>
              <a:ahLst/>
              <a:cxnLst/>
              <a:rect l="l" t="t" r="r" b="b"/>
              <a:pathLst>
                <a:path w="2016" h="2511" extrusionOk="0">
                  <a:moveTo>
                    <a:pt x="1696" y="325"/>
                  </a:moveTo>
                  <a:lnTo>
                    <a:pt x="1696" y="1477"/>
                  </a:lnTo>
                  <a:cubicBezTo>
                    <a:pt x="1696" y="1631"/>
                    <a:pt x="1728" y="1839"/>
                    <a:pt x="1666" y="1984"/>
                  </a:cubicBezTo>
                  <a:cubicBezTo>
                    <a:pt x="1589" y="2168"/>
                    <a:pt x="1426" y="2192"/>
                    <a:pt x="1259" y="2192"/>
                  </a:cubicBezTo>
                  <a:cubicBezTo>
                    <a:pt x="1201" y="2192"/>
                    <a:pt x="1142" y="2189"/>
                    <a:pt x="1087" y="2189"/>
                  </a:cubicBezTo>
                  <a:lnTo>
                    <a:pt x="470" y="2189"/>
                  </a:lnTo>
                  <a:cubicBezTo>
                    <a:pt x="349" y="1742"/>
                    <a:pt x="422" y="1267"/>
                    <a:pt x="700" y="888"/>
                  </a:cubicBezTo>
                  <a:cubicBezTo>
                    <a:pt x="937" y="566"/>
                    <a:pt x="1301" y="363"/>
                    <a:pt x="1696" y="325"/>
                  </a:cubicBezTo>
                  <a:close/>
                  <a:moveTo>
                    <a:pt x="1803" y="0"/>
                  </a:moveTo>
                  <a:cubicBezTo>
                    <a:pt x="1798" y="0"/>
                    <a:pt x="1792" y="0"/>
                    <a:pt x="1787" y="1"/>
                  </a:cubicBezTo>
                  <a:lnTo>
                    <a:pt x="1787" y="1"/>
                  </a:lnTo>
                  <a:cubicBezTo>
                    <a:pt x="1252" y="14"/>
                    <a:pt x="761" y="276"/>
                    <a:pt x="441" y="704"/>
                  </a:cubicBezTo>
                  <a:cubicBezTo>
                    <a:pt x="83" y="1184"/>
                    <a:pt x="0" y="1830"/>
                    <a:pt x="200" y="2391"/>
                  </a:cubicBezTo>
                  <a:cubicBezTo>
                    <a:pt x="223" y="2458"/>
                    <a:pt x="279" y="2509"/>
                    <a:pt x="353" y="2509"/>
                  </a:cubicBezTo>
                  <a:lnTo>
                    <a:pt x="1027" y="2509"/>
                  </a:lnTo>
                  <a:cubicBezTo>
                    <a:pt x="1094" y="2509"/>
                    <a:pt x="1162" y="2511"/>
                    <a:pt x="1229" y="2511"/>
                  </a:cubicBezTo>
                  <a:cubicBezTo>
                    <a:pt x="1430" y="2511"/>
                    <a:pt x="1624" y="2493"/>
                    <a:pt x="1789" y="2348"/>
                  </a:cubicBezTo>
                  <a:cubicBezTo>
                    <a:pt x="2002" y="2161"/>
                    <a:pt x="2015" y="1901"/>
                    <a:pt x="2015" y="1641"/>
                  </a:cubicBezTo>
                  <a:lnTo>
                    <a:pt x="2015" y="162"/>
                  </a:lnTo>
                  <a:cubicBezTo>
                    <a:pt x="2015" y="73"/>
                    <a:pt x="1942" y="7"/>
                    <a:pt x="1856" y="3"/>
                  </a:cubicBezTo>
                  <a:lnTo>
                    <a:pt x="1839" y="2"/>
                  </a:lnTo>
                  <a:lnTo>
                    <a:pt x="1839" y="2"/>
                  </a:lnTo>
                  <a:cubicBezTo>
                    <a:pt x="1832" y="1"/>
                    <a:pt x="1824" y="0"/>
                    <a:pt x="1816" y="0"/>
                  </a:cubicBezTo>
                  <a:cubicBezTo>
                    <a:pt x="1816" y="0"/>
                    <a:pt x="1815" y="0"/>
                    <a:pt x="1814" y="0"/>
                  </a:cubicBezTo>
                  <a:cubicBezTo>
                    <a:pt x="1811" y="0"/>
                    <a:pt x="1807" y="0"/>
                    <a:pt x="1803"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6" name="Google Shape;2850;p51">
              <a:extLst>
                <a:ext uri="{FF2B5EF4-FFF2-40B4-BE49-F238E27FC236}">
                  <a16:creationId xmlns:a16="http://schemas.microsoft.com/office/drawing/2014/main" id="{E108F921-558D-1612-A610-DE227E78371B}"/>
                </a:ext>
              </a:extLst>
            </p:cNvPr>
            <p:cNvSpPr/>
            <p:nvPr/>
          </p:nvSpPr>
          <p:spPr>
            <a:xfrm>
              <a:off x="6886227" y="3972317"/>
              <a:ext cx="161297" cy="405108"/>
            </a:xfrm>
            <a:custGeom>
              <a:avLst/>
              <a:gdLst/>
              <a:ahLst/>
              <a:cxnLst/>
              <a:rect l="l" t="t" r="r" b="b"/>
              <a:pathLst>
                <a:path w="3632" h="9122" extrusionOk="0">
                  <a:moveTo>
                    <a:pt x="0" y="1"/>
                  </a:moveTo>
                  <a:lnTo>
                    <a:pt x="527" y="9121"/>
                  </a:lnTo>
                  <a:lnTo>
                    <a:pt x="3452" y="9121"/>
                  </a:lnTo>
                  <a:lnTo>
                    <a:pt x="3631" y="1"/>
                  </a:ln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7" name="Google Shape;2851;p51">
              <a:extLst>
                <a:ext uri="{FF2B5EF4-FFF2-40B4-BE49-F238E27FC236}">
                  <a16:creationId xmlns:a16="http://schemas.microsoft.com/office/drawing/2014/main" id="{7B6EB3C7-2D08-2230-066F-CD9AF3BD7075}"/>
                </a:ext>
              </a:extLst>
            </p:cNvPr>
            <p:cNvSpPr/>
            <p:nvPr/>
          </p:nvSpPr>
          <p:spPr>
            <a:xfrm>
              <a:off x="6878944" y="3965256"/>
              <a:ext cx="175642" cy="419230"/>
            </a:xfrm>
            <a:custGeom>
              <a:avLst/>
              <a:gdLst/>
              <a:ahLst/>
              <a:cxnLst/>
              <a:rect l="l" t="t" r="r" b="b"/>
              <a:pathLst>
                <a:path w="3955" h="9440" extrusionOk="0">
                  <a:moveTo>
                    <a:pt x="3633" y="320"/>
                  </a:moveTo>
                  <a:lnTo>
                    <a:pt x="3479" y="8163"/>
                  </a:lnTo>
                  <a:lnTo>
                    <a:pt x="3460" y="9121"/>
                  </a:lnTo>
                  <a:lnTo>
                    <a:pt x="841" y="9121"/>
                  </a:lnTo>
                  <a:lnTo>
                    <a:pt x="388" y="1277"/>
                  </a:lnTo>
                  <a:lnTo>
                    <a:pt x="333" y="320"/>
                  </a:lnTo>
                  <a:close/>
                  <a:moveTo>
                    <a:pt x="164" y="0"/>
                  </a:moveTo>
                  <a:cubicBezTo>
                    <a:pt x="132" y="0"/>
                    <a:pt x="105" y="8"/>
                    <a:pt x="82" y="22"/>
                  </a:cubicBezTo>
                  <a:lnTo>
                    <a:pt x="82" y="22"/>
                  </a:lnTo>
                  <a:cubicBezTo>
                    <a:pt x="35" y="44"/>
                    <a:pt x="1" y="90"/>
                    <a:pt x="5" y="160"/>
                  </a:cubicBezTo>
                  <a:lnTo>
                    <a:pt x="467" y="8163"/>
                  </a:lnTo>
                  <a:lnTo>
                    <a:pt x="531" y="9280"/>
                  </a:lnTo>
                  <a:cubicBezTo>
                    <a:pt x="536" y="9367"/>
                    <a:pt x="600" y="9439"/>
                    <a:pt x="691" y="9439"/>
                  </a:cubicBezTo>
                  <a:lnTo>
                    <a:pt x="3616" y="9439"/>
                  </a:lnTo>
                  <a:cubicBezTo>
                    <a:pt x="3704" y="9438"/>
                    <a:pt x="3774" y="9368"/>
                    <a:pt x="3775" y="9280"/>
                  </a:cubicBezTo>
                  <a:lnTo>
                    <a:pt x="3933" y="1277"/>
                  </a:lnTo>
                  <a:lnTo>
                    <a:pt x="3954" y="160"/>
                  </a:lnTo>
                  <a:cubicBezTo>
                    <a:pt x="3953" y="72"/>
                    <a:pt x="3883" y="1"/>
                    <a:pt x="3795"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8" name="Google Shape;2852;p51">
              <a:extLst>
                <a:ext uri="{FF2B5EF4-FFF2-40B4-BE49-F238E27FC236}">
                  <a16:creationId xmlns:a16="http://schemas.microsoft.com/office/drawing/2014/main" id="{14AB859B-D338-BB55-45ED-CE102D6D558F}"/>
                </a:ext>
              </a:extLst>
            </p:cNvPr>
            <p:cNvSpPr/>
            <p:nvPr/>
          </p:nvSpPr>
          <p:spPr>
            <a:xfrm>
              <a:off x="6875391" y="4334399"/>
              <a:ext cx="289553" cy="194471"/>
            </a:xfrm>
            <a:custGeom>
              <a:avLst/>
              <a:gdLst/>
              <a:ahLst/>
              <a:cxnLst/>
              <a:rect l="l" t="t" r="r" b="b"/>
              <a:pathLst>
                <a:path w="6520" h="4379" extrusionOk="0">
                  <a:moveTo>
                    <a:pt x="478" y="0"/>
                  </a:moveTo>
                  <a:cubicBezTo>
                    <a:pt x="216" y="0"/>
                    <a:pt x="1" y="234"/>
                    <a:pt x="2" y="521"/>
                  </a:cubicBezTo>
                  <a:lnTo>
                    <a:pt x="2" y="3857"/>
                  </a:lnTo>
                  <a:cubicBezTo>
                    <a:pt x="2" y="4145"/>
                    <a:pt x="214" y="4378"/>
                    <a:pt x="478" y="4378"/>
                  </a:cubicBezTo>
                  <a:lnTo>
                    <a:pt x="5884" y="4378"/>
                  </a:lnTo>
                  <a:cubicBezTo>
                    <a:pt x="6305" y="4378"/>
                    <a:pt x="6520" y="3828"/>
                    <a:pt x="6230" y="3498"/>
                  </a:cubicBezTo>
                  <a:lnTo>
                    <a:pt x="4953" y="2041"/>
                  </a:lnTo>
                  <a:cubicBezTo>
                    <a:pt x="4877" y="1954"/>
                    <a:pt x="4832" y="1846"/>
                    <a:pt x="4822" y="1731"/>
                  </a:cubicBezTo>
                  <a:lnTo>
                    <a:pt x="4710" y="470"/>
                  </a:lnTo>
                  <a:cubicBezTo>
                    <a:pt x="4687" y="204"/>
                    <a:pt x="4481" y="0"/>
                    <a:pt x="4235"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79" name="Google Shape;2853;p51">
              <a:extLst>
                <a:ext uri="{FF2B5EF4-FFF2-40B4-BE49-F238E27FC236}">
                  <a16:creationId xmlns:a16="http://schemas.microsoft.com/office/drawing/2014/main" id="{94B2AA9C-8BAD-9C55-5CF6-3B286C58D1A2}"/>
                </a:ext>
              </a:extLst>
            </p:cNvPr>
            <p:cNvSpPr/>
            <p:nvPr/>
          </p:nvSpPr>
          <p:spPr>
            <a:xfrm>
              <a:off x="6860602" y="4326760"/>
              <a:ext cx="310692" cy="210104"/>
            </a:xfrm>
            <a:custGeom>
              <a:avLst/>
              <a:gdLst/>
              <a:ahLst/>
              <a:cxnLst/>
              <a:rect l="l" t="t" r="r" b="b"/>
              <a:pathLst>
                <a:path w="6996" h="4731" extrusionOk="0">
                  <a:moveTo>
                    <a:pt x="4440" y="326"/>
                  </a:moveTo>
                  <a:cubicBezTo>
                    <a:pt x="4478" y="326"/>
                    <a:pt x="4516" y="327"/>
                    <a:pt x="4553" y="332"/>
                  </a:cubicBezTo>
                  <a:cubicBezTo>
                    <a:pt x="4794" y="361"/>
                    <a:pt x="4871" y="538"/>
                    <a:pt x="4893" y="749"/>
                  </a:cubicBezTo>
                  <a:cubicBezTo>
                    <a:pt x="4929" y="1092"/>
                    <a:pt x="4953" y="1437"/>
                    <a:pt x="4984" y="1780"/>
                  </a:cubicBezTo>
                  <a:cubicBezTo>
                    <a:pt x="5040" y="2366"/>
                    <a:pt x="5582" y="2794"/>
                    <a:pt x="5953" y="3216"/>
                  </a:cubicBezTo>
                  <a:cubicBezTo>
                    <a:pt x="6118" y="3405"/>
                    <a:pt x="6340" y="3595"/>
                    <a:pt x="6470" y="3811"/>
                  </a:cubicBezTo>
                  <a:cubicBezTo>
                    <a:pt x="6617" y="4051"/>
                    <a:pt x="6500" y="4351"/>
                    <a:pt x="6216" y="4391"/>
                  </a:cubicBezTo>
                  <a:cubicBezTo>
                    <a:pt x="6193" y="4394"/>
                    <a:pt x="6169" y="4395"/>
                    <a:pt x="6145" y="4395"/>
                  </a:cubicBezTo>
                  <a:cubicBezTo>
                    <a:pt x="6096" y="4395"/>
                    <a:pt x="6045" y="4391"/>
                    <a:pt x="5998" y="4391"/>
                  </a:cubicBezTo>
                  <a:lnTo>
                    <a:pt x="2392" y="4391"/>
                  </a:lnTo>
                  <a:cubicBezTo>
                    <a:pt x="2047" y="4391"/>
                    <a:pt x="1686" y="4419"/>
                    <a:pt x="1332" y="4419"/>
                  </a:cubicBezTo>
                  <a:cubicBezTo>
                    <a:pt x="1156" y="4419"/>
                    <a:pt x="981" y="4412"/>
                    <a:pt x="811" y="4391"/>
                  </a:cubicBezTo>
                  <a:cubicBezTo>
                    <a:pt x="423" y="4342"/>
                    <a:pt x="493" y="3891"/>
                    <a:pt x="493" y="3609"/>
                  </a:cubicBezTo>
                  <a:lnTo>
                    <a:pt x="493" y="1157"/>
                  </a:lnTo>
                  <a:cubicBezTo>
                    <a:pt x="493" y="878"/>
                    <a:pt x="412" y="367"/>
                    <a:pt x="811" y="332"/>
                  </a:cubicBezTo>
                  <a:lnTo>
                    <a:pt x="4209" y="332"/>
                  </a:lnTo>
                  <a:cubicBezTo>
                    <a:pt x="4284" y="332"/>
                    <a:pt x="4363" y="326"/>
                    <a:pt x="4440" y="326"/>
                  </a:cubicBezTo>
                  <a:close/>
                  <a:moveTo>
                    <a:pt x="4347" y="1"/>
                  </a:moveTo>
                  <a:cubicBezTo>
                    <a:pt x="4197" y="1"/>
                    <a:pt x="4047" y="13"/>
                    <a:pt x="3911" y="13"/>
                  </a:cubicBezTo>
                  <a:lnTo>
                    <a:pt x="844" y="13"/>
                  </a:lnTo>
                  <a:cubicBezTo>
                    <a:pt x="838" y="12"/>
                    <a:pt x="833" y="12"/>
                    <a:pt x="828" y="12"/>
                  </a:cubicBezTo>
                  <a:cubicBezTo>
                    <a:pt x="822" y="12"/>
                    <a:pt x="816" y="12"/>
                    <a:pt x="811" y="13"/>
                  </a:cubicBezTo>
                  <a:cubicBezTo>
                    <a:pt x="797" y="13"/>
                    <a:pt x="784" y="14"/>
                    <a:pt x="772" y="17"/>
                  </a:cubicBezTo>
                  <a:lnTo>
                    <a:pt x="772" y="17"/>
                  </a:lnTo>
                  <a:cubicBezTo>
                    <a:pt x="0" y="117"/>
                    <a:pt x="174" y="1105"/>
                    <a:pt x="174" y="1670"/>
                  </a:cubicBezTo>
                  <a:cubicBezTo>
                    <a:pt x="174" y="2425"/>
                    <a:pt x="164" y="3183"/>
                    <a:pt x="174" y="3938"/>
                  </a:cubicBezTo>
                  <a:cubicBezTo>
                    <a:pt x="179" y="4279"/>
                    <a:pt x="320" y="4621"/>
                    <a:pt x="692" y="4698"/>
                  </a:cubicBezTo>
                  <a:cubicBezTo>
                    <a:pt x="815" y="4723"/>
                    <a:pt x="947" y="4731"/>
                    <a:pt x="1081" y="4731"/>
                  </a:cubicBezTo>
                  <a:cubicBezTo>
                    <a:pt x="1303" y="4731"/>
                    <a:pt x="1531" y="4709"/>
                    <a:pt x="1738" y="4709"/>
                  </a:cubicBezTo>
                  <a:lnTo>
                    <a:pt x="5557" y="4709"/>
                  </a:lnTo>
                  <a:cubicBezTo>
                    <a:pt x="5703" y="4709"/>
                    <a:pt x="5852" y="4716"/>
                    <a:pt x="5999" y="4716"/>
                  </a:cubicBezTo>
                  <a:cubicBezTo>
                    <a:pt x="6072" y="4716"/>
                    <a:pt x="6146" y="4714"/>
                    <a:pt x="6219" y="4709"/>
                  </a:cubicBezTo>
                  <a:cubicBezTo>
                    <a:pt x="6697" y="4681"/>
                    <a:pt x="6996" y="4172"/>
                    <a:pt x="6791" y="3734"/>
                  </a:cubicBezTo>
                  <a:cubicBezTo>
                    <a:pt x="6670" y="3474"/>
                    <a:pt x="6403" y="3246"/>
                    <a:pt x="6219" y="3035"/>
                  </a:cubicBezTo>
                  <a:cubicBezTo>
                    <a:pt x="5965" y="2745"/>
                    <a:pt x="5705" y="2460"/>
                    <a:pt x="5456" y="2165"/>
                  </a:cubicBezTo>
                  <a:cubicBezTo>
                    <a:pt x="5259" y="1932"/>
                    <a:pt x="5288" y="1595"/>
                    <a:pt x="5262" y="1303"/>
                  </a:cubicBezTo>
                  <a:cubicBezTo>
                    <a:pt x="5234" y="980"/>
                    <a:pt x="5267" y="523"/>
                    <a:pt x="5055" y="255"/>
                  </a:cubicBezTo>
                  <a:cubicBezTo>
                    <a:pt x="4882" y="40"/>
                    <a:pt x="4616" y="1"/>
                    <a:pt x="4347"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0" name="Google Shape;2854;p51">
              <a:extLst>
                <a:ext uri="{FF2B5EF4-FFF2-40B4-BE49-F238E27FC236}">
                  <a16:creationId xmlns:a16="http://schemas.microsoft.com/office/drawing/2014/main" id="{141C4DA4-C834-61AA-7348-BB5E714457DB}"/>
                </a:ext>
              </a:extLst>
            </p:cNvPr>
            <p:cNvSpPr/>
            <p:nvPr/>
          </p:nvSpPr>
          <p:spPr>
            <a:xfrm>
              <a:off x="7030608" y="4377389"/>
              <a:ext cx="55912" cy="44"/>
            </a:xfrm>
            <a:custGeom>
              <a:avLst/>
              <a:gdLst/>
              <a:ahLst/>
              <a:cxnLst/>
              <a:rect l="l" t="t" r="r" b="b"/>
              <a:pathLst>
                <a:path w="1259" h="1" extrusionOk="0">
                  <a:moveTo>
                    <a:pt x="0" y="0"/>
                  </a:moveTo>
                  <a:lnTo>
                    <a:pt x="1259" y="0"/>
                  </a:lnTo>
                </a:path>
              </a:pathLst>
            </a:custGeom>
            <a:solidFill>
              <a:srgbClr val="EEAAB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1" name="Google Shape;2855;p51">
              <a:extLst>
                <a:ext uri="{FF2B5EF4-FFF2-40B4-BE49-F238E27FC236}">
                  <a16:creationId xmlns:a16="http://schemas.microsoft.com/office/drawing/2014/main" id="{8736BEF1-16F6-EB37-394B-672FDB3F3786}"/>
                </a:ext>
              </a:extLst>
            </p:cNvPr>
            <p:cNvSpPr/>
            <p:nvPr/>
          </p:nvSpPr>
          <p:spPr>
            <a:xfrm>
              <a:off x="7021459" y="4370283"/>
              <a:ext cx="74254" cy="14211"/>
            </a:xfrm>
            <a:custGeom>
              <a:avLst/>
              <a:gdLst/>
              <a:ahLst/>
              <a:cxnLst/>
              <a:rect l="l" t="t" r="r" b="b"/>
              <a:pathLst>
                <a:path w="1672" h="320" extrusionOk="0">
                  <a:moveTo>
                    <a:pt x="206" y="1"/>
                  </a:moveTo>
                  <a:cubicBezTo>
                    <a:pt x="1" y="1"/>
                    <a:pt x="1" y="319"/>
                    <a:pt x="206" y="319"/>
                  </a:cubicBezTo>
                  <a:lnTo>
                    <a:pt x="1465" y="319"/>
                  </a:lnTo>
                  <a:cubicBezTo>
                    <a:pt x="1670" y="319"/>
                    <a:pt x="1672" y="1"/>
                    <a:pt x="1465"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2" name="Google Shape;2856;p51">
              <a:extLst>
                <a:ext uri="{FF2B5EF4-FFF2-40B4-BE49-F238E27FC236}">
                  <a16:creationId xmlns:a16="http://schemas.microsoft.com/office/drawing/2014/main" id="{95359F3C-26A1-1B5C-C131-95E38AA4A3E2}"/>
                </a:ext>
              </a:extLst>
            </p:cNvPr>
            <p:cNvSpPr/>
            <p:nvPr/>
          </p:nvSpPr>
          <p:spPr>
            <a:xfrm>
              <a:off x="7031629" y="4420068"/>
              <a:ext cx="55912" cy="44"/>
            </a:xfrm>
            <a:custGeom>
              <a:avLst/>
              <a:gdLst/>
              <a:ahLst/>
              <a:cxnLst/>
              <a:rect l="l" t="t" r="r" b="b"/>
              <a:pathLst>
                <a:path w="1259" h="1" extrusionOk="0">
                  <a:moveTo>
                    <a:pt x="0" y="1"/>
                  </a:moveTo>
                  <a:lnTo>
                    <a:pt x="1259" y="1"/>
                  </a:lnTo>
                </a:path>
              </a:pathLst>
            </a:custGeom>
            <a:solidFill>
              <a:srgbClr val="EEAAB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3" name="Google Shape;2857;p51">
              <a:extLst>
                <a:ext uri="{FF2B5EF4-FFF2-40B4-BE49-F238E27FC236}">
                  <a16:creationId xmlns:a16="http://schemas.microsoft.com/office/drawing/2014/main" id="{9237372B-CD03-5596-8B12-4DC2719D7D0A}"/>
                </a:ext>
              </a:extLst>
            </p:cNvPr>
            <p:cNvSpPr/>
            <p:nvPr/>
          </p:nvSpPr>
          <p:spPr>
            <a:xfrm>
              <a:off x="7022481" y="4413006"/>
              <a:ext cx="74254" cy="14211"/>
            </a:xfrm>
            <a:custGeom>
              <a:avLst/>
              <a:gdLst/>
              <a:ahLst/>
              <a:cxnLst/>
              <a:rect l="l" t="t" r="r" b="b"/>
              <a:pathLst>
                <a:path w="1672" h="320" extrusionOk="0">
                  <a:moveTo>
                    <a:pt x="206" y="1"/>
                  </a:moveTo>
                  <a:cubicBezTo>
                    <a:pt x="1" y="1"/>
                    <a:pt x="1" y="319"/>
                    <a:pt x="206" y="319"/>
                  </a:cubicBezTo>
                  <a:lnTo>
                    <a:pt x="1465" y="319"/>
                  </a:lnTo>
                  <a:cubicBezTo>
                    <a:pt x="1671" y="319"/>
                    <a:pt x="1672" y="1"/>
                    <a:pt x="1465"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4" name="Google Shape;2858;p51">
              <a:extLst>
                <a:ext uri="{FF2B5EF4-FFF2-40B4-BE49-F238E27FC236}">
                  <a16:creationId xmlns:a16="http://schemas.microsoft.com/office/drawing/2014/main" id="{7FC9F639-FD3D-AED4-C1FE-5EDFB7281691}"/>
                </a:ext>
              </a:extLst>
            </p:cNvPr>
            <p:cNvSpPr/>
            <p:nvPr/>
          </p:nvSpPr>
          <p:spPr>
            <a:xfrm>
              <a:off x="6875391" y="4431615"/>
              <a:ext cx="71411" cy="97258"/>
            </a:xfrm>
            <a:custGeom>
              <a:avLst/>
              <a:gdLst/>
              <a:ahLst/>
              <a:cxnLst/>
              <a:rect l="l" t="t" r="r" b="b"/>
              <a:pathLst>
                <a:path w="1608" h="2190" extrusionOk="0">
                  <a:moveTo>
                    <a:pt x="44" y="1"/>
                  </a:moveTo>
                  <a:cubicBezTo>
                    <a:pt x="29" y="1"/>
                    <a:pt x="16" y="2"/>
                    <a:pt x="1" y="3"/>
                  </a:cubicBezTo>
                  <a:lnTo>
                    <a:pt x="1" y="1668"/>
                  </a:lnTo>
                  <a:cubicBezTo>
                    <a:pt x="1" y="1956"/>
                    <a:pt x="214" y="2189"/>
                    <a:pt x="478" y="2189"/>
                  </a:cubicBezTo>
                  <a:lnTo>
                    <a:pt x="1502" y="2189"/>
                  </a:lnTo>
                  <a:cubicBezTo>
                    <a:pt x="1570" y="2005"/>
                    <a:pt x="1606" y="1811"/>
                    <a:pt x="1606" y="1616"/>
                  </a:cubicBezTo>
                  <a:cubicBezTo>
                    <a:pt x="1607" y="724"/>
                    <a:pt x="907" y="1"/>
                    <a:pt x="44" y="1"/>
                  </a:cubicBezTo>
                  <a:close/>
                </a:path>
              </a:pathLst>
            </a:custGeom>
            <a:solidFill>
              <a:srgbClr val="A02D2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5" name="Google Shape;2859;p51">
              <a:extLst>
                <a:ext uri="{FF2B5EF4-FFF2-40B4-BE49-F238E27FC236}">
                  <a16:creationId xmlns:a16="http://schemas.microsoft.com/office/drawing/2014/main" id="{C6B17422-1CBA-35B6-A758-46C21CDECDBB}"/>
                </a:ext>
              </a:extLst>
            </p:cNvPr>
            <p:cNvSpPr/>
            <p:nvPr/>
          </p:nvSpPr>
          <p:spPr>
            <a:xfrm>
              <a:off x="6867486" y="4424509"/>
              <a:ext cx="90419" cy="111469"/>
            </a:xfrm>
            <a:custGeom>
              <a:avLst/>
              <a:gdLst/>
              <a:ahLst/>
              <a:cxnLst/>
              <a:rect l="l" t="t" r="r" b="b"/>
              <a:pathLst>
                <a:path w="2036" h="2510" extrusionOk="0">
                  <a:moveTo>
                    <a:pt x="338" y="326"/>
                  </a:moveTo>
                  <a:cubicBezTo>
                    <a:pt x="734" y="362"/>
                    <a:pt x="1097" y="565"/>
                    <a:pt x="1336" y="888"/>
                  </a:cubicBezTo>
                  <a:cubicBezTo>
                    <a:pt x="1614" y="1267"/>
                    <a:pt x="1687" y="1744"/>
                    <a:pt x="1564" y="2190"/>
                  </a:cubicBezTo>
                  <a:lnTo>
                    <a:pt x="1061" y="2190"/>
                  </a:lnTo>
                  <a:cubicBezTo>
                    <a:pt x="983" y="2190"/>
                    <a:pt x="886" y="2199"/>
                    <a:pt x="790" y="2199"/>
                  </a:cubicBezTo>
                  <a:cubicBezTo>
                    <a:pt x="657" y="2199"/>
                    <a:pt x="524" y="2181"/>
                    <a:pt x="441" y="2094"/>
                  </a:cubicBezTo>
                  <a:cubicBezTo>
                    <a:pt x="307" y="1955"/>
                    <a:pt x="338" y="1742"/>
                    <a:pt x="338" y="1564"/>
                  </a:cubicBezTo>
                  <a:lnTo>
                    <a:pt x="338" y="326"/>
                  </a:lnTo>
                  <a:close/>
                  <a:moveTo>
                    <a:pt x="231" y="0"/>
                  </a:moveTo>
                  <a:cubicBezTo>
                    <a:pt x="228" y="0"/>
                    <a:pt x="225" y="0"/>
                    <a:pt x="222" y="0"/>
                  </a:cubicBezTo>
                  <a:cubicBezTo>
                    <a:pt x="221" y="0"/>
                    <a:pt x="221" y="0"/>
                    <a:pt x="220" y="0"/>
                  </a:cubicBezTo>
                  <a:cubicBezTo>
                    <a:pt x="213" y="0"/>
                    <a:pt x="206" y="1"/>
                    <a:pt x="199" y="1"/>
                  </a:cubicBezTo>
                  <a:lnTo>
                    <a:pt x="199" y="1"/>
                  </a:lnTo>
                  <a:lnTo>
                    <a:pt x="179" y="3"/>
                  </a:lnTo>
                  <a:cubicBezTo>
                    <a:pt x="92" y="7"/>
                    <a:pt x="19" y="72"/>
                    <a:pt x="19" y="163"/>
                  </a:cubicBezTo>
                  <a:lnTo>
                    <a:pt x="19" y="1556"/>
                  </a:lnTo>
                  <a:cubicBezTo>
                    <a:pt x="19" y="1786"/>
                    <a:pt x="1" y="2020"/>
                    <a:pt x="137" y="2221"/>
                  </a:cubicBezTo>
                  <a:cubicBezTo>
                    <a:pt x="253" y="2396"/>
                    <a:pt x="448" y="2504"/>
                    <a:pt x="658" y="2508"/>
                  </a:cubicBezTo>
                  <a:cubicBezTo>
                    <a:pt x="686" y="2509"/>
                    <a:pt x="714" y="2509"/>
                    <a:pt x="742" y="2509"/>
                  </a:cubicBezTo>
                  <a:cubicBezTo>
                    <a:pt x="797" y="2509"/>
                    <a:pt x="854" y="2508"/>
                    <a:pt x="910" y="2508"/>
                  </a:cubicBezTo>
                  <a:lnTo>
                    <a:pt x="1681" y="2508"/>
                  </a:lnTo>
                  <a:cubicBezTo>
                    <a:pt x="1756" y="2508"/>
                    <a:pt x="1812" y="2459"/>
                    <a:pt x="1836" y="2392"/>
                  </a:cubicBezTo>
                  <a:cubicBezTo>
                    <a:pt x="2036" y="1829"/>
                    <a:pt x="1953" y="1185"/>
                    <a:pt x="1593" y="704"/>
                  </a:cubicBezTo>
                  <a:cubicBezTo>
                    <a:pt x="1274" y="275"/>
                    <a:pt x="782" y="14"/>
                    <a:pt x="247" y="1"/>
                  </a:cubicBezTo>
                  <a:lnTo>
                    <a:pt x="247" y="1"/>
                  </a:lnTo>
                  <a:cubicBezTo>
                    <a:pt x="242" y="0"/>
                    <a:pt x="237" y="0"/>
                    <a:pt x="231"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6" name="Google Shape;2860;p51">
              <a:extLst>
                <a:ext uri="{FF2B5EF4-FFF2-40B4-BE49-F238E27FC236}">
                  <a16:creationId xmlns:a16="http://schemas.microsoft.com/office/drawing/2014/main" id="{32316A1C-8873-64DC-DFC4-A7A87F62DE87}"/>
                </a:ext>
              </a:extLst>
            </p:cNvPr>
            <p:cNvSpPr/>
            <p:nvPr/>
          </p:nvSpPr>
          <p:spPr>
            <a:xfrm>
              <a:off x="6513795" y="3173144"/>
              <a:ext cx="565917" cy="1043768"/>
            </a:xfrm>
            <a:custGeom>
              <a:avLst/>
              <a:gdLst/>
              <a:ahLst/>
              <a:cxnLst/>
              <a:rect l="l" t="t" r="r" b="b"/>
              <a:pathLst>
                <a:path w="12743" h="23503" extrusionOk="0">
                  <a:moveTo>
                    <a:pt x="0" y="0"/>
                  </a:moveTo>
                  <a:lnTo>
                    <a:pt x="0" y="23364"/>
                  </a:lnTo>
                  <a:lnTo>
                    <a:pt x="4983" y="23503"/>
                  </a:lnTo>
                  <a:lnTo>
                    <a:pt x="6225" y="5071"/>
                  </a:lnTo>
                  <a:lnTo>
                    <a:pt x="6517" y="5071"/>
                  </a:lnTo>
                  <a:lnTo>
                    <a:pt x="7759" y="23503"/>
                  </a:lnTo>
                  <a:lnTo>
                    <a:pt x="12742" y="23364"/>
                  </a:lnTo>
                  <a:lnTo>
                    <a:pt x="12742" y="0"/>
                  </a:ln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7" name="Google Shape;2861;p51">
              <a:extLst>
                <a:ext uri="{FF2B5EF4-FFF2-40B4-BE49-F238E27FC236}">
                  <a16:creationId xmlns:a16="http://schemas.microsoft.com/office/drawing/2014/main" id="{7F3A9959-D3E7-1E1F-B8DD-00C245276661}"/>
                </a:ext>
              </a:extLst>
            </p:cNvPr>
            <p:cNvSpPr/>
            <p:nvPr/>
          </p:nvSpPr>
          <p:spPr>
            <a:xfrm>
              <a:off x="6505091" y="3166082"/>
              <a:ext cx="583281" cy="1057935"/>
            </a:xfrm>
            <a:custGeom>
              <a:avLst/>
              <a:gdLst/>
              <a:ahLst/>
              <a:cxnLst/>
              <a:rect l="l" t="t" r="r" b="b"/>
              <a:pathLst>
                <a:path w="13134" h="23822" extrusionOk="0">
                  <a:moveTo>
                    <a:pt x="12778" y="320"/>
                  </a:moveTo>
                  <a:lnTo>
                    <a:pt x="12778" y="23170"/>
                  </a:lnTo>
                  <a:cubicBezTo>
                    <a:pt x="12778" y="23224"/>
                    <a:pt x="12767" y="23299"/>
                    <a:pt x="12766" y="23369"/>
                  </a:cubicBezTo>
                  <a:lnTo>
                    <a:pt x="12766" y="23369"/>
                  </a:lnTo>
                  <a:lnTo>
                    <a:pt x="8104" y="23498"/>
                  </a:lnTo>
                  <a:lnTo>
                    <a:pt x="8104" y="23498"/>
                  </a:lnTo>
                  <a:lnTo>
                    <a:pt x="7694" y="17417"/>
                  </a:lnTo>
                  <a:lnTo>
                    <a:pt x="7026" y="7505"/>
                  </a:lnTo>
                  <a:lnTo>
                    <a:pt x="6872" y="5230"/>
                  </a:lnTo>
                  <a:cubicBezTo>
                    <a:pt x="6866" y="5144"/>
                    <a:pt x="6804" y="5071"/>
                    <a:pt x="6713" y="5071"/>
                  </a:cubicBezTo>
                  <a:lnTo>
                    <a:pt x="6421" y="5071"/>
                  </a:lnTo>
                  <a:cubicBezTo>
                    <a:pt x="6331" y="5071"/>
                    <a:pt x="6267" y="5144"/>
                    <a:pt x="6261" y="5230"/>
                  </a:cubicBezTo>
                  <a:lnTo>
                    <a:pt x="5841" y="11475"/>
                  </a:lnTo>
                  <a:lnTo>
                    <a:pt x="5172" y="21387"/>
                  </a:lnTo>
                  <a:lnTo>
                    <a:pt x="5031" y="23498"/>
                  </a:lnTo>
                  <a:lnTo>
                    <a:pt x="5031" y="23498"/>
                  </a:lnTo>
                  <a:lnTo>
                    <a:pt x="356" y="23368"/>
                  </a:lnTo>
                  <a:lnTo>
                    <a:pt x="356" y="23368"/>
                  </a:lnTo>
                  <a:lnTo>
                    <a:pt x="356" y="514"/>
                  </a:lnTo>
                  <a:cubicBezTo>
                    <a:pt x="356" y="461"/>
                    <a:pt x="366" y="388"/>
                    <a:pt x="368" y="320"/>
                  </a:cubicBezTo>
                  <a:close/>
                  <a:moveTo>
                    <a:pt x="196" y="0"/>
                  </a:moveTo>
                  <a:cubicBezTo>
                    <a:pt x="109" y="1"/>
                    <a:pt x="38" y="72"/>
                    <a:pt x="37" y="158"/>
                  </a:cubicBezTo>
                  <a:lnTo>
                    <a:pt x="37" y="22565"/>
                  </a:lnTo>
                  <a:cubicBezTo>
                    <a:pt x="37" y="22861"/>
                    <a:pt x="0" y="23185"/>
                    <a:pt x="37" y="23482"/>
                  </a:cubicBezTo>
                  <a:cubicBezTo>
                    <a:pt x="37" y="23495"/>
                    <a:pt x="37" y="23509"/>
                    <a:pt x="37" y="23523"/>
                  </a:cubicBezTo>
                  <a:cubicBezTo>
                    <a:pt x="38" y="23611"/>
                    <a:pt x="109" y="23681"/>
                    <a:pt x="196" y="23682"/>
                  </a:cubicBezTo>
                  <a:lnTo>
                    <a:pt x="5179" y="23821"/>
                  </a:lnTo>
                  <a:cubicBezTo>
                    <a:pt x="5181" y="23821"/>
                    <a:pt x="5182" y="23821"/>
                    <a:pt x="5183" y="23821"/>
                  </a:cubicBezTo>
                  <a:cubicBezTo>
                    <a:pt x="5271" y="23821"/>
                    <a:pt x="5333" y="23745"/>
                    <a:pt x="5339" y="23662"/>
                  </a:cubicBezTo>
                  <a:lnTo>
                    <a:pt x="5759" y="17417"/>
                  </a:lnTo>
                  <a:lnTo>
                    <a:pt x="6428" y="7505"/>
                  </a:lnTo>
                  <a:lnTo>
                    <a:pt x="6567" y="5436"/>
                  </a:lnTo>
                  <a:lnTo>
                    <a:pt x="6974" y="11475"/>
                  </a:lnTo>
                  <a:lnTo>
                    <a:pt x="7642" y="21387"/>
                  </a:lnTo>
                  <a:lnTo>
                    <a:pt x="7795" y="23662"/>
                  </a:lnTo>
                  <a:cubicBezTo>
                    <a:pt x="7801" y="23745"/>
                    <a:pt x="7862" y="23821"/>
                    <a:pt x="7951" y="23821"/>
                  </a:cubicBezTo>
                  <a:cubicBezTo>
                    <a:pt x="7953" y="23821"/>
                    <a:pt x="7954" y="23821"/>
                    <a:pt x="7955" y="23821"/>
                  </a:cubicBezTo>
                  <a:lnTo>
                    <a:pt x="12938" y="23682"/>
                  </a:lnTo>
                  <a:cubicBezTo>
                    <a:pt x="13025" y="23681"/>
                    <a:pt x="13095" y="23611"/>
                    <a:pt x="13098" y="23523"/>
                  </a:cubicBezTo>
                  <a:lnTo>
                    <a:pt x="13098" y="1118"/>
                  </a:lnTo>
                  <a:cubicBezTo>
                    <a:pt x="13098" y="821"/>
                    <a:pt x="13133" y="498"/>
                    <a:pt x="13098" y="201"/>
                  </a:cubicBezTo>
                  <a:cubicBezTo>
                    <a:pt x="13097" y="187"/>
                    <a:pt x="13097" y="173"/>
                    <a:pt x="13098" y="159"/>
                  </a:cubicBezTo>
                  <a:cubicBezTo>
                    <a:pt x="13095" y="72"/>
                    <a:pt x="13025" y="1"/>
                    <a:pt x="12938"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8" name="Google Shape;2862;p51">
              <a:extLst>
                <a:ext uri="{FF2B5EF4-FFF2-40B4-BE49-F238E27FC236}">
                  <a16:creationId xmlns:a16="http://schemas.microsoft.com/office/drawing/2014/main" id="{78BC916B-5E68-1BA7-0612-075C442B64DF}"/>
                </a:ext>
              </a:extLst>
            </p:cNvPr>
            <p:cNvSpPr/>
            <p:nvPr/>
          </p:nvSpPr>
          <p:spPr>
            <a:xfrm>
              <a:off x="6505890" y="4113144"/>
              <a:ext cx="243855" cy="19851"/>
            </a:xfrm>
            <a:custGeom>
              <a:avLst/>
              <a:gdLst/>
              <a:ahLst/>
              <a:cxnLst/>
              <a:rect l="l" t="t" r="r" b="b"/>
              <a:pathLst>
                <a:path w="5491" h="447" extrusionOk="0">
                  <a:moveTo>
                    <a:pt x="201" y="0"/>
                  </a:moveTo>
                  <a:cubicBezTo>
                    <a:pt x="1" y="0"/>
                    <a:pt x="4" y="315"/>
                    <a:pt x="206" y="319"/>
                  </a:cubicBezTo>
                  <a:lnTo>
                    <a:pt x="4646" y="430"/>
                  </a:lnTo>
                  <a:lnTo>
                    <a:pt x="5285" y="446"/>
                  </a:lnTo>
                  <a:cubicBezTo>
                    <a:pt x="5286" y="446"/>
                    <a:pt x="5288" y="446"/>
                    <a:pt x="5289" y="446"/>
                  </a:cubicBezTo>
                  <a:cubicBezTo>
                    <a:pt x="5490" y="446"/>
                    <a:pt x="5489" y="132"/>
                    <a:pt x="5285" y="126"/>
                  </a:cubicBezTo>
                  <a:lnTo>
                    <a:pt x="846" y="17"/>
                  </a:lnTo>
                  <a:lnTo>
                    <a:pt x="206" y="1"/>
                  </a:lnTo>
                  <a:cubicBezTo>
                    <a:pt x="204" y="1"/>
                    <a:pt x="202" y="0"/>
                    <a:pt x="201"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89" name="Google Shape;2863;p51">
              <a:extLst>
                <a:ext uri="{FF2B5EF4-FFF2-40B4-BE49-F238E27FC236}">
                  <a16:creationId xmlns:a16="http://schemas.microsoft.com/office/drawing/2014/main" id="{AE595957-3EBF-91B3-AFB7-ECD9ACFAB03D}"/>
                </a:ext>
              </a:extLst>
            </p:cNvPr>
            <p:cNvSpPr/>
            <p:nvPr/>
          </p:nvSpPr>
          <p:spPr>
            <a:xfrm>
              <a:off x="6844925" y="4113144"/>
              <a:ext cx="243855" cy="19807"/>
            </a:xfrm>
            <a:custGeom>
              <a:avLst/>
              <a:gdLst/>
              <a:ahLst/>
              <a:cxnLst/>
              <a:rect l="l" t="t" r="r" b="b"/>
              <a:pathLst>
                <a:path w="5491" h="446" extrusionOk="0">
                  <a:moveTo>
                    <a:pt x="5291" y="0"/>
                  </a:moveTo>
                  <a:cubicBezTo>
                    <a:pt x="5289" y="0"/>
                    <a:pt x="5287" y="1"/>
                    <a:pt x="5285" y="1"/>
                  </a:cubicBezTo>
                  <a:lnTo>
                    <a:pt x="845" y="110"/>
                  </a:lnTo>
                  <a:lnTo>
                    <a:pt x="206" y="126"/>
                  </a:lnTo>
                  <a:cubicBezTo>
                    <a:pt x="3" y="131"/>
                    <a:pt x="1" y="445"/>
                    <a:pt x="201" y="445"/>
                  </a:cubicBezTo>
                  <a:cubicBezTo>
                    <a:pt x="203" y="445"/>
                    <a:pt x="205" y="445"/>
                    <a:pt x="206" y="445"/>
                  </a:cubicBezTo>
                  <a:lnTo>
                    <a:pt x="4645" y="335"/>
                  </a:lnTo>
                  <a:lnTo>
                    <a:pt x="5285" y="319"/>
                  </a:lnTo>
                  <a:cubicBezTo>
                    <a:pt x="5488" y="315"/>
                    <a:pt x="5491" y="0"/>
                    <a:pt x="5291"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0" name="Google Shape;2864;p51">
              <a:extLst>
                <a:ext uri="{FF2B5EF4-FFF2-40B4-BE49-F238E27FC236}">
                  <a16:creationId xmlns:a16="http://schemas.microsoft.com/office/drawing/2014/main" id="{B3AF4DD0-F2D4-F439-C3EC-89EBCD471CD8}"/>
                </a:ext>
              </a:extLst>
            </p:cNvPr>
            <p:cNvSpPr/>
            <p:nvPr/>
          </p:nvSpPr>
          <p:spPr>
            <a:xfrm>
              <a:off x="6478666" y="2348745"/>
              <a:ext cx="641947" cy="921730"/>
            </a:xfrm>
            <a:custGeom>
              <a:avLst/>
              <a:gdLst/>
              <a:ahLst/>
              <a:cxnLst/>
              <a:rect l="l" t="t" r="r" b="b"/>
              <a:pathLst>
                <a:path w="14455" h="20755" extrusionOk="0">
                  <a:moveTo>
                    <a:pt x="8291" y="0"/>
                  </a:moveTo>
                  <a:lnTo>
                    <a:pt x="5486" y="155"/>
                  </a:lnTo>
                  <a:cubicBezTo>
                    <a:pt x="5486" y="155"/>
                    <a:pt x="2119" y="757"/>
                    <a:pt x="1059" y="6407"/>
                  </a:cubicBezTo>
                  <a:cubicBezTo>
                    <a:pt x="0" y="12057"/>
                    <a:pt x="161" y="20754"/>
                    <a:pt x="161" y="20754"/>
                  </a:cubicBezTo>
                  <a:lnTo>
                    <a:pt x="14295" y="20754"/>
                  </a:lnTo>
                  <a:cubicBezTo>
                    <a:pt x="14295" y="20754"/>
                    <a:pt x="14455" y="12057"/>
                    <a:pt x="13396" y="6407"/>
                  </a:cubicBezTo>
                  <a:cubicBezTo>
                    <a:pt x="12337" y="757"/>
                    <a:pt x="8291" y="0"/>
                    <a:pt x="8291" y="0"/>
                  </a:cubicBez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1" name="Google Shape;2865;p51">
              <a:extLst>
                <a:ext uri="{FF2B5EF4-FFF2-40B4-BE49-F238E27FC236}">
                  <a16:creationId xmlns:a16="http://schemas.microsoft.com/office/drawing/2014/main" id="{ED4B57AE-2AA9-15BD-4948-8A6C635DF1D7}"/>
                </a:ext>
              </a:extLst>
            </p:cNvPr>
            <p:cNvSpPr/>
            <p:nvPr/>
          </p:nvSpPr>
          <p:spPr>
            <a:xfrm>
              <a:off x="6286099" y="2460349"/>
              <a:ext cx="258955" cy="830023"/>
            </a:xfrm>
            <a:custGeom>
              <a:avLst/>
              <a:gdLst/>
              <a:ahLst/>
              <a:cxnLst/>
              <a:rect l="l" t="t" r="r" b="b"/>
              <a:pathLst>
                <a:path w="5831" h="18690" extrusionOk="0">
                  <a:moveTo>
                    <a:pt x="5831" y="0"/>
                  </a:moveTo>
                  <a:lnTo>
                    <a:pt x="4758" y="1351"/>
                  </a:lnTo>
                  <a:cubicBezTo>
                    <a:pt x="4758" y="1351"/>
                    <a:pt x="1769" y="7634"/>
                    <a:pt x="1354" y="10831"/>
                  </a:cubicBezTo>
                  <a:lnTo>
                    <a:pt x="0" y="16963"/>
                  </a:lnTo>
                  <a:cubicBezTo>
                    <a:pt x="0" y="16963"/>
                    <a:pt x="419" y="17577"/>
                    <a:pt x="717" y="17649"/>
                  </a:cubicBezTo>
                  <a:cubicBezTo>
                    <a:pt x="1014" y="17719"/>
                    <a:pt x="3127" y="18689"/>
                    <a:pt x="3127" y="18689"/>
                  </a:cubicBezTo>
                  <a:cubicBezTo>
                    <a:pt x="3127" y="18689"/>
                    <a:pt x="3529" y="18081"/>
                    <a:pt x="3553" y="18031"/>
                  </a:cubicBezTo>
                  <a:cubicBezTo>
                    <a:pt x="3579" y="17982"/>
                    <a:pt x="5445" y="14071"/>
                    <a:pt x="5445" y="14071"/>
                  </a:cubicBezTo>
                  <a:lnTo>
                    <a:pt x="5100" y="10510"/>
                  </a:lnTo>
                  <a:lnTo>
                    <a:pt x="5831" y="0"/>
                  </a:ln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2" name="Google Shape;2866;p51">
              <a:extLst>
                <a:ext uri="{FF2B5EF4-FFF2-40B4-BE49-F238E27FC236}">
                  <a16:creationId xmlns:a16="http://schemas.microsoft.com/office/drawing/2014/main" id="{BD031DB4-8D7E-6C2D-F327-77FD52B91C7F}"/>
                </a:ext>
              </a:extLst>
            </p:cNvPr>
            <p:cNvSpPr/>
            <p:nvPr/>
          </p:nvSpPr>
          <p:spPr>
            <a:xfrm>
              <a:off x="6193236" y="3231855"/>
              <a:ext cx="214145" cy="196115"/>
            </a:xfrm>
            <a:custGeom>
              <a:avLst/>
              <a:gdLst/>
              <a:ahLst/>
              <a:cxnLst/>
              <a:rect l="l" t="t" r="r" b="b"/>
              <a:pathLst>
                <a:path w="4822" h="4416" extrusionOk="0">
                  <a:moveTo>
                    <a:pt x="1941" y="1"/>
                  </a:moveTo>
                  <a:cubicBezTo>
                    <a:pt x="1941" y="1"/>
                    <a:pt x="1529" y="956"/>
                    <a:pt x="1302" y="1377"/>
                  </a:cubicBezTo>
                  <a:cubicBezTo>
                    <a:pt x="1077" y="1799"/>
                    <a:pt x="1" y="3772"/>
                    <a:pt x="267" y="4089"/>
                  </a:cubicBezTo>
                  <a:cubicBezTo>
                    <a:pt x="427" y="4278"/>
                    <a:pt x="548" y="4416"/>
                    <a:pt x="769" y="4416"/>
                  </a:cubicBezTo>
                  <a:cubicBezTo>
                    <a:pt x="917" y="4416"/>
                    <a:pt x="1109" y="4355"/>
                    <a:pt x="1387" y="4206"/>
                  </a:cubicBezTo>
                  <a:cubicBezTo>
                    <a:pt x="2036" y="3860"/>
                    <a:pt x="2804" y="3248"/>
                    <a:pt x="3090" y="3248"/>
                  </a:cubicBezTo>
                  <a:cubicBezTo>
                    <a:pt x="3110" y="3248"/>
                    <a:pt x="3128" y="3251"/>
                    <a:pt x="3143" y="3257"/>
                  </a:cubicBezTo>
                  <a:cubicBezTo>
                    <a:pt x="3372" y="3355"/>
                    <a:pt x="3423" y="3343"/>
                    <a:pt x="3418" y="3671"/>
                  </a:cubicBezTo>
                  <a:cubicBezTo>
                    <a:pt x="3415" y="4000"/>
                    <a:pt x="3311" y="4305"/>
                    <a:pt x="3599" y="4323"/>
                  </a:cubicBezTo>
                  <a:cubicBezTo>
                    <a:pt x="3603" y="4323"/>
                    <a:pt x="3607" y="4323"/>
                    <a:pt x="3611" y="4323"/>
                  </a:cubicBezTo>
                  <a:cubicBezTo>
                    <a:pt x="3899" y="4323"/>
                    <a:pt x="4331" y="3723"/>
                    <a:pt x="4455" y="2919"/>
                  </a:cubicBezTo>
                  <a:cubicBezTo>
                    <a:pt x="4581" y="2102"/>
                    <a:pt x="4821" y="1516"/>
                    <a:pt x="4821" y="1516"/>
                  </a:cubicBezTo>
                  <a:lnTo>
                    <a:pt x="1941" y="1"/>
                  </a:ln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3" name="Google Shape;2867;p51">
              <a:extLst>
                <a:ext uri="{FF2B5EF4-FFF2-40B4-BE49-F238E27FC236}">
                  <a16:creationId xmlns:a16="http://schemas.microsoft.com/office/drawing/2014/main" id="{22174362-D9B9-9E95-4398-86E318856996}"/>
                </a:ext>
              </a:extLst>
            </p:cNvPr>
            <p:cNvSpPr/>
            <p:nvPr/>
          </p:nvSpPr>
          <p:spPr>
            <a:xfrm>
              <a:off x="6206470" y="2397197"/>
              <a:ext cx="404886" cy="1038395"/>
            </a:xfrm>
            <a:custGeom>
              <a:avLst/>
              <a:gdLst/>
              <a:ahLst/>
              <a:cxnLst/>
              <a:rect l="l" t="t" r="r" b="b"/>
              <a:pathLst>
                <a:path w="9117" h="23382" extrusionOk="0">
                  <a:moveTo>
                    <a:pt x="8881" y="0"/>
                  </a:moveTo>
                  <a:cubicBezTo>
                    <a:pt x="8856" y="0"/>
                    <a:pt x="8829" y="7"/>
                    <a:pt x="8803" y="21"/>
                  </a:cubicBezTo>
                  <a:lnTo>
                    <a:pt x="8802" y="22"/>
                  </a:lnTo>
                  <a:cubicBezTo>
                    <a:pt x="8551" y="160"/>
                    <a:pt x="8327" y="369"/>
                    <a:pt x="8121" y="564"/>
                  </a:cubicBezTo>
                  <a:cubicBezTo>
                    <a:pt x="7495" y="1159"/>
                    <a:pt x="6975" y="1867"/>
                    <a:pt x="6519" y="2596"/>
                  </a:cubicBezTo>
                  <a:cubicBezTo>
                    <a:pt x="4772" y="5385"/>
                    <a:pt x="3895" y="8626"/>
                    <a:pt x="3083" y="11783"/>
                  </a:cubicBezTo>
                  <a:cubicBezTo>
                    <a:pt x="2690" y="13308"/>
                    <a:pt x="2324" y="14842"/>
                    <a:pt x="1969" y="16377"/>
                  </a:cubicBezTo>
                  <a:cubicBezTo>
                    <a:pt x="1847" y="16896"/>
                    <a:pt x="1702" y="17417"/>
                    <a:pt x="1607" y="17941"/>
                  </a:cubicBezTo>
                  <a:cubicBezTo>
                    <a:pt x="1555" y="18223"/>
                    <a:pt x="1802" y="18424"/>
                    <a:pt x="1723" y="18670"/>
                  </a:cubicBezTo>
                  <a:cubicBezTo>
                    <a:pt x="1636" y="18939"/>
                    <a:pt x="1493" y="19198"/>
                    <a:pt x="1368" y="19449"/>
                  </a:cubicBezTo>
                  <a:cubicBezTo>
                    <a:pt x="1060" y="20074"/>
                    <a:pt x="732" y="20690"/>
                    <a:pt x="455" y="21331"/>
                  </a:cubicBezTo>
                  <a:cubicBezTo>
                    <a:pt x="255" y="21793"/>
                    <a:pt x="1" y="22341"/>
                    <a:pt x="48" y="22858"/>
                  </a:cubicBezTo>
                  <a:cubicBezTo>
                    <a:pt x="83" y="23238"/>
                    <a:pt x="297" y="23381"/>
                    <a:pt x="564" y="23381"/>
                  </a:cubicBezTo>
                  <a:cubicBezTo>
                    <a:pt x="716" y="23381"/>
                    <a:pt x="886" y="23335"/>
                    <a:pt x="1049" y="23259"/>
                  </a:cubicBezTo>
                  <a:cubicBezTo>
                    <a:pt x="1450" y="23073"/>
                    <a:pt x="1819" y="22815"/>
                    <a:pt x="2189" y="22577"/>
                  </a:cubicBezTo>
                  <a:cubicBezTo>
                    <a:pt x="2274" y="22523"/>
                    <a:pt x="2685" y="22198"/>
                    <a:pt x="2870" y="22198"/>
                  </a:cubicBezTo>
                  <a:cubicBezTo>
                    <a:pt x="2895" y="22198"/>
                    <a:pt x="2915" y="22204"/>
                    <a:pt x="2931" y="22216"/>
                  </a:cubicBezTo>
                  <a:cubicBezTo>
                    <a:pt x="3011" y="22283"/>
                    <a:pt x="2958" y="22593"/>
                    <a:pt x="2957" y="22681"/>
                  </a:cubicBezTo>
                  <a:cubicBezTo>
                    <a:pt x="2956" y="22825"/>
                    <a:pt x="2949" y="22999"/>
                    <a:pt x="3031" y="23126"/>
                  </a:cubicBezTo>
                  <a:cubicBezTo>
                    <a:pt x="3104" y="23239"/>
                    <a:pt x="3187" y="23283"/>
                    <a:pt x="3271" y="23283"/>
                  </a:cubicBezTo>
                  <a:cubicBezTo>
                    <a:pt x="3492" y="23283"/>
                    <a:pt x="3723" y="22977"/>
                    <a:pt x="3813" y="22796"/>
                  </a:cubicBezTo>
                  <a:cubicBezTo>
                    <a:pt x="3968" y="22489"/>
                    <a:pt x="4076" y="22157"/>
                    <a:pt x="4181" y="21831"/>
                  </a:cubicBezTo>
                  <a:cubicBezTo>
                    <a:pt x="4290" y="21491"/>
                    <a:pt x="4344" y="21071"/>
                    <a:pt x="4505" y="20756"/>
                  </a:cubicBezTo>
                  <a:cubicBezTo>
                    <a:pt x="4597" y="20575"/>
                    <a:pt x="4756" y="20408"/>
                    <a:pt x="4869" y="20239"/>
                  </a:cubicBezTo>
                  <a:cubicBezTo>
                    <a:pt x="5129" y="19852"/>
                    <a:pt x="5372" y="19454"/>
                    <a:pt x="5610" y="19053"/>
                  </a:cubicBezTo>
                  <a:cubicBezTo>
                    <a:pt x="5870" y="18616"/>
                    <a:pt x="6121" y="18173"/>
                    <a:pt x="6365" y="17728"/>
                  </a:cubicBezTo>
                  <a:cubicBezTo>
                    <a:pt x="6434" y="17603"/>
                    <a:pt x="6323" y="17488"/>
                    <a:pt x="6216" y="17488"/>
                  </a:cubicBezTo>
                  <a:cubicBezTo>
                    <a:pt x="6168" y="17488"/>
                    <a:pt x="6120" y="17511"/>
                    <a:pt x="6090" y="17567"/>
                  </a:cubicBezTo>
                  <a:cubicBezTo>
                    <a:pt x="5634" y="18393"/>
                    <a:pt x="5166" y="19216"/>
                    <a:pt x="4644" y="20003"/>
                  </a:cubicBezTo>
                  <a:cubicBezTo>
                    <a:pt x="4517" y="20193"/>
                    <a:pt x="4360" y="20376"/>
                    <a:pt x="4246" y="20573"/>
                  </a:cubicBezTo>
                  <a:cubicBezTo>
                    <a:pt x="4108" y="20809"/>
                    <a:pt x="4062" y="21131"/>
                    <a:pt x="3983" y="21392"/>
                  </a:cubicBezTo>
                  <a:cubicBezTo>
                    <a:pt x="3936" y="21543"/>
                    <a:pt x="3545" y="22961"/>
                    <a:pt x="3318" y="22961"/>
                  </a:cubicBezTo>
                  <a:cubicBezTo>
                    <a:pt x="3313" y="22961"/>
                    <a:pt x="3308" y="22960"/>
                    <a:pt x="3302" y="22959"/>
                  </a:cubicBezTo>
                  <a:cubicBezTo>
                    <a:pt x="3231" y="22936"/>
                    <a:pt x="3285" y="22243"/>
                    <a:pt x="3235" y="22118"/>
                  </a:cubicBezTo>
                  <a:cubicBezTo>
                    <a:pt x="3167" y="21949"/>
                    <a:pt x="3050" y="21889"/>
                    <a:pt x="2915" y="21889"/>
                  </a:cubicBezTo>
                  <a:cubicBezTo>
                    <a:pt x="2684" y="21889"/>
                    <a:pt x="2403" y="22064"/>
                    <a:pt x="2234" y="22170"/>
                  </a:cubicBezTo>
                  <a:cubicBezTo>
                    <a:pt x="2036" y="22294"/>
                    <a:pt x="1040" y="23066"/>
                    <a:pt x="588" y="23066"/>
                  </a:cubicBezTo>
                  <a:cubicBezTo>
                    <a:pt x="491" y="23066"/>
                    <a:pt x="419" y="23030"/>
                    <a:pt x="385" y="22944"/>
                  </a:cubicBezTo>
                  <a:cubicBezTo>
                    <a:pt x="309" y="22750"/>
                    <a:pt x="388" y="22482"/>
                    <a:pt x="440" y="22293"/>
                  </a:cubicBezTo>
                  <a:cubicBezTo>
                    <a:pt x="524" y="21980"/>
                    <a:pt x="648" y="21678"/>
                    <a:pt x="778" y="21383"/>
                  </a:cubicBezTo>
                  <a:cubicBezTo>
                    <a:pt x="1049" y="20771"/>
                    <a:pt x="1365" y="20178"/>
                    <a:pt x="1660" y="19578"/>
                  </a:cubicBezTo>
                  <a:cubicBezTo>
                    <a:pt x="1817" y="19259"/>
                    <a:pt x="2219" y="18691"/>
                    <a:pt x="2026" y="18334"/>
                  </a:cubicBezTo>
                  <a:cubicBezTo>
                    <a:pt x="1940" y="18173"/>
                    <a:pt x="1905" y="18095"/>
                    <a:pt x="1942" y="17909"/>
                  </a:cubicBezTo>
                  <a:cubicBezTo>
                    <a:pt x="1962" y="17805"/>
                    <a:pt x="1989" y="17701"/>
                    <a:pt x="2014" y="17597"/>
                  </a:cubicBezTo>
                  <a:cubicBezTo>
                    <a:pt x="2076" y="17326"/>
                    <a:pt x="2138" y="17053"/>
                    <a:pt x="2202" y="16782"/>
                  </a:cubicBezTo>
                  <a:cubicBezTo>
                    <a:pt x="2525" y="15380"/>
                    <a:pt x="2857" y="13979"/>
                    <a:pt x="3208" y="12584"/>
                  </a:cubicBezTo>
                  <a:cubicBezTo>
                    <a:pt x="3993" y="9466"/>
                    <a:pt x="4807" y="6277"/>
                    <a:pt x="6386" y="3449"/>
                  </a:cubicBezTo>
                  <a:cubicBezTo>
                    <a:pt x="6889" y="2548"/>
                    <a:pt x="7470" y="1670"/>
                    <a:pt x="8199" y="934"/>
                  </a:cubicBezTo>
                  <a:cubicBezTo>
                    <a:pt x="8429" y="703"/>
                    <a:pt x="8676" y="456"/>
                    <a:pt x="8963" y="297"/>
                  </a:cubicBezTo>
                  <a:cubicBezTo>
                    <a:pt x="9117" y="213"/>
                    <a:pt x="9023" y="0"/>
                    <a:pt x="8881"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4" name="Google Shape;2868;p51">
              <a:extLst>
                <a:ext uri="{FF2B5EF4-FFF2-40B4-BE49-F238E27FC236}">
                  <a16:creationId xmlns:a16="http://schemas.microsoft.com/office/drawing/2014/main" id="{99A8D13F-F749-17A0-D807-BAAA94DD2D26}"/>
                </a:ext>
              </a:extLst>
            </p:cNvPr>
            <p:cNvSpPr/>
            <p:nvPr/>
          </p:nvSpPr>
          <p:spPr>
            <a:xfrm>
              <a:off x="6270866" y="3201123"/>
              <a:ext cx="162407" cy="117864"/>
            </a:xfrm>
            <a:custGeom>
              <a:avLst/>
              <a:gdLst/>
              <a:ahLst/>
              <a:cxnLst/>
              <a:rect l="l" t="t" r="r" b="b"/>
              <a:pathLst>
                <a:path w="3657" h="2654" extrusionOk="0">
                  <a:moveTo>
                    <a:pt x="325" y="1"/>
                  </a:moveTo>
                  <a:lnTo>
                    <a:pt x="0" y="957"/>
                  </a:lnTo>
                  <a:cubicBezTo>
                    <a:pt x="0" y="957"/>
                    <a:pt x="1461" y="2194"/>
                    <a:pt x="3176" y="2654"/>
                  </a:cubicBezTo>
                  <a:lnTo>
                    <a:pt x="3656" y="1602"/>
                  </a:lnTo>
                  <a:lnTo>
                    <a:pt x="325" y="1"/>
                  </a:ln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5" name="Google Shape;2869;p51">
              <a:extLst>
                <a:ext uri="{FF2B5EF4-FFF2-40B4-BE49-F238E27FC236}">
                  <a16:creationId xmlns:a16="http://schemas.microsoft.com/office/drawing/2014/main" id="{26968020-9B48-8B5E-DDA3-47E0F3A25C3D}"/>
                </a:ext>
              </a:extLst>
            </p:cNvPr>
            <p:cNvSpPr/>
            <p:nvPr/>
          </p:nvSpPr>
          <p:spPr>
            <a:xfrm>
              <a:off x="6263183" y="3194195"/>
              <a:ext cx="177729" cy="131853"/>
            </a:xfrm>
            <a:custGeom>
              <a:avLst/>
              <a:gdLst/>
              <a:ahLst/>
              <a:cxnLst/>
              <a:rect l="l" t="t" r="r" b="b"/>
              <a:pathLst>
                <a:path w="4002" h="2969" extrusionOk="0">
                  <a:moveTo>
                    <a:pt x="590" y="379"/>
                  </a:moveTo>
                  <a:lnTo>
                    <a:pt x="3335" y="1697"/>
                  </a:lnTo>
                  <a:lnTo>
                    <a:pt x="3619" y="1834"/>
                  </a:lnTo>
                  <a:lnTo>
                    <a:pt x="3619" y="1834"/>
                  </a:lnTo>
                  <a:lnTo>
                    <a:pt x="3261" y="2619"/>
                  </a:lnTo>
                  <a:lnTo>
                    <a:pt x="3261" y="2619"/>
                  </a:lnTo>
                  <a:cubicBezTo>
                    <a:pt x="2218" y="2312"/>
                    <a:pt x="1198" y="1753"/>
                    <a:pt x="359" y="1062"/>
                  </a:cubicBezTo>
                  <a:lnTo>
                    <a:pt x="359" y="1062"/>
                  </a:lnTo>
                  <a:lnTo>
                    <a:pt x="590" y="379"/>
                  </a:lnTo>
                  <a:close/>
                  <a:moveTo>
                    <a:pt x="497" y="0"/>
                  </a:moveTo>
                  <a:cubicBezTo>
                    <a:pt x="429" y="0"/>
                    <a:pt x="369" y="41"/>
                    <a:pt x="344" y="115"/>
                  </a:cubicBezTo>
                  <a:lnTo>
                    <a:pt x="21" y="1062"/>
                  </a:lnTo>
                  <a:lnTo>
                    <a:pt x="21" y="1062"/>
                  </a:lnTo>
                  <a:cubicBezTo>
                    <a:pt x="2" y="1101"/>
                    <a:pt x="1" y="1147"/>
                    <a:pt x="27" y="1189"/>
                  </a:cubicBezTo>
                  <a:lnTo>
                    <a:pt x="27" y="1189"/>
                  </a:lnTo>
                  <a:cubicBezTo>
                    <a:pt x="37" y="1207"/>
                    <a:pt x="52" y="1222"/>
                    <a:pt x="69" y="1234"/>
                  </a:cubicBezTo>
                  <a:lnTo>
                    <a:pt x="69" y="1234"/>
                  </a:lnTo>
                  <a:cubicBezTo>
                    <a:pt x="998" y="2014"/>
                    <a:pt x="2138" y="2643"/>
                    <a:pt x="3306" y="2963"/>
                  </a:cubicBezTo>
                  <a:cubicBezTo>
                    <a:pt x="3319" y="2967"/>
                    <a:pt x="3332" y="2968"/>
                    <a:pt x="3346" y="2968"/>
                  </a:cubicBezTo>
                  <a:cubicBezTo>
                    <a:pt x="3402" y="2968"/>
                    <a:pt x="3463" y="2941"/>
                    <a:pt x="3486" y="2890"/>
                  </a:cubicBezTo>
                  <a:lnTo>
                    <a:pt x="3968" y="1838"/>
                  </a:lnTo>
                  <a:cubicBezTo>
                    <a:pt x="4001" y="1766"/>
                    <a:pt x="3994" y="1661"/>
                    <a:pt x="3910" y="1620"/>
                  </a:cubicBezTo>
                  <a:lnTo>
                    <a:pt x="993" y="218"/>
                  </a:lnTo>
                  <a:lnTo>
                    <a:pt x="578" y="20"/>
                  </a:lnTo>
                  <a:cubicBezTo>
                    <a:pt x="551" y="6"/>
                    <a:pt x="523" y="0"/>
                    <a:pt x="497"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6" name="Google Shape;2870;p51">
              <a:extLst>
                <a:ext uri="{FF2B5EF4-FFF2-40B4-BE49-F238E27FC236}">
                  <a16:creationId xmlns:a16="http://schemas.microsoft.com/office/drawing/2014/main" id="{1D710081-3F1F-62BD-FFC3-B61384576218}"/>
                </a:ext>
              </a:extLst>
            </p:cNvPr>
            <p:cNvSpPr/>
            <p:nvPr/>
          </p:nvSpPr>
          <p:spPr>
            <a:xfrm>
              <a:off x="7065826" y="2465634"/>
              <a:ext cx="333386" cy="557523"/>
            </a:xfrm>
            <a:custGeom>
              <a:avLst/>
              <a:gdLst/>
              <a:ahLst/>
              <a:cxnLst/>
              <a:rect l="l" t="t" r="r" b="b"/>
              <a:pathLst>
                <a:path w="7507" h="12554" extrusionOk="0">
                  <a:moveTo>
                    <a:pt x="1118" y="0"/>
                  </a:moveTo>
                  <a:cubicBezTo>
                    <a:pt x="1118" y="0"/>
                    <a:pt x="719" y="2793"/>
                    <a:pt x="577" y="3334"/>
                  </a:cubicBezTo>
                  <a:cubicBezTo>
                    <a:pt x="434" y="3875"/>
                    <a:pt x="167" y="6670"/>
                    <a:pt x="167" y="6670"/>
                  </a:cubicBezTo>
                  <a:lnTo>
                    <a:pt x="1" y="9723"/>
                  </a:lnTo>
                  <a:lnTo>
                    <a:pt x="223" y="10424"/>
                  </a:lnTo>
                  <a:cubicBezTo>
                    <a:pt x="223" y="10424"/>
                    <a:pt x="1253" y="11496"/>
                    <a:pt x="2289" y="11992"/>
                  </a:cubicBezTo>
                  <a:cubicBezTo>
                    <a:pt x="2860" y="12267"/>
                    <a:pt x="3619" y="12554"/>
                    <a:pt x="4386" y="12554"/>
                  </a:cubicBezTo>
                  <a:cubicBezTo>
                    <a:pt x="5012" y="12554"/>
                    <a:pt x="5644" y="12363"/>
                    <a:pt x="6183" y="11818"/>
                  </a:cubicBezTo>
                  <a:cubicBezTo>
                    <a:pt x="7384" y="10604"/>
                    <a:pt x="7507" y="8895"/>
                    <a:pt x="6728" y="6914"/>
                  </a:cubicBezTo>
                  <a:cubicBezTo>
                    <a:pt x="5951" y="4933"/>
                    <a:pt x="3613" y="2252"/>
                    <a:pt x="3256" y="1918"/>
                  </a:cubicBezTo>
                  <a:cubicBezTo>
                    <a:pt x="2898" y="1583"/>
                    <a:pt x="1118" y="0"/>
                    <a:pt x="1118" y="0"/>
                  </a:cubicBezTo>
                  <a:close/>
                </a:path>
              </a:pathLst>
            </a:custGeom>
            <a:solidFill>
              <a:srgbClr val="68A3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7" name="Google Shape;2871;p51">
              <a:extLst>
                <a:ext uri="{FF2B5EF4-FFF2-40B4-BE49-F238E27FC236}">
                  <a16:creationId xmlns:a16="http://schemas.microsoft.com/office/drawing/2014/main" id="{F8E0F16D-6653-E713-96EB-4D6C48A78FB9}"/>
                </a:ext>
              </a:extLst>
            </p:cNvPr>
            <p:cNvSpPr/>
            <p:nvPr/>
          </p:nvSpPr>
          <p:spPr>
            <a:xfrm>
              <a:off x="6477733" y="2641235"/>
              <a:ext cx="645188" cy="636306"/>
            </a:xfrm>
            <a:custGeom>
              <a:avLst/>
              <a:gdLst/>
              <a:ahLst/>
              <a:cxnLst/>
              <a:rect l="l" t="t" r="r" b="b"/>
              <a:pathLst>
                <a:path w="14528" h="14328" extrusionOk="0">
                  <a:moveTo>
                    <a:pt x="13716" y="0"/>
                  </a:moveTo>
                  <a:cubicBezTo>
                    <a:pt x="13637" y="0"/>
                    <a:pt x="13563" y="51"/>
                    <a:pt x="13574" y="152"/>
                  </a:cubicBezTo>
                  <a:cubicBezTo>
                    <a:pt x="14058" y="4456"/>
                    <a:pt x="14178" y="8809"/>
                    <a:pt x="14164" y="13138"/>
                  </a:cubicBezTo>
                  <a:cubicBezTo>
                    <a:pt x="14164" y="13428"/>
                    <a:pt x="14162" y="13717"/>
                    <a:pt x="14158" y="14008"/>
                  </a:cubicBezTo>
                  <a:lnTo>
                    <a:pt x="339" y="14008"/>
                  </a:lnTo>
                  <a:cubicBezTo>
                    <a:pt x="292" y="10827"/>
                    <a:pt x="376" y="7636"/>
                    <a:pt x="563" y="4462"/>
                  </a:cubicBezTo>
                  <a:cubicBezTo>
                    <a:pt x="647" y="3052"/>
                    <a:pt x="758" y="1643"/>
                    <a:pt x="914" y="239"/>
                  </a:cubicBezTo>
                  <a:cubicBezTo>
                    <a:pt x="925" y="137"/>
                    <a:pt x="851" y="87"/>
                    <a:pt x="772" y="87"/>
                  </a:cubicBezTo>
                  <a:cubicBezTo>
                    <a:pt x="692" y="87"/>
                    <a:pt x="606" y="138"/>
                    <a:pt x="594" y="239"/>
                  </a:cubicBezTo>
                  <a:cubicBezTo>
                    <a:pt x="120" y="4519"/>
                    <a:pt x="1" y="8846"/>
                    <a:pt x="14" y="13150"/>
                  </a:cubicBezTo>
                  <a:cubicBezTo>
                    <a:pt x="16" y="13489"/>
                    <a:pt x="17" y="13827"/>
                    <a:pt x="23" y="14168"/>
                  </a:cubicBezTo>
                  <a:cubicBezTo>
                    <a:pt x="24" y="14255"/>
                    <a:pt x="94" y="14326"/>
                    <a:pt x="182" y="14327"/>
                  </a:cubicBezTo>
                  <a:lnTo>
                    <a:pt x="14316" y="14327"/>
                  </a:lnTo>
                  <a:cubicBezTo>
                    <a:pt x="14403" y="14326"/>
                    <a:pt x="14475" y="14255"/>
                    <a:pt x="14476" y="14168"/>
                  </a:cubicBezTo>
                  <a:cubicBezTo>
                    <a:pt x="14528" y="10913"/>
                    <a:pt x="14445" y="7648"/>
                    <a:pt x="14250" y="4399"/>
                  </a:cubicBezTo>
                  <a:cubicBezTo>
                    <a:pt x="14165" y="2981"/>
                    <a:pt x="14052" y="1564"/>
                    <a:pt x="13894" y="152"/>
                  </a:cubicBezTo>
                  <a:cubicBezTo>
                    <a:pt x="13882" y="51"/>
                    <a:pt x="13796" y="0"/>
                    <a:pt x="13716"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8" name="Google Shape;2872;p51">
              <a:extLst>
                <a:ext uri="{FF2B5EF4-FFF2-40B4-BE49-F238E27FC236}">
                  <a16:creationId xmlns:a16="http://schemas.microsoft.com/office/drawing/2014/main" id="{14D0B83E-FB4A-7713-67D7-5D715BA70D6F}"/>
                </a:ext>
              </a:extLst>
            </p:cNvPr>
            <p:cNvSpPr/>
            <p:nvPr/>
          </p:nvSpPr>
          <p:spPr>
            <a:xfrm>
              <a:off x="6485372" y="3263031"/>
              <a:ext cx="628535" cy="80737"/>
            </a:xfrm>
            <a:custGeom>
              <a:avLst/>
              <a:gdLst/>
              <a:ahLst/>
              <a:cxnLst/>
              <a:rect l="l" t="t" r="r" b="b"/>
              <a:pathLst>
                <a:path w="14153" h="1818" extrusionOk="0">
                  <a:moveTo>
                    <a:pt x="1" y="1"/>
                  </a:moveTo>
                  <a:lnTo>
                    <a:pt x="1" y="1817"/>
                  </a:lnTo>
                  <a:lnTo>
                    <a:pt x="14153" y="1817"/>
                  </a:lnTo>
                  <a:lnTo>
                    <a:pt x="14153" y="1"/>
                  </a:ln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199" name="Google Shape;2873;p51">
              <a:extLst>
                <a:ext uri="{FF2B5EF4-FFF2-40B4-BE49-F238E27FC236}">
                  <a16:creationId xmlns:a16="http://schemas.microsoft.com/office/drawing/2014/main" id="{4A93ACC2-94A3-EEB2-215C-B7A17242B956}"/>
                </a:ext>
              </a:extLst>
            </p:cNvPr>
            <p:cNvSpPr/>
            <p:nvPr/>
          </p:nvSpPr>
          <p:spPr>
            <a:xfrm>
              <a:off x="6478311" y="3255970"/>
              <a:ext cx="642657" cy="94904"/>
            </a:xfrm>
            <a:custGeom>
              <a:avLst/>
              <a:gdLst/>
              <a:ahLst/>
              <a:cxnLst/>
              <a:rect l="l" t="t" r="r" b="b"/>
              <a:pathLst>
                <a:path w="14471" h="2137" extrusionOk="0">
                  <a:moveTo>
                    <a:pt x="14152" y="319"/>
                  </a:moveTo>
                  <a:lnTo>
                    <a:pt x="14152" y="1817"/>
                  </a:lnTo>
                  <a:lnTo>
                    <a:pt x="320" y="1817"/>
                  </a:lnTo>
                  <a:lnTo>
                    <a:pt x="320" y="319"/>
                  </a:lnTo>
                  <a:close/>
                  <a:moveTo>
                    <a:pt x="160" y="0"/>
                  </a:moveTo>
                  <a:cubicBezTo>
                    <a:pt x="73" y="3"/>
                    <a:pt x="1" y="73"/>
                    <a:pt x="0" y="161"/>
                  </a:cubicBezTo>
                  <a:lnTo>
                    <a:pt x="0" y="1976"/>
                  </a:lnTo>
                  <a:cubicBezTo>
                    <a:pt x="1" y="2064"/>
                    <a:pt x="72" y="2134"/>
                    <a:pt x="160" y="2137"/>
                  </a:cubicBezTo>
                  <a:lnTo>
                    <a:pt x="14312" y="2137"/>
                  </a:lnTo>
                  <a:cubicBezTo>
                    <a:pt x="14361" y="2137"/>
                    <a:pt x="14399" y="2118"/>
                    <a:pt x="14424" y="2089"/>
                  </a:cubicBezTo>
                  <a:lnTo>
                    <a:pt x="14424" y="2089"/>
                  </a:lnTo>
                  <a:cubicBezTo>
                    <a:pt x="14452" y="2064"/>
                    <a:pt x="14471" y="2026"/>
                    <a:pt x="14471" y="1976"/>
                  </a:cubicBezTo>
                  <a:lnTo>
                    <a:pt x="14471" y="161"/>
                  </a:lnTo>
                  <a:cubicBezTo>
                    <a:pt x="14470" y="73"/>
                    <a:pt x="14399" y="3"/>
                    <a:pt x="14313"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0" name="Google Shape;2874;p51">
              <a:extLst>
                <a:ext uri="{FF2B5EF4-FFF2-40B4-BE49-F238E27FC236}">
                  <a16:creationId xmlns:a16="http://schemas.microsoft.com/office/drawing/2014/main" id="{41DA0767-451E-FE26-7AD8-3DB7F21E32F7}"/>
                </a:ext>
              </a:extLst>
            </p:cNvPr>
            <p:cNvSpPr/>
            <p:nvPr/>
          </p:nvSpPr>
          <p:spPr>
            <a:xfrm>
              <a:off x="6950313" y="2401238"/>
              <a:ext cx="167781" cy="665217"/>
            </a:xfrm>
            <a:custGeom>
              <a:avLst/>
              <a:gdLst/>
              <a:ahLst/>
              <a:cxnLst/>
              <a:rect l="l" t="t" r="r" b="b"/>
              <a:pathLst>
                <a:path w="3778" h="14979" extrusionOk="0">
                  <a:moveTo>
                    <a:pt x="1240" y="1"/>
                  </a:moveTo>
                  <a:cubicBezTo>
                    <a:pt x="1" y="7279"/>
                    <a:pt x="2289" y="13315"/>
                    <a:pt x="3684" y="14978"/>
                  </a:cubicBezTo>
                  <a:cubicBezTo>
                    <a:pt x="3684" y="14978"/>
                    <a:pt x="3319" y="3977"/>
                    <a:pt x="3777" y="1489"/>
                  </a:cubicBezTo>
                  <a:cubicBezTo>
                    <a:pt x="3098" y="996"/>
                    <a:pt x="2127" y="390"/>
                    <a:pt x="124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1" name="Google Shape;2875;p51">
              <a:extLst>
                <a:ext uri="{FF2B5EF4-FFF2-40B4-BE49-F238E27FC236}">
                  <a16:creationId xmlns:a16="http://schemas.microsoft.com/office/drawing/2014/main" id="{5D88A93C-7CBE-B3A5-E046-9E02A834F605}"/>
                </a:ext>
              </a:extLst>
            </p:cNvPr>
            <p:cNvSpPr/>
            <p:nvPr/>
          </p:nvSpPr>
          <p:spPr>
            <a:xfrm>
              <a:off x="6977359" y="2394355"/>
              <a:ext cx="147841" cy="679207"/>
            </a:xfrm>
            <a:custGeom>
              <a:avLst/>
              <a:gdLst/>
              <a:ahLst/>
              <a:cxnLst/>
              <a:rect l="l" t="t" r="r" b="b"/>
              <a:pathLst>
                <a:path w="3329" h="15294" extrusionOk="0">
                  <a:moveTo>
                    <a:pt x="754" y="386"/>
                  </a:moveTo>
                  <a:cubicBezTo>
                    <a:pt x="1541" y="756"/>
                    <a:pt x="2287" y="1212"/>
                    <a:pt x="2995" y="1715"/>
                  </a:cubicBezTo>
                  <a:lnTo>
                    <a:pt x="2995" y="1715"/>
                  </a:lnTo>
                  <a:cubicBezTo>
                    <a:pt x="2878" y="2424"/>
                    <a:pt x="2855" y="3151"/>
                    <a:pt x="2829" y="3867"/>
                  </a:cubicBezTo>
                  <a:cubicBezTo>
                    <a:pt x="2787" y="4993"/>
                    <a:pt x="2778" y="6119"/>
                    <a:pt x="2778" y="7245"/>
                  </a:cubicBezTo>
                  <a:cubicBezTo>
                    <a:pt x="2778" y="9403"/>
                    <a:pt x="2818" y="11562"/>
                    <a:pt x="2875" y="13720"/>
                  </a:cubicBezTo>
                  <a:cubicBezTo>
                    <a:pt x="2883" y="14027"/>
                    <a:pt x="2891" y="14334"/>
                    <a:pt x="2900" y="14642"/>
                  </a:cubicBezTo>
                  <a:lnTo>
                    <a:pt x="2900" y="14642"/>
                  </a:lnTo>
                  <a:cubicBezTo>
                    <a:pt x="2205" y="13645"/>
                    <a:pt x="1780" y="12408"/>
                    <a:pt x="1432" y="11273"/>
                  </a:cubicBezTo>
                  <a:cubicBezTo>
                    <a:pt x="793" y="9176"/>
                    <a:pt x="475" y="6981"/>
                    <a:pt x="438" y="4789"/>
                  </a:cubicBezTo>
                  <a:cubicBezTo>
                    <a:pt x="415" y="3315"/>
                    <a:pt x="520" y="1842"/>
                    <a:pt x="754" y="386"/>
                  </a:cubicBezTo>
                  <a:close/>
                  <a:moveTo>
                    <a:pt x="629" y="0"/>
                  </a:moveTo>
                  <a:cubicBezTo>
                    <a:pt x="560" y="0"/>
                    <a:pt x="490" y="34"/>
                    <a:pt x="477" y="113"/>
                  </a:cubicBezTo>
                  <a:cubicBezTo>
                    <a:pt x="43" y="2702"/>
                    <a:pt x="1" y="5342"/>
                    <a:pt x="372" y="7941"/>
                  </a:cubicBezTo>
                  <a:cubicBezTo>
                    <a:pt x="645" y="9851"/>
                    <a:pt x="1130" y="11761"/>
                    <a:pt x="1937" y="13520"/>
                  </a:cubicBezTo>
                  <a:cubicBezTo>
                    <a:pt x="2215" y="14126"/>
                    <a:pt x="2534" y="14729"/>
                    <a:pt x="2961" y="15245"/>
                  </a:cubicBezTo>
                  <a:cubicBezTo>
                    <a:pt x="2989" y="15279"/>
                    <a:pt x="3027" y="15293"/>
                    <a:pt x="3065" y="15293"/>
                  </a:cubicBezTo>
                  <a:cubicBezTo>
                    <a:pt x="3149" y="15293"/>
                    <a:pt x="3237" y="15223"/>
                    <a:pt x="3234" y="15133"/>
                  </a:cubicBezTo>
                  <a:cubicBezTo>
                    <a:pt x="3192" y="13856"/>
                    <a:pt x="3162" y="12580"/>
                    <a:pt x="3139" y="11304"/>
                  </a:cubicBezTo>
                  <a:cubicBezTo>
                    <a:pt x="3095" y="8996"/>
                    <a:pt x="3065" y="6685"/>
                    <a:pt x="3130" y="4377"/>
                  </a:cubicBezTo>
                  <a:cubicBezTo>
                    <a:pt x="3155" y="3484"/>
                    <a:pt x="3163" y="2567"/>
                    <a:pt x="3322" y="1686"/>
                  </a:cubicBezTo>
                  <a:cubicBezTo>
                    <a:pt x="3328" y="1650"/>
                    <a:pt x="3324" y="1617"/>
                    <a:pt x="3311" y="1589"/>
                  </a:cubicBezTo>
                  <a:lnTo>
                    <a:pt x="3311" y="1589"/>
                  </a:lnTo>
                  <a:cubicBezTo>
                    <a:pt x="3301" y="1558"/>
                    <a:pt x="3281" y="1529"/>
                    <a:pt x="3249" y="1506"/>
                  </a:cubicBezTo>
                  <a:cubicBezTo>
                    <a:pt x="2453" y="933"/>
                    <a:pt x="1608" y="418"/>
                    <a:pt x="712" y="17"/>
                  </a:cubicBezTo>
                  <a:cubicBezTo>
                    <a:pt x="687" y="6"/>
                    <a:pt x="658" y="0"/>
                    <a:pt x="629"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2" name="Google Shape;2876;p51">
              <a:extLst>
                <a:ext uri="{FF2B5EF4-FFF2-40B4-BE49-F238E27FC236}">
                  <a16:creationId xmlns:a16="http://schemas.microsoft.com/office/drawing/2014/main" id="{3C2A2064-C11F-5BE5-1CD9-3C50B8F565E4}"/>
                </a:ext>
              </a:extLst>
            </p:cNvPr>
            <p:cNvSpPr/>
            <p:nvPr/>
          </p:nvSpPr>
          <p:spPr>
            <a:xfrm>
              <a:off x="7058232" y="2768916"/>
              <a:ext cx="331432" cy="251538"/>
            </a:xfrm>
            <a:custGeom>
              <a:avLst/>
              <a:gdLst/>
              <a:ahLst/>
              <a:cxnLst/>
              <a:rect l="l" t="t" r="r" b="b"/>
              <a:pathLst>
                <a:path w="7463" h="5664" extrusionOk="0">
                  <a:moveTo>
                    <a:pt x="1908" y="0"/>
                  </a:moveTo>
                  <a:cubicBezTo>
                    <a:pt x="1908" y="1"/>
                    <a:pt x="2076" y="755"/>
                    <a:pt x="1728" y="1434"/>
                  </a:cubicBezTo>
                  <a:cubicBezTo>
                    <a:pt x="1382" y="2114"/>
                    <a:pt x="263" y="3183"/>
                    <a:pt x="170" y="3225"/>
                  </a:cubicBezTo>
                  <a:cubicBezTo>
                    <a:pt x="78" y="3267"/>
                    <a:pt x="1" y="3429"/>
                    <a:pt x="271" y="3779"/>
                  </a:cubicBezTo>
                  <a:cubicBezTo>
                    <a:pt x="541" y="4128"/>
                    <a:pt x="669" y="4206"/>
                    <a:pt x="1817" y="5049"/>
                  </a:cubicBezTo>
                  <a:cubicBezTo>
                    <a:pt x="2435" y="5502"/>
                    <a:pt x="3227" y="5663"/>
                    <a:pt x="4000" y="5663"/>
                  </a:cubicBezTo>
                  <a:cubicBezTo>
                    <a:pt x="4665" y="5663"/>
                    <a:pt x="5316" y="5544"/>
                    <a:pt x="5829" y="5389"/>
                  </a:cubicBezTo>
                  <a:cubicBezTo>
                    <a:pt x="6939" y="5053"/>
                    <a:pt x="7403" y="3141"/>
                    <a:pt x="7403" y="3141"/>
                  </a:cubicBezTo>
                  <a:cubicBezTo>
                    <a:pt x="7463" y="2137"/>
                    <a:pt x="4597" y="459"/>
                    <a:pt x="4597" y="459"/>
                  </a:cubicBezTo>
                  <a:cubicBezTo>
                    <a:pt x="4597" y="459"/>
                    <a:pt x="4131" y="560"/>
                    <a:pt x="3509" y="567"/>
                  </a:cubicBezTo>
                  <a:cubicBezTo>
                    <a:pt x="3505" y="567"/>
                    <a:pt x="3501" y="567"/>
                    <a:pt x="3498" y="567"/>
                  </a:cubicBezTo>
                  <a:cubicBezTo>
                    <a:pt x="2875" y="567"/>
                    <a:pt x="1908" y="1"/>
                    <a:pt x="1908" y="0"/>
                  </a:cubicBez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3" name="Google Shape;2877;p51">
              <a:extLst>
                <a:ext uri="{FF2B5EF4-FFF2-40B4-BE49-F238E27FC236}">
                  <a16:creationId xmlns:a16="http://schemas.microsoft.com/office/drawing/2014/main" id="{A26DD8A8-7A18-C9F2-68CF-A3CA412BE067}"/>
                </a:ext>
              </a:extLst>
            </p:cNvPr>
            <p:cNvSpPr/>
            <p:nvPr/>
          </p:nvSpPr>
          <p:spPr>
            <a:xfrm>
              <a:off x="6947648" y="2666149"/>
              <a:ext cx="189053" cy="220673"/>
            </a:xfrm>
            <a:custGeom>
              <a:avLst/>
              <a:gdLst/>
              <a:ahLst/>
              <a:cxnLst/>
              <a:rect l="l" t="t" r="r" b="b"/>
              <a:pathLst>
                <a:path w="4257" h="4969" extrusionOk="0">
                  <a:moveTo>
                    <a:pt x="1155" y="1"/>
                  </a:moveTo>
                  <a:cubicBezTo>
                    <a:pt x="1081" y="1"/>
                    <a:pt x="1015" y="15"/>
                    <a:pt x="959" y="45"/>
                  </a:cubicBezTo>
                  <a:cubicBezTo>
                    <a:pt x="329" y="388"/>
                    <a:pt x="1076" y="1350"/>
                    <a:pt x="1076" y="1350"/>
                  </a:cubicBezTo>
                  <a:cubicBezTo>
                    <a:pt x="1076" y="1350"/>
                    <a:pt x="717" y="1631"/>
                    <a:pt x="584" y="1967"/>
                  </a:cubicBezTo>
                  <a:cubicBezTo>
                    <a:pt x="409" y="2410"/>
                    <a:pt x="559" y="2655"/>
                    <a:pt x="559" y="2655"/>
                  </a:cubicBezTo>
                  <a:cubicBezTo>
                    <a:pt x="559" y="2655"/>
                    <a:pt x="1" y="3446"/>
                    <a:pt x="779" y="4004"/>
                  </a:cubicBezTo>
                  <a:cubicBezTo>
                    <a:pt x="1269" y="4355"/>
                    <a:pt x="1635" y="4490"/>
                    <a:pt x="2010" y="4968"/>
                  </a:cubicBezTo>
                  <a:cubicBezTo>
                    <a:pt x="2660" y="4588"/>
                    <a:pt x="3330" y="4060"/>
                    <a:pt x="3802" y="3459"/>
                  </a:cubicBezTo>
                  <a:cubicBezTo>
                    <a:pt x="4170" y="2991"/>
                    <a:pt x="4256" y="2510"/>
                    <a:pt x="4224" y="2092"/>
                  </a:cubicBezTo>
                  <a:cubicBezTo>
                    <a:pt x="4222" y="2089"/>
                    <a:pt x="4220" y="2088"/>
                    <a:pt x="4218" y="2087"/>
                  </a:cubicBezTo>
                  <a:cubicBezTo>
                    <a:pt x="3532" y="1493"/>
                    <a:pt x="1913" y="1"/>
                    <a:pt x="1155"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4" name="Google Shape;2878;p51">
              <a:extLst>
                <a:ext uri="{FF2B5EF4-FFF2-40B4-BE49-F238E27FC236}">
                  <a16:creationId xmlns:a16="http://schemas.microsoft.com/office/drawing/2014/main" id="{97484513-2D1E-B60F-F607-74C037A69FEB}"/>
                </a:ext>
              </a:extLst>
            </p:cNvPr>
            <p:cNvSpPr/>
            <p:nvPr/>
          </p:nvSpPr>
          <p:spPr>
            <a:xfrm>
              <a:off x="6957640" y="2664817"/>
              <a:ext cx="191274" cy="236039"/>
            </a:xfrm>
            <a:custGeom>
              <a:avLst/>
              <a:gdLst/>
              <a:ahLst/>
              <a:cxnLst/>
              <a:rect l="l" t="t" r="r" b="b"/>
              <a:pathLst>
                <a:path w="4307" h="5315" extrusionOk="0">
                  <a:moveTo>
                    <a:pt x="1027" y="1"/>
                  </a:moveTo>
                  <a:cubicBezTo>
                    <a:pt x="755" y="1"/>
                    <a:pt x="505" y="122"/>
                    <a:pt x="421" y="444"/>
                  </a:cubicBezTo>
                  <a:cubicBezTo>
                    <a:pt x="331" y="787"/>
                    <a:pt x="512" y="1181"/>
                    <a:pt x="714" y="1473"/>
                  </a:cubicBezTo>
                  <a:lnTo>
                    <a:pt x="714" y="1473"/>
                  </a:lnTo>
                  <a:cubicBezTo>
                    <a:pt x="373" y="1792"/>
                    <a:pt x="48" y="2336"/>
                    <a:pt x="229" y="2791"/>
                  </a:cubicBezTo>
                  <a:lnTo>
                    <a:pt x="229" y="2791"/>
                  </a:lnTo>
                  <a:cubicBezTo>
                    <a:pt x="51" y="3094"/>
                    <a:pt x="1" y="3491"/>
                    <a:pt x="142" y="3813"/>
                  </a:cubicBezTo>
                  <a:cubicBezTo>
                    <a:pt x="285" y="4138"/>
                    <a:pt x="591" y="4325"/>
                    <a:pt x="879" y="4508"/>
                  </a:cubicBezTo>
                  <a:cubicBezTo>
                    <a:pt x="1210" y="4721"/>
                    <a:pt x="1523" y="4931"/>
                    <a:pt x="1767" y="5248"/>
                  </a:cubicBezTo>
                  <a:cubicBezTo>
                    <a:pt x="1803" y="5295"/>
                    <a:pt x="1853" y="5314"/>
                    <a:pt x="1902" y="5314"/>
                  </a:cubicBezTo>
                  <a:cubicBezTo>
                    <a:pt x="2019" y="5314"/>
                    <a:pt x="2131" y="5202"/>
                    <a:pt x="2043" y="5087"/>
                  </a:cubicBezTo>
                  <a:cubicBezTo>
                    <a:pt x="1859" y="4846"/>
                    <a:pt x="1640" y="4636"/>
                    <a:pt x="1393" y="4462"/>
                  </a:cubicBezTo>
                  <a:cubicBezTo>
                    <a:pt x="1125" y="4274"/>
                    <a:pt x="791" y="4130"/>
                    <a:pt x="569" y="3886"/>
                  </a:cubicBezTo>
                  <a:cubicBezTo>
                    <a:pt x="308" y="3601"/>
                    <a:pt x="338" y="3189"/>
                    <a:pt x="550" y="2883"/>
                  </a:cubicBezTo>
                  <a:cubicBezTo>
                    <a:pt x="581" y="2836"/>
                    <a:pt x="576" y="2768"/>
                    <a:pt x="550" y="2722"/>
                  </a:cubicBezTo>
                  <a:cubicBezTo>
                    <a:pt x="331" y="2341"/>
                    <a:pt x="764" y="1832"/>
                    <a:pt x="1042" y="1610"/>
                  </a:cubicBezTo>
                  <a:cubicBezTo>
                    <a:pt x="1091" y="1571"/>
                    <a:pt x="1106" y="1468"/>
                    <a:pt x="1067" y="1417"/>
                  </a:cubicBezTo>
                  <a:cubicBezTo>
                    <a:pt x="897" y="1195"/>
                    <a:pt x="648" y="820"/>
                    <a:pt x="729" y="528"/>
                  </a:cubicBezTo>
                  <a:cubicBezTo>
                    <a:pt x="774" y="363"/>
                    <a:pt x="885" y="307"/>
                    <a:pt x="1017" y="307"/>
                  </a:cubicBezTo>
                  <a:cubicBezTo>
                    <a:pt x="1230" y="307"/>
                    <a:pt x="1500" y="455"/>
                    <a:pt x="1643" y="536"/>
                  </a:cubicBezTo>
                  <a:cubicBezTo>
                    <a:pt x="2499" y="1013"/>
                    <a:pt x="3223" y="1709"/>
                    <a:pt x="3959" y="2347"/>
                  </a:cubicBezTo>
                  <a:cubicBezTo>
                    <a:pt x="3992" y="2376"/>
                    <a:pt x="4029" y="2388"/>
                    <a:pt x="4064" y="2388"/>
                  </a:cubicBezTo>
                  <a:cubicBezTo>
                    <a:pt x="4193" y="2388"/>
                    <a:pt x="4306" y="2227"/>
                    <a:pt x="4185" y="2122"/>
                  </a:cubicBezTo>
                  <a:cubicBezTo>
                    <a:pt x="3745" y="1740"/>
                    <a:pt x="3311" y="1351"/>
                    <a:pt x="2853" y="991"/>
                  </a:cubicBezTo>
                  <a:cubicBezTo>
                    <a:pt x="2415" y="643"/>
                    <a:pt x="1948" y="277"/>
                    <a:pt x="1419" y="76"/>
                  </a:cubicBezTo>
                  <a:cubicBezTo>
                    <a:pt x="1294" y="29"/>
                    <a:pt x="1158" y="1"/>
                    <a:pt x="1027"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5" name="Google Shape;2879;p51">
              <a:extLst>
                <a:ext uri="{FF2B5EF4-FFF2-40B4-BE49-F238E27FC236}">
                  <a16:creationId xmlns:a16="http://schemas.microsoft.com/office/drawing/2014/main" id="{72E907CA-1B8A-19EC-C1BE-5DFC40686E21}"/>
                </a:ext>
              </a:extLst>
            </p:cNvPr>
            <p:cNvSpPr/>
            <p:nvPr/>
          </p:nvSpPr>
          <p:spPr>
            <a:xfrm>
              <a:off x="7029586" y="2744668"/>
              <a:ext cx="123682" cy="171334"/>
            </a:xfrm>
            <a:custGeom>
              <a:avLst/>
              <a:gdLst/>
              <a:ahLst/>
              <a:cxnLst/>
              <a:rect l="l" t="t" r="r" b="b"/>
              <a:pathLst>
                <a:path w="2785" h="3858" extrusionOk="0">
                  <a:moveTo>
                    <a:pt x="1953" y="0"/>
                  </a:moveTo>
                  <a:lnTo>
                    <a:pt x="1953" y="0"/>
                  </a:lnTo>
                  <a:cubicBezTo>
                    <a:pt x="2358" y="1128"/>
                    <a:pt x="1313" y="2499"/>
                    <a:pt x="558" y="2850"/>
                  </a:cubicBezTo>
                  <a:cubicBezTo>
                    <a:pt x="325" y="2959"/>
                    <a:pt x="142" y="3019"/>
                    <a:pt x="0" y="3049"/>
                  </a:cubicBezTo>
                  <a:cubicBezTo>
                    <a:pt x="215" y="3407"/>
                    <a:pt x="423" y="3626"/>
                    <a:pt x="564" y="3857"/>
                  </a:cubicBezTo>
                  <a:cubicBezTo>
                    <a:pt x="1093" y="3730"/>
                    <a:pt x="1803" y="3186"/>
                    <a:pt x="2246" y="2534"/>
                  </a:cubicBezTo>
                  <a:cubicBezTo>
                    <a:pt x="2664" y="1917"/>
                    <a:pt x="2781" y="1124"/>
                    <a:pt x="2784" y="660"/>
                  </a:cubicBezTo>
                  <a:cubicBezTo>
                    <a:pt x="2707" y="544"/>
                    <a:pt x="2146" y="168"/>
                    <a:pt x="1953" y="0"/>
                  </a:cubicBez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6" name="Google Shape;2880;p51">
              <a:extLst>
                <a:ext uri="{FF2B5EF4-FFF2-40B4-BE49-F238E27FC236}">
                  <a16:creationId xmlns:a16="http://schemas.microsoft.com/office/drawing/2014/main" id="{544206C2-2413-0F37-594C-AD08040D3CE1}"/>
                </a:ext>
              </a:extLst>
            </p:cNvPr>
            <p:cNvSpPr/>
            <p:nvPr/>
          </p:nvSpPr>
          <p:spPr>
            <a:xfrm>
              <a:off x="7022125" y="2737917"/>
              <a:ext cx="140735" cy="185101"/>
            </a:xfrm>
            <a:custGeom>
              <a:avLst/>
              <a:gdLst/>
              <a:ahLst/>
              <a:cxnLst/>
              <a:rect l="l" t="t" r="r" b="b"/>
              <a:pathLst>
                <a:path w="3169" h="4168" extrusionOk="0">
                  <a:moveTo>
                    <a:pt x="2797" y="876"/>
                  </a:moveTo>
                  <a:cubicBezTo>
                    <a:pt x="2806" y="885"/>
                    <a:pt x="2808" y="889"/>
                    <a:pt x="2806" y="889"/>
                  </a:cubicBezTo>
                  <a:cubicBezTo>
                    <a:pt x="2805" y="889"/>
                    <a:pt x="2801" y="885"/>
                    <a:pt x="2797" y="876"/>
                  </a:cubicBezTo>
                  <a:close/>
                  <a:moveTo>
                    <a:pt x="2363" y="548"/>
                  </a:moveTo>
                  <a:cubicBezTo>
                    <a:pt x="2500" y="652"/>
                    <a:pt x="2639" y="755"/>
                    <a:pt x="2776" y="858"/>
                  </a:cubicBezTo>
                  <a:cubicBezTo>
                    <a:pt x="2782" y="863"/>
                    <a:pt x="2788" y="867"/>
                    <a:pt x="2792" y="871"/>
                  </a:cubicBezTo>
                  <a:lnTo>
                    <a:pt x="2792" y="871"/>
                  </a:lnTo>
                  <a:cubicBezTo>
                    <a:pt x="2792" y="908"/>
                    <a:pt x="2790" y="945"/>
                    <a:pt x="2787" y="983"/>
                  </a:cubicBezTo>
                  <a:cubicBezTo>
                    <a:pt x="2780" y="1084"/>
                    <a:pt x="2771" y="1186"/>
                    <a:pt x="2756" y="1287"/>
                  </a:cubicBezTo>
                  <a:cubicBezTo>
                    <a:pt x="2724" y="1508"/>
                    <a:pt x="2672" y="1725"/>
                    <a:pt x="2601" y="1938"/>
                  </a:cubicBezTo>
                  <a:cubicBezTo>
                    <a:pt x="2442" y="2416"/>
                    <a:pt x="2154" y="2822"/>
                    <a:pt x="1793" y="3170"/>
                  </a:cubicBezTo>
                  <a:cubicBezTo>
                    <a:pt x="1511" y="3440"/>
                    <a:pt x="1177" y="3696"/>
                    <a:pt x="800" y="3821"/>
                  </a:cubicBezTo>
                  <a:lnTo>
                    <a:pt x="800" y="3821"/>
                  </a:lnTo>
                  <a:cubicBezTo>
                    <a:pt x="679" y="3642"/>
                    <a:pt x="545" y="3473"/>
                    <a:pt x="422" y="3296"/>
                  </a:cubicBezTo>
                  <a:lnTo>
                    <a:pt x="422" y="3296"/>
                  </a:lnTo>
                  <a:cubicBezTo>
                    <a:pt x="1019" y="3102"/>
                    <a:pt x="1493" y="2695"/>
                    <a:pt x="1853" y="2174"/>
                  </a:cubicBezTo>
                  <a:cubicBezTo>
                    <a:pt x="2179" y="1704"/>
                    <a:pt x="2405" y="1122"/>
                    <a:pt x="2363" y="548"/>
                  </a:cubicBezTo>
                  <a:close/>
                  <a:moveTo>
                    <a:pt x="2122" y="1"/>
                  </a:moveTo>
                  <a:cubicBezTo>
                    <a:pt x="2024" y="1"/>
                    <a:pt x="1928" y="78"/>
                    <a:pt x="1967" y="195"/>
                  </a:cubicBezTo>
                  <a:cubicBezTo>
                    <a:pt x="2182" y="827"/>
                    <a:pt x="1942" y="1488"/>
                    <a:pt x="1577" y="2014"/>
                  </a:cubicBezTo>
                  <a:cubicBezTo>
                    <a:pt x="1221" y="2528"/>
                    <a:pt x="741" y="2904"/>
                    <a:pt x="125" y="3047"/>
                  </a:cubicBezTo>
                  <a:cubicBezTo>
                    <a:pt x="61" y="3062"/>
                    <a:pt x="26" y="3105"/>
                    <a:pt x="15" y="3153"/>
                  </a:cubicBezTo>
                  <a:lnTo>
                    <a:pt x="15" y="3153"/>
                  </a:lnTo>
                  <a:cubicBezTo>
                    <a:pt x="1" y="3191"/>
                    <a:pt x="3" y="3236"/>
                    <a:pt x="31" y="3282"/>
                  </a:cubicBezTo>
                  <a:cubicBezTo>
                    <a:pt x="203" y="3562"/>
                    <a:pt x="419" y="3812"/>
                    <a:pt x="593" y="4089"/>
                  </a:cubicBezTo>
                  <a:cubicBezTo>
                    <a:pt x="624" y="4139"/>
                    <a:pt x="678" y="4168"/>
                    <a:pt x="734" y="4168"/>
                  </a:cubicBezTo>
                  <a:cubicBezTo>
                    <a:pt x="748" y="4168"/>
                    <a:pt x="761" y="4166"/>
                    <a:pt x="774" y="4163"/>
                  </a:cubicBezTo>
                  <a:cubicBezTo>
                    <a:pt x="1239" y="4043"/>
                    <a:pt x="1651" y="3742"/>
                    <a:pt x="1995" y="3418"/>
                  </a:cubicBezTo>
                  <a:cubicBezTo>
                    <a:pt x="2399" y="3036"/>
                    <a:pt x="2717" y="2580"/>
                    <a:pt x="2899" y="2052"/>
                  </a:cubicBezTo>
                  <a:cubicBezTo>
                    <a:pt x="2980" y="1814"/>
                    <a:pt x="3038" y="1569"/>
                    <a:pt x="3071" y="1321"/>
                  </a:cubicBezTo>
                  <a:cubicBezTo>
                    <a:pt x="3094" y="1157"/>
                    <a:pt x="3168" y="867"/>
                    <a:pt x="3079" y="718"/>
                  </a:cubicBezTo>
                  <a:cubicBezTo>
                    <a:pt x="3002" y="589"/>
                    <a:pt x="2833" y="494"/>
                    <a:pt x="2718" y="407"/>
                  </a:cubicBezTo>
                  <a:cubicBezTo>
                    <a:pt x="2556" y="285"/>
                    <a:pt x="2388" y="171"/>
                    <a:pt x="2234" y="40"/>
                  </a:cubicBezTo>
                  <a:cubicBezTo>
                    <a:pt x="2202" y="13"/>
                    <a:pt x="2162" y="1"/>
                    <a:pt x="2122"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7" name="Google Shape;2881;p51">
              <a:extLst>
                <a:ext uri="{FF2B5EF4-FFF2-40B4-BE49-F238E27FC236}">
                  <a16:creationId xmlns:a16="http://schemas.microsoft.com/office/drawing/2014/main" id="{7BFB6150-2C11-1C0D-63A1-1A227FDC950E}"/>
                </a:ext>
              </a:extLst>
            </p:cNvPr>
            <p:cNvSpPr/>
            <p:nvPr/>
          </p:nvSpPr>
          <p:spPr>
            <a:xfrm>
              <a:off x="7044864" y="2452977"/>
              <a:ext cx="368647" cy="576309"/>
            </a:xfrm>
            <a:custGeom>
              <a:avLst/>
              <a:gdLst/>
              <a:ahLst/>
              <a:cxnLst/>
              <a:rect l="l" t="t" r="r" b="b"/>
              <a:pathLst>
                <a:path w="8301" h="12977" extrusionOk="0">
                  <a:moveTo>
                    <a:pt x="1423" y="1"/>
                  </a:moveTo>
                  <a:cubicBezTo>
                    <a:pt x="1292" y="1"/>
                    <a:pt x="1204" y="208"/>
                    <a:pt x="1346" y="303"/>
                  </a:cubicBezTo>
                  <a:cubicBezTo>
                    <a:pt x="1906" y="686"/>
                    <a:pt x="2419" y="1150"/>
                    <a:pt x="2911" y="1615"/>
                  </a:cubicBezTo>
                  <a:cubicBezTo>
                    <a:pt x="4145" y="2784"/>
                    <a:pt x="5227" y="4103"/>
                    <a:pt x="6130" y="5543"/>
                  </a:cubicBezTo>
                  <a:cubicBezTo>
                    <a:pt x="6999" y="6931"/>
                    <a:pt x="7869" y="8662"/>
                    <a:pt x="7524" y="10354"/>
                  </a:cubicBezTo>
                  <a:cubicBezTo>
                    <a:pt x="7249" y="11704"/>
                    <a:pt x="6037" y="12638"/>
                    <a:pt x="4675" y="12663"/>
                  </a:cubicBezTo>
                  <a:cubicBezTo>
                    <a:pt x="4647" y="12664"/>
                    <a:pt x="4620" y="12664"/>
                    <a:pt x="4593" y="12664"/>
                  </a:cubicBezTo>
                  <a:cubicBezTo>
                    <a:pt x="2902" y="12664"/>
                    <a:pt x="1304" y="11722"/>
                    <a:pt x="357" y="10344"/>
                  </a:cubicBezTo>
                  <a:cubicBezTo>
                    <a:pt x="322" y="10294"/>
                    <a:pt x="273" y="10273"/>
                    <a:pt x="224" y="10273"/>
                  </a:cubicBezTo>
                  <a:cubicBezTo>
                    <a:pt x="111" y="10273"/>
                    <a:pt x="1" y="10386"/>
                    <a:pt x="82" y="10505"/>
                  </a:cubicBezTo>
                  <a:cubicBezTo>
                    <a:pt x="999" y="11839"/>
                    <a:pt x="2431" y="12757"/>
                    <a:pt x="4048" y="12948"/>
                  </a:cubicBezTo>
                  <a:cubicBezTo>
                    <a:pt x="4206" y="12967"/>
                    <a:pt x="4366" y="12977"/>
                    <a:pt x="4525" y="12977"/>
                  </a:cubicBezTo>
                  <a:cubicBezTo>
                    <a:pt x="5710" y="12977"/>
                    <a:pt x="6869" y="12452"/>
                    <a:pt x="7483" y="11378"/>
                  </a:cubicBezTo>
                  <a:cubicBezTo>
                    <a:pt x="8301" y="9944"/>
                    <a:pt x="7832" y="8132"/>
                    <a:pt x="7168" y="6738"/>
                  </a:cubicBezTo>
                  <a:cubicBezTo>
                    <a:pt x="6331" y="4980"/>
                    <a:pt x="5081" y="3366"/>
                    <a:pt x="3729" y="1974"/>
                  </a:cubicBezTo>
                  <a:cubicBezTo>
                    <a:pt x="3049" y="1274"/>
                    <a:pt x="2317" y="579"/>
                    <a:pt x="1506" y="29"/>
                  </a:cubicBezTo>
                  <a:cubicBezTo>
                    <a:pt x="1478" y="9"/>
                    <a:pt x="1450" y="1"/>
                    <a:pt x="1423"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8" name="Google Shape;2882;p51">
              <a:extLst>
                <a:ext uri="{FF2B5EF4-FFF2-40B4-BE49-F238E27FC236}">
                  <a16:creationId xmlns:a16="http://schemas.microsoft.com/office/drawing/2014/main" id="{0527E583-3E00-2EC7-840F-888959B9BB53}"/>
                </a:ext>
              </a:extLst>
            </p:cNvPr>
            <p:cNvSpPr/>
            <p:nvPr/>
          </p:nvSpPr>
          <p:spPr>
            <a:xfrm>
              <a:off x="7142302" y="2765763"/>
              <a:ext cx="112002" cy="35306"/>
            </a:xfrm>
            <a:custGeom>
              <a:avLst/>
              <a:gdLst/>
              <a:ahLst/>
              <a:cxnLst/>
              <a:rect l="l" t="t" r="r" b="b"/>
              <a:pathLst>
                <a:path w="2522" h="795" extrusionOk="0">
                  <a:moveTo>
                    <a:pt x="246" y="0"/>
                  </a:moveTo>
                  <a:cubicBezTo>
                    <a:pt x="99" y="0"/>
                    <a:pt x="1" y="215"/>
                    <a:pt x="160" y="293"/>
                  </a:cubicBezTo>
                  <a:cubicBezTo>
                    <a:pt x="406" y="413"/>
                    <a:pt x="661" y="515"/>
                    <a:pt x="922" y="596"/>
                  </a:cubicBezTo>
                  <a:cubicBezTo>
                    <a:pt x="1287" y="712"/>
                    <a:pt x="1669" y="795"/>
                    <a:pt x="2053" y="795"/>
                  </a:cubicBezTo>
                  <a:cubicBezTo>
                    <a:pt x="2165" y="795"/>
                    <a:pt x="2277" y="788"/>
                    <a:pt x="2388" y="772"/>
                  </a:cubicBezTo>
                  <a:cubicBezTo>
                    <a:pt x="2474" y="761"/>
                    <a:pt x="2521" y="651"/>
                    <a:pt x="2500" y="576"/>
                  </a:cubicBezTo>
                  <a:cubicBezTo>
                    <a:pt x="2479" y="497"/>
                    <a:pt x="2412" y="462"/>
                    <a:pt x="2340" y="462"/>
                  </a:cubicBezTo>
                  <a:cubicBezTo>
                    <a:pt x="2328" y="462"/>
                    <a:pt x="2316" y="463"/>
                    <a:pt x="2304" y="465"/>
                  </a:cubicBezTo>
                  <a:cubicBezTo>
                    <a:pt x="2219" y="477"/>
                    <a:pt x="2133" y="482"/>
                    <a:pt x="2046" y="482"/>
                  </a:cubicBezTo>
                  <a:cubicBezTo>
                    <a:pt x="1685" y="482"/>
                    <a:pt x="1318" y="388"/>
                    <a:pt x="982" y="279"/>
                  </a:cubicBezTo>
                  <a:cubicBezTo>
                    <a:pt x="745" y="203"/>
                    <a:pt x="534" y="125"/>
                    <a:pt x="320" y="18"/>
                  </a:cubicBezTo>
                  <a:cubicBezTo>
                    <a:pt x="295" y="6"/>
                    <a:pt x="270" y="0"/>
                    <a:pt x="246"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09" name="Google Shape;2883;p51">
              <a:extLst>
                <a:ext uri="{FF2B5EF4-FFF2-40B4-BE49-F238E27FC236}">
                  <a16:creationId xmlns:a16="http://schemas.microsoft.com/office/drawing/2014/main" id="{81AFE5ED-92B1-47B3-AD56-D690074AB494}"/>
                </a:ext>
              </a:extLst>
            </p:cNvPr>
            <p:cNvSpPr/>
            <p:nvPr/>
          </p:nvSpPr>
          <p:spPr>
            <a:xfrm>
              <a:off x="6485283" y="2411675"/>
              <a:ext cx="156190" cy="649052"/>
            </a:xfrm>
            <a:custGeom>
              <a:avLst/>
              <a:gdLst/>
              <a:ahLst/>
              <a:cxnLst/>
              <a:rect l="l" t="t" r="r" b="b"/>
              <a:pathLst>
                <a:path w="3517" h="14615" extrusionOk="0">
                  <a:moveTo>
                    <a:pt x="2362" y="0"/>
                  </a:moveTo>
                  <a:cubicBezTo>
                    <a:pt x="1950" y="317"/>
                    <a:pt x="1053" y="1140"/>
                    <a:pt x="41" y="2918"/>
                  </a:cubicBezTo>
                  <a:cubicBezTo>
                    <a:pt x="346" y="6741"/>
                    <a:pt x="0" y="14614"/>
                    <a:pt x="0" y="14614"/>
                  </a:cubicBezTo>
                  <a:cubicBezTo>
                    <a:pt x="1379" y="12968"/>
                    <a:pt x="3517" y="7170"/>
                    <a:pt x="2362"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0" name="Google Shape;2884;p51">
              <a:extLst>
                <a:ext uri="{FF2B5EF4-FFF2-40B4-BE49-F238E27FC236}">
                  <a16:creationId xmlns:a16="http://schemas.microsoft.com/office/drawing/2014/main" id="{5AED3CB9-AD9B-F78F-79D5-ACF056A098AD}"/>
                </a:ext>
              </a:extLst>
            </p:cNvPr>
            <p:cNvSpPr/>
            <p:nvPr/>
          </p:nvSpPr>
          <p:spPr>
            <a:xfrm>
              <a:off x="6477956" y="2404525"/>
              <a:ext cx="134962" cy="663352"/>
            </a:xfrm>
            <a:custGeom>
              <a:avLst/>
              <a:gdLst/>
              <a:ahLst/>
              <a:cxnLst/>
              <a:rect l="l" t="t" r="r" b="b"/>
              <a:pathLst>
                <a:path w="3039" h="14937" extrusionOk="0">
                  <a:moveTo>
                    <a:pt x="2412" y="458"/>
                  </a:moveTo>
                  <a:lnTo>
                    <a:pt x="2412" y="458"/>
                  </a:lnTo>
                  <a:cubicBezTo>
                    <a:pt x="2771" y="2871"/>
                    <a:pt x="2800" y="5336"/>
                    <a:pt x="2458" y="7753"/>
                  </a:cubicBezTo>
                  <a:cubicBezTo>
                    <a:pt x="2202" y="9551"/>
                    <a:pt x="1764" y="11360"/>
                    <a:pt x="1012" y="13020"/>
                  </a:cubicBezTo>
                  <a:cubicBezTo>
                    <a:pt x="819" y="13445"/>
                    <a:pt x="608" y="13874"/>
                    <a:pt x="346" y="14266"/>
                  </a:cubicBezTo>
                  <a:lnTo>
                    <a:pt x="346" y="14266"/>
                  </a:lnTo>
                  <a:cubicBezTo>
                    <a:pt x="459" y="11537"/>
                    <a:pt x="519" y="8801"/>
                    <a:pt x="483" y="6070"/>
                  </a:cubicBezTo>
                  <a:cubicBezTo>
                    <a:pt x="470" y="5085"/>
                    <a:pt x="444" y="4099"/>
                    <a:pt x="368" y="3117"/>
                  </a:cubicBezTo>
                  <a:lnTo>
                    <a:pt x="368" y="3117"/>
                  </a:lnTo>
                  <a:cubicBezTo>
                    <a:pt x="918" y="2163"/>
                    <a:pt x="1563" y="1180"/>
                    <a:pt x="2412" y="458"/>
                  </a:cubicBezTo>
                  <a:close/>
                  <a:moveTo>
                    <a:pt x="2521" y="0"/>
                  </a:moveTo>
                  <a:cubicBezTo>
                    <a:pt x="2494" y="0"/>
                    <a:pt x="2468" y="8"/>
                    <a:pt x="2447" y="24"/>
                  </a:cubicBezTo>
                  <a:cubicBezTo>
                    <a:pt x="1450" y="794"/>
                    <a:pt x="710" y="1884"/>
                    <a:pt x="87" y="2964"/>
                  </a:cubicBezTo>
                  <a:lnTo>
                    <a:pt x="87" y="2964"/>
                  </a:lnTo>
                  <a:cubicBezTo>
                    <a:pt x="62" y="2987"/>
                    <a:pt x="46" y="3020"/>
                    <a:pt x="46" y="3063"/>
                  </a:cubicBezTo>
                  <a:lnTo>
                    <a:pt x="46" y="3063"/>
                  </a:lnTo>
                  <a:cubicBezTo>
                    <a:pt x="44" y="3079"/>
                    <a:pt x="45" y="3095"/>
                    <a:pt x="49" y="3110"/>
                  </a:cubicBezTo>
                  <a:lnTo>
                    <a:pt x="49" y="3110"/>
                  </a:lnTo>
                  <a:cubicBezTo>
                    <a:pt x="192" y="4964"/>
                    <a:pt x="184" y="6831"/>
                    <a:pt x="165" y="8689"/>
                  </a:cubicBezTo>
                  <a:cubicBezTo>
                    <a:pt x="148" y="10379"/>
                    <a:pt x="109" y="12067"/>
                    <a:pt x="45" y="13756"/>
                  </a:cubicBezTo>
                  <a:cubicBezTo>
                    <a:pt x="33" y="14096"/>
                    <a:pt x="20" y="14436"/>
                    <a:pt x="5" y="14776"/>
                  </a:cubicBezTo>
                  <a:cubicBezTo>
                    <a:pt x="1" y="14867"/>
                    <a:pt x="89" y="14937"/>
                    <a:pt x="174" y="14937"/>
                  </a:cubicBezTo>
                  <a:cubicBezTo>
                    <a:pt x="212" y="14937"/>
                    <a:pt x="250" y="14922"/>
                    <a:pt x="277" y="14889"/>
                  </a:cubicBezTo>
                  <a:cubicBezTo>
                    <a:pt x="1138" y="13851"/>
                    <a:pt x="1634" y="12483"/>
                    <a:pt x="2023" y="11211"/>
                  </a:cubicBezTo>
                  <a:cubicBezTo>
                    <a:pt x="2669" y="9106"/>
                    <a:pt x="2977" y="6895"/>
                    <a:pt x="3013" y="4696"/>
                  </a:cubicBezTo>
                  <a:cubicBezTo>
                    <a:pt x="3038" y="3164"/>
                    <a:pt x="2921" y="1632"/>
                    <a:pt x="2682" y="120"/>
                  </a:cubicBezTo>
                  <a:cubicBezTo>
                    <a:pt x="2671" y="51"/>
                    <a:pt x="2592" y="0"/>
                    <a:pt x="2521"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1" name="Google Shape;2885;p51">
              <a:extLst>
                <a:ext uri="{FF2B5EF4-FFF2-40B4-BE49-F238E27FC236}">
                  <a16:creationId xmlns:a16="http://schemas.microsoft.com/office/drawing/2014/main" id="{C278DAF1-E806-2B47-EAFE-1B15E7743865}"/>
                </a:ext>
              </a:extLst>
            </p:cNvPr>
            <p:cNvSpPr/>
            <p:nvPr/>
          </p:nvSpPr>
          <p:spPr>
            <a:xfrm>
              <a:off x="6526319" y="2295363"/>
              <a:ext cx="257001" cy="160986"/>
            </a:xfrm>
            <a:custGeom>
              <a:avLst/>
              <a:gdLst/>
              <a:ahLst/>
              <a:cxnLst/>
              <a:rect l="l" t="t" r="r" b="b"/>
              <a:pathLst>
                <a:path w="5787" h="3625" extrusionOk="0">
                  <a:moveTo>
                    <a:pt x="4732" y="0"/>
                  </a:moveTo>
                  <a:cubicBezTo>
                    <a:pt x="3909" y="0"/>
                    <a:pt x="2437" y="285"/>
                    <a:pt x="1881" y="444"/>
                  </a:cubicBezTo>
                  <a:cubicBezTo>
                    <a:pt x="1326" y="601"/>
                    <a:pt x="0" y="1683"/>
                    <a:pt x="445" y="2697"/>
                  </a:cubicBezTo>
                  <a:cubicBezTo>
                    <a:pt x="824" y="3561"/>
                    <a:pt x="2274" y="3625"/>
                    <a:pt x="2694" y="3625"/>
                  </a:cubicBezTo>
                  <a:cubicBezTo>
                    <a:pt x="2767" y="3625"/>
                    <a:pt x="2809" y="3623"/>
                    <a:pt x="2809" y="3623"/>
                  </a:cubicBezTo>
                  <a:cubicBezTo>
                    <a:pt x="5133" y="3546"/>
                    <a:pt x="5399" y="2315"/>
                    <a:pt x="5593" y="1852"/>
                  </a:cubicBezTo>
                  <a:cubicBezTo>
                    <a:pt x="5787" y="1390"/>
                    <a:pt x="5556" y="0"/>
                    <a:pt x="4732" y="0"/>
                  </a:cubicBez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2" name="Google Shape;2886;p51">
              <a:extLst>
                <a:ext uri="{FF2B5EF4-FFF2-40B4-BE49-F238E27FC236}">
                  <a16:creationId xmlns:a16="http://schemas.microsoft.com/office/drawing/2014/main" id="{13AC95DB-F8CD-BE26-AB03-15CE7D31447F}"/>
                </a:ext>
              </a:extLst>
            </p:cNvPr>
            <p:cNvSpPr/>
            <p:nvPr/>
          </p:nvSpPr>
          <p:spPr>
            <a:xfrm>
              <a:off x="6803711" y="2295363"/>
              <a:ext cx="261930" cy="160853"/>
            </a:xfrm>
            <a:custGeom>
              <a:avLst/>
              <a:gdLst/>
              <a:ahLst/>
              <a:cxnLst/>
              <a:rect l="l" t="t" r="r" b="b"/>
              <a:pathLst>
                <a:path w="5898" h="3622" extrusionOk="0">
                  <a:moveTo>
                    <a:pt x="1054" y="0"/>
                  </a:moveTo>
                  <a:cubicBezTo>
                    <a:pt x="230" y="0"/>
                    <a:pt x="0" y="1390"/>
                    <a:pt x="193" y="1854"/>
                  </a:cubicBezTo>
                  <a:cubicBezTo>
                    <a:pt x="387" y="2317"/>
                    <a:pt x="727" y="3546"/>
                    <a:pt x="3051" y="3622"/>
                  </a:cubicBezTo>
                  <a:cubicBezTo>
                    <a:pt x="3051" y="3622"/>
                    <a:pt x="3064" y="3622"/>
                    <a:pt x="3089" y="3622"/>
                  </a:cubicBezTo>
                  <a:cubicBezTo>
                    <a:pt x="3361" y="3622"/>
                    <a:pt x="5046" y="3584"/>
                    <a:pt x="5453" y="2653"/>
                  </a:cubicBezTo>
                  <a:cubicBezTo>
                    <a:pt x="5898" y="1639"/>
                    <a:pt x="4461" y="601"/>
                    <a:pt x="3905" y="444"/>
                  </a:cubicBezTo>
                  <a:cubicBezTo>
                    <a:pt x="3349" y="287"/>
                    <a:pt x="1877" y="0"/>
                    <a:pt x="1054" y="0"/>
                  </a:cubicBez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3" name="Google Shape;2887;p51">
              <a:extLst>
                <a:ext uri="{FF2B5EF4-FFF2-40B4-BE49-F238E27FC236}">
                  <a16:creationId xmlns:a16="http://schemas.microsoft.com/office/drawing/2014/main" id="{06C9976D-8F6E-D737-CA78-6883111FC8F2}"/>
                </a:ext>
              </a:extLst>
            </p:cNvPr>
            <p:cNvSpPr/>
            <p:nvPr/>
          </p:nvSpPr>
          <p:spPr>
            <a:xfrm>
              <a:off x="6747043" y="2261566"/>
              <a:ext cx="115066" cy="131809"/>
            </a:xfrm>
            <a:custGeom>
              <a:avLst/>
              <a:gdLst/>
              <a:ahLst/>
              <a:cxnLst/>
              <a:rect l="l" t="t" r="r" b="b"/>
              <a:pathLst>
                <a:path w="2591" h="2968" extrusionOk="0">
                  <a:moveTo>
                    <a:pt x="1226" y="0"/>
                  </a:moveTo>
                  <a:cubicBezTo>
                    <a:pt x="548" y="0"/>
                    <a:pt x="0" y="546"/>
                    <a:pt x="0" y="1224"/>
                  </a:cubicBezTo>
                  <a:lnTo>
                    <a:pt x="0" y="1743"/>
                  </a:lnTo>
                  <a:cubicBezTo>
                    <a:pt x="0" y="2422"/>
                    <a:pt x="548" y="2968"/>
                    <a:pt x="1226" y="2968"/>
                  </a:cubicBezTo>
                  <a:lnTo>
                    <a:pt x="1365" y="2968"/>
                  </a:lnTo>
                  <a:cubicBezTo>
                    <a:pt x="2044" y="2968"/>
                    <a:pt x="2591" y="2422"/>
                    <a:pt x="2591" y="1743"/>
                  </a:cubicBezTo>
                  <a:lnTo>
                    <a:pt x="2591" y="1224"/>
                  </a:lnTo>
                  <a:cubicBezTo>
                    <a:pt x="2591" y="546"/>
                    <a:pt x="2044" y="0"/>
                    <a:pt x="1365" y="0"/>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4" name="Google Shape;2888;p51">
              <a:extLst>
                <a:ext uri="{FF2B5EF4-FFF2-40B4-BE49-F238E27FC236}">
                  <a16:creationId xmlns:a16="http://schemas.microsoft.com/office/drawing/2014/main" id="{6ABA4595-69C4-6307-D6CB-9C2ADF9262D1}"/>
                </a:ext>
              </a:extLst>
            </p:cNvPr>
            <p:cNvSpPr/>
            <p:nvPr/>
          </p:nvSpPr>
          <p:spPr>
            <a:xfrm>
              <a:off x="6739493" y="2254194"/>
              <a:ext cx="130343" cy="146287"/>
            </a:xfrm>
            <a:custGeom>
              <a:avLst/>
              <a:gdLst/>
              <a:ahLst/>
              <a:cxnLst/>
              <a:rect l="l" t="t" r="r" b="b"/>
              <a:pathLst>
                <a:path w="2935" h="3294" extrusionOk="0">
                  <a:moveTo>
                    <a:pt x="1481" y="315"/>
                  </a:moveTo>
                  <a:cubicBezTo>
                    <a:pt x="1672" y="315"/>
                    <a:pt x="1862" y="358"/>
                    <a:pt x="2028" y="446"/>
                  </a:cubicBezTo>
                  <a:cubicBezTo>
                    <a:pt x="2292" y="584"/>
                    <a:pt x="2486" y="827"/>
                    <a:pt x="2564" y="1114"/>
                  </a:cubicBezTo>
                  <a:cubicBezTo>
                    <a:pt x="2620" y="1317"/>
                    <a:pt x="2601" y="1539"/>
                    <a:pt x="2601" y="1748"/>
                  </a:cubicBezTo>
                  <a:cubicBezTo>
                    <a:pt x="2601" y="2018"/>
                    <a:pt x="2575" y="2268"/>
                    <a:pt x="2421" y="2501"/>
                  </a:cubicBezTo>
                  <a:cubicBezTo>
                    <a:pt x="2225" y="2799"/>
                    <a:pt x="1889" y="2968"/>
                    <a:pt x="1535" y="2973"/>
                  </a:cubicBezTo>
                  <a:cubicBezTo>
                    <a:pt x="1270" y="2973"/>
                    <a:pt x="1031" y="2945"/>
                    <a:pt x="803" y="2794"/>
                  </a:cubicBezTo>
                  <a:cubicBezTo>
                    <a:pt x="549" y="2625"/>
                    <a:pt x="381" y="2353"/>
                    <a:pt x="339" y="2050"/>
                  </a:cubicBezTo>
                  <a:cubicBezTo>
                    <a:pt x="315" y="1862"/>
                    <a:pt x="331" y="1665"/>
                    <a:pt x="331" y="1477"/>
                  </a:cubicBezTo>
                  <a:cubicBezTo>
                    <a:pt x="331" y="1219"/>
                    <a:pt x="378" y="980"/>
                    <a:pt x="532" y="767"/>
                  </a:cubicBezTo>
                  <a:cubicBezTo>
                    <a:pt x="743" y="471"/>
                    <a:pt x="1114" y="315"/>
                    <a:pt x="1481" y="315"/>
                  </a:cubicBezTo>
                  <a:close/>
                  <a:moveTo>
                    <a:pt x="1467" y="0"/>
                  </a:moveTo>
                  <a:cubicBezTo>
                    <a:pt x="1118" y="0"/>
                    <a:pt x="769" y="112"/>
                    <a:pt x="502" y="335"/>
                  </a:cubicBezTo>
                  <a:cubicBezTo>
                    <a:pt x="213" y="576"/>
                    <a:pt x="39" y="934"/>
                    <a:pt x="14" y="1309"/>
                  </a:cubicBezTo>
                  <a:cubicBezTo>
                    <a:pt x="1" y="1507"/>
                    <a:pt x="9" y="1709"/>
                    <a:pt x="11" y="1906"/>
                  </a:cubicBezTo>
                  <a:cubicBezTo>
                    <a:pt x="17" y="2320"/>
                    <a:pt x="195" y="2715"/>
                    <a:pt x="517" y="2978"/>
                  </a:cubicBezTo>
                  <a:cubicBezTo>
                    <a:pt x="813" y="3219"/>
                    <a:pt x="1155" y="3292"/>
                    <a:pt x="1528" y="3293"/>
                  </a:cubicBezTo>
                  <a:lnTo>
                    <a:pt x="1528" y="3293"/>
                  </a:lnTo>
                  <a:cubicBezTo>
                    <a:pt x="1530" y="3293"/>
                    <a:pt x="1531" y="3293"/>
                    <a:pt x="1532" y="3293"/>
                  </a:cubicBezTo>
                  <a:cubicBezTo>
                    <a:pt x="1533" y="3293"/>
                    <a:pt x="1534" y="3293"/>
                    <a:pt x="1535" y="3293"/>
                  </a:cubicBezTo>
                  <a:cubicBezTo>
                    <a:pt x="1537" y="3293"/>
                    <a:pt x="1539" y="3293"/>
                    <a:pt x="1541" y="3293"/>
                  </a:cubicBezTo>
                  <a:lnTo>
                    <a:pt x="1541" y="3293"/>
                  </a:lnTo>
                  <a:cubicBezTo>
                    <a:pt x="2301" y="3280"/>
                    <a:pt x="2913" y="2664"/>
                    <a:pt x="2920" y="1903"/>
                  </a:cubicBezTo>
                  <a:cubicBezTo>
                    <a:pt x="2923" y="1694"/>
                    <a:pt x="2935" y="1477"/>
                    <a:pt x="2914" y="1268"/>
                  </a:cubicBezTo>
                  <a:cubicBezTo>
                    <a:pt x="2878" y="901"/>
                    <a:pt x="2702" y="556"/>
                    <a:pt x="2414" y="322"/>
                  </a:cubicBezTo>
                  <a:cubicBezTo>
                    <a:pt x="2150" y="107"/>
                    <a:pt x="1809" y="0"/>
                    <a:pt x="1467"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5" name="Google Shape;2889;p51">
              <a:extLst>
                <a:ext uri="{FF2B5EF4-FFF2-40B4-BE49-F238E27FC236}">
                  <a16:creationId xmlns:a16="http://schemas.microsoft.com/office/drawing/2014/main" id="{E00531A5-EE37-C417-D41D-40C9C61A6890}"/>
                </a:ext>
              </a:extLst>
            </p:cNvPr>
            <p:cNvSpPr/>
            <p:nvPr/>
          </p:nvSpPr>
          <p:spPr>
            <a:xfrm>
              <a:off x="6629398" y="2355184"/>
              <a:ext cx="181282" cy="98235"/>
            </a:xfrm>
            <a:custGeom>
              <a:avLst/>
              <a:gdLst/>
              <a:ahLst/>
              <a:cxnLst/>
              <a:rect l="l" t="t" r="r" b="b"/>
              <a:pathLst>
                <a:path w="4082" h="2212" extrusionOk="0">
                  <a:moveTo>
                    <a:pt x="2464" y="1"/>
                  </a:moveTo>
                  <a:cubicBezTo>
                    <a:pt x="2049" y="1"/>
                    <a:pt x="1594" y="72"/>
                    <a:pt x="1180" y="218"/>
                  </a:cubicBezTo>
                  <a:cubicBezTo>
                    <a:pt x="1180" y="218"/>
                    <a:pt x="253" y="452"/>
                    <a:pt x="126" y="874"/>
                  </a:cubicBezTo>
                  <a:cubicBezTo>
                    <a:pt x="0" y="1294"/>
                    <a:pt x="145" y="2060"/>
                    <a:pt x="984" y="2190"/>
                  </a:cubicBezTo>
                  <a:cubicBezTo>
                    <a:pt x="1079" y="2205"/>
                    <a:pt x="1174" y="2212"/>
                    <a:pt x="1269" y="2212"/>
                  </a:cubicBezTo>
                  <a:cubicBezTo>
                    <a:pt x="2010" y="2212"/>
                    <a:pt x="2726" y="1796"/>
                    <a:pt x="3182" y="1546"/>
                  </a:cubicBezTo>
                  <a:cubicBezTo>
                    <a:pt x="3696" y="1265"/>
                    <a:pt x="4081" y="784"/>
                    <a:pt x="3704" y="363"/>
                  </a:cubicBezTo>
                  <a:cubicBezTo>
                    <a:pt x="3489" y="125"/>
                    <a:pt x="3012" y="1"/>
                    <a:pt x="2464" y="1"/>
                  </a:cubicBez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6" name="Google Shape;2890;p51">
              <a:extLst>
                <a:ext uri="{FF2B5EF4-FFF2-40B4-BE49-F238E27FC236}">
                  <a16:creationId xmlns:a16="http://schemas.microsoft.com/office/drawing/2014/main" id="{E8D2C361-4240-86C2-6DC2-A25E27F55C40}"/>
                </a:ext>
              </a:extLst>
            </p:cNvPr>
            <p:cNvSpPr/>
            <p:nvPr/>
          </p:nvSpPr>
          <p:spPr>
            <a:xfrm>
              <a:off x="6521701" y="2297894"/>
              <a:ext cx="307450" cy="166227"/>
            </a:xfrm>
            <a:custGeom>
              <a:avLst/>
              <a:gdLst/>
              <a:ahLst/>
              <a:cxnLst/>
              <a:rect l="l" t="t" r="r" b="b"/>
              <a:pathLst>
                <a:path w="6923" h="3743" extrusionOk="0">
                  <a:moveTo>
                    <a:pt x="4302" y="1"/>
                  </a:moveTo>
                  <a:cubicBezTo>
                    <a:pt x="4300" y="1"/>
                    <a:pt x="4298" y="1"/>
                    <a:pt x="4296" y="1"/>
                  </a:cubicBezTo>
                  <a:cubicBezTo>
                    <a:pt x="3198" y="37"/>
                    <a:pt x="1822" y="89"/>
                    <a:pt x="945" y="855"/>
                  </a:cubicBezTo>
                  <a:cubicBezTo>
                    <a:pt x="340" y="1384"/>
                    <a:pt x="0" y="2340"/>
                    <a:pt x="598" y="3000"/>
                  </a:cubicBezTo>
                  <a:cubicBezTo>
                    <a:pt x="1107" y="3560"/>
                    <a:pt x="1878" y="3743"/>
                    <a:pt x="2667" y="3743"/>
                  </a:cubicBezTo>
                  <a:cubicBezTo>
                    <a:pt x="3333" y="3743"/>
                    <a:pt x="4011" y="3613"/>
                    <a:pt x="4555" y="3470"/>
                  </a:cubicBezTo>
                  <a:cubicBezTo>
                    <a:pt x="5118" y="3321"/>
                    <a:pt x="5718" y="3110"/>
                    <a:pt x="6169" y="2726"/>
                  </a:cubicBezTo>
                  <a:cubicBezTo>
                    <a:pt x="6429" y="2504"/>
                    <a:pt x="6658" y="2159"/>
                    <a:pt x="6484" y="1814"/>
                  </a:cubicBezTo>
                  <a:cubicBezTo>
                    <a:pt x="6216" y="1279"/>
                    <a:pt x="5396" y="1156"/>
                    <a:pt x="4801" y="1156"/>
                  </a:cubicBezTo>
                  <a:cubicBezTo>
                    <a:pt x="4711" y="1156"/>
                    <a:pt x="4627" y="1159"/>
                    <a:pt x="4550" y="1164"/>
                  </a:cubicBezTo>
                  <a:cubicBezTo>
                    <a:pt x="3930" y="1201"/>
                    <a:pt x="3282" y="1391"/>
                    <a:pt x="2747" y="1711"/>
                  </a:cubicBezTo>
                  <a:cubicBezTo>
                    <a:pt x="2598" y="1800"/>
                    <a:pt x="2690" y="2011"/>
                    <a:pt x="2828" y="2011"/>
                  </a:cubicBezTo>
                  <a:cubicBezTo>
                    <a:pt x="2853" y="2011"/>
                    <a:pt x="2881" y="2003"/>
                    <a:pt x="2908" y="1987"/>
                  </a:cubicBezTo>
                  <a:lnTo>
                    <a:pt x="2909" y="1987"/>
                  </a:lnTo>
                  <a:cubicBezTo>
                    <a:pt x="3425" y="1678"/>
                    <a:pt x="4138" y="1453"/>
                    <a:pt x="4815" y="1453"/>
                  </a:cubicBezTo>
                  <a:cubicBezTo>
                    <a:pt x="5233" y="1453"/>
                    <a:pt x="5638" y="1539"/>
                    <a:pt x="5974" y="1743"/>
                  </a:cubicBezTo>
                  <a:cubicBezTo>
                    <a:pt x="6922" y="2321"/>
                    <a:pt x="4913" y="3040"/>
                    <a:pt x="4557" y="3138"/>
                  </a:cubicBezTo>
                  <a:cubicBezTo>
                    <a:pt x="4014" y="3289"/>
                    <a:pt x="3340" y="3430"/>
                    <a:pt x="2685" y="3430"/>
                  </a:cubicBezTo>
                  <a:cubicBezTo>
                    <a:pt x="2042" y="3430"/>
                    <a:pt x="1416" y="3294"/>
                    <a:pt x="951" y="2897"/>
                  </a:cubicBezTo>
                  <a:cubicBezTo>
                    <a:pt x="346" y="2382"/>
                    <a:pt x="628" y="1576"/>
                    <a:pt x="1139" y="1108"/>
                  </a:cubicBezTo>
                  <a:cubicBezTo>
                    <a:pt x="1938" y="378"/>
                    <a:pt x="3287" y="353"/>
                    <a:pt x="4296" y="321"/>
                  </a:cubicBezTo>
                  <a:cubicBezTo>
                    <a:pt x="4500" y="314"/>
                    <a:pt x="4503" y="1"/>
                    <a:pt x="4302"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7" name="Google Shape;2891;p51">
              <a:extLst>
                <a:ext uri="{FF2B5EF4-FFF2-40B4-BE49-F238E27FC236}">
                  <a16:creationId xmlns:a16="http://schemas.microsoft.com/office/drawing/2014/main" id="{75989A37-6F73-BA51-5AFA-0B3E74395864}"/>
                </a:ext>
              </a:extLst>
            </p:cNvPr>
            <p:cNvSpPr/>
            <p:nvPr/>
          </p:nvSpPr>
          <p:spPr>
            <a:xfrm>
              <a:off x="6649516" y="2408078"/>
              <a:ext cx="72522" cy="181282"/>
            </a:xfrm>
            <a:custGeom>
              <a:avLst/>
              <a:gdLst/>
              <a:ahLst/>
              <a:cxnLst/>
              <a:rect l="l" t="t" r="r" b="b"/>
              <a:pathLst>
                <a:path w="1633" h="4082" extrusionOk="0">
                  <a:moveTo>
                    <a:pt x="1436" y="1"/>
                  </a:moveTo>
                  <a:cubicBezTo>
                    <a:pt x="1375" y="1"/>
                    <a:pt x="1320" y="35"/>
                    <a:pt x="1308" y="116"/>
                  </a:cubicBezTo>
                  <a:cubicBezTo>
                    <a:pt x="1236" y="605"/>
                    <a:pt x="1139" y="1090"/>
                    <a:pt x="1017" y="1570"/>
                  </a:cubicBezTo>
                  <a:cubicBezTo>
                    <a:pt x="829" y="2325"/>
                    <a:pt x="606" y="3191"/>
                    <a:pt x="99" y="3803"/>
                  </a:cubicBezTo>
                  <a:cubicBezTo>
                    <a:pt x="0" y="3922"/>
                    <a:pt x="106" y="4082"/>
                    <a:pt x="221" y="4082"/>
                  </a:cubicBezTo>
                  <a:cubicBezTo>
                    <a:pt x="256" y="4082"/>
                    <a:pt x="293" y="4066"/>
                    <a:pt x="324" y="4028"/>
                  </a:cubicBezTo>
                  <a:cubicBezTo>
                    <a:pt x="853" y="3391"/>
                    <a:pt x="1102" y="2527"/>
                    <a:pt x="1304" y="1739"/>
                  </a:cubicBezTo>
                  <a:cubicBezTo>
                    <a:pt x="1435" y="1232"/>
                    <a:pt x="1539" y="719"/>
                    <a:pt x="1616" y="201"/>
                  </a:cubicBezTo>
                  <a:cubicBezTo>
                    <a:pt x="1633" y="80"/>
                    <a:pt x="1528" y="1"/>
                    <a:pt x="1436"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8" name="Google Shape;2892;p51">
              <a:extLst>
                <a:ext uri="{FF2B5EF4-FFF2-40B4-BE49-F238E27FC236}">
                  <a16:creationId xmlns:a16="http://schemas.microsoft.com/office/drawing/2014/main" id="{F7BC73BF-3C90-D60A-F938-74D21D20A9A6}"/>
                </a:ext>
              </a:extLst>
            </p:cNvPr>
            <p:cNvSpPr/>
            <p:nvPr/>
          </p:nvSpPr>
          <p:spPr>
            <a:xfrm>
              <a:off x="6638102" y="2567868"/>
              <a:ext cx="37082" cy="38326"/>
            </a:xfrm>
            <a:custGeom>
              <a:avLst/>
              <a:gdLst/>
              <a:ahLst/>
              <a:cxnLst/>
              <a:rect l="l" t="t" r="r" b="b"/>
              <a:pathLst>
                <a:path w="835" h="863" extrusionOk="0">
                  <a:moveTo>
                    <a:pt x="417" y="1"/>
                  </a:moveTo>
                  <a:cubicBezTo>
                    <a:pt x="188" y="1"/>
                    <a:pt x="1" y="194"/>
                    <a:pt x="1" y="431"/>
                  </a:cubicBezTo>
                  <a:cubicBezTo>
                    <a:pt x="1" y="669"/>
                    <a:pt x="188" y="862"/>
                    <a:pt x="417" y="862"/>
                  </a:cubicBezTo>
                  <a:cubicBezTo>
                    <a:pt x="648" y="862"/>
                    <a:pt x="834" y="669"/>
                    <a:pt x="834" y="431"/>
                  </a:cubicBezTo>
                  <a:cubicBezTo>
                    <a:pt x="834" y="194"/>
                    <a:pt x="648" y="1"/>
                    <a:pt x="41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19" name="Google Shape;2893;p51">
              <a:extLst>
                <a:ext uri="{FF2B5EF4-FFF2-40B4-BE49-F238E27FC236}">
                  <a16:creationId xmlns:a16="http://schemas.microsoft.com/office/drawing/2014/main" id="{D82F9C56-F017-49F4-4494-41DC65BAE42D}"/>
                </a:ext>
              </a:extLst>
            </p:cNvPr>
            <p:cNvSpPr/>
            <p:nvPr/>
          </p:nvSpPr>
          <p:spPr>
            <a:xfrm>
              <a:off x="6632462" y="2562228"/>
              <a:ext cx="48407" cy="49650"/>
            </a:xfrm>
            <a:custGeom>
              <a:avLst/>
              <a:gdLst/>
              <a:ahLst/>
              <a:cxnLst/>
              <a:rect l="l" t="t" r="r" b="b"/>
              <a:pathLst>
                <a:path w="1090" h="1118" extrusionOk="0">
                  <a:moveTo>
                    <a:pt x="544" y="256"/>
                  </a:moveTo>
                  <a:cubicBezTo>
                    <a:pt x="705" y="256"/>
                    <a:pt x="833" y="392"/>
                    <a:pt x="833" y="558"/>
                  </a:cubicBezTo>
                  <a:cubicBezTo>
                    <a:pt x="833" y="726"/>
                    <a:pt x="704" y="862"/>
                    <a:pt x="544" y="862"/>
                  </a:cubicBezTo>
                  <a:cubicBezTo>
                    <a:pt x="386" y="862"/>
                    <a:pt x="256" y="726"/>
                    <a:pt x="256" y="558"/>
                  </a:cubicBezTo>
                  <a:cubicBezTo>
                    <a:pt x="256" y="392"/>
                    <a:pt x="385" y="256"/>
                    <a:pt x="544" y="256"/>
                  </a:cubicBezTo>
                  <a:close/>
                  <a:moveTo>
                    <a:pt x="544" y="1"/>
                  </a:moveTo>
                  <a:cubicBezTo>
                    <a:pt x="244" y="1"/>
                    <a:pt x="1" y="251"/>
                    <a:pt x="1" y="558"/>
                  </a:cubicBezTo>
                  <a:cubicBezTo>
                    <a:pt x="1" y="867"/>
                    <a:pt x="244" y="1117"/>
                    <a:pt x="544" y="1117"/>
                  </a:cubicBezTo>
                  <a:cubicBezTo>
                    <a:pt x="845" y="1117"/>
                    <a:pt x="1090" y="867"/>
                    <a:pt x="1090" y="558"/>
                  </a:cubicBezTo>
                  <a:cubicBezTo>
                    <a:pt x="1090" y="251"/>
                    <a:pt x="845" y="1"/>
                    <a:pt x="544"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0" name="Google Shape;2894;p51">
              <a:extLst>
                <a:ext uri="{FF2B5EF4-FFF2-40B4-BE49-F238E27FC236}">
                  <a16:creationId xmlns:a16="http://schemas.microsoft.com/office/drawing/2014/main" id="{880A3AD4-DF0C-E353-3D74-3F42091F8A08}"/>
                </a:ext>
              </a:extLst>
            </p:cNvPr>
            <p:cNvSpPr/>
            <p:nvPr/>
          </p:nvSpPr>
          <p:spPr>
            <a:xfrm>
              <a:off x="6779951" y="2355184"/>
              <a:ext cx="181282" cy="98235"/>
            </a:xfrm>
            <a:custGeom>
              <a:avLst/>
              <a:gdLst/>
              <a:ahLst/>
              <a:cxnLst/>
              <a:rect l="l" t="t" r="r" b="b"/>
              <a:pathLst>
                <a:path w="4082" h="2212" extrusionOk="0">
                  <a:moveTo>
                    <a:pt x="1618" y="1"/>
                  </a:moveTo>
                  <a:cubicBezTo>
                    <a:pt x="1070" y="1"/>
                    <a:pt x="593" y="125"/>
                    <a:pt x="378" y="363"/>
                  </a:cubicBezTo>
                  <a:cubicBezTo>
                    <a:pt x="1" y="784"/>
                    <a:pt x="386" y="1265"/>
                    <a:pt x="900" y="1546"/>
                  </a:cubicBezTo>
                  <a:cubicBezTo>
                    <a:pt x="1356" y="1796"/>
                    <a:pt x="2072" y="2212"/>
                    <a:pt x="2813" y="2212"/>
                  </a:cubicBezTo>
                  <a:cubicBezTo>
                    <a:pt x="2908" y="2212"/>
                    <a:pt x="3003" y="2205"/>
                    <a:pt x="3098" y="2190"/>
                  </a:cubicBezTo>
                  <a:cubicBezTo>
                    <a:pt x="3937" y="2060"/>
                    <a:pt x="4082" y="1294"/>
                    <a:pt x="3956" y="874"/>
                  </a:cubicBezTo>
                  <a:cubicBezTo>
                    <a:pt x="3829" y="452"/>
                    <a:pt x="2902" y="218"/>
                    <a:pt x="2902" y="218"/>
                  </a:cubicBezTo>
                  <a:cubicBezTo>
                    <a:pt x="2488" y="72"/>
                    <a:pt x="2033" y="1"/>
                    <a:pt x="1618" y="1"/>
                  </a:cubicBezTo>
                  <a:close/>
                </a:path>
              </a:pathLst>
            </a:custGeom>
            <a:solidFill>
              <a:srgbClr val="5DA2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1" name="Google Shape;2895;p51">
              <a:extLst>
                <a:ext uri="{FF2B5EF4-FFF2-40B4-BE49-F238E27FC236}">
                  <a16:creationId xmlns:a16="http://schemas.microsoft.com/office/drawing/2014/main" id="{DC0FAD48-E806-1160-B53D-737856055838}"/>
                </a:ext>
              </a:extLst>
            </p:cNvPr>
            <p:cNvSpPr/>
            <p:nvPr/>
          </p:nvSpPr>
          <p:spPr>
            <a:xfrm>
              <a:off x="6748686" y="2296473"/>
              <a:ext cx="309893" cy="166982"/>
            </a:xfrm>
            <a:custGeom>
              <a:avLst/>
              <a:gdLst/>
              <a:ahLst/>
              <a:cxnLst/>
              <a:rect l="l" t="t" r="r" b="b"/>
              <a:pathLst>
                <a:path w="6978" h="3760" extrusionOk="0">
                  <a:moveTo>
                    <a:pt x="2899" y="0"/>
                  </a:moveTo>
                  <a:cubicBezTo>
                    <a:pt x="2700" y="0"/>
                    <a:pt x="2702" y="312"/>
                    <a:pt x="2906" y="319"/>
                  </a:cubicBezTo>
                  <a:cubicBezTo>
                    <a:pt x="3884" y="350"/>
                    <a:pt x="5066" y="395"/>
                    <a:pt x="5897" y="991"/>
                  </a:cubicBezTo>
                  <a:cubicBezTo>
                    <a:pt x="6394" y="1348"/>
                    <a:pt x="6868" y="2124"/>
                    <a:pt x="6466" y="2706"/>
                  </a:cubicBezTo>
                  <a:cubicBezTo>
                    <a:pt x="6184" y="3114"/>
                    <a:pt x="5650" y="3295"/>
                    <a:pt x="5183" y="3381"/>
                  </a:cubicBezTo>
                  <a:cubicBezTo>
                    <a:pt x="4949" y="3424"/>
                    <a:pt x="4711" y="3442"/>
                    <a:pt x="4472" y="3442"/>
                  </a:cubicBezTo>
                  <a:cubicBezTo>
                    <a:pt x="4013" y="3442"/>
                    <a:pt x="3552" y="3374"/>
                    <a:pt x="3107" y="3280"/>
                  </a:cubicBezTo>
                  <a:cubicBezTo>
                    <a:pt x="2556" y="3163"/>
                    <a:pt x="1995" y="2998"/>
                    <a:pt x="1511" y="2703"/>
                  </a:cubicBezTo>
                  <a:cubicBezTo>
                    <a:pt x="1311" y="2580"/>
                    <a:pt x="899" y="2310"/>
                    <a:pt x="998" y="2017"/>
                  </a:cubicBezTo>
                  <a:cubicBezTo>
                    <a:pt x="1085" y="1765"/>
                    <a:pt x="1472" y="1654"/>
                    <a:pt x="1696" y="1598"/>
                  </a:cubicBezTo>
                  <a:cubicBezTo>
                    <a:pt x="1940" y="1536"/>
                    <a:pt x="2194" y="1507"/>
                    <a:pt x="2448" y="1507"/>
                  </a:cubicBezTo>
                  <a:cubicBezTo>
                    <a:pt x="2568" y="1507"/>
                    <a:pt x="2689" y="1513"/>
                    <a:pt x="2808" y="1526"/>
                  </a:cubicBezTo>
                  <a:cubicBezTo>
                    <a:pt x="3321" y="1581"/>
                    <a:pt x="3857" y="1751"/>
                    <a:pt x="4302" y="2018"/>
                  </a:cubicBezTo>
                  <a:cubicBezTo>
                    <a:pt x="4330" y="2035"/>
                    <a:pt x="4357" y="2042"/>
                    <a:pt x="4383" y="2042"/>
                  </a:cubicBezTo>
                  <a:cubicBezTo>
                    <a:pt x="4521" y="2042"/>
                    <a:pt x="4613" y="1832"/>
                    <a:pt x="4464" y="1742"/>
                  </a:cubicBezTo>
                  <a:lnTo>
                    <a:pt x="4464" y="1742"/>
                  </a:lnTo>
                  <a:lnTo>
                    <a:pt x="4464" y="1743"/>
                  </a:lnTo>
                  <a:cubicBezTo>
                    <a:pt x="4010" y="1471"/>
                    <a:pt x="3472" y="1299"/>
                    <a:pt x="2951" y="1225"/>
                  </a:cubicBezTo>
                  <a:cubicBezTo>
                    <a:pt x="2775" y="1200"/>
                    <a:pt x="2584" y="1185"/>
                    <a:pt x="2388" y="1185"/>
                  </a:cubicBezTo>
                  <a:cubicBezTo>
                    <a:pt x="1884" y="1185"/>
                    <a:pt x="1349" y="1284"/>
                    <a:pt x="968" y="1571"/>
                  </a:cubicBezTo>
                  <a:cubicBezTo>
                    <a:pt x="0" y="2302"/>
                    <a:pt x="1505" y="3108"/>
                    <a:pt x="2087" y="3323"/>
                  </a:cubicBezTo>
                  <a:cubicBezTo>
                    <a:pt x="2830" y="3597"/>
                    <a:pt x="3659" y="3756"/>
                    <a:pt x="4450" y="3759"/>
                  </a:cubicBezTo>
                  <a:cubicBezTo>
                    <a:pt x="4456" y="3759"/>
                    <a:pt x="4463" y="3759"/>
                    <a:pt x="4469" y="3759"/>
                  </a:cubicBezTo>
                  <a:cubicBezTo>
                    <a:pt x="5097" y="3759"/>
                    <a:pt x="5781" y="3649"/>
                    <a:pt x="6308" y="3291"/>
                  </a:cubicBezTo>
                  <a:cubicBezTo>
                    <a:pt x="6699" y="3023"/>
                    <a:pt x="6978" y="2608"/>
                    <a:pt x="6935" y="2118"/>
                  </a:cubicBezTo>
                  <a:cubicBezTo>
                    <a:pt x="6902" y="1744"/>
                    <a:pt x="6703" y="1370"/>
                    <a:pt x="6465" y="1086"/>
                  </a:cubicBezTo>
                  <a:cubicBezTo>
                    <a:pt x="5647" y="104"/>
                    <a:pt x="4072" y="37"/>
                    <a:pt x="2906" y="1"/>
                  </a:cubicBezTo>
                  <a:cubicBezTo>
                    <a:pt x="2904" y="0"/>
                    <a:pt x="2901" y="0"/>
                    <a:pt x="2899"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2" name="Google Shape;2896;p51">
              <a:extLst>
                <a:ext uri="{FF2B5EF4-FFF2-40B4-BE49-F238E27FC236}">
                  <a16:creationId xmlns:a16="http://schemas.microsoft.com/office/drawing/2014/main" id="{D8C7221F-4D4B-8191-A566-3EE7310AE8BC}"/>
                </a:ext>
              </a:extLst>
            </p:cNvPr>
            <p:cNvSpPr/>
            <p:nvPr/>
          </p:nvSpPr>
          <p:spPr>
            <a:xfrm>
              <a:off x="6868596" y="2408078"/>
              <a:ext cx="72566" cy="181282"/>
            </a:xfrm>
            <a:custGeom>
              <a:avLst/>
              <a:gdLst/>
              <a:ahLst/>
              <a:cxnLst/>
              <a:rect l="l" t="t" r="r" b="b"/>
              <a:pathLst>
                <a:path w="1634" h="4082" extrusionOk="0">
                  <a:moveTo>
                    <a:pt x="196" y="0"/>
                  </a:moveTo>
                  <a:cubicBezTo>
                    <a:pt x="104" y="0"/>
                    <a:pt x="0" y="80"/>
                    <a:pt x="18" y="201"/>
                  </a:cubicBezTo>
                  <a:cubicBezTo>
                    <a:pt x="94" y="719"/>
                    <a:pt x="198" y="1232"/>
                    <a:pt x="329" y="1739"/>
                  </a:cubicBezTo>
                  <a:cubicBezTo>
                    <a:pt x="531" y="2527"/>
                    <a:pt x="780" y="3391"/>
                    <a:pt x="1309" y="4028"/>
                  </a:cubicBezTo>
                  <a:cubicBezTo>
                    <a:pt x="1340" y="4066"/>
                    <a:pt x="1376" y="4082"/>
                    <a:pt x="1412" y="4082"/>
                  </a:cubicBezTo>
                  <a:cubicBezTo>
                    <a:pt x="1526" y="4082"/>
                    <a:pt x="1633" y="3921"/>
                    <a:pt x="1534" y="3802"/>
                  </a:cubicBezTo>
                  <a:cubicBezTo>
                    <a:pt x="1027" y="3191"/>
                    <a:pt x="804" y="2325"/>
                    <a:pt x="617" y="1570"/>
                  </a:cubicBezTo>
                  <a:cubicBezTo>
                    <a:pt x="494" y="1090"/>
                    <a:pt x="397" y="605"/>
                    <a:pt x="325" y="116"/>
                  </a:cubicBezTo>
                  <a:cubicBezTo>
                    <a:pt x="313" y="35"/>
                    <a:pt x="257" y="0"/>
                    <a:pt x="196"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3" name="Google Shape;2897;p51">
              <a:extLst>
                <a:ext uri="{FF2B5EF4-FFF2-40B4-BE49-F238E27FC236}">
                  <a16:creationId xmlns:a16="http://schemas.microsoft.com/office/drawing/2014/main" id="{E2D7DA75-9F88-8162-1867-35A4614689C7}"/>
                </a:ext>
              </a:extLst>
            </p:cNvPr>
            <p:cNvSpPr/>
            <p:nvPr/>
          </p:nvSpPr>
          <p:spPr>
            <a:xfrm>
              <a:off x="6915450" y="2567868"/>
              <a:ext cx="37082" cy="38326"/>
            </a:xfrm>
            <a:custGeom>
              <a:avLst/>
              <a:gdLst/>
              <a:ahLst/>
              <a:cxnLst/>
              <a:rect l="l" t="t" r="r" b="b"/>
              <a:pathLst>
                <a:path w="835" h="863" extrusionOk="0">
                  <a:moveTo>
                    <a:pt x="418" y="1"/>
                  </a:moveTo>
                  <a:cubicBezTo>
                    <a:pt x="187" y="1"/>
                    <a:pt x="1" y="194"/>
                    <a:pt x="1" y="431"/>
                  </a:cubicBezTo>
                  <a:cubicBezTo>
                    <a:pt x="1" y="669"/>
                    <a:pt x="187" y="862"/>
                    <a:pt x="418" y="862"/>
                  </a:cubicBezTo>
                  <a:cubicBezTo>
                    <a:pt x="647" y="862"/>
                    <a:pt x="834" y="669"/>
                    <a:pt x="834" y="431"/>
                  </a:cubicBezTo>
                  <a:cubicBezTo>
                    <a:pt x="834" y="194"/>
                    <a:pt x="647" y="1"/>
                    <a:pt x="418"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4" name="Google Shape;2898;p51">
              <a:extLst>
                <a:ext uri="{FF2B5EF4-FFF2-40B4-BE49-F238E27FC236}">
                  <a16:creationId xmlns:a16="http://schemas.microsoft.com/office/drawing/2014/main" id="{C91B8D1F-64A4-F819-A278-511EF9515CB7}"/>
                </a:ext>
              </a:extLst>
            </p:cNvPr>
            <p:cNvSpPr/>
            <p:nvPr/>
          </p:nvSpPr>
          <p:spPr>
            <a:xfrm>
              <a:off x="6909765" y="2562228"/>
              <a:ext cx="48407" cy="49650"/>
            </a:xfrm>
            <a:custGeom>
              <a:avLst/>
              <a:gdLst/>
              <a:ahLst/>
              <a:cxnLst/>
              <a:rect l="l" t="t" r="r" b="b"/>
              <a:pathLst>
                <a:path w="1090" h="1118" extrusionOk="0">
                  <a:moveTo>
                    <a:pt x="546" y="256"/>
                  </a:moveTo>
                  <a:cubicBezTo>
                    <a:pt x="705" y="256"/>
                    <a:pt x="834" y="392"/>
                    <a:pt x="834" y="558"/>
                  </a:cubicBezTo>
                  <a:cubicBezTo>
                    <a:pt x="834" y="726"/>
                    <a:pt x="704" y="862"/>
                    <a:pt x="546" y="862"/>
                  </a:cubicBezTo>
                  <a:cubicBezTo>
                    <a:pt x="386" y="862"/>
                    <a:pt x="257" y="726"/>
                    <a:pt x="257" y="558"/>
                  </a:cubicBezTo>
                  <a:cubicBezTo>
                    <a:pt x="257" y="392"/>
                    <a:pt x="386" y="256"/>
                    <a:pt x="546" y="256"/>
                  </a:cubicBezTo>
                  <a:close/>
                  <a:moveTo>
                    <a:pt x="546" y="1"/>
                  </a:moveTo>
                  <a:cubicBezTo>
                    <a:pt x="245" y="1"/>
                    <a:pt x="1" y="251"/>
                    <a:pt x="1" y="558"/>
                  </a:cubicBezTo>
                  <a:cubicBezTo>
                    <a:pt x="1" y="867"/>
                    <a:pt x="245" y="1117"/>
                    <a:pt x="546" y="1117"/>
                  </a:cubicBezTo>
                  <a:cubicBezTo>
                    <a:pt x="846" y="1117"/>
                    <a:pt x="1089" y="867"/>
                    <a:pt x="1089" y="558"/>
                  </a:cubicBezTo>
                  <a:cubicBezTo>
                    <a:pt x="1089" y="251"/>
                    <a:pt x="846" y="1"/>
                    <a:pt x="546"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5" name="Google Shape;2899;p51">
              <a:extLst>
                <a:ext uri="{FF2B5EF4-FFF2-40B4-BE49-F238E27FC236}">
                  <a16:creationId xmlns:a16="http://schemas.microsoft.com/office/drawing/2014/main" id="{C61BE53F-74BE-444D-803A-E7F36448E435}"/>
                </a:ext>
              </a:extLst>
            </p:cNvPr>
            <p:cNvSpPr/>
            <p:nvPr/>
          </p:nvSpPr>
          <p:spPr>
            <a:xfrm>
              <a:off x="6351428" y="1319390"/>
              <a:ext cx="891620" cy="706430"/>
            </a:xfrm>
            <a:custGeom>
              <a:avLst/>
              <a:gdLst/>
              <a:ahLst/>
              <a:cxnLst/>
              <a:rect l="l" t="t" r="r" b="b"/>
              <a:pathLst>
                <a:path w="20077" h="15907" extrusionOk="0">
                  <a:moveTo>
                    <a:pt x="12149" y="1"/>
                  </a:moveTo>
                  <a:lnTo>
                    <a:pt x="12149" y="1872"/>
                  </a:lnTo>
                  <a:cubicBezTo>
                    <a:pt x="11455" y="1730"/>
                    <a:pt x="10748" y="1659"/>
                    <a:pt x="10039" y="1659"/>
                  </a:cubicBezTo>
                  <a:cubicBezTo>
                    <a:pt x="4495" y="1659"/>
                    <a:pt x="0" y="5941"/>
                    <a:pt x="0" y="11222"/>
                  </a:cubicBezTo>
                  <a:cubicBezTo>
                    <a:pt x="0" y="12925"/>
                    <a:pt x="470" y="14522"/>
                    <a:pt x="1288" y="15907"/>
                  </a:cubicBezTo>
                  <a:lnTo>
                    <a:pt x="18789" y="15907"/>
                  </a:lnTo>
                  <a:cubicBezTo>
                    <a:pt x="19607" y="14522"/>
                    <a:pt x="20076" y="12925"/>
                    <a:pt x="20076" y="11222"/>
                  </a:cubicBezTo>
                  <a:cubicBezTo>
                    <a:pt x="20076" y="7720"/>
                    <a:pt x="18099" y="4659"/>
                    <a:pt x="15151" y="2993"/>
                  </a:cubicBezTo>
                  <a:lnTo>
                    <a:pt x="16160" y="1275"/>
                  </a:lnTo>
                  <a:lnTo>
                    <a:pt x="13831" y="1830"/>
                  </a:lnTo>
                  <a:lnTo>
                    <a:pt x="12149" y="1"/>
                  </a:lnTo>
                  <a:close/>
                </a:path>
              </a:pathLst>
            </a:custGeom>
            <a:solidFill>
              <a:srgbClr val="FFCE3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6" name="Google Shape;2900;p51">
              <a:extLst>
                <a:ext uri="{FF2B5EF4-FFF2-40B4-BE49-F238E27FC236}">
                  <a16:creationId xmlns:a16="http://schemas.microsoft.com/office/drawing/2014/main" id="{4BE4639E-E079-1E69-A59D-A4852C2497AA}"/>
                </a:ext>
              </a:extLst>
            </p:cNvPr>
            <p:cNvSpPr/>
            <p:nvPr/>
          </p:nvSpPr>
          <p:spPr>
            <a:xfrm>
              <a:off x="6331532" y="1312240"/>
              <a:ext cx="923595" cy="721529"/>
            </a:xfrm>
            <a:custGeom>
              <a:avLst/>
              <a:gdLst/>
              <a:ahLst/>
              <a:cxnLst/>
              <a:rect l="l" t="t" r="r" b="b"/>
              <a:pathLst>
                <a:path w="20797" h="16247" extrusionOk="0">
                  <a:moveTo>
                    <a:pt x="12756" y="570"/>
                  </a:moveTo>
                  <a:lnTo>
                    <a:pt x="14166" y="2104"/>
                  </a:lnTo>
                  <a:cubicBezTo>
                    <a:pt x="14195" y="2135"/>
                    <a:pt x="14236" y="2150"/>
                    <a:pt x="14278" y="2150"/>
                  </a:cubicBezTo>
                  <a:cubicBezTo>
                    <a:pt x="14293" y="2150"/>
                    <a:pt x="14308" y="2148"/>
                    <a:pt x="14322" y="2144"/>
                  </a:cubicBezTo>
                  <a:lnTo>
                    <a:pt x="16282" y="1678"/>
                  </a:lnTo>
                  <a:lnTo>
                    <a:pt x="15462" y="3074"/>
                  </a:lnTo>
                  <a:cubicBezTo>
                    <a:pt x="15437" y="3116"/>
                    <a:pt x="15434" y="3157"/>
                    <a:pt x="15444" y="3193"/>
                  </a:cubicBezTo>
                  <a:lnTo>
                    <a:pt x="15444" y="3193"/>
                  </a:lnTo>
                  <a:cubicBezTo>
                    <a:pt x="15452" y="3231"/>
                    <a:pt x="15475" y="3266"/>
                    <a:pt x="15519" y="3291"/>
                  </a:cubicBezTo>
                  <a:cubicBezTo>
                    <a:pt x="18792" y="5162"/>
                    <a:pt x="20797" y="8804"/>
                    <a:pt x="20285" y="12589"/>
                  </a:cubicBezTo>
                  <a:cubicBezTo>
                    <a:pt x="20127" y="13761"/>
                    <a:pt x="19731" y="14883"/>
                    <a:pt x="19145" y="15908"/>
                  </a:cubicBezTo>
                  <a:lnTo>
                    <a:pt x="1829" y="15908"/>
                  </a:lnTo>
                  <a:cubicBezTo>
                    <a:pt x="330" y="13281"/>
                    <a:pt x="204" y="10037"/>
                    <a:pt x="1571" y="7327"/>
                  </a:cubicBezTo>
                  <a:cubicBezTo>
                    <a:pt x="2751" y="4987"/>
                    <a:pt x="4905" y="3227"/>
                    <a:pt x="7397" y="2448"/>
                  </a:cubicBezTo>
                  <a:cubicBezTo>
                    <a:pt x="8396" y="2136"/>
                    <a:pt x="9435" y="1982"/>
                    <a:pt x="10475" y="1982"/>
                  </a:cubicBezTo>
                  <a:cubicBezTo>
                    <a:pt x="11171" y="1982"/>
                    <a:pt x="11868" y="2051"/>
                    <a:pt x="12554" y="2187"/>
                  </a:cubicBezTo>
                  <a:cubicBezTo>
                    <a:pt x="12566" y="2189"/>
                    <a:pt x="12578" y="2191"/>
                    <a:pt x="12590" y="2191"/>
                  </a:cubicBezTo>
                  <a:cubicBezTo>
                    <a:pt x="12677" y="2191"/>
                    <a:pt x="12756" y="2129"/>
                    <a:pt x="12756" y="2032"/>
                  </a:cubicBezTo>
                  <a:lnTo>
                    <a:pt x="12756" y="570"/>
                  </a:lnTo>
                  <a:close/>
                  <a:moveTo>
                    <a:pt x="12604" y="1"/>
                  </a:moveTo>
                  <a:cubicBezTo>
                    <a:pt x="12521" y="1"/>
                    <a:pt x="12437" y="68"/>
                    <a:pt x="12437" y="160"/>
                  </a:cubicBezTo>
                  <a:lnTo>
                    <a:pt x="12437" y="1842"/>
                  </a:lnTo>
                  <a:lnTo>
                    <a:pt x="12437" y="1842"/>
                  </a:lnTo>
                  <a:cubicBezTo>
                    <a:pt x="11792" y="1726"/>
                    <a:pt x="11139" y="1668"/>
                    <a:pt x="10488" y="1668"/>
                  </a:cubicBezTo>
                  <a:cubicBezTo>
                    <a:pt x="8698" y="1668"/>
                    <a:pt x="6919" y="2106"/>
                    <a:pt x="5340" y="2987"/>
                  </a:cubicBezTo>
                  <a:cubicBezTo>
                    <a:pt x="3386" y="4079"/>
                    <a:pt x="1813" y="5811"/>
                    <a:pt x="969" y="7887"/>
                  </a:cubicBezTo>
                  <a:cubicBezTo>
                    <a:pt x="0" y="10275"/>
                    <a:pt x="85" y="13009"/>
                    <a:pt x="1174" y="15341"/>
                  </a:cubicBezTo>
                  <a:cubicBezTo>
                    <a:pt x="1242" y="15487"/>
                    <a:pt x="1313" y="15631"/>
                    <a:pt x="1389" y="15774"/>
                  </a:cubicBezTo>
                  <a:cubicBezTo>
                    <a:pt x="1451" y="15890"/>
                    <a:pt x="1520" y="16098"/>
                    <a:pt x="1624" y="16181"/>
                  </a:cubicBezTo>
                  <a:cubicBezTo>
                    <a:pt x="1668" y="16217"/>
                    <a:pt x="1706" y="16219"/>
                    <a:pt x="1757" y="16228"/>
                  </a:cubicBezTo>
                  <a:cubicBezTo>
                    <a:pt x="1779" y="16232"/>
                    <a:pt x="1802" y="16233"/>
                    <a:pt x="1826" y="16233"/>
                  </a:cubicBezTo>
                  <a:cubicBezTo>
                    <a:pt x="1874" y="16233"/>
                    <a:pt x="1923" y="16228"/>
                    <a:pt x="1968" y="16228"/>
                  </a:cubicBezTo>
                  <a:lnTo>
                    <a:pt x="12071" y="16228"/>
                  </a:lnTo>
                  <a:cubicBezTo>
                    <a:pt x="13639" y="16228"/>
                    <a:pt x="15208" y="16246"/>
                    <a:pt x="16776" y="16246"/>
                  </a:cubicBezTo>
                  <a:cubicBezTo>
                    <a:pt x="17560" y="16246"/>
                    <a:pt x="18344" y="16242"/>
                    <a:pt x="19128" y="16228"/>
                  </a:cubicBezTo>
                  <a:cubicBezTo>
                    <a:pt x="19152" y="16228"/>
                    <a:pt x="19183" y="16231"/>
                    <a:pt x="19213" y="16231"/>
                  </a:cubicBezTo>
                  <a:cubicBezTo>
                    <a:pt x="19237" y="16231"/>
                    <a:pt x="19260" y="16229"/>
                    <a:pt x="19279" y="16222"/>
                  </a:cubicBezTo>
                  <a:cubicBezTo>
                    <a:pt x="19494" y="16141"/>
                    <a:pt x="19635" y="15683"/>
                    <a:pt x="19731" y="15487"/>
                  </a:cubicBezTo>
                  <a:cubicBezTo>
                    <a:pt x="19887" y="15168"/>
                    <a:pt x="20024" y="14841"/>
                    <a:pt x="20144" y="14506"/>
                  </a:cubicBezTo>
                  <a:cubicBezTo>
                    <a:pt x="20621" y="13169"/>
                    <a:pt x="20785" y="11739"/>
                    <a:pt x="20624" y="10328"/>
                  </a:cubicBezTo>
                  <a:cubicBezTo>
                    <a:pt x="20340" y="7874"/>
                    <a:pt x="19073" y="5616"/>
                    <a:pt x="17172" y="4045"/>
                  </a:cubicBezTo>
                  <a:cubicBezTo>
                    <a:pt x="16747" y="3693"/>
                    <a:pt x="16294" y="3376"/>
                    <a:pt x="15819" y="3096"/>
                  </a:cubicBezTo>
                  <a:lnTo>
                    <a:pt x="15819" y="3096"/>
                  </a:lnTo>
                  <a:lnTo>
                    <a:pt x="16746" y="1516"/>
                  </a:lnTo>
                  <a:cubicBezTo>
                    <a:pt x="16812" y="1405"/>
                    <a:pt x="16720" y="1277"/>
                    <a:pt x="16603" y="1277"/>
                  </a:cubicBezTo>
                  <a:cubicBezTo>
                    <a:pt x="16591" y="1277"/>
                    <a:pt x="16578" y="1279"/>
                    <a:pt x="16566" y="1282"/>
                  </a:cubicBezTo>
                  <a:lnTo>
                    <a:pt x="14334" y="1814"/>
                  </a:lnTo>
                  <a:lnTo>
                    <a:pt x="12710" y="47"/>
                  </a:lnTo>
                  <a:cubicBezTo>
                    <a:pt x="12680" y="15"/>
                    <a:pt x="12642" y="1"/>
                    <a:pt x="12604"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7" name="Google Shape;2901;p51">
              <a:extLst>
                <a:ext uri="{FF2B5EF4-FFF2-40B4-BE49-F238E27FC236}">
                  <a16:creationId xmlns:a16="http://schemas.microsoft.com/office/drawing/2014/main" id="{3E0B884B-B5E3-B13F-08F7-3BDF97610AFB}"/>
                </a:ext>
              </a:extLst>
            </p:cNvPr>
            <p:cNvSpPr/>
            <p:nvPr/>
          </p:nvSpPr>
          <p:spPr>
            <a:xfrm>
              <a:off x="6317987" y="1871728"/>
              <a:ext cx="159743" cy="159743"/>
            </a:xfrm>
            <a:custGeom>
              <a:avLst/>
              <a:gdLst/>
              <a:ahLst/>
              <a:cxnLst/>
              <a:rect l="l" t="t" r="r" b="b"/>
              <a:pathLst>
                <a:path w="3597" h="3597" extrusionOk="0">
                  <a:moveTo>
                    <a:pt x="1798" y="1"/>
                  </a:moveTo>
                  <a:cubicBezTo>
                    <a:pt x="805" y="1"/>
                    <a:pt x="0" y="805"/>
                    <a:pt x="0" y="1799"/>
                  </a:cubicBezTo>
                  <a:cubicBezTo>
                    <a:pt x="0" y="2792"/>
                    <a:pt x="805" y="3597"/>
                    <a:pt x="1798" y="3597"/>
                  </a:cubicBezTo>
                  <a:cubicBezTo>
                    <a:pt x="2792" y="3597"/>
                    <a:pt x="3596" y="2792"/>
                    <a:pt x="3596" y="1799"/>
                  </a:cubicBezTo>
                  <a:cubicBezTo>
                    <a:pt x="3596" y="805"/>
                    <a:pt x="2792" y="1"/>
                    <a:pt x="1798"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8" name="Google Shape;2902;p51">
              <a:extLst>
                <a:ext uri="{FF2B5EF4-FFF2-40B4-BE49-F238E27FC236}">
                  <a16:creationId xmlns:a16="http://schemas.microsoft.com/office/drawing/2014/main" id="{DB9EA951-22E9-7B1A-47F9-4520929CEAF9}"/>
                </a:ext>
              </a:extLst>
            </p:cNvPr>
            <p:cNvSpPr/>
            <p:nvPr/>
          </p:nvSpPr>
          <p:spPr>
            <a:xfrm>
              <a:off x="6304441" y="1864711"/>
              <a:ext cx="180349" cy="173688"/>
            </a:xfrm>
            <a:custGeom>
              <a:avLst/>
              <a:gdLst/>
              <a:ahLst/>
              <a:cxnLst/>
              <a:rect l="l" t="t" r="r" b="b"/>
              <a:pathLst>
                <a:path w="4061" h="3911" extrusionOk="0">
                  <a:moveTo>
                    <a:pt x="2110" y="318"/>
                  </a:moveTo>
                  <a:cubicBezTo>
                    <a:pt x="2208" y="318"/>
                    <a:pt x="2307" y="327"/>
                    <a:pt x="2406" y="346"/>
                  </a:cubicBezTo>
                  <a:cubicBezTo>
                    <a:pt x="3174" y="493"/>
                    <a:pt x="3723" y="1166"/>
                    <a:pt x="3742" y="1941"/>
                  </a:cubicBezTo>
                  <a:lnTo>
                    <a:pt x="3742" y="1941"/>
                  </a:lnTo>
                  <a:cubicBezTo>
                    <a:pt x="3741" y="1946"/>
                    <a:pt x="3741" y="1951"/>
                    <a:pt x="3741" y="1957"/>
                  </a:cubicBezTo>
                  <a:cubicBezTo>
                    <a:pt x="3732" y="2639"/>
                    <a:pt x="3310" y="3265"/>
                    <a:pt x="2661" y="3497"/>
                  </a:cubicBezTo>
                  <a:cubicBezTo>
                    <a:pt x="2480" y="3561"/>
                    <a:pt x="2294" y="3592"/>
                    <a:pt x="2109" y="3592"/>
                  </a:cubicBezTo>
                  <a:cubicBezTo>
                    <a:pt x="1626" y="3592"/>
                    <a:pt x="1155" y="3380"/>
                    <a:pt x="834" y="2994"/>
                  </a:cubicBezTo>
                  <a:cubicBezTo>
                    <a:pt x="401" y="2467"/>
                    <a:pt x="348" y="1700"/>
                    <a:pt x="697" y="1116"/>
                  </a:cubicBezTo>
                  <a:cubicBezTo>
                    <a:pt x="993" y="621"/>
                    <a:pt x="1541" y="318"/>
                    <a:pt x="2110" y="318"/>
                  </a:cubicBezTo>
                  <a:close/>
                  <a:moveTo>
                    <a:pt x="2114" y="1"/>
                  </a:moveTo>
                  <a:cubicBezTo>
                    <a:pt x="1538" y="1"/>
                    <a:pt x="967" y="255"/>
                    <a:pt x="594" y="712"/>
                  </a:cubicBezTo>
                  <a:cubicBezTo>
                    <a:pt x="78" y="1343"/>
                    <a:pt x="1" y="2253"/>
                    <a:pt x="421" y="2958"/>
                  </a:cubicBezTo>
                  <a:cubicBezTo>
                    <a:pt x="780" y="3558"/>
                    <a:pt x="1433" y="3911"/>
                    <a:pt x="2115" y="3911"/>
                  </a:cubicBezTo>
                  <a:cubicBezTo>
                    <a:pt x="2232" y="3911"/>
                    <a:pt x="2349" y="3900"/>
                    <a:pt x="2466" y="3879"/>
                  </a:cubicBezTo>
                  <a:cubicBezTo>
                    <a:pt x="3380" y="3715"/>
                    <a:pt x="4034" y="2898"/>
                    <a:pt x="4059" y="1984"/>
                  </a:cubicBezTo>
                  <a:lnTo>
                    <a:pt x="4059" y="1984"/>
                  </a:lnTo>
                  <a:cubicBezTo>
                    <a:pt x="4060" y="1975"/>
                    <a:pt x="4061" y="1966"/>
                    <a:pt x="4061" y="1957"/>
                  </a:cubicBezTo>
                  <a:cubicBezTo>
                    <a:pt x="4049" y="1144"/>
                    <a:pt x="3553" y="415"/>
                    <a:pt x="2791" y="124"/>
                  </a:cubicBezTo>
                  <a:cubicBezTo>
                    <a:pt x="2572" y="41"/>
                    <a:pt x="2343" y="1"/>
                    <a:pt x="2114"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29" name="Google Shape;2903;p51">
              <a:extLst>
                <a:ext uri="{FF2B5EF4-FFF2-40B4-BE49-F238E27FC236}">
                  <a16:creationId xmlns:a16="http://schemas.microsoft.com/office/drawing/2014/main" id="{FBA443AE-1522-CA6A-9833-E31744AB5C02}"/>
                </a:ext>
              </a:extLst>
            </p:cNvPr>
            <p:cNvSpPr/>
            <p:nvPr/>
          </p:nvSpPr>
          <p:spPr>
            <a:xfrm>
              <a:off x="7116810" y="1871728"/>
              <a:ext cx="159698" cy="159743"/>
            </a:xfrm>
            <a:custGeom>
              <a:avLst/>
              <a:gdLst/>
              <a:ahLst/>
              <a:cxnLst/>
              <a:rect l="l" t="t" r="r" b="b"/>
              <a:pathLst>
                <a:path w="3596" h="3597" extrusionOk="0">
                  <a:moveTo>
                    <a:pt x="1798" y="1"/>
                  </a:moveTo>
                  <a:cubicBezTo>
                    <a:pt x="805" y="1"/>
                    <a:pt x="0" y="805"/>
                    <a:pt x="0" y="1799"/>
                  </a:cubicBezTo>
                  <a:cubicBezTo>
                    <a:pt x="0" y="2792"/>
                    <a:pt x="805" y="3597"/>
                    <a:pt x="1798" y="3597"/>
                  </a:cubicBezTo>
                  <a:cubicBezTo>
                    <a:pt x="2790" y="3597"/>
                    <a:pt x="3595" y="2792"/>
                    <a:pt x="3595" y="1799"/>
                  </a:cubicBezTo>
                  <a:cubicBezTo>
                    <a:pt x="3595" y="805"/>
                    <a:pt x="2790" y="1"/>
                    <a:pt x="1798"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0" name="Google Shape;2904;p51">
              <a:extLst>
                <a:ext uri="{FF2B5EF4-FFF2-40B4-BE49-F238E27FC236}">
                  <a16:creationId xmlns:a16="http://schemas.microsoft.com/office/drawing/2014/main" id="{6D59BC95-0CEB-A85F-182E-234DBAE8801F}"/>
                </a:ext>
              </a:extLst>
            </p:cNvPr>
            <p:cNvSpPr/>
            <p:nvPr/>
          </p:nvSpPr>
          <p:spPr>
            <a:xfrm>
              <a:off x="7103265" y="1864711"/>
              <a:ext cx="180349" cy="173688"/>
            </a:xfrm>
            <a:custGeom>
              <a:avLst/>
              <a:gdLst/>
              <a:ahLst/>
              <a:cxnLst/>
              <a:rect l="l" t="t" r="r" b="b"/>
              <a:pathLst>
                <a:path w="4061" h="3911" extrusionOk="0">
                  <a:moveTo>
                    <a:pt x="2109" y="318"/>
                  </a:moveTo>
                  <a:cubicBezTo>
                    <a:pt x="2207" y="318"/>
                    <a:pt x="2306" y="327"/>
                    <a:pt x="2405" y="346"/>
                  </a:cubicBezTo>
                  <a:cubicBezTo>
                    <a:pt x="3178" y="493"/>
                    <a:pt x="3730" y="1175"/>
                    <a:pt x="3741" y="1957"/>
                  </a:cubicBezTo>
                  <a:cubicBezTo>
                    <a:pt x="3732" y="2639"/>
                    <a:pt x="3309" y="3265"/>
                    <a:pt x="2660" y="3497"/>
                  </a:cubicBezTo>
                  <a:cubicBezTo>
                    <a:pt x="2480" y="3561"/>
                    <a:pt x="2293" y="3592"/>
                    <a:pt x="2109" y="3592"/>
                  </a:cubicBezTo>
                  <a:cubicBezTo>
                    <a:pt x="1626" y="3592"/>
                    <a:pt x="1155" y="3380"/>
                    <a:pt x="834" y="2994"/>
                  </a:cubicBezTo>
                  <a:cubicBezTo>
                    <a:pt x="401" y="2467"/>
                    <a:pt x="347" y="1700"/>
                    <a:pt x="697" y="1116"/>
                  </a:cubicBezTo>
                  <a:cubicBezTo>
                    <a:pt x="992" y="621"/>
                    <a:pt x="1541" y="318"/>
                    <a:pt x="2109" y="318"/>
                  </a:cubicBezTo>
                  <a:close/>
                  <a:moveTo>
                    <a:pt x="2114" y="1"/>
                  </a:moveTo>
                  <a:cubicBezTo>
                    <a:pt x="1537" y="1"/>
                    <a:pt x="966" y="255"/>
                    <a:pt x="594" y="712"/>
                  </a:cubicBezTo>
                  <a:cubicBezTo>
                    <a:pt x="78" y="1343"/>
                    <a:pt x="1" y="2253"/>
                    <a:pt x="421" y="2958"/>
                  </a:cubicBezTo>
                  <a:cubicBezTo>
                    <a:pt x="780" y="3558"/>
                    <a:pt x="1432" y="3911"/>
                    <a:pt x="2114" y="3911"/>
                  </a:cubicBezTo>
                  <a:cubicBezTo>
                    <a:pt x="2231" y="3911"/>
                    <a:pt x="2348" y="3900"/>
                    <a:pt x="2465" y="3879"/>
                  </a:cubicBezTo>
                  <a:cubicBezTo>
                    <a:pt x="3378" y="3715"/>
                    <a:pt x="4034" y="2898"/>
                    <a:pt x="4059" y="1984"/>
                  </a:cubicBezTo>
                  <a:lnTo>
                    <a:pt x="4059" y="1984"/>
                  </a:lnTo>
                  <a:cubicBezTo>
                    <a:pt x="4060" y="1975"/>
                    <a:pt x="4061" y="1966"/>
                    <a:pt x="4061" y="1957"/>
                  </a:cubicBezTo>
                  <a:cubicBezTo>
                    <a:pt x="4049" y="1144"/>
                    <a:pt x="3551" y="415"/>
                    <a:pt x="2790" y="124"/>
                  </a:cubicBezTo>
                  <a:cubicBezTo>
                    <a:pt x="2572" y="41"/>
                    <a:pt x="2342" y="1"/>
                    <a:pt x="2114"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1" name="Google Shape;2905;p51">
              <a:extLst>
                <a:ext uri="{FF2B5EF4-FFF2-40B4-BE49-F238E27FC236}">
                  <a16:creationId xmlns:a16="http://schemas.microsoft.com/office/drawing/2014/main" id="{793E27EA-0CAB-5171-D4CB-3A6594209046}"/>
                </a:ext>
              </a:extLst>
            </p:cNvPr>
            <p:cNvSpPr/>
            <p:nvPr/>
          </p:nvSpPr>
          <p:spPr>
            <a:xfrm>
              <a:off x="6397838" y="1461460"/>
              <a:ext cx="796271" cy="855781"/>
            </a:xfrm>
            <a:custGeom>
              <a:avLst/>
              <a:gdLst/>
              <a:ahLst/>
              <a:cxnLst/>
              <a:rect l="l" t="t" r="r" b="b"/>
              <a:pathLst>
                <a:path w="17930" h="19270" extrusionOk="0">
                  <a:moveTo>
                    <a:pt x="8923" y="1"/>
                  </a:moveTo>
                  <a:cubicBezTo>
                    <a:pt x="8714" y="1"/>
                    <a:pt x="8370" y="36"/>
                    <a:pt x="8370" y="36"/>
                  </a:cubicBezTo>
                  <a:cubicBezTo>
                    <a:pt x="2564" y="506"/>
                    <a:pt x="0" y="4468"/>
                    <a:pt x="0" y="9636"/>
                  </a:cubicBezTo>
                  <a:cubicBezTo>
                    <a:pt x="0" y="14731"/>
                    <a:pt x="4414" y="18762"/>
                    <a:pt x="8370" y="19225"/>
                  </a:cubicBezTo>
                  <a:cubicBezTo>
                    <a:pt x="8370" y="19225"/>
                    <a:pt x="8741" y="19269"/>
                    <a:pt x="8944" y="19269"/>
                  </a:cubicBezTo>
                  <a:cubicBezTo>
                    <a:pt x="8951" y="19269"/>
                    <a:pt x="8958" y="19269"/>
                    <a:pt x="8965" y="19269"/>
                  </a:cubicBezTo>
                  <a:cubicBezTo>
                    <a:pt x="8972" y="19269"/>
                    <a:pt x="8979" y="19269"/>
                    <a:pt x="8987" y="19269"/>
                  </a:cubicBezTo>
                  <a:cubicBezTo>
                    <a:pt x="9189" y="19269"/>
                    <a:pt x="9560" y="19225"/>
                    <a:pt x="9560" y="19225"/>
                  </a:cubicBezTo>
                  <a:cubicBezTo>
                    <a:pt x="13516" y="18762"/>
                    <a:pt x="17930" y="14732"/>
                    <a:pt x="17930" y="9636"/>
                  </a:cubicBezTo>
                  <a:cubicBezTo>
                    <a:pt x="17930" y="4468"/>
                    <a:pt x="15365" y="505"/>
                    <a:pt x="9560" y="36"/>
                  </a:cubicBezTo>
                  <a:cubicBezTo>
                    <a:pt x="9560" y="36"/>
                    <a:pt x="9216" y="1"/>
                    <a:pt x="9007" y="1"/>
                  </a:cubicBezTo>
                  <a:cubicBezTo>
                    <a:pt x="8993" y="1"/>
                    <a:pt x="8978" y="1"/>
                    <a:pt x="8965" y="1"/>
                  </a:cubicBezTo>
                  <a:cubicBezTo>
                    <a:pt x="8952" y="1"/>
                    <a:pt x="8938" y="1"/>
                    <a:pt x="8923" y="1"/>
                  </a:cubicBezTo>
                  <a:close/>
                </a:path>
              </a:pathLst>
            </a:custGeom>
            <a:solidFill>
              <a:srgbClr val="F5D8D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2" name="Google Shape;2906;p51">
              <a:extLst>
                <a:ext uri="{FF2B5EF4-FFF2-40B4-BE49-F238E27FC236}">
                  <a16:creationId xmlns:a16="http://schemas.microsoft.com/office/drawing/2014/main" id="{3AF69E9F-855B-2AD8-297C-A1E960540A5C}"/>
                </a:ext>
              </a:extLst>
            </p:cNvPr>
            <p:cNvSpPr/>
            <p:nvPr/>
          </p:nvSpPr>
          <p:spPr>
            <a:xfrm>
              <a:off x="6383537" y="1455331"/>
              <a:ext cx="817677" cy="868482"/>
            </a:xfrm>
            <a:custGeom>
              <a:avLst/>
              <a:gdLst/>
              <a:ahLst/>
              <a:cxnLst/>
              <a:rect l="l" t="t" r="r" b="b"/>
              <a:pathLst>
                <a:path w="18412" h="19556" extrusionOk="0">
                  <a:moveTo>
                    <a:pt x="9310" y="297"/>
                  </a:moveTo>
                  <a:cubicBezTo>
                    <a:pt x="10208" y="297"/>
                    <a:pt x="11136" y="461"/>
                    <a:pt x="11998" y="698"/>
                  </a:cubicBezTo>
                  <a:cubicBezTo>
                    <a:pt x="13698" y="1166"/>
                    <a:pt x="15246" y="2118"/>
                    <a:pt x="16302" y="3546"/>
                  </a:cubicBezTo>
                  <a:cubicBezTo>
                    <a:pt x="17336" y="4942"/>
                    <a:pt x="17857" y="6651"/>
                    <a:pt x="18025" y="8366"/>
                  </a:cubicBezTo>
                  <a:cubicBezTo>
                    <a:pt x="18070" y="8828"/>
                    <a:pt x="18089" y="9291"/>
                    <a:pt x="18092" y="9755"/>
                  </a:cubicBezTo>
                  <a:lnTo>
                    <a:pt x="18092" y="9755"/>
                  </a:lnTo>
                  <a:cubicBezTo>
                    <a:pt x="18092" y="9760"/>
                    <a:pt x="18091" y="9766"/>
                    <a:pt x="18091" y="9773"/>
                  </a:cubicBezTo>
                  <a:cubicBezTo>
                    <a:pt x="18069" y="13887"/>
                    <a:pt x="15046" y="17765"/>
                    <a:pt x="11117" y="18942"/>
                  </a:cubicBezTo>
                  <a:cubicBezTo>
                    <a:pt x="10516" y="19121"/>
                    <a:pt x="9896" y="19238"/>
                    <a:pt x="9270" y="19238"/>
                  </a:cubicBezTo>
                  <a:cubicBezTo>
                    <a:pt x="9092" y="19238"/>
                    <a:pt x="8914" y="19229"/>
                    <a:pt x="8735" y="19208"/>
                  </a:cubicBezTo>
                  <a:cubicBezTo>
                    <a:pt x="7863" y="19109"/>
                    <a:pt x="7010" y="18840"/>
                    <a:pt x="6219" y="18462"/>
                  </a:cubicBezTo>
                  <a:cubicBezTo>
                    <a:pt x="4407" y="17599"/>
                    <a:pt x="2855" y="16175"/>
                    <a:pt x="1819" y="14456"/>
                  </a:cubicBezTo>
                  <a:cubicBezTo>
                    <a:pt x="720" y="12630"/>
                    <a:pt x="350" y="10595"/>
                    <a:pt x="537" y="8487"/>
                  </a:cubicBezTo>
                  <a:cubicBezTo>
                    <a:pt x="691" y="6755"/>
                    <a:pt x="1199" y="5024"/>
                    <a:pt x="2229" y="3604"/>
                  </a:cubicBezTo>
                  <a:cubicBezTo>
                    <a:pt x="3261" y="2181"/>
                    <a:pt x="4778" y="1217"/>
                    <a:pt x="6454" y="732"/>
                  </a:cubicBezTo>
                  <a:cubicBezTo>
                    <a:pt x="7353" y="472"/>
                    <a:pt x="8316" y="306"/>
                    <a:pt x="9255" y="298"/>
                  </a:cubicBezTo>
                  <a:cubicBezTo>
                    <a:pt x="9273" y="297"/>
                    <a:pt x="9292" y="297"/>
                    <a:pt x="9310" y="297"/>
                  </a:cubicBezTo>
                  <a:close/>
                  <a:moveTo>
                    <a:pt x="9234" y="1"/>
                  </a:moveTo>
                  <a:cubicBezTo>
                    <a:pt x="6849" y="1"/>
                    <a:pt x="4461" y="802"/>
                    <a:pt x="2767" y="2487"/>
                  </a:cubicBezTo>
                  <a:cubicBezTo>
                    <a:pt x="1505" y="3744"/>
                    <a:pt x="747" y="5410"/>
                    <a:pt x="407" y="7142"/>
                  </a:cubicBezTo>
                  <a:cubicBezTo>
                    <a:pt x="0" y="9213"/>
                    <a:pt x="68" y="11374"/>
                    <a:pt x="893" y="13336"/>
                  </a:cubicBezTo>
                  <a:cubicBezTo>
                    <a:pt x="1707" y="15272"/>
                    <a:pt x="3140" y="16936"/>
                    <a:pt x="4895" y="18083"/>
                  </a:cubicBezTo>
                  <a:cubicBezTo>
                    <a:pt x="6172" y="18918"/>
                    <a:pt x="7725" y="19555"/>
                    <a:pt x="9278" y="19555"/>
                  </a:cubicBezTo>
                  <a:cubicBezTo>
                    <a:pt x="9504" y="19555"/>
                    <a:pt x="9731" y="19542"/>
                    <a:pt x="9957" y="19513"/>
                  </a:cubicBezTo>
                  <a:cubicBezTo>
                    <a:pt x="14016" y="19001"/>
                    <a:pt x="17532" y="15373"/>
                    <a:pt x="18260" y="11410"/>
                  </a:cubicBezTo>
                  <a:cubicBezTo>
                    <a:pt x="18358" y="10871"/>
                    <a:pt x="18408" y="10325"/>
                    <a:pt x="18411" y="9776"/>
                  </a:cubicBezTo>
                  <a:lnTo>
                    <a:pt x="18411" y="9776"/>
                  </a:lnTo>
                  <a:cubicBezTo>
                    <a:pt x="18411" y="9776"/>
                    <a:pt x="18411" y="9775"/>
                    <a:pt x="18411" y="9774"/>
                  </a:cubicBezTo>
                  <a:cubicBezTo>
                    <a:pt x="18411" y="9774"/>
                    <a:pt x="18411" y="9773"/>
                    <a:pt x="18411" y="9773"/>
                  </a:cubicBezTo>
                  <a:lnTo>
                    <a:pt x="18411" y="9773"/>
                  </a:lnTo>
                  <a:cubicBezTo>
                    <a:pt x="18411" y="9773"/>
                    <a:pt x="18411" y="9773"/>
                    <a:pt x="18411" y="9773"/>
                  </a:cubicBezTo>
                  <a:cubicBezTo>
                    <a:pt x="18411" y="9771"/>
                    <a:pt x="18411" y="9770"/>
                    <a:pt x="18411" y="9769"/>
                  </a:cubicBezTo>
                  <a:lnTo>
                    <a:pt x="18411" y="9769"/>
                  </a:lnTo>
                  <a:cubicBezTo>
                    <a:pt x="18405" y="7905"/>
                    <a:pt x="18082" y="6010"/>
                    <a:pt x="17192" y="4356"/>
                  </a:cubicBezTo>
                  <a:cubicBezTo>
                    <a:pt x="16350" y="2794"/>
                    <a:pt x="15009" y="1560"/>
                    <a:pt x="13383" y="851"/>
                  </a:cubicBezTo>
                  <a:cubicBezTo>
                    <a:pt x="12102" y="290"/>
                    <a:pt x="10669" y="1"/>
                    <a:pt x="9234" y="1"/>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3" name="Google Shape;2907;p51">
              <a:extLst>
                <a:ext uri="{FF2B5EF4-FFF2-40B4-BE49-F238E27FC236}">
                  <a16:creationId xmlns:a16="http://schemas.microsoft.com/office/drawing/2014/main" id="{7739FCB5-487D-5661-2972-F8453C78B6F9}"/>
                </a:ext>
              </a:extLst>
            </p:cNvPr>
            <p:cNvSpPr/>
            <p:nvPr/>
          </p:nvSpPr>
          <p:spPr>
            <a:xfrm>
              <a:off x="6592092" y="1904103"/>
              <a:ext cx="75808" cy="98990"/>
            </a:xfrm>
            <a:custGeom>
              <a:avLst/>
              <a:gdLst/>
              <a:ahLst/>
              <a:cxnLst/>
              <a:rect l="l" t="t" r="r" b="b"/>
              <a:pathLst>
                <a:path w="1707" h="2229" extrusionOk="0">
                  <a:moveTo>
                    <a:pt x="853" y="0"/>
                  </a:moveTo>
                  <a:cubicBezTo>
                    <a:pt x="382" y="0"/>
                    <a:pt x="1" y="499"/>
                    <a:pt x="1" y="1115"/>
                  </a:cubicBezTo>
                  <a:cubicBezTo>
                    <a:pt x="1" y="1730"/>
                    <a:pt x="382" y="2229"/>
                    <a:pt x="853" y="2229"/>
                  </a:cubicBezTo>
                  <a:cubicBezTo>
                    <a:pt x="1324" y="2229"/>
                    <a:pt x="1706" y="1730"/>
                    <a:pt x="1706" y="1115"/>
                  </a:cubicBezTo>
                  <a:cubicBezTo>
                    <a:pt x="1706" y="499"/>
                    <a:pt x="1324" y="0"/>
                    <a:pt x="853"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4" name="Google Shape;2908;p51">
              <a:extLst>
                <a:ext uri="{FF2B5EF4-FFF2-40B4-BE49-F238E27FC236}">
                  <a16:creationId xmlns:a16="http://schemas.microsoft.com/office/drawing/2014/main" id="{1D6ABFD0-512B-2D9D-1D7B-A22540BC0C63}"/>
                </a:ext>
              </a:extLst>
            </p:cNvPr>
            <p:cNvSpPr/>
            <p:nvPr/>
          </p:nvSpPr>
          <p:spPr>
            <a:xfrm>
              <a:off x="6926641" y="1902105"/>
              <a:ext cx="75808" cy="98990"/>
            </a:xfrm>
            <a:custGeom>
              <a:avLst/>
              <a:gdLst/>
              <a:ahLst/>
              <a:cxnLst/>
              <a:rect l="l" t="t" r="r" b="b"/>
              <a:pathLst>
                <a:path w="1707" h="2229" extrusionOk="0">
                  <a:moveTo>
                    <a:pt x="853" y="0"/>
                  </a:moveTo>
                  <a:cubicBezTo>
                    <a:pt x="382" y="0"/>
                    <a:pt x="0" y="499"/>
                    <a:pt x="0" y="1115"/>
                  </a:cubicBezTo>
                  <a:cubicBezTo>
                    <a:pt x="0" y="1730"/>
                    <a:pt x="382" y="2229"/>
                    <a:pt x="853" y="2229"/>
                  </a:cubicBezTo>
                  <a:cubicBezTo>
                    <a:pt x="1324" y="2229"/>
                    <a:pt x="1706" y="1730"/>
                    <a:pt x="1706" y="1115"/>
                  </a:cubicBezTo>
                  <a:cubicBezTo>
                    <a:pt x="1706" y="499"/>
                    <a:pt x="1324" y="0"/>
                    <a:pt x="853"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5" name="Google Shape;2909;p51">
              <a:extLst>
                <a:ext uri="{FF2B5EF4-FFF2-40B4-BE49-F238E27FC236}">
                  <a16:creationId xmlns:a16="http://schemas.microsoft.com/office/drawing/2014/main" id="{E39E0884-997C-03D6-FD6C-7FAA62554447}"/>
                </a:ext>
              </a:extLst>
            </p:cNvPr>
            <p:cNvSpPr/>
            <p:nvPr/>
          </p:nvSpPr>
          <p:spPr>
            <a:xfrm>
              <a:off x="6767872" y="1964813"/>
              <a:ext cx="51294" cy="78606"/>
            </a:xfrm>
            <a:custGeom>
              <a:avLst/>
              <a:gdLst/>
              <a:ahLst/>
              <a:cxnLst/>
              <a:rect l="l" t="t" r="r" b="b"/>
              <a:pathLst>
                <a:path w="1155" h="1770" extrusionOk="0">
                  <a:moveTo>
                    <a:pt x="952" y="0"/>
                  </a:moveTo>
                  <a:cubicBezTo>
                    <a:pt x="951" y="0"/>
                    <a:pt x="949" y="0"/>
                    <a:pt x="948" y="1"/>
                  </a:cubicBezTo>
                  <a:cubicBezTo>
                    <a:pt x="580" y="5"/>
                    <a:pt x="253" y="237"/>
                    <a:pt x="126" y="583"/>
                  </a:cubicBezTo>
                  <a:cubicBezTo>
                    <a:pt x="0" y="917"/>
                    <a:pt x="103" y="1324"/>
                    <a:pt x="378" y="1555"/>
                  </a:cubicBezTo>
                  <a:cubicBezTo>
                    <a:pt x="536" y="1691"/>
                    <a:pt x="738" y="1767"/>
                    <a:pt x="948" y="1770"/>
                  </a:cubicBezTo>
                  <a:cubicBezTo>
                    <a:pt x="949" y="1770"/>
                    <a:pt x="950" y="1770"/>
                    <a:pt x="952" y="1770"/>
                  </a:cubicBezTo>
                  <a:cubicBezTo>
                    <a:pt x="1154" y="1770"/>
                    <a:pt x="1153" y="1453"/>
                    <a:pt x="948" y="1451"/>
                  </a:cubicBezTo>
                  <a:cubicBezTo>
                    <a:pt x="641" y="1444"/>
                    <a:pt x="395" y="1192"/>
                    <a:pt x="395" y="885"/>
                  </a:cubicBezTo>
                  <a:cubicBezTo>
                    <a:pt x="395" y="578"/>
                    <a:pt x="641" y="326"/>
                    <a:pt x="948" y="319"/>
                  </a:cubicBezTo>
                  <a:cubicBezTo>
                    <a:pt x="1153" y="316"/>
                    <a:pt x="1155" y="0"/>
                    <a:pt x="952"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6" name="Google Shape;2910;p51">
              <a:extLst>
                <a:ext uri="{FF2B5EF4-FFF2-40B4-BE49-F238E27FC236}">
                  <a16:creationId xmlns:a16="http://schemas.microsoft.com/office/drawing/2014/main" id="{FA504896-A510-CBA9-AF5D-8FDBDDA4965D}"/>
                </a:ext>
              </a:extLst>
            </p:cNvPr>
            <p:cNvSpPr/>
            <p:nvPr/>
          </p:nvSpPr>
          <p:spPr>
            <a:xfrm>
              <a:off x="6698368" y="2098090"/>
              <a:ext cx="197802" cy="71545"/>
            </a:xfrm>
            <a:custGeom>
              <a:avLst/>
              <a:gdLst/>
              <a:ahLst/>
              <a:cxnLst/>
              <a:rect l="l" t="t" r="r" b="b"/>
              <a:pathLst>
                <a:path w="4454" h="1611" extrusionOk="0">
                  <a:moveTo>
                    <a:pt x="0" y="1"/>
                  </a:moveTo>
                  <a:cubicBezTo>
                    <a:pt x="218" y="920"/>
                    <a:pt x="1132" y="1611"/>
                    <a:pt x="2227" y="1611"/>
                  </a:cubicBezTo>
                  <a:cubicBezTo>
                    <a:pt x="3322" y="1611"/>
                    <a:pt x="4235" y="920"/>
                    <a:pt x="4453" y="1"/>
                  </a:cubicBezTo>
                  <a:close/>
                </a:path>
              </a:pathLst>
            </a:custGeom>
            <a:solidFill>
              <a:srgbClr val="FBFAF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7" name="Google Shape;2911;p51">
              <a:extLst>
                <a:ext uri="{FF2B5EF4-FFF2-40B4-BE49-F238E27FC236}">
                  <a16:creationId xmlns:a16="http://schemas.microsoft.com/office/drawing/2014/main" id="{80C2974C-F653-0DA4-510D-C27ED51EC754}"/>
                </a:ext>
              </a:extLst>
            </p:cNvPr>
            <p:cNvSpPr/>
            <p:nvPr/>
          </p:nvSpPr>
          <p:spPr>
            <a:xfrm>
              <a:off x="6690907" y="2091029"/>
              <a:ext cx="213257" cy="85667"/>
            </a:xfrm>
            <a:custGeom>
              <a:avLst/>
              <a:gdLst/>
              <a:ahLst/>
              <a:cxnLst/>
              <a:rect l="l" t="t" r="r" b="b"/>
              <a:pathLst>
                <a:path w="4802" h="1929" extrusionOk="0">
                  <a:moveTo>
                    <a:pt x="4405" y="319"/>
                  </a:moveTo>
                  <a:lnTo>
                    <a:pt x="4405" y="319"/>
                  </a:lnTo>
                  <a:cubicBezTo>
                    <a:pt x="4089" y="1168"/>
                    <a:pt x="3242" y="1592"/>
                    <a:pt x="2395" y="1592"/>
                  </a:cubicBezTo>
                  <a:cubicBezTo>
                    <a:pt x="1548" y="1592"/>
                    <a:pt x="701" y="1168"/>
                    <a:pt x="385" y="319"/>
                  </a:cubicBezTo>
                  <a:close/>
                  <a:moveTo>
                    <a:pt x="168" y="0"/>
                  </a:moveTo>
                  <a:cubicBezTo>
                    <a:pt x="106" y="0"/>
                    <a:pt x="63" y="30"/>
                    <a:pt x="38" y="71"/>
                  </a:cubicBezTo>
                  <a:lnTo>
                    <a:pt x="38" y="71"/>
                  </a:lnTo>
                  <a:cubicBezTo>
                    <a:pt x="12" y="104"/>
                    <a:pt x="0" y="149"/>
                    <a:pt x="14" y="203"/>
                  </a:cubicBezTo>
                  <a:cubicBezTo>
                    <a:pt x="284" y="1267"/>
                    <a:pt x="1328" y="1929"/>
                    <a:pt x="2395" y="1929"/>
                  </a:cubicBezTo>
                  <a:cubicBezTo>
                    <a:pt x="3462" y="1929"/>
                    <a:pt x="4506" y="1267"/>
                    <a:pt x="4775" y="203"/>
                  </a:cubicBezTo>
                  <a:cubicBezTo>
                    <a:pt x="4801" y="101"/>
                    <a:pt x="4726" y="2"/>
                    <a:pt x="4621"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8" name="Google Shape;2912;p51">
              <a:extLst>
                <a:ext uri="{FF2B5EF4-FFF2-40B4-BE49-F238E27FC236}">
                  <a16:creationId xmlns:a16="http://schemas.microsoft.com/office/drawing/2014/main" id="{D1C60163-2286-BAF4-56B1-EF5959953E22}"/>
                </a:ext>
              </a:extLst>
            </p:cNvPr>
            <p:cNvSpPr/>
            <p:nvPr/>
          </p:nvSpPr>
          <p:spPr>
            <a:xfrm>
              <a:off x="6495986" y="2013132"/>
              <a:ext cx="90907" cy="90952"/>
            </a:xfrm>
            <a:custGeom>
              <a:avLst/>
              <a:gdLst/>
              <a:ahLst/>
              <a:cxnLst/>
              <a:rect l="l" t="t" r="r" b="b"/>
              <a:pathLst>
                <a:path w="2047" h="2048" extrusionOk="0">
                  <a:moveTo>
                    <a:pt x="1024" y="0"/>
                  </a:moveTo>
                  <a:cubicBezTo>
                    <a:pt x="458" y="0"/>
                    <a:pt x="1" y="459"/>
                    <a:pt x="1" y="1023"/>
                  </a:cubicBezTo>
                  <a:cubicBezTo>
                    <a:pt x="1" y="1589"/>
                    <a:pt x="458" y="2048"/>
                    <a:pt x="1024" y="2048"/>
                  </a:cubicBezTo>
                  <a:cubicBezTo>
                    <a:pt x="1589" y="2048"/>
                    <a:pt x="2047" y="1589"/>
                    <a:pt x="2047" y="1023"/>
                  </a:cubicBezTo>
                  <a:cubicBezTo>
                    <a:pt x="2047" y="459"/>
                    <a:pt x="1589" y="0"/>
                    <a:pt x="1024" y="0"/>
                  </a:cubicBezTo>
                  <a:close/>
                </a:path>
              </a:pathLst>
            </a:custGeom>
            <a:solidFill>
              <a:srgbClr val="F2A6B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39" name="Google Shape;2913;p51">
              <a:extLst>
                <a:ext uri="{FF2B5EF4-FFF2-40B4-BE49-F238E27FC236}">
                  <a16:creationId xmlns:a16="http://schemas.microsoft.com/office/drawing/2014/main" id="{6DFE5396-267E-07E6-45FE-B3F212A98A1F}"/>
                </a:ext>
              </a:extLst>
            </p:cNvPr>
            <p:cNvSpPr/>
            <p:nvPr/>
          </p:nvSpPr>
          <p:spPr>
            <a:xfrm>
              <a:off x="7007603" y="2013132"/>
              <a:ext cx="90952" cy="90952"/>
            </a:xfrm>
            <a:custGeom>
              <a:avLst/>
              <a:gdLst/>
              <a:ahLst/>
              <a:cxnLst/>
              <a:rect l="l" t="t" r="r" b="b"/>
              <a:pathLst>
                <a:path w="2048" h="2048" extrusionOk="0">
                  <a:moveTo>
                    <a:pt x="1024" y="0"/>
                  </a:moveTo>
                  <a:cubicBezTo>
                    <a:pt x="458" y="0"/>
                    <a:pt x="1" y="459"/>
                    <a:pt x="1" y="1023"/>
                  </a:cubicBezTo>
                  <a:cubicBezTo>
                    <a:pt x="1" y="1589"/>
                    <a:pt x="458" y="2048"/>
                    <a:pt x="1024" y="2048"/>
                  </a:cubicBezTo>
                  <a:cubicBezTo>
                    <a:pt x="1589" y="2048"/>
                    <a:pt x="2047" y="1589"/>
                    <a:pt x="2047" y="1023"/>
                  </a:cubicBezTo>
                  <a:cubicBezTo>
                    <a:pt x="2047" y="459"/>
                    <a:pt x="1589" y="0"/>
                    <a:pt x="1024" y="0"/>
                  </a:cubicBezTo>
                  <a:close/>
                </a:path>
              </a:pathLst>
            </a:custGeom>
            <a:solidFill>
              <a:srgbClr val="F2A6B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0" name="Google Shape;2914;p51">
              <a:extLst>
                <a:ext uri="{FF2B5EF4-FFF2-40B4-BE49-F238E27FC236}">
                  <a16:creationId xmlns:a16="http://schemas.microsoft.com/office/drawing/2014/main" id="{3856EDF2-22B5-049E-095E-F2DB45C88367}"/>
                </a:ext>
              </a:extLst>
            </p:cNvPr>
            <p:cNvSpPr/>
            <p:nvPr/>
          </p:nvSpPr>
          <p:spPr>
            <a:xfrm>
              <a:off x="6373678" y="1447870"/>
              <a:ext cx="845566" cy="420385"/>
            </a:xfrm>
            <a:custGeom>
              <a:avLst/>
              <a:gdLst/>
              <a:ahLst/>
              <a:cxnLst/>
              <a:rect l="l" t="t" r="r" b="b"/>
              <a:pathLst>
                <a:path w="19040" h="9466" extrusionOk="0">
                  <a:moveTo>
                    <a:pt x="10247" y="0"/>
                  </a:moveTo>
                  <a:cubicBezTo>
                    <a:pt x="7539" y="0"/>
                    <a:pt x="5111" y="575"/>
                    <a:pt x="3592" y="1641"/>
                  </a:cubicBezTo>
                  <a:cubicBezTo>
                    <a:pt x="1734" y="2944"/>
                    <a:pt x="647" y="5593"/>
                    <a:pt x="352" y="6244"/>
                  </a:cubicBezTo>
                  <a:cubicBezTo>
                    <a:pt x="56" y="6895"/>
                    <a:pt x="1" y="8241"/>
                    <a:pt x="1" y="8670"/>
                  </a:cubicBezTo>
                  <a:lnTo>
                    <a:pt x="1" y="9212"/>
                  </a:lnTo>
                  <a:cubicBezTo>
                    <a:pt x="1" y="9212"/>
                    <a:pt x="159" y="9445"/>
                    <a:pt x="420" y="9445"/>
                  </a:cubicBezTo>
                  <a:cubicBezTo>
                    <a:pt x="517" y="9445"/>
                    <a:pt x="629" y="9413"/>
                    <a:pt x="751" y="9325"/>
                  </a:cubicBezTo>
                  <a:cubicBezTo>
                    <a:pt x="1204" y="8998"/>
                    <a:pt x="1902" y="8281"/>
                    <a:pt x="1902" y="8281"/>
                  </a:cubicBezTo>
                  <a:cubicBezTo>
                    <a:pt x="1902" y="8281"/>
                    <a:pt x="2443" y="7698"/>
                    <a:pt x="2600" y="7643"/>
                  </a:cubicBezTo>
                  <a:cubicBezTo>
                    <a:pt x="2758" y="7587"/>
                    <a:pt x="4529" y="5258"/>
                    <a:pt x="4530" y="5258"/>
                  </a:cubicBezTo>
                  <a:lnTo>
                    <a:pt x="4530" y="5258"/>
                  </a:lnTo>
                  <a:cubicBezTo>
                    <a:pt x="4530" y="5258"/>
                    <a:pt x="4468" y="5949"/>
                    <a:pt x="4236" y="6499"/>
                  </a:cubicBezTo>
                  <a:cubicBezTo>
                    <a:pt x="4058" y="6922"/>
                    <a:pt x="3248" y="7669"/>
                    <a:pt x="3351" y="7848"/>
                  </a:cubicBezTo>
                  <a:cubicBezTo>
                    <a:pt x="3366" y="7876"/>
                    <a:pt x="3406" y="7887"/>
                    <a:pt x="3465" y="7887"/>
                  </a:cubicBezTo>
                  <a:cubicBezTo>
                    <a:pt x="3791" y="7887"/>
                    <a:pt x="4679" y="7523"/>
                    <a:pt x="4919" y="7488"/>
                  </a:cubicBezTo>
                  <a:cubicBezTo>
                    <a:pt x="6145" y="7310"/>
                    <a:pt x="7712" y="5307"/>
                    <a:pt x="7712" y="5307"/>
                  </a:cubicBezTo>
                  <a:lnTo>
                    <a:pt x="7712" y="5307"/>
                  </a:lnTo>
                  <a:cubicBezTo>
                    <a:pt x="7712" y="5307"/>
                    <a:pt x="7457" y="6234"/>
                    <a:pt x="7009" y="6921"/>
                  </a:cubicBezTo>
                  <a:cubicBezTo>
                    <a:pt x="6681" y="7422"/>
                    <a:pt x="6077" y="7714"/>
                    <a:pt x="6249" y="7817"/>
                  </a:cubicBezTo>
                  <a:cubicBezTo>
                    <a:pt x="6305" y="7850"/>
                    <a:pt x="6409" y="7865"/>
                    <a:pt x="6549" y="7865"/>
                  </a:cubicBezTo>
                  <a:cubicBezTo>
                    <a:pt x="7050" y="7865"/>
                    <a:pt x="8010" y="7674"/>
                    <a:pt x="8861" y="7461"/>
                  </a:cubicBezTo>
                  <a:cubicBezTo>
                    <a:pt x="9491" y="7304"/>
                    <a:pt x="9952" y="7016"/>
                    <a:pt x="10235" y="6901"/>
                  </a:cubicBezTo>
                  <a:cubicBezTo>
                    <a:pt x="10683" y="6720"/>
                    <a:pt x="11387" y="5980"/>
                    <a:pt x="11615" y="5930"/>
                  </a:cubicBezTo>
                  <a:cubicBezTo>
                    <a:pt x="11617" y="5930"/>
                    <a:pt x="11618" y="5930"/>
                    <a:pt x="11619" y="5930"/>
                  </a:cubicBezTo>
                  <a:cubicBezTo>
                    <a:pt x="11749" y="5930"/>
                    <a:pt x="10036" y="7791"/>
                    <a:pt x="10222" y="7844"/>
                  </a:cubicBezTo>
                  <a:cubicBezTo>
                    <a:pt x="10233" y="7847"/>
                    <a:pt x="10249" y="7848"/>
                    <a:pt x="10270" y="7848"/>
                  </a:cubicBezTo>
                  <a:cubicBezTo>
                    <a:pt x="10619" y="7848"/>
                    <a:pt x="12223" y="7417"/>
                    <a:pt x="12613" y="7386"/>
                  </a:cubicBezTo>
                  <a:cubicBezTo>
                    <a:pt x="13114" y="7347"/>
                    <a:pt x="14081" y="6689"/>
                    <a:pt x="14406" y="6416"/>
                  </a:cubicBezTo>
                  <a:cubicBezTo>
                    <a:pt x="15002" y="5916"/>
                    <a:pt x="15114" y="5447"/>
                    <a:pt x="15114" y="5447"/>
                  </a:cubicBezTo>
                  <a:cubicBezTo>
                    <a:pt x="15114" y="5447"/>
                    <a:pt x="15199" y="5284"/>
                    <a:pt x="15315" y="5284"/>
                  </a:cubicBezTo>
                  <a:cubicBezTo>
                    <a:pt x="15405" y="5284"/>
                    <a:pt x="15514" y="5384"/>
                    <a:pt x="15617" y="5740"/>
                  </a:cubicBezTo>
                  <a:cubicBezTo>
                    <a:pt x="15850" y="6549"/>
                    <a:pt x="16599" y="8028"/>
                    <a:pt x="17471" y="8726"/>
                  </a:cubicBezTo>
                  <a:cubicBezTo>
                    <a:pt x="18028" y="9171"/>
                    <a:pt x="18343" y="9466"/>
                    <a:pt x="18552" y="9466"/>
                  </a:cubicBezTo>
                  <a:cubicBezTo>
                    <a:pt x="18671" y="9466"/>
                    <a:pt x="18755" y="9371"/>
                    <a:pt x="18830" y="9155"/>
                  </a:cubicBezTo>
                  <a:cubicBezTo>
                    <a:pt x="19039" y="8560"/>
                    <a:pt x="18623" y="5093"/>
                    <a:pt x="17569" y="3845"/>
                  </a:cubicBezTo>
                  <a:cubicBezTo>
                    <a:pt x="16515" y="2597"/>
                    <a:pt x="15517" y="407"/>
                    <a:pt x="12092" y="87"/>
                  </a:cubicBezTo>
                  <a:cubicBezTo>
                    <a:pt x="11468" y="29"/>
                    <a:pt x="10850" y="0"/>
                    <a:pt x="10247" y="0"/>
                  </a:cubicBezTo>
                  <a:close/>
                </a:path>
              </a:pathLst>
            </a:custGeom>
            <a:solidFill>
              <a:srgbClr val="FFCE3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1" name="Google Shape;2915;p51">
              <a:extLst>
                <a:ext uri="{FF2B5EF4-FFF2-40B4-BE49-F238E27FC236}">
                  <a16:creationId xmlns:a16="http://schemas.microsoft.com/office/drawing/2014/main" id="{17A07328-46E8-627F-C520-F176A20BFE51}"/>
                </a:ext>
              </a:extLst>
            </p:cNvPr>
            <p:cNvSpPr/>
            <p:nvPr/>
          </p:nvSpPr>
          <p:spPr>
            <a:xfrm>
              <a:off x="6378297" y="1658467"/>
              <a:ext cx="828424" cy="220584"/>
            </a:xfrm>
            <a:custGeom>
              <a:avLst/>
              <a:gdLst/>
              <a:ahLst/>
              <a:cxnLst/>
              <a:rect l="l" t="t" r="r" b="b"/>
              <a:pathLst>
                <a:path w="18654" h="4967" extrusionOk="0">
                  <a:moveTo>
                    <a:pt x="4524" y="0"/>
                  </a:moveTo>
                  <a:cubicBezTo>
                    <a:pt x="4469" y="0"/>
                    <a:pt x="4413" y="27"/>
                    <a:pt x="4385" y="78"/>
                  </a:cubicBezTo>
                  <a:cubicBezTo>
                    <a:pt x="3400" y="1887"/>
                    <a:pt x="1892" y="3577"/>
                    <a:pt x="146" y="4666"/>
                  </a:cubicBezTo>
                  <a:cubicBezTo>
                    <a:pt x="1" y="4757"/>
                    <a:pt x="89" y="4966"/>
                    <a:pt x="224" y="4966"/>
                  </a:cubicBezTo>
                  <a:cubicBezTo>
                    <a:pt x="250" y="4966"/>
                    <a:pt x="278" y="4959"/>
                    <a:pt x="306" y="4941"/>
                  </a:cubicBezTo>
                  <a:cubicBezTo>
                    <a:pt x="1843" y="3982"/>
                    <a:pt x="3204" y="2573"/>
                    <a:pt x="4197" y="1021"/>
                  </a:cubicBezTo>
                  <a:lnTo>
                    <a:pt x="4197" y="1021"/>
                  </a:lnTo>
                  <a:cubicBezTo>
                    <a:pt x="4173" y="1098"/>
                    <a:pt x="4146" y="1174"/>
                    <a:pt x="4118" y="1250"/>
                  </a:cubicBezTo>
                  <a:cubicBezTo>
                    <a:pt x="3892" y="1881"/>
                    <a:pt x="3572" y="2485"/>
                    <a:pt x="3133" y="2993"/>
                  </a:cubicBezTo>
                  <a:cubicBezTo>
                    <a:pt x="3031" y="3111"/>
                    <a:pt x="3117" y="3262"/>
                    <a:pt x="3256" y="3262"/>
                  </a:cubicBezTo>
                  <a:cubicBezTo>
                    <a:pt x="3267" y="3262"/>
                    <a:pt x="3277" y="3262"/>
                    <a:pt x="3288" y="3260"/>
                  </a:cubicBezTo>
                  <a:cubicBezTo>
                    <a:pt x="4706" y="3036"/>
                    <a:pt x="6381" y="2400"/>
                    <a:pt x="7312" y="1223"/>
                  </a:cubicBezTo>
                  <a:lnTo>
                    <a:pt x="7312" y="1223"/>
                  </a:lnTo>
                  <a:cubicBezTo>
                    <a:pt x="7019" y="1916"/>
                    <a:pt x="6425" y="2536"/>
                    <a:pt x="5907" y="2970"/>
                  </a:cubicBezTo>
                  <a:cubicBezTo>
                    <a:pt x="5801" y="3058"/>
                    <a:pt x="5887" y="3241"/>
                    <a:pt x="6016" y="3241"/>
                  </a:cubicBezTo>
                  <a:cubicBezTo>
                    <a:pt x="6017" y="3241"/>
                    <a:pt x="6019" y="3241"/>
                    <a:pt x="6020" y="3241"/>
                  </a:cubicBezTo>
                  <a:cubicBezTo>
                    <a:pt x="6852" y="3215"/>
                    <a:pt x="7696" y="3068"/>
                    <a:pt x="8500" y="2859"/>
                  </a:cubicBezTo>
                  <a:cubicBezTo>
                    <a:pt x="9432" y="2614"/>
                    <a:pt x="10396" y="2238"/>
                    <a:pt x="11151" y="1621"/>
                  </a:cubicBezTo>
                  <a:lnTo>
                    <a:pt x="11151" y="1621"/>
                  </a:lnTo>
                  <a:cubicBezTo>
                    <a:pt x="10826" y="2121"/>
                    <a:pt x="10422" y="2574"/>
                    <a:pt x="9960" y="2917"/>
                  </a:cubicBezTo>
                  <a:cubicBezTo>
                    <a:pt x="9847" y="3001"/>
                    <a:pt x="9866" y="3214"/>
                    <a:pt x="10031" y="3214"/>
                  </a:cubicBezTo>
                  <a:cubicBezTo>
                    <a:pt x="10034" y="3214"/>
                    <a:pt x="10038" y="3214"/>
                    <a:pt x="10041" y="3214"/>
                  </a:cubicBezTo>
                  <a:cubicBezTo>
                    <a:pt x="11575" y="3140"/>
                    <a:pt x="13361" y="2724"/>
                    <a:pt x="14533" y="1688"/>
                  </a:cubicBezTo>
                  <a:cubicBezTo>
                    <a:pt x="14835" y="1421"/>
                    <a:pt x="15081" y="1104"/>
                    <a:pt x="15252" y="747"/>
                  </a:cubicBezTo>
                  <a:lnTo>
                    <a:pt x="15252" y="747"/>
                  </a:lnTo>
                  <a:cubicBezTo>
                    <a:pt x="15691" y="2452"/>
                    <a:pt x="16885" y="4026"/>
                    <a:pt x="18347" y="4941"/>
                  </a:cubicBezTo>
                  <a:cubicBezTo>
                    <a:pt x="18375" y="4959"/>
                    <a:pt x="18402" y="4966"/>
                    <a:pt x="18428" y="4966"/>
                  </a:cubicBezTo>
                  <a:cubicBezTo>
                    <a:pt x="18564" y="4966"/>
                    <a:pt x="18654" y="4757"/>
                    <a:pt x="18508" y="4666"/>
                  </a:cubicBezTo>
                  <a:cubicBezTo>
                    <a:pt x="16955" y="3694"/>
                    <a:pt x="15737" y="1947"/>
                    <a:pt x="15446" y="116"/>
                  </a:cubicBezTo>
                  <a:cubicBezTo>
                    <a:pt x="15434" y="39"/>
                    <a:pt x="15369" y="2"/>
                    <a:pt x="15301" y="2"/>
                  </a:cubicBezTo>
                  <a:cubicBezTo>
                    <a:pt x="15230" y="2"/>
                    <a:pt x="15156" y="42"/>
                    <a:pt x="15139" y="116"/>
                  </a:cubicBezTo>
                  <a:cubicBezTo>
                    <a:pt x="14824" y="1439"/>
                    <a:pt x="13514" y="2120"/>
                    <a:pt x="12312" y="2484"/>
                  </a:cubicBezTo>
                  <a:cubicBezTo>
                    <a:pt x="11734" y="2659"/>
                    <a:pt x="11130" y="2791"/>
                    <a:pt x="10525" y="2857"/>
                  </a:cubicBezTo>
                  <a:lnTo>
                    <a:pt x="10525" y="2857"/>
                  </a:lnTo>
                  <a:cubicBezTo>
                    <a:pt x="11173" y="2256"/>
                    <a:pt x="11680" y="1471"/>
                    <a:pt x="11999" y="656"/>
                  </a:cubicBezTo>
                  <a:cubicBezTo>
                    <a:pt x="12043" y="541"/>
                    <a:pt x="11943" y="461"/>
                    <a:pt x="11843" y="461"/>
                  </a:cubicBezTo>
                  <a:cubicBezTo>
                    <a:pt x="11791" y="461"/>
                    <a:pt x="11738" y="483"/>
                    <a:pt x="11707" y="533"/>
                  </a:cubicBezTo>
                  <a:cubicBezTo>
                    <a:pt x="10966" y="1699"/>
                    <a:pt x="9571" y="2263"/>
                    <a:pt x="8284" y="2583"/>
                  </a:cubicBezTo>
                  <a:cubicBezTo>
                    <a:pt x="7693" y="2731"/>
                    <a:pt x="7080" y="2844"/>
                    <a:pt x="6468" y="2896"/>
                  </a:cubicBezTo>
                  <a:lnTo>
                    <a:pt x="6468" y="2896"/>
                  </a:lnTo>
                  <a:cubicBezTo>
                    <a:pt x="7170" y="2227"/>
                    <a:pt x="7848" y="1292"/>
                    <a:pt x="7816" y="319"/>
                  </a:cubicBezTo>
                  <a:cubicBezTo>
                    <a:pt x="7813" y="216"/>
                    <a:pt x="7740" y="164"/>
                    <a:pt x="7663" y="164"/>
                  </a:cubicBezTo>
                  <a:cubicBezTo>
                    <a:pt x="7599" y="164"/>
                    <a:pt x="7532" y="201"/>
                    <a:pt x="7503" y="276"/>
                  </a:cubicBezTo>
                  <a:cubicBezTo>
                    <a:pt x="6928" y="1758"/>
                    <a:pt x="5156" y="2553"/>
                    <a:pt x="3633" y="2873"/>
                  </a:cubicBezTo>
                  <a:lnTo>
                    <a:pt x="3633" y="2873"/>
                  </a:lnTo>
                  <a:cubicBezTo>
                    <a:pt x="3987" y="2383"/>
                    <a:pt x="4254" y="1835"/>
                    <a:pt x="4453" y="1262"/>
                  </a:cubicBezTo>
                  <a:cubicBezTo>
                    <a:pt x="4551" y="980"/>
                    <a:pt x="4819" y="381"/>
                    <a:pt x="4661" y="78"/>
                  </a:cubicBezTo>
                  <a:cubicBezTo>
                    <a:pt x="4634" y="26"/>
                    <a:pt x="4579" y="0"/>
                    <a:pt x="4524" y="0"/>
                  </a:cubicBezTo>
                  <a:close/>
                </a:path>
              </a:pathLst>
            </a:custGeom>
            <a:solidFill>
              <a:srgbClr val="1D1D1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grpSp>
      <p:grpSp>
        <p:nvGrpSpPr>
          <p:cNvPr id="242" name="Google Shape;2916;p51">
            <a:extLst>
              <a:ext uri="{FF2B5EF4-FFF2-40B4-BE49-F238E27FC236}">
                <a16:creationId xmlns:a16="http://schemas.microsoft.com/office/drawing/2014/main" id="{29D0488C-D2EE-0BDC-8737-5E7BC29906C1}"/>
              </a:ext>
            </a:extLst>
          </p:cNvPr>
          <p:cNvGrpSpPr/>
          <p:nvPr/>
        </p:nvGrpSpPr>
        <p:grpSpPr>
          <a:xfrm rot="2397569">
            <a:off x="6805970" y="4783813"/>
            <a:ext cx="1995823" cy="2723288"/>
            <a:chOff x="1274013" y="1595300"/>
            <a:chExt cx="1064625" cy="1452675"/>
          </a:xfrm>
        </p:grpSpPr>
        <p:sp>
          <p:nvSpPr>
            <p:cNvPr id="243" name="Google Shape;2917;p51">
              <a:extLst>
                <a:ext uri="{FF2B5EF4-FFF2-40B4-BE49-F238E27FC236}">
                  <a16:creationId xmlns:a16="http://schemas.microsoft.com/office/drawing/2014/main" id="{33B44D00-7772-0CAC-7B5C-56251B1F6436}"/>
                </a:ext>
              </a:extLst>
            </p:cNvPr>
            <p:cNvSpPr/>
            <p:nvPr/>
          </p:nvSpPr>
          <p:spPr>
            <a:xfrm>
              <a:off x="1385888" y="1859700"/>
              <a:ext cx="117600" cy="133850"/>
            </a:xfrm>
            <a:custGeom>
              <a:avLst/>
              <a:gdLst/>
              <a:ahLst/>
              <a:cxnLst/>
              <a:rect l="l" t="t" r="r" b="b"/>
              <a:pathLst>
                <a:path w="4704" h="5354" extrusionOk="0">
                  <a:moveTo>
                    <a:pt x="4387" y="1"/>
                  </a:moveTo>
                  <a:cubicBezTo>
                    <a:pt x="4335" y="1"/>
                    <a:pt x="4281" y="20"/>
                    <a:pt x="4235" y="67"/>
                  </a:cubicBezTo>
                  <a:cubicBezTo>
                    <a:pt x="2706" y="1593"/>
                    <a:pt x="1257" y="3274"/>
                    <a:pt x="83" y="5091"/>
                  </a:cubicBezTo>
                  <a:cubicBezTo>
                    <a:pt x="1" y="5217"/>
                    <a:pt x="131" y="5354"/>
                    <a:pt x="257" y="5354"/>
                  </a:cubicBezTo>
                  <a:cubicBezTo>
                    <a:pt x="302" y="5354"/>
                    <a:pt x="347" y="5336"/>
                    <a:pt x="381" y="5293"/>
                  </a:cubicBezTo>
                  <a:cubicBezTo>
                    <a:pt x="1729" y="3595"/>
                    <a:pt x="3069" y="1934"/>
                    <a:pt x="4558" y="355"/>
                  </a:cubicBezTo>
                  <a:cubicBezTo>
                    <a:pt x="4703" y="199"/>
                    <a:pt x="4553" y="1"/>
                    <a:pt x="4387" y="1"/>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4" name="Google Shape;2918;p51">
              <a:extLst>
                <a:ext uri="{FF2B5EF4-FFF2-40B4-BE49-F238E27FC236}">
                  <a16:creationId xmlns:a16="http://schemas.microsoft.com/office/drawing/2014/main" id="{7CC8F235-E091-7F3C-F2AB-80F7BC81CECD}"/>
                </a:ext>
              </a:extLst>
            </p:cNvPr>
            <p:cNvSpPr/>
            <p:nvPr/>
          </p:nvSpPr>
          <p:spPr>
            <a:xfrm>
              <a:off x="1390713" y="1963675"/>
              <a:ext cx="171975" cy="35625"/>
            </a:xfrm>
            <a:custGeom>
              <a:avLst/>
              <a:gdLst/>
              <a:ahLst/>
              <a:cxnLst/>
              <a:rect l="l" t="t" r="r" b="b"/>
              <a:pathLst>
                <a:path w="6879" h="1425" extrusionOk="0">
                  <a:moveTo>
                    <a:pt x="6487" y="0"/>
                  </a:moveTo>
                  <a:cubicBezTo>
                    <a:pt x="6464" y="0"/>
                    <a:pt x="6440" y="4"/>
                    <a:pt x="6414" y="10"/>
                  </a:cubicBezTo>
                  <a:cubicBezTo>
                    <a:pt x="5243" y="313"/>
                    <a:pt x="4058" y="559"/>
                    <a:pt x="2858" y="715"/>
                  </a:cubicBezTo>
                  <a:cubicBezTo>
                    <a:pt x="1935" y="837"/>
                    <a:pt x="968" y="806"/>
                    <a:pt x="81" y="1095"/>
                  </a:cubicBezTo>
                  <a:cubicBezTo>
                    <a:pt x="0" y="1121"/>
                    <a:pt x="10" y="1235"/>
                    <a:pt x="89" y="1254"/>
                  </a:cubicBezTo>
                  <a:cubicBezTo>
                    <a:pt x="551" y="1374"/>
                    <a:pt x="1048" y="1424"/>
                    <a:pt x="1563" y="1424"/>
                  </a:cubicBezTo>
                  <a:cubicBezTo>
                    <a:pt x="3239" y="1424"/>
                    <a:pt x="5105" y="893"/>
                    <a:pt x="6577" y="509"/>
                  </a:cubicBezTo>
                  <a:cubicBezTo>
                    <a:pt x="6879" y="430"/>
                    <a:pt x="6762" y="0"/>
                    <a:pt x="6487"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5" name="Google Shape;2919;p51">
              <a:extLst>
                <a:ext uri="{FF2B5EF4-FFF2-40B4-BE49-F238E27FC236}">
                  <a16:creationId xmlns:a16="http://schemas.microsoft.com/office/drawing/2014/main" id="{258E266C-815D-D4D4-8AD4-0FE306D24A2A}"/>
                </a:ext>
              </a:extLst>
            </p:cNvPr>
            <p:cNvSpPr/>
            <p:nvPr/>
          </p:nvSpPr>
          <p:spPr>
            <a:xfrm>
              <a:off x="1473088" y="2081375"/>
              <a:ext cx="117600" cy="133850"/>
            </a:xfrm>
            <a:custGeom>
              <a:avLst/>
              <a:gdLst/>
              <a:ahLst/>
              <a:cxnLst/>
              <a:rect l="l" t="t" r="r" b="b"/>
              <a:pathLst>
                <a:path w="4704" h="5354" extrusionOk="0">
                  <a:moveTo>
                    <a:pt x="4387" y="0"/>
                  </a:moveTo>
                  <a:cubicBezTo>
                    <a:pt x="4335" y="0"/>
                    <a:pt x="4281" y="20"/>
                    <a:pt x="4234" y="67"/>
                  </a:cubicBezTo>
                  <a:cubicBezTo>
                    <a:pt x="2706" y="1593"/>
                    <a:pt x="1256" y="3275"/>
                    <a:pt x="83" y="5091"/>
                  </a:cubicBezTo>
                  <a:cubicBezTo>
                    <a:pt x="1" y="5217"/>
                    <a:pt x="131" y="5353"/>
                    <a:pt x="256" y="5353"/>
                  </a:cubicBezTo>
                  <a:cubicBezTo>
                    <a:pt x="302" y="5353"/>
                    <a:pt x="347" y="5335"/>
                    <a:pt x="381" y="5293"/>
                  </a:cubicBezTo>
                  <a:cubicBezTo>
                    <a:pt x="1730" y="3595"/>
                    <a:pt x="3070" y="1934"/>
                    <a:pt x="4558" y="354"/>
                  </a:cubicBezTo>
                  <a:cubicBezTo>
                    <a:pt x="4704" y="199"/>
                    <a:pt x="4553" y="0"/>
                    <a:pt x="4387"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6" name="Google Shape;2920;p51">
              <a:extLst>
                <a:ext uri="{FF2B5EF4-FFF2-40B4-BE49-F238E27FC236}">
                  <a16:creationId xmlns:a16="http://schemas.microsoft.com/office/drawing/2014/main" id="{FC4188BA-0532-F896-9822-CECEE48235A6}"/>
                </a:ext>
              </a:extLst>
            </p:cNvPr>
            <p:cNvSpPr/>
            <p:nvPr/>
          </p:nvSpPr>
          <p:spPr>
            <a:xfrm>
              <a:off x="1477888" y="2185375"/>
              <a:ext cx="172000" cy="35625"/>
            </a:xfrm>
            <a:custGeom>
              <a:avLst/>
              <a:gdLst/>
              <a:ahLst/>
              <a:cxnLst/>
              <a:rect l="l" t="t" r="r" b="b"/>
              <a:pathLst>
                <a:path w="6880" h="1425" extrusionOk="0">
                  <a:moveTo>
                    <a:pt x="6488" y="0"/>
                  </a:moveTo>
                  <a:cubicBezTo>
                    <a:pt x="6465" y="0"/>
                    <a:pt x="6440" y="3"/>
                    <a:pt x="6415" y="10"/>
                  </a:cubicBezTo>
                  <a:cubicBezTo>
                    <a:pt x="5244" y="312"/>
                    <a:pt x="4059" y="558"/>
                    <a:pt x="2860" y="715"/>
                  </a:cubicBezTo>
                  <a:cubicBezTo>
                    <a:pt x="1936" y="835"/>
                    <a:pt x="969" y="805"/>
                    <a:pt x="82" y="1093"/>
                  </a:cubicBezTo>
                  <a:cubicBezTo>
                    <a:pt x="1" y="1120"/>
                    <a:pt x="11" y="1234"/>
                    <a:pt x="90" y="1254"/>
                  </a:cubicBezTo>
                  <a:cubicBezTo>
                    <a:pt x="551" y="1374"/>
                    <a:pt x="1048" y="1424"/>
                    <a:pt x="1562" y="1424"/>
                  </a:cubicBezTo>
                  <a:cubicBezTo>
                    <a:pt x="3239" y="1424"/>
                    <a:pt x="5105" y="892"/>
                    <a:pt x="6578" y="508"/>
                  </a:cubicBezTo>
                  <a:cubicBezTo>
                    <a:pt x="6879" y="430"/>
                    <a:pt x="6763" y="0"/>
                    <a:pt x="6488"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7" name="Google Shape;2921;p51">
              <a:extLst>
                <a:ext uri="{FF2B5EF4-FFF2-40B4-BE49-F238E27FC236}">
                  <a16:creationId xmlns:a16="http://schemas.microsoft.com/office/drawing/2014/main" id="{AD43FCA2-09B2-A9A4-339A-B74B28D5187A}"/>
                </a:ext>
              </a:extLst>
            </p:cNvPr>
            <p:cNvSpPr/>
            <p:nvPr/>
          </p:nvSpPr>
          <p:spPr>
            <a:xfrm>
              <a:off x="1573488" y="2320825"/>
              <a:ext cx="117575" cy="133850"/>
            </a:xfrm>
            <a:custGeom>
              <a:avLst/>
              <a:gdLst/>
              <a:ahLst/>
              <a:cxnLst/>
              <a:rect l="l" t="t" r="r" b="b"/>
              <a:pathLst>
                <a:path w="4703" h="5354" extrusionOk="0">
                  <a:moveTo>
                    <a:pt x="4386" y="0"/>
                  </a:moveTo>
                  <a:cubicBezTo>
                    <a:pt x="4334" y="0"/>
                    <a:pt x="4280" y="20"/>
                    <a:pt x="4233" y="67"/>
                  </a:cubicBezTo>
                  <a:cubicBezTo>
                    <a:pt x="2705" y="1593"/>
                    <a:pt x="1255" y="3274"/>
                    <a:pt x="82" y="5091"/>
                  </a:cubicBezTo>
                  <a:cubicBezTo>
                    <a:pt x="0" y="5217"/>
                    <a:pt x="130" y="5354"/>
                    <a:pt x="256" y="5354"/>
                  </a:cubicBezTo>
                  <a:cubicBezTo>
                    <a:pt x="301" y="5354"/>
                    <a:pt x="346" y="5336"/>
                    <a:pt x="380" y="5293"/>
                  </a:cubicBezTo>
                  <a:cubicBezTo>
                    <a:pt x="1729" y="3595"/>
                    <a:pt x="3068" y="1935"/>
                    <a:pt x="4556" y="355"/>
                  </a:cubicBezTo>
                  <a:cubicBezTo>
                    <a:pt x="4702" y="199"/>
                    <a:pt x="4553" y="0"/>
                    <a:pt x="4386"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8" name="Google Shape;2922;p51">
              <a:extLst>
                <a:ext uri="{FF2B5EF4-FFF2-40B4-BE49-F238E27FC236}">
                  <a16:creationId xmlns:a16="http://schemas.microsoft.com/office/drawing/2014/main" id="{DED06E76-1918-9A56-C397-0F63D34E05D6}"/>
                </a:ext>
              </a:extLst>
            </p:cNvPr>
            <p:cNvSpPr/>
            <p:nvPr/>
          </p:nvSpPr>
          <p:spPr>
            <a:xfrm>
              <a:off x="1578263" y="2424800"/>
              <a:ext cx="172000" cy="35625"/>
            </a:xfrm>
            <a:custGeom>
              <a:avLst/>
              <a:gdLst/>
              <a:ahLst/>
              <a:cxnLst/>
              <a:rect l="l" t="t" r="r" b="b"/>
              <a:pathLst>
                <a:path w="6880" h="1425" extrusionOk="0">
                  <a:moveTo>
                    <a:pt x="6487" y="1"/>
                  </a:moveTo>
                  <a:cubicBezTo>
                    <a:pt x="6464" y="1"/>
                    <a:pt x="6440" y="4"/>
                    <a:pt x="6415" y="10"/>
                  </a:cubicBezTo>
                  <a:cubicBezTo>
                    <a:pt x="5243" y="313"/>
                    <a:pt x="4059" y="558"/>
                    <a:pt x="2859" y="715"/>
                  </a:cubicBezTo>
                  <a:cubicBezTo>
                    <a:pt x="1935" y="837"/>
                    <a:pt x="968" y="805"/>
                    <a:pt x="81" y="1095"/>
                  </a:cubicBezTo>
                  <a:cubicBezTo>
                    <a:pt x="0" y="1121"/>
                    <a:pt x="11" y="1235"/>
                    <a:pt x="89" y="1254"/>
                  </a:cubicBezTo>
                  <a:cubicBezTo>
                    <a:pt x="551" y="1374"/>
                    <a:pt x="1048" y="1425"/>
                    <a:pt x="1563" y="1425"/>
                  </a:cubicBezTo>
                  <a:cubicBezTo>
                    <a:pt x="3239" y="1425"/>
                    <a:pt x="5105" y="893"/>
                    <a:pt x="6577" y="509"/>
                  </a:cubicBezTo>
                  <a:cubicBezTo>
                    <a:pt x="6880" y="430"/>
                    <a:pt x="6763" y="1"/>
                    <a:pt x="6487" y="1"/>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49" name="Google Shape;2923;p51">
              <a:extLst>
                <a:ext uri="{FF2B5EF4-FFF2-40B4-BE49-F238E27FC236}">
                  <a16:creationId xmlns:a16="http://schemas.microsoft.com/office/drawing/2014/main" id="{AC28147B-1F4B-D989-4B10-D404B2C4514B}"/>
                </a:ext>
              </a:extLst>
            </p:cNvPr>
            <p:cNvSpPr/>
            <p:nvPr/>
          </p:nvSpPr>
          <p:spPr>
            <a:xfrm>
              <a:off x="1472538" y="1595300"/>
              <a:ext cx="681275" cy="397875"/>
            </a:xfrm>
            <a:custGeom>
              <a:avLst/>
              <a:gdLst/>
              <a:ahLst/>
              <a:cxnLst/>
              <a:rect l="l" t="t" r="r" b="b"/>
              <a:pathLst>
                <a:path w="27251" h="15915" extrusionOk="0">
                  <a:moveTo>
                    <a:pt x="25522" y="0"/>
                  </a:moveTo>
                  <a:lnTo>
                    <a:pt x="24560" y="391"/>
                  </a:lnTo>
                  <a:cubicBezTo>
                    <a:pt x="19626" y="2393"/>
                    <a:pt x="14662" y="4310"/>
                    <a:pt x="9752" y="6316"/>
                  </a:cubicBezTo>
                  <a:cubicBezTo>
                    <a:pt x="9025" y="6612"/>
                    <a:pt x="8299" y="6909"/>
                    <a:pt x="7573" y="7206"/>
                  </a:cubicBezTo>
                  <a:cubicBezTo>
                    <a:pt x="6083" y="7816"/>
                    <a:pt x="4611" y="8466"/>
                    <a:pt x="3137" y="9109"/>
                  </a:cubicBezTo>
                  <a:cubicBezTo>
                    <a:pt x="2897" y="9215"/>
                    <a:pt x="2657" y="9315"/>
                    <a:pt x="2416" y="9411"/>
                  </a:cubicBezTo>
                  <a:cubicBezTo>
                    <a:pt x="2035" y="9564"/>
                    <a:pt x="1653" y="9707"/>
                    <a:pt x="1264" y="9845"/>
                  </a:cubicBezTo>
                  <a:cubicBezTo>
                    <a:pt x="865" y="9984"/>
                    <a:pt x="166" y="10198"/>
                    <a:pt x="98" y="10700"/>
                  </a:cubicBezTo>
                  <a:cubicBezTo>
                    <a:pt x="1" y="11428"/>
                    <a:pt x="331" y="12422"/>
                    <a:pt x="579" y="13095"/>
                  </a:cubicBezTo>
                  <a:cubicBezTo>
                    <a:pt x="926" y="14033"/>
                    <a:pt x="1460" y="14903"/>
                    <a:pt x="2151" y="15627"/>
                  </a:cubicBezTo>
                  <a:cubicBezTo>
                    <a:pt x="2246" y="15724"/>
                    <a:pt x="2346" y="15823"/>
                    <a:pt x="2473" y="15872"/>
                  </a:cubicBezTo>
                  <a:cubicBezTo>
                    <a:pt x="2551" y="15904"/>
                    <a:pt x="2634" y="15914"/>
                    <a:pt x="2719" y="15914"/>
                  </a:cubicBezTo>
                  <a:cubicBezTo>
                    <a:pt x="2799" y="15914"/>
                    <a:pt x="2881" y="15905"/>
                    <a:pt x="2961" y="15895"/>
                  </a:cubicBezTo>
                  <a:cubicBezTo>
                    <a:pt x="5543" y="15583"/>
                    <a:pt x="8088" y="15007"/>
                    <a:pt x="10554" y="14178"/>
                  </a:cubicBezTo>
                  <a:cubicBezTo>
                    <a:pt x="12581" y="13496"/>
                    <a:pt x="14546" y="12646"/>
                    <a:pt x="16496" y="11770"/>
                  </a:cubicBezTo>
                  <a:cubicBezTo>
                    <a:pt x="20083" y="10160"/>
                    <a:pt x="27250" y="6007"/>
                    <a:pt x="27231" y="5813"/>
                  </a:cubicBezTo>
                  <a:cubicBezTo>
                    <a:pt x="27220" y="5712"/>
                    <a:pt x="25878" y="4000"/>
                    <a:pt x="25822" y="3802"/>
                  </a:cubicBezTo>
                  <a:cubicBezTo>
                    <a:pt x="25757" y="3582"/>
                    <a:pt x="25788" y="3347"/>
                    <a:pt x="25811" y="3121"/>
                  </a:cubicBezTo>
                  <a:cubicBezTo>
                    <a:pt x="25912" y="2072"/>
                    <a:pt x="25814" y="1013"/>
                    <a:pt x="25522"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0" name="Google Shape;2924;p51">
              <a:extLst>
                <a:ext uri="{FF2B5EF4-FFF2-40B4-BE49-F238E27FC236}">
                  <a16:creationId xmlns:a16="http://schemas.microsoft.com/office/drawing/2014/main" id="{707ADA70-96A0-65DE-6CED-443541CE54B4}"/>
                </a:ext>
              </a:extLst>
            </p:cNvPr>
            <p:cNvSpPr/>
            <p:nvPr/>
          </p:nvSpPr>
          <p:spPr>
            <a:xfrm>
              <a:off x="1532913" y="1605075"/>
              <a:ext cx="589675" cy="293900"/>
            </a:xfrm>
            <a:custGeom>
              <a:avLst/>
              <a:gdLst/>
              <a:ahLst/>
              <a:cxnLst/>
              <a:rect l="l" t="t" r="r" b="b"/>
              <a:pathLst>
                <a:path w="23587" h="11756" extrusionOk="0">
                  <a:moveTo>
                    <a:pt x="22144" y="1"/>
                  </a:moveTo>
                  <a:lnTo>
                    <a:pt x="22144" y="1"/>
                  </a:lnTo>
                  <a:cubicBezTo>
                    <a:pt x="21225" y="373"/>
                    <a:pt x="20308" y="742"/>
                    <a:pt x="19388" y="1109"/>
                  </a:cubicBezTo>
                  <a:cubicBezTo>
                    <a:pt x="19300" y="1145"/>
                    <a:pt x="19211" y="1180"/>
                    <a:pt x="19122" y="1216"/>
                  </a:cubicBezTo>
                  <a:lnTo>
                    <a:pt x="17864" y="1718"/>
                  </a:lnTo>
                  <a:cubicBezTo>
                    <a:pt x="17762" y="1758"/>
                    <a:pt x="17661" y="1799"/>
                    <a:pt x="17560" y="1838"/>
                  </a:cubicBezTo>
                  <a:cubicBezTo>
                    <a:pt x="17372" y="1913"/>
                    <a:pt x="17187" y="1987"/>
                    <a:pt x="17000" y="2060"/>
                  </a:cubicBezTo>
                  <a:cubicBezTo>
                    <a:pt x="16903" y="2100"/>
                    <a:pt x="16805" y="2139"/>
                    <a:pt x="16707" y="2177"/>
                  </a:cubicBezTo>
                  <a:cubicBezTo>
                    <a:pt x="16419" y="2292"/>
                    <a:pt x="16129" y="2406"/>
                    <a:pt x="15841" y="2521"/>
                  </a:cubicBezTo>
                  <a:lnTo>
                    <a:pt x="15581" y="2624"/>
                  </a:lnTo>
                  <a:cubicBezTo>
                    <a:pt x="14954" y="2873"/>
                    <a:pt x="14327" y="3122"/>
                    <a:pt x="13701" y="3370"/>
                  </a:cubicBezTo>
                  <a:cubicBezTo>
                    <a:pt x="13607" y="3407"/>
                    <a:pt x="13516" y="3443"/>
                    <a:pt x="13424" y="3480"/>
                  </a:cubicBezTo>
                  <a:cubicBezTo>
                    <a:pt x="12727" y="3757"/>
                    <a:pt x="12031" y="4034"/>
                    <a:pt x="11335" y="4312"/>
                  </a:cubicBezTo>
                  <a:cubicBezTo>
                    <a:pt x="11245" y="4348"/>
                    <a:pt x="11154" y="4384"/>
                    <a:pt x="11064" y="4420"/>
                  </a:cubicBezTo>
                  <a:cubicBezTo>
                    <a:pt x="10569" y="4618"/>
                    <a:pt x="10073" y="4817"/>
                    <a:pt x="9578" y="5016"/>
                  </a:cubicBezTo>
                  <a:lnTo>
                    <a:pt x="9047" y="5230"/>
                  </a:lnTo>
                  <a:cubicBezTo>
                    <a:pt x="8476" y="5461"/>
                    <a:pt x="7906" y="5692"/>
                    <a:pt x="7337" y="5924"/>
                  </a:cubicBezTo>
                  <a:cubicBezTo>
                    <a:pt x="6610" y="6221"/>
                    <a:pt x="5884" y="6517"/>
                    <a:pt x="5157" y="6815"/>
                  </a:cubicBezTo>
                  <a:cubicBezTo>
                    <a:pt x="3667" y="7423"/>
                    <a:pt x="2196" y="8074"/>
                    <a:pt x="722" y="8718"/>
                  </a:cubicBezTo>
                  <a:cubicBezTo>
                    <a:pt x="482" y="8824"/>
                    <a:pt x="241" y="8924"/>
                    <a:pt x="1" y="9020"/>
                  </a:cubicBezTo>
                  <a:cubicBezTo>
                    <a:pt x="396" y="9682"/>
                    <a:pt x="880" y="10282"/>
                    <a:pt x="1490" y="10747"/>
                  </a:cubicBezTo>
                  <a:cubicBezTo>
                    <a:pt x="2155" y="11253"/>
                    <a:pt x="2994" y="11571"/>
                    <a:pt x="3821" y="11571"/>
                  </a:cubicBezTo>
                  <a:cubicBezTo>
                    <a:pt x="4166" y="11571"/>
                    <a:pt x="4510" y="11516"/>
                    <a:pt x="4837" y="11395"/>
                  </a:cubicBezTo>
                  <a:cubicBezTo>
                    <a:pt x="4912" y="11369"/>
                    <a:pt x="4987" y="11339"/>
                    <a:pt x="5065" y="11339"/>
                  </a:cubicBezTo>
                  <a:cubicBezTo>
                    <a:pt x="5070" y="11339"/>
                    <a:pt x="5076" y="11339"/>
                    <a:pt x="5081" y="11339"/>
                  </a:cubicBezTo>
                  <a:cubicBezTo>
                    <a:pt x="5173" y="11345"/>
                    <a:pt x="5254" y="11395"/>
                    <a:pt x="5336" y="11440"/>
                  </a:cubicBezTo>
                  <a:cubicBezTo>
                    <a:pt x="5733" y="11660"/>
                    <a:pt x="6179" y="11755"/>
                    <a:pt x="6633" y="11755"/>
                  </a:cubicBezTo>
                  <a:cubicBezTo>
                    <a:pt x="7141" y="11755"/>
                    <a:pt x="7659" y="11635"/>
                    <a:pt x="8127" y="11433"/>
                  </a:cubicBezTo>
                  <a:cubicBezTo>
                    <a:pt x="8905" y="11100"/>
                    <a:pt x="9576" y="10566"/>
                    <a:pt x="10223" y="10017"/>
                  </a:cubicBezTo>
                  <a:cubicBezTo>
                    <a:pt x="10314" y="9941"/>
                    <a:pt x="10402" y="9865"/>
                    <a:pt x="10491" y="9788"/>
                  </a:cubicBezTo>
                  <a:cubicBezTo>
                    <a:pt x="10584" y="9794"/>
                    <a:pt x="10679" y="9798"/>
                    <a:pt x="10773" y="9801"/>
                  </a:cubicBezTo>
                  <a:cubicBezTo>
                    <a:pt x="10907" y="9806"/>
                    <a:pt x="11041" y="9808"/>
                    <a:pt x="11175" y="9808"/>
                  </a:cubicBezTo>
                  <a:cubicBezTo>
                    <a:pt x="11433" y="9808"/>
                    <a:pt x="11691" y="9799"/>
                    <a:pt x="11949" y="9780"/>
                  </a:cubicBezTo>
                  <a:cubicBezTo>
                    <a:pt x="12033" y="9776"/>
                    <a:pt x="12118" y="9769"/>
                    <a:pt x="12204" y="9761"/>
                  </a:cubicBezTo>
                  <a:cubicBezTo>
                    <a:pt x="12762" y="9712"/>
                    <a:pt x="13316" y="9623"/>
                    <a:pt x="13863" y="9495"/>
                  </a:cubicBezTo>
                  <a:cubicBezTo>
                    <a:pt x="13957" y="9473"/>
                    <a:pt x="14051" y="9450"/>
                    <a:pt x="14144" y="9424"/>
                  </a:cubicBezTo>
                  <a:cubicBezTo>
                    <a:pt x="14896" y="9230"/>
                    <a:pt x="15627" y="8963"/>
                    <a:pt x="16328" y="8625"/>
                  </a:cubicBezTo>
                  <a:cubicBezTo>
                    <a:pt x="16406" y="8587"/>
                    <a:pt x="16484" y="8549"/>
                    <a:pt x="16561" y="8509"/>
                  </a:cubicBezTo>
                  <a:cubicBezTo>
                    <a:pt x="17171" y="8198"/>
                    <a:pt x="17754" y="7832"/>
                    <a:pt x="18301" y="7417"/>
                  </a:cubicBezTo>
                  <a:cubicBezTo>
                    <a:pt x="18371" y="7364"/>
                    <a:pt x="18440" y="7309"/>
                    <a:pt x="18510" y="7253"/>
                  </a:cubicBezTo>
                  <a:cubicBezTo>
                    <a:pt x="18884" y="6953"/>
                    <a:pt x="19236" y="6628"/>
                    <a:pt x="19567" y="6281"/>
                  </a:cubicBezTo>
                  <a:cubicBezTo>
                    <a:pt x="19610" y="6236"/>
                    <a:pt x="19652" y="6193"/>
                    <a:pt x="19692" y="6147"/>
                  </a:cubicBezTo>
                  <a:cubicBezTo>
                    <a:pt x="19713" y="6125"/>
                    <a:pt x="19731" y="6105"/>
                    <a:pt x="19749" y="6086"/>
                  </a:cubicBezTo>
                  <a:cubicBezTo>
                    <a:pt x="19884" y="5934"/>
                    <a:pt x="20020" y="5778"/>
                    <a:pt x="20198" y="5683"/>
                  </a:cubicBezTo>
                  <a:cubicBezTo>
                    <a:pt x="20361" y="5596"/>
                    <a:pt x="20543" y="5570"/>
                    <a:pt x="20729" y="5570"/>
                  </a:cubicBezTo>
                  <a:cubicBezTo>
                    <a:pt x="20909" y="5570"/>
                    <a:pt x="21094" y="5594"/>
                    <a:pt x="21272" y="5613"/>
                  </a:cubicBezTo>
                  <a:cubicBezTo>
                    <a:pt x="21502" y="5637"/>
                    <a:pt x="21732" y="5649"/>
                    <a:pt x="21962" y="5649"/>
                  </a:cubicBezTo>
                  <a:cubicBezTo>
                    <a:pt x="22509" y="5649"/>
                    <a:pt x="23054" y="5582"/>
                    <a:pt x="23587" y="5449"/>
                  </a:cubicBezTo>
                  <a:cubicBezTo>
                    <a:pt x="23563" y="4731"/>
                    <a:pt x="22933" y="4083"/>
                    <a:pt x="22216" y="4041"/>
                  </a:cubicBezTo>
                  <a:cubicBezTo>
                    <a:pt x="22390" y="3448"/>
                    <a:pt x="22101" y="2753"/>
                    <a:pt x="21559" y="2459"/>
                  </a:cubicBezTo>
                  <a:cubicBezTo>
                    <a:pt x="22184" y="1829"/>
                    <a:pt x="22376" y="851"/>
                    <a:pt x="22144" y="1"/>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1" name="Google Shape;2925;p51">
              <a:extLst>
                <a:ext uri="{FF2B5EF4-FFF2-40B4-BE49-F238E27FC236}">
                  <a16:creationId xmlns:a16="http://schemas.microsoft.com/office/drawing/2014/main" id="{B03C97FF-E976-F174-A152-CAE9DE725327}"/>
                </a:ext>
              </a:extLst>
            </p:cNvPr>
            <p:cNvSpPr/>
            <p:nvPr/>
          </p:nvSpPr>
          <p:spPr>
            <a:xfrm>
              <a:off x="1643638" y="1792475"/>
              <a:ext cx="74025" cy="69225"/>
            </a:xfrm>
            <a:custGeom>
              <a:avLst/>
              <a:gdLst/>
              <a:ahLst/>
              <a:cxnLst/>
              <a:rect l="l" t="t" r="r" b="b"/>
              <a:pathLst>
                <a:path w="2961" h="2769" extrusionOk="0">
                  <a:moveTo>
                    <a:pt x="1617" y="0"/>
                  </a:moveTo>
                  <a:cubicBezTo>
                    <a:pt x="1209" y="0"/>
                    <a:pt x="807" y="193"/>
                    <a:pt x="540" y="508"/>
                  </a:cubicBezTo>
                  <a:cubicBezTo>
                    <a:pt x="167" y="946"/>
                    <a:pt x="1" y="1549"/>
                    <a:pt x="296" y="2079"/>
                  </a:cubicBezTo>
                  <a:cubicBezTo>
                    <a:pt x="539" y="2514"/>
                    <a:pt x="1008" y="2769"/>
                    <a:pt x="1493" y="2769"/>
                  </a:cubicBezTo>
                  <a:cubicBezTo>
                    <a:pt x="1596" y="2769"/>
                    <a:pt x="1700" y="2757"/>
                    <a:pt x="1802" y="2734"/>
                  </a:cubicBezTo>
                  <a:cubicBezTo>
                    <a:pt x="2366" y="2603"/>
                    <a:pt x="2876" y="2126"/>
                    <a:pt x="2938" y="1537"/>
                  </a:cubicBezTo>
                  <a:cubicBezTo>
                    <a:pt x="2961" y="1322"/>
                    <a:pt x="2911" y="1111"/>
                    <a:pt x="2816" y="919"/>
                  </a:cubicBezTo>
                  <a:cubicBezTo>
                    <a:pt x="2707" y="510"/>
                    <a:pt x="2397" y="186"/>
                    <a:pt x="1994" y="58"/>
                  </a:cubicBezTo>
                  <a:cubicBezTo>
                    <a:pt x="1870" y="19"/>
                    <a:pt x="1743" y="0"/>
                    <a:pt x="161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2" name="Google Shape;2926;p51">
              <a:extLst>
                <a:ext uri="{FF2B5EF4-FFF2-40B4-BE49-F238E27FC236}">
                  <a16:creationId xmlns:a16="http://schemas.microsoft.com/office/drawing/2014/main" id="{7D97BEF6-2AA2-7EA1-49D1-8BA34F7C30E3}"/>
                </a:ext>
              </a:extLst>
            </p:cNvPr>
            <p:cNvSpPr/>
            <p:nvPr/>
          </p:nvSpPr>
          <p:spPr>
            <a:xfrm>
              <a:off x="1659988" y="1807125"/>
              <a:ext cx="46175" cy="41275"/>
            </a:xfrm>
            <a:custGeom>
              <a:avLst/>
              <a:gdLst/>
              <a:ahLst/>
              <a:cxnLst/>
              <a:rect l="l" t="t" r="r" b="b"/>
              <a:pathLst>
                <a:path w="1847" h="1651" extrusionOk="0">
                  <a:moveTo>
                    <a:pt x="948" y="0"/>
                  </a:moveTo>
                  <a:cubicBezTo>
                    <a:pt x="864" y="0"/>
                    <a:pt x="780" y="13"/>
                    <a:pt x="699" y="41"/>
                  </a:cubicBezTo>
                  <a:cubicBezTo>
                    <a:pt x="488" y="81"/>
                    <a:pt x="300" y="203"/>
                    <a:pt x="179" y="380"/>
                  </a:cubicBezTo>
                  <a:cubicBezTo>
                    <a:pt x="46" y="572"/>
                    <a:pt x="0" y="811"/>
                    <a:pt x="52" y="1038"/>
                  </a:cubicBezTo>
                  <a:cubicBezTo>
                    <a:pt x="127" y="1384"/>
                    <a:pt x="454" y="1610"/>
                    <a:pt x="791" y="1646"/>
                  </a:cubicBezTo>
                  <a:cubicBezTo>
                    <a:pt x="820" y="1649"/>
                    <a:pt x="850" y="1650"/>
                    <a:pt x="879" y="1650"/>
                  </a:cubicBezTo>
                  <a:cubicBezTo>
                    <a:pt x="1398" y="1650"/>
                    <a:pt x="1846" y="1181"/>
                    <a:pt x="1745" y="648"/>
                  </a:cubicBezTo>
                  <a:cubicBezTo>
                    <a:pt x="1669" y="250"/>
                    <a:pt x="1313" y="0"/>
                    <a:pt x="948" y="0"/>
                  </a:cubicBezTo>
                  <a:close/>
                </a:path>
              </a:pathLst>
            </a:custGeom>
            <a:solidFill>
              <a:srgbClr val="4077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3" name="Google Shape;2927;p51">
              <a:extLst>
                <a:ext uri="{FF2B5EF4-FFF2-40B4-BE49-F238E27FC236}">
                  <a16:creationId xmlns:a16="http://schemas.microsoft.com/office/drawing/2014/main" id="{00F85647-E3B0-873B-6FAD-41F738D780A0}"/>
                </a:ext>
              </a:extLst>
            </p:cNvPr>
            <p:cNvSpPr/>
            <p:nvPr/>
          </p:nvSpPr>
          <p:spPr>
            <a:xfrm>
              <a:off x="1667213" y="1822150"/>
              <a:ext cx="18025" cy="16625"/>
            </a:xfrm>
            <a:custGeom>
              <a:avLst/>
              <a:gdLst/>
              <a:ahLst/>
              <a:cxnLst/>
              <a:rect l="l" t="t" r="r" b="b"/>
              <a:pathLst>
                <a:path w="721" h="665" extrusionOk="0">
                  <a:moveTo>
                    <a:pt x="356" y="1"/>
                  </a:moveTo>
                  <a:cubicBezTo>
                    <a:pt x="253" y="1"/>
                    <a:pt x="149" y="51"/>
                    <a:pt x="78" y="141"/>
                  </a:cubicBezTo>
                  <a:cubicBezTo>
                    <a:pt x="5" y="234"/>
                    <a:pt x="1" y="355"/>
                    <a:pt x="45" y="455"/>
                  </a:cubicBezTo>
                  <a:cubicBezTo>
                    <a:pt x="47" y="465"/>
                    <a:pt x="50" y="474"/>
                    <a:pt x="54" y="482"/>
                  </a:cubicBezTo>
                  <a:cubicBezTo>
                    <a:pt x="113" y="599"/>
                    <a:pt x="235" y="664"/>
                    <a:pt x="358" y="664"/>
                  </a:cubicBezTo>
                  <a:cubicBezTo>
                    <a:pt x="434" y="664"/>
                    <a:pt x="511" y="639"/>
                    <a:pt x="574" y="586"/>
                  </a:cubicBezTo>
                  <a:cubicBezTo>
                    <a:pt x="721" y="463"/>
                    <a:pt x="715" y="238"/>
                    <a:pt x="587" y="103"/>
                  </a:cubicBezTo>
                  <a:cubicBezTo>
                    <a:pt x="522" y="33"/>
                    <a:pt x="439" y="1"/>
                    <a:pt x="35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4" name="Google Shape;2928;p51">
              <a:extLst>
                <a:ext uri="{FF2B5EF4-FFF2-40B4-BE49-F238E27FC236}">
                  <a16:creationId xmlns:a16="http://schemas.microsoft.com/office/drawing/2014/main" id="{BF7F519D-9C84-6936-21C7-90CB692CF7D7}"/>
                </a:ext>
              </a:extLst>
            </p:cNvPr>
            <p:cNvSpPr/>
            <p:nvPr/>
          </p:nvSpPr>
          <p:spPr>
            <a:xfrm>
              <a:off x="1696588" y="1767450"/>
              <a:ext cx="18850" cy="20675"/>
            </a:xfrm>
            <a:custGeom>
              <a:avLst/>
              <a:gdLst/>
              <a:ahLst/>
              <a:cxnLst/>
              <a:rect l="l" t="t" r="r" b="b"/>
              <a:pathLst>
                <a:path w="754" h="827" extrusionOk="0">
                  <a:moveTo>
                    <a:pt x="413" y="0"/>
                  </a:moveTo>
                  <a:cubicBezTo>
                    <a:pt x="337" y="0"/>
                    <a:pt x="261" y="28"/>
                    <a:pt x="202" y="81"/>
                  </a:cubicBezTo>
                  <a:cubicBezTo>
                    <a:pt x="80" y="188"/>
                    <a:pt x="9" y="383"/>
                    <a:pt x="5" y="542"/>
                  </a:cubicBezTo>
                  <a:cubicBezTo>
                    <a:pt x="1" y="652"/>
                    <a:pt x="63" y="754"/>
                    <a:pt x="163" y="800"/>
                  </a:cubicBezTo>
                  <a:cubicBezTo>
                    <a:pt x="200" y="817"/>
                    <a:pt x="241" y="826"/>
                    <a:pt x="283" y="826"/>
                  </a:cubicBezTo>
                  <a:cubicBezTo>
                    <a:pt x="350" y="826"/>
                    <a:pt x="417" y="803"/>
                    <a:pt x="463" y="754"/>
                  </a:cubicBezTo>
                  <a:cubicBezTo>
                    <a:pt x="559" y="654"/>
                    <a:pt x="659" y="530"/>
                    <a:pt x="708" y="401"/>
                  </a:cubicBezTo>
                  <a:cubicBezTo>
                    <a:pt x="754" y="278"/>
                    <a:pt x="691" y="110"/>
                    <a:pt x="577" y="46"/>
                  </a:cubicBezTo>
                  <a:cubicBezTo>
                    <a:pt x="526" y="15"/>
                    <a:pt x="469" y="0"/>
                    <a:pt x="41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5" name="Google Shape;2929;p51">
              <a:extLst>
                <a:ext uri="{FF2B5EF4-FFF2-40B4-BE49-F238E27FC236}">
                  <a16:creationId xmlns:a16="http://schemas.microsoft.com/office/drawing/2014/main" id="{006CED05-BDD4-FDFE-6579-8F8468D6A375}"/>
                </a:ext>
              </a:extLst>
            </p:cNvPr>
            <p:cNvSpPr/>
            <p:nvPr/>
          </p:nvSpPr>
          <p:spPr>
            <a:xfrm>
              <a:off x="1711338" y="1787700"/>
              <a:ext cx="25900" cy="19300"/>
            </a:xfrm>
            <a:custGeom>
              <a:avLst/>
              <a:gdLst/>
              <a:ahLst/>
              <a:cxnLst/>
              <a:rect l="l" t="t" r="r" b="b"/>
              <a:pathLst>
                <a:path w="1036" h="772" extrusionOk="0">
                  <a:moveTo>
                    <a:pt x="670" y="1"/>
                  </a:moveTo>
                  <a:cubicBezTo>
                    <a:pt x="567" y="1"/>
                    <a:pt x="474" y="37"/>
                    <a:pt x="377" y="84"/>
                  </a:cubicBezTo>
                  <a:cubicBezTo>
                    <a:pt x="267" y="138"/>
                    <a:pt x="153" y="196"/>
                    <a:pt x="90" y="307"/>
                  </a:cubicBezTo>
                  <a:cubicBezTo>
                    <a:pt x="0" y="464"/>
                    <a:pt x="56" y="712"/>
                    <a:pt x="256" y="758"/>
                  </a:cubicBezTo>
                  <a:cubicBezTo>
                    <a:pt x="296" y="768"/>
                    <a:pt x="333" y="772"/>
                    <a:pt x="369" y="772"/>
                  </a:cubicBezTo>
                  <a:cubicBezTo>
                    <a:pt x="476" y="772"/>
                    <a:pt x="570" y="736"/>
                    <a:pt x="677" y="694"/>
                  </a:cubicBezTo>
                  <a:cubicBezTo>
                    <a:pt x="804" y="645"/>
                    <a:pt x="898" y="578"/>
                    <a:pt x="975" y="463"/>
                  </a:cubicBezTo>
                  <a:cubicBezTo>
                    <a:pt x="1031" y="373"/>
                    <a:pt x="1035" y="260"/>
                    <a:pt x="986" y="167"/>
                  </a:cubicBezTo>
                  <a:cubicBezTo>
                    <a:pt x="934" y="66"/>
                    <a:pt x="844" y="23"/>
                    <a:pt x="737" y="6"/>
                  </a:cubicBezTo>
                  <a:cubicBezTo>
                    <a:pt x="714" y="3"/>
                    <a:pt x="692" y="1"/>
                    <a:pt x="6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6" name="Google Shape;2930;p51">
              <a:extLst>
                <a:ext uri="{FF2B5EF4-FFF2-40B4-BE49-F238E27FC236}">
                  <a16:creationId xmlns:a16="http://schemas.microsoft.com/office/drawing/2014/main" id="{BF6A4CDF-83B6-C0D4-4964-7262ECA26C8E}"/>
                </a:ext>
              </a:extLst>
            </p:cNvPr>
            <p:cNvSpPr/>
            <p:nvPr/>
          </p:nvSpPr>
          <p:spPr>
            <a:xfrm>
              <a:off x="1726238" y="1819050"/>
              <a:ext cx="24500" cy="16300"/>
            </a:xfrm>
            <a:custGeom>
              <a:avLst/>
              <a:gdLst/>
              <a:ahLst/>
              <a:cxnLst/>
              <a:rect l="l" t="t" r="r" b="b"/>
              <a:pathLst>
                <a:path w="980" h="652" extrusionOk="0">
                  <a:moveTo>
                    <a:pt x="310" y="1"/>
                  </a:moveTo>
                  <a:cubicBezTo>
                    <a:pt x="196" y="2"/>
                    <a:pt x="95" y="57"/>
                    <a:pt x="45" y="164"/>
                  </a:cubicBezTo>
                  <a:cubicBezTo>
                    <a:pt x="0" y="259"/>
                    <a:pt x="10" y="394"/>
                    <a:pt x="91" y="470"/>
                  </a:cubicBezTo>
                  <a:cubicBezTo>
                    <a:pt x="173" y="547"/>
                    <a:pt x="282" y="595"/>
                    <a:pt x="391" y="621"/>
                  </a:cubicBezTo>
                  <a:cubicBezTo>
                    <a:pt x="458" y="636"/>
                    <a:pt x="535" y="652"/>
                    <a:pt x="610" y="652"/>
                  </a:cubicBezTo>
                  <a:cubicBezTo>
                    <a:pt x="679" y="652"/>
                    <a:pt x="746" y="639"/>
                    <a:pt x="802" y="600"/>
                  </a:cubicBezTo>
                  <a:cubicBezTo>
                    <a:pt x="910" y="527"/>
                    <a:pt x="980" y="432"/>
                    <a:pt x="968" y="295"/>
                  </a:cubicBezTo>
                  <a:cubicBezTo>
                    <a:pt x="958" y="168"/>
                    <a:pt x="873" y="60"/>
                    <a:pt x="752" y="20"/>
                  </a:cubicBezTo>
                  <a:cubicBezTo>
                    <a:pt x="711" y="7"/>
                    <a:pt x="672" y="2"/>
                    <a:pt x="631" y="2"/>
                  </a:cubicBezTo>
                  <a:cubicBezTo>
                    <a:pt x="600" y="2"/>
                    <a:pt x="568" y="5"/>
                    <a:pt x="535" y="10"/>
                  </a:cubicBezTo>
                  <a:cubicBezTo>
                    <a:pt x="522" y="12"/>
                    <a:pt x="509" y="14"/>
                    <a:pt x="497" y="17"/>
                  </a:cubicBezTo>
                  <a:cubicBezTo>
                    <a:pt x="469" y="17"/>
                    <a:pt x="442" y="15"/>
                    <a:pt x="414" y="13"/>
                  </a:cubicBezTo>
                  <a:lnTo>
                    <a:pt x="405" y="13"/>
                  </a:lnTo>
                  <a:cubicBezTo>
                    <a:pt x="373" y="6"/>
                    <a:pt x="342" y="2"/>
                    <a:pt x="31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7" name="Google Shape;2931;p51">
              <a:extLst>
                <a:ext uri="{FF2B5EF4-FFF2-40B4-BE49-F238E27FC236}">
                  <a16:creationId xmlns:a16="http://schemas.microsoft.com/office/drawing/2014/main" id="{6049739E-7AC0-1594-B7F1-062682532BD4}"/>
                </a:ext>
              </a:extLst>
            </p:cNvPr>
            <p:cNvSpPr/>
            <p:nvPr/>
          </p:nvSpPr>
          <p:spPr>
            <a:xfrm>
              <a:off x="1754838" y="1730450"/>
              <a:ext cx="50075" cy="181625"/>
            </a:xfrm>
            <a:custGeom>
              <a:avLst/>
              <a:gdLst/>
              <a:ahLst/>
              <a:cxnLst/>
              <a:rect l="l" t="t" r="r" b="b"/>
              <a:pathLst>
                <a:path w="2003" h="7265" extrusionOk="0">
                  <a:moveTo>
                    <a:pt x="701" y="1"/>
                  </a:moveTo>
                  <a:lnTo>
                    <a:pt x="170" y="215"/>
                  </a:lnTo>
                  <a:cubicBezTo>
                    <a:pt x="997" y="1076"/>
                    <a:pt x="1420" y="2480"/>
                    <a:pt x="1486" y="3592"/>
                  </a:cubicBezTo>
                  <a:cubicBezTo>
                    <a:pt x="1513" y="4066"/>
                    <a:pt x="1466" y="4542"/>
                    <a:pt x="1346" y="5001"/>
                  </a:cubicBezTo>
                  <a:cubicBezTo>
                    <a:pt x="1137" y="5809"/>
                    <a:pt x="704" y="6556"/>
                    <a:pt x="66" y="7108"/>
                  </a:cubicBezTo>
                  <a:cubicBezTo>
                    <a:pt x="1" y="7164"/>
                    <a:pt x="56" y="7264"/>
                    <a:pt x="127" y="7264"/>
                  </a:cubicBezTo>
                  <a:cubicBezTo>
                    <a:pt x="140" y="7264"/>
                    <a:pt x="153" y="7261"/>
                    <a:pt x="167" y="7254"/>
                  </a:cubicBezTo>
                  <a:cubicBezTo>
                    <a:pt x="1135" y="6720"/>
                    <a:pt x="1694" y="5809"/>
                    <a:pt x="1896" y="4786"/>
                  </a:cubicBezTo>
                  <a:cubicBezTo>
                    <a:pt x="1977" y="4369"/>
                    <a:pt x="2003" y="3942"/>
                    <a:pt x="1974" y="3519"/>
                  </a:cubicBezTo>
                  <a:cubicBezTo>
                    <a:pt x="1971" y="3490"/>
                    <a:pt x="1970" y="3461"/>
                    <a:pt x="1967" y="3430"/>
                  </a:cubicBezTo>
                  <a:cubicBezTo>
                    <a:pt x="1960" y="3331"/>
                    <a:pt x="1949" y="3229"/>
                    <a:pt x="1936" y="3125"/>
                  </a:cubicBezTo>
                  <a:cubicBezTo>
                    <a:pt x="1851" y="2434"/>
                    <a:pt x="1657" y="1690"/>
                    <a:pt x="1341" y="1022"/>
                  </a:cubicBezTo>
                  <a:cubicBezTo>
                    <a:pt x="1302" y="936"/>
                    <a:pt x="1260" y="853"/>
                    <a:pt x="1217" y="772"/>
                  </a:cubicBezTo>
                  <a:cubicBezTo>
                    <a:pt x="1072" y="498"/>
                    <a:pt x="899" y="240"/>
                    <a:pt x="70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8" name="Google Shape;2932;p51">
              <a:extLst>
                <a:ext uri="{FF2B5EF4-FFF2-40B4-BE49-F238E27FC236}">
                  <a16:creationId xmlns:a16="http://schemas.microsoft.com/office/drawing/2014/main" id="{04D2514C-B3CF-6C27-FE47-95E3ABD42988}"/>
                </a:ext>
              </a:extLst>
            </p:cNvPr>
            <p:cNvSpPr/>
            <p:nvPr/>
          </p:nvSpPr>
          <p:spPr>
            <a:xfrm>
              <a:off x="1782113" y="1712850"/>
              <a:ext cx="58075" cy="163450"/>
            </a:xfrm>
            <a:custGeom>
              <a:avLst/>
              <a:gdLst/>
              <a:ahLst/>
              <a:cxnLst/>
              <a:rect l="l" t="t" r="r" b="b"/>
              <a:pathLst>
                <a:path w="2323" h="6538" extrusionOk="0">
                  <a:moveTo>
                    <a:pt x="1367" y="1"/>
                  </a:moveTo>
                  <a:cubicBezTo>
                    <a:pt x="1277" y="38"/>
                    <a:pt x="1186" y="73"/>
                    <a:pt x="1096" y="110"/>
                  </a:cubicBezTo>
                  <a:cubicBezTo>
                    <a:pt x="1103" y="241"/>
                    <a:pt x="1085" y="372"/>
                    <a:pt x="1043" y="497"/>
                  </a:cubicBezTo>
                  <a:cubicBezTo>
                    <a:pt x="893" y="938"/>
                    <a:pt x="511" y="1245"/>
                    <a:pt x="126" y="1476"/>
                  </a:cubicBezTo>
                  <a:lnTo>
                    <a:pt x="120" y="1480"/>
                  </a:lnTo>
                  <a:cubicBezTo>
                    <a:pt x="0" y="1551"/>
                    <a:pt x="48" y="1737"/>
                    <a:pt x="180" y="1737"/>
                  </a:cubicBezTo>
                  <a:cubicBezTo>
                    <a:pt x="190" y="1737"/>
                    <a:pt x="201" y="1736"/>
                    <a:pt x="212" y="1733"/>
                  </a:cubicBezTo>
                  <a:lnTo>
                    <a:pt x="249" y="1726"/>
                  </a:lnTo>
                  <a:cubicBezTo>
                    <a:pt x="449" y="1685"/>
                    <a:pt x="642" y="1658"/>
                    <a:pt x="824" y="1658"/>
                  </a:cubicBezTo>
                  <a:cubicBezTo>
                    <a:pt x="1257" y="1658"/>
                    <a:pt x="1626" y="1813"/>
                    <a:pt x="1871" y="2317"/>
                  </a:cubicBezTo>
                  <a:cubicBezTo>
                    <a:pt x="2303" y="3207"/>
                    <a:pt x="1612" y="3655"/>
                    <a:pt x="845" y="3830"/>
                  </a:cubicBezTo>
                  <a:cubicBezTo>
                    <a:pt x="813" y="3837"/>
                    <a:pt x="781" y="3845"/>
                    <a:pt x="750" y="3850"/>
                  </a:cubicBezTo>
                  <a:cubicBezTo>
                    <a:pt x="629" y="3874"/>
                    <a:pt x="615" y="4064"/>
                    <a:pt x="740" y="4096"/>
                  </a:cubicBezTo>
                  <a:cubicBezTo>
                    <a:pt x="785" y="4107"/>
                    <a:pt x="831" y="4121"/>
                    <a:pt x="876" y="4135"/>
                  </a:cubicBezTo>
                  <a:cubicBezTo>
                    <a:pt x="1338" y="4280"/>
                    <a:pt x="1748" y="4551"/>
                    <a:pt x="1920" y="5033"/>
                  </a:cubicBezTo>
                  <a:cubicBezTo>
                    <a:pt x="1970" y="5173"/>
                    <a:pt x="1990" y="5321"/>
                    <a:pt x="1980" y="5469"/>
                  </a:cubicBezTo>
                  <a:cubicBezTo>
                    <a:pt x="1949" y="5958"/>
                    <a:pt x="1604" y="6406"/>
                    <a:pt x="1086" y="6406"/>
                  </a:cubicBezTo>
                  <a:cubicBezTo>
                    <a:pt x="1012" y="6406"/>
                    <a:pt x="934" y="6397"/>
                    <a:pt x="852" y="6377"/>
                  </a:cubicBezTo>
                  <a:cubicBezTo>
                    <a:pt x="847" y="6375"/>
                    <a:pt x="842" y="6375"/>
                    <a:pt x="837" y="6375"/>
                  </a:cubicBezTo>
                  <a:cubicBezTo>
                    <a:pt x="778" y="6375"/>
                    <a:pt x="754" y="6464"/>
                    <a:pt x="819" y="6483"/>
                  </a:cubicBezTo>
                  <a:cubicBezTo>
                    <a:pt x="938" y="6520"/>
                    <a:pt x="1057" y="6538"/>
                    <a:pt x="1173" y="6538"/>
                  </a:cubicBezTo>
                  <a:cubicBezTo>
                    <a:pt x="1705" y="6538"/>
                    <a:pt x="2158" y="6164"/>
                    <a:pt x="2227" y="5576"/>
                  </a:cubicBezTo>
                  <a:cubicBezTo>
                    <a:pt x="2232" y="5535"/>
                    <a:pt x="2235" y="5493"/>
                    <a:pt x="2235" y="5451"/>
                  </a:cubicBezTo>
                  <a:cubicBezTo>
                    <a:pt x="2239" y="5338"/>
                    <a:pt x="2229" y="5226"/>
                    <a:pt x="2204" y="5116"/>
                  </a:cubicBezTo>
                  <a:cubicBezTo>
                    <a:pt x="2191" y="5052"/>
                    <a:pt x="2172" y="4989"/>
                    <a:pt x="2148" y="4928"/>
                  </a:cubicBezTo>
                  <a:cubicBezTo>
                    <a:pt x="1991" y="4513"/>
                    <a:pt x="1635" y="4194"/>
                    <a:pt x="1217" y="3998"/>
                  </a:cubicBezTo>
                  <a:cubicBezTo>
                    <a:pt x="1827" y="3804"/>
                    <a:pt x="2322" y="3399"/>
                    <a:pt x="2275" y="2762"/>
                  </a:cubicBezTo>
                  <a:cubicBezTo>
                    <a:pt x="2266" y="2649"/>
                    <a:pt x="2242" y="2536"/>
                    <a:pt x="2204" y="2429"/>
                  </a:cubicBezTo>
                  <a:lnTo>
                    <a:pt x="2191" y="2385"/>
                  </a:lnTo>
                  <a:cubicBezTo>
                    <a:pt x="1922" y="1652"/>
                    <a:pt x="1420" y="1394"/>
                    <a:pt x="793" y="1394"/>
                  </a:cubicBezTo>
                  <a:cubicBezTo>
                    <a:pt x="765" y="1394"/>
                    <a:pt x="737" y="1394"/>
                    <a:pt x="708" y="1395"/>
                  </a:cubicBezTo>
                  <a:cubicBezTo>
                    <a:pt x="1027" y="1126"/>
                    <a:pt x="1288" y="787"/>
                    <a:pt x="1356" y="372"/>
                  </a:cubicBezTo>
                  <a:cubicBezTo>
                    <a:pt x="1365" y="328"/>
                    <a:pt x="1371" y="283"/>
                    <a:pt x="1373" y="238"/>
                  </a:cubicBezTo>
                  <a:cubicBezTo>
                    <a:pt x="1377" y="192"/>
                    <a:pt x="1377" y="147"/>
                    <a:pt x="1374" y="101"/>
                  </a:cubicBezTo>
                  <a:cubicBezTo>
                    <a:pt x="1373" y="67"/>
                    <a:pt x="1371" y="34"/>
                    <a:pt x="136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59" name="Google Shape;2933;p51">
              <a:extLst>
                <a:ext uri="{FF2B5EF4-FFF2-40B4-BE49-F238E27FC236}">
                  <a16:creationId xmlns:a16="http://schemas.microsoft.com/office/drawing/2014/main" id="{89C6A2A1-95BC-1076-1BFA-ED8197055B3D}"/>
                </a:ext>
              </a:extLst>
            </p:cNvPr>
            <p:cNvSpPr/>
            <p:nvPr/>
          </p:nvSpPr>
          <p:spPr>
            <a:xfrm>
              <a:off x="1812713" y="1715300"/>
              <a:ext cx="54000" cy="125475"/>
            </a:xfrm>
            <a:custGeom>
              <a:avLst/>
              <a:gdLst/>
              <a:ahLst/>
              <a:cxnLst/>
              <a:rect l="l" t="t" r="r" b="b"/>
              <a:pathLst>
                <a:path w="2160" h="5019" extrusionOk="0">
                  <a:moveTo>
                    <a:pt x="176" y="1"/>
                  </a:moveTo>
                  <a:cubicBezTo>
                    <a:pt x="8" y="1"/>
                    <a:pt x="0" y="269"/>
                    <a:pt x="177" y="285"/>
                  </a:cubicBezTo>
                  <a:cubicBezTo>
                    <a:pt x="650" y="326"/>
                    <a:pt x="1301" y="338"/>
                    <a:pt x="1570" y="820"/>
                  </a:cubicBezTo>
                  <a:cubicBezTo>
                    <a:pt x="1919" y="1446"/>
                    <a:pt x="1500" y="2140"/>
                    <a:pt x="899" y="2364"/>
                  </a:cubicBezTo>
                  <a:cubicBezTo>
                    <a:pt x="784" y="2407"/>
                    <a:pt x="823" y="2574"/>
                    <a:pt x="921" y="2610"/>
                  </a:cubicBezTo>
                  <a:cubicBezTo>
                    <a:pt x="2121" y="3038"/>
                    <a:pt x="2060" y="4540"/>
                    <a:pt x="841" y="4854"/>
                  </a:cubicBezTo>
                  <a:cubicBezTo>
                    <a:pt x="751" y="4876"/>
                    <a:pt x="762" y="5006"/>
                    <a:pt x="854" y="5014"/>
                  </a:cubicBezTo>
                  <a:cubicBezTo>
                    <a:pt x="884" y="5017"/>
                    <a:pt x="913" y="5018"/>
                    <a:pt x="942" y="5018"/>
                  </a:cubicBezTo>
                  <a:cubicBezTo>
                    <a:pt x="1514" y="5018"/>
                    <a:pt x="1991" y="4492"/>
                    <a:pt x="2069" y="3941"/>
                  </a:cubicBezTo>
                  <a:cubicBezTo>
                    <a:pt x="2159" y="3314"/>
                    <a:pt x="1776" y="2791"/>
                    <a:pt x="1268" y="2489"/>
                  </a:cubicBezTo>
                  <a:cubicBezTo>
                    <a:pt x="1794" y="2190"/>
                    <a:pt x="2071" y="1610"/>
                    <a:pt x="1920" y="977"/>
                  </a:cubicBezTo>
                  <a:cubicBezTo>
                    <a:pt x="1721" y="145"/>
                    <a:pt x="924" y="66"/>
                    <a:pt x="191" y="2"/>
                  </a:cubicBezTo>
                  <a:cubicBezTo>
                    <a:pt x="186" y="1"/>
                    <a:pt x="181" y="1"/>
                    <a:pt x="17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0" name="Google Shape;2934;p51">
              <a:extLst>
                <a:ext uri="{FF2B5EF4-FFF2-40B4-BE49-F238E27FC236}">
                  <a16:creationId xmlns:a16="http://schemas.microsoft.com/office/drawing/2014/main" id="{50DAEE0C-F06A-AEDF-6BDA-E734F90588C1}"/>
                </a:ext>
              </a:extLst>
            </p:cNvPr>
            <p:cNvSpPr/>
            <p:nvPr/>
          </p:nvSpPr>
          <p:spPr>
            <a:xfrm>
              <a:off x="1858688" y="1689300"/>
              <a:ext cx="28125" cy="179025"/>
            </a:xfrm>
            <a:custGeom>
              <a:avLst/>
              <a:gdLst/>
              <a:ahLst/>
              <a:cxnLst/>
              <a:rect l="l" t="t" r="r" b="b"/>
              <a:pathLst>
                <a:path w="1125" h="7161" extrusionOk="0">
                  <a:moveTo>
                    <a:pt x="670" y="1"/>
                  </a:moveTo>
                  <a:cubicBezTo>
                    <a:pt x="576" y="38"/>
                    <a:pt x="485" y="75"/>
                    <a:pt x="393" y="112"/>
                  </a:cubicBezTo>
                  <a:cubicBezTo>
                    <a:pt x="708" y="733"/>
                    <a:pt x="649" y="1503"/>
                    <a:pt x="129" y="2111"/>
                  </a:cubicBezTo>
                  <a:cubicBezTo>
                    <a:pt x="120" y="2121"/>
                    <a:pt x="113" y="2133"/>
                    <a:pt x="106" y="2145"/>
                  </a:cubicBezTo>
                  <a:cubicBezTo>
                    <a:pt x="78" y="2203"/>
                    <a:pt x="73" y="2276"/>
                    <a:pt x="122" y="2322"/>
                  </a:cubicBezTo>
                  <a:cubicBezTo>
                    <a:pt x="129" y="2330"/>
                    <a:pt x="141" y="2336"/>
                    <a:pt x="152" y="2342"/>
                  </a:cubicBezTo>
                  <a:cubicBezTo>
                    <a:pt x="1050" y="2789"/>
                    <a:pt x="1034" y="3922"/>
                    <a:pt x="171" y="4378"/>
                  </a:cubicBezTo>
                  <a:cubicBezTo>
                    <a:pt x="154" y="4386"/>
                    <a:pt x="138" y="4394"/>
                    <a:pt x="122" y="4401"/>
                  </a:cubicBezTo>
                  <a:cubicBezTo>
                    <a:pt x="24" y="4449"/>
                    <a:pt x="32" y="4580"/>
                    <a:pt x="111" y="4637"/>
                  </a:cubicBezTo>
                  <a:cubicBezTo>
                    <a:pt x="157" y="4670"/>
                    <a:pt x="202" y="4705"/>
                    <a:pt x="243" y="4741"/>
                  </a:cubicBezTo>
                  <a:cubicBezTo>
                    <a:pt x="686" y="5118"/>
                    <a:pt x="906" y="5647"/>
                    <a:pt x="832" y="6126"/>
                  </a:cubicBezTo>
                  <a:cubicBezTo>
                    <a:pt x="773" y="6514"/>
                    <a:pt x="520" y="6870"/>
                    <a:pt x="37" y="7084"/>
                  </a:cubicBezTo>
                  <a:cubicBezTo>
                    <a:pt x="1" y="7099"/>
                    <a:pt x="15" y="7160"/>
                    <a:pt x="52" y="7160"/>
                  </a:cubicBezTo>
                  <a:cubicBezTo>
                    <a:pt x="52" y="7160"/>
                    <a:pt x="53" y="7160"/>
                    <a:pt x="53" y="7160"/>
                  </a:cubicBezTo>
                  <a:cubicBezTo>
                    <a:pt x="628" y="7151"/>
                    <a:pt x="1037" y="6649"/>
                    <a:pt x="1109" y="6103"/>
                  </a:cubicBezTo>
                  <a:cubicBezTo>
                    <a:pt x="1111" y="6087"/>
                    <a:pt x="1112" y="6071"/>
                    <a:pt x="1113" y="6055"/>
                  </a:cubicBezTo>
                  <a:cubicBezTo>
                    <a:pt x="1124" y="5953"/>
                    <a:pt x="1123" y="5850"/>
                    <a:pt x="1112" y="5748"/>
                  </a:cubicBezTo>
                  <a:cubicBezTo>
                    <a:pt x="1106" y="5704"/>
                    <a:pt x="1098" y="5661"/>
                    <a:pt x="1089" y="5620"/>
                  </a:cubicBezTo>
                  <a:cubicBezTo>
                    <a:pt x="1003" y="5207"/>
                    <a:pt x="739" y="4849"/>
                    <a:pt x="422" y="4554"/>
                  </a:cubicBezTo>
                  <a:cubicBezTo>
                    <a:pt x="894" y="4281"/>
                    <a:pt x="1123" y="3810"/>
                    <a:pt x="1114" y="3337"/>
                  </a:cubicBezTo>
                  <a:cubicBezTo>
                    <a:pt x="1111" y="3230"/>
                    <a:pt x="1096" y="3124"/>
                    <a:pt x="1069" y="3020"/>
                  </a:cubicBezTo>
                  <a:cubicBezTo>
                    <a:pt x="985" y="2690"/>
                    <a:pt x="777" y="2382"/>
                    <a:pt x="447" y="2174"/>
                  </a:cubicBezTo>
                  <a:cubicBezTo>
                    <a:pt x="758" y="1745"/>
                    <a:pt x="896" y="1252"/>
                    <a:pt x="868" y="774"/>
                  </a:cubicBezTo>
                  <a:cubicBezTo>
                    <a:pt x="863" y="685"/>
                    <a:pt x="851" y="595"/>
                    <a:pt x="835" y="506"/>
                  </a:cubicBezTo>
                  <a:cubicBezTo>
                    <a:pt x="802" y="331"/>
                    <a:pt x="746" y="161"/>
                    <a:pt x="6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1" name="Google Shape;2935;p51">
              <a:extLst>
                <a:ext uri="{FF2B5EF4-FFF2-40B4-BE49-F238E27FC236}">
                  <a16:creationId xmlns:a16="http://schemas.microsoft.com/office/drawing/2014/main" id="{BD520912-8572-000F-30A9-27D0E83935B2}"/>
                </a:ext>
              </a:extLst>
            </p:cNvPr>
            <p:cNvSpPr/>
            <p:nvPr/>
          </p:nvSpPr>
          <p:spPr>
            <a:xfrm>
              <a:off x="1876463" y="1701300"/>
              <a:ext cx="43950" cy="132125"/>
            </a:xfrm>
            <a:custGeom>
              <a:avLst/>
              <a:gdLst/>
              <a:ahLst/>
              <a:cxnLst/>
              <a:rect l="l" t="t" r="r" b="b"/>
              <a:pathLst>
                <a:path w="1758" h="5285" extrusionOk="0">
                  <a:moveTo>
                    <a:pt x="234" y="1"/>
                  </a:moveTo>
                  <a:cubicBezTo>
                    <a:pt x="224" y="1"/>
                    <a:pt x="214" y="1"/>
                    <a:pt x="204" y="1"/>
                  </a:cubicBezTo>
                  <a:cubicBezTo>
                    <a:pt x="16" y="6"/>
                    <a:pt x="0" y="298"/>
                    <a:pt x="187" y="298"/>
                  </a:cubicBezTo>
                  <a:cubicBezTo>
                    <a:pt x="188" y="298"/>
                    <a:pt x="190" y="298"/>
                    <a:pt x="191" y="298"/>
                  </a:cubicBezTo>
                  <a:cubicBezTo>
                    <a:pt x="199" y="298"/>
                    <a:pt x="207" y="297"/>
                    <a:pt x="215" y="297"/>
                  </a:cubicBezTo>
                  <a:cubicBezTo>
                    <a:pt x="733" y="297"/>
                    <a:pt x="1209" y="661"/>
                    <a:pt x="1296" y="1187"/>
                  </a:cubicBezTo>
                  <a:cubicBezTo>
                    <a:pt x="1403" y="1828"/>
                    <a:pt x="898" y="2356"/>
                    <a:pt x="334" y="2550"/>
                  </a:cubicBezTo>
                  <a:cubicBezTo>
                    <a:pt x="200" y="2596"/>
                    <a:pt x="186" y="2764"/>
                    <a:pt x="321" y="2820"/>
                  </a:cubicBezTo>
                  <a:cubicBezTo>
                    <a:pt x="855" y="3044"/>
                    <a:pt x="1390" y="3428"/>
                    <a:pt x="1444" y="4054"/>
                  </a:cubicBezTo>
                  <a:cubicBezTo>
                    <a:pt x="1514" y="4860"/>
                    <a:pt x="843" y="4922"/>
                    <a:pt x="300" y="5175"/>
                  </a:cubicBezTo>
                  <a:cubicBezTo>
                    <a:pt x="270" y="5189"/>
                    <a:pt x="272" y="5242"/>
                    <a:pt x="307" y="5250"/>
                  </a:cubicBezTo>
                  <a:cubicBezTo>
                    <a:pt x="402" y="5273"/>
                    <a:pt x="497" y="5285"/>
                    <a:pt x="590" y="5285"/>
                  </a:cubicBezTo>
                  <a:cubicBezTo>
                    <a:pt x="1180" y="5285"/>
                    <a:pt x="1692" y="4834"/>
                    <a:pt x="1723" y="4210"/>
                  </a:cubicBezTo>
                  <a:cubicBezTo>
                    <a:pt x="1757" y="3507"/>
                    <a:pt x="1266" y="3023"/>
                    <a:pt x="701" y="2704"/>
                  </a:cubicBezTo>
                  <a:cubicBezTo>
                    <a:pt x="1240" y="2438"/>
                    <a:pt x="1638" y="1898"/>
                    <a:pt x="1602" y="1270"/>
                  </a:cubicBezTo>
                  <a:cubicBezTo>
                    <a:pt x="1561" y="555"/>
                    <a:pt x="933" y="1"/>
                    <a:pt x="23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2" name="Google Shape;2936;p51">
              <a:extLst>
                <a:ext uri="{FF2B5EF4-FFF2-40B4-BE49-F238E27FC236}">
                  <a16:creationId xmlns:a16="http://schemas.microsoft.com/office/drawing/2014/main" id="{A27539E8-CCE2-1685-2D25-83CD98FE9DDD}"/>
                </a:ext>
              </a:extLst>
            </p:cNvPr>
            <p:cNvSpPr/>
            <p:nvPr/>
          </p:nvSpPr>
          <p:spPr>
            <a:xfrm>
              <a:off x="1911238" y="1668075"/>
              <a:ext cx="37950" cy="184250"/>
            </a:xfrm>
            <a:custGeom>
              <a:avLst/>
              <a:gdLst/>
              <a:ahLst/>
              <a:cxnLst/>
              <a:rect l="l" t="t" r="r" b="b"/>
              <a:pathLst>
                <a:path w="1518" h="7370" extrusionOk="0">
                  <a:moveTo>
                    <a:pt x="708" y="1"/>
                  </a:moveTo>
                  <a:lnTo>
                    <a:pt x="448" y="105"/>
                  </a:lnTo>
                  <a:cubicBezTo>
                    <a:pt x="989" y="795"/>
                    <a:pt x="1064" y="2026"/>
                    <a:pt x="191" y="2344"/>
                  </a:cubicBezTo>
                  <a:cubicBezTo>
                    <a:pt x="186" y="2347"/>
                    <a:pt x="179" y="2350"/>
                    <a:pt x="172" y="2353"/>
                  </a:cubicBezTo>
                  <a:cubicBezTo>
                    <a:pt x="69" y="2408"/>
                    <a:pt x="119" y="2553"/>
                    <a:pt x="211" y="2597"/>
                  </a:cubicBezTo>
                  <a:cubicBezTo>
                    <a:pt x="224" y="2603"/>
                    <a:pt x="236" y="2607"/>
                    <a:pt x="250" y="2608"/>
                  </a:cubicBezTo>
                  <a:cubicBezTo>
                    <a:pt x="867" y="2696"/>
                    <a:pt x="962" y="3430"/>
                    <a:pt x="808" y="3912"/>
                  </a:cubicBezTo>
                  <a:cubicBezTo>
                    <a:pt x="691" y="4276"/>
                    <a:pt x="448" y="4562"/>
                    <a:pt x="134" y="4772"/>
                  </a:cubicBezTo>
                  <a:cubicBezTo>
                    <a:pt x="127" y="4778"/>
                    <a:pt x="120" y="4782"/>
                    <a:pt x="113" y="4787"/>
                  </a:cubicBezTo>
                  <a:cubicBezTo>
                    <a:pt x="0" y="4860"/>
                    <a:pt x="32" y="5024"/>
                    <a:pt x="169" y="5039"/>
                  </a:cubicBezTo>
                  <a:cubicBezTo>
                    <a:pt x="202" y="5045"/>
                    <a:pt x="235" y="5049"/>
                    <a:pt x="268" y="5055"/>
                  </a:cubicBezTo>
                  <a:cubicBezTo>
                    <a:pt x="874" y="5171"/>
                    <a:pt x="1178" y="5619"/>
                    <a:pt x="1195" y="6105"/>
                  </a:cubicBezTo>
                  <a:cubicBezTo>
                    <a:pt x="1211" y="6543"/>
                    <a:pt x="993" y="7012"/>
                    <a:pt x="553" y="7294"/>
                  </a:cubicBezTo>
                  <a:cubicBezTo>
                    <a:pt x="523" y="7314"/>
                    <a:pt x="531" y="7369"/>
                    <a:pt x="566" y="7369"/>
                  </a:cubicBezTo>
                  <a:cubicBezTo>
                    <a:pt x="570" y="7369"/>
                    <a:pt x="574" y="7369"/>
                    <a:pt x="579" y="7367"/>
                  </a:cubicBezTo>
                  <a:cubicBezTo>
                    <a:pt x="1271" y="7122"/>
                    <a:pt x="1517" y="6541"/>
                    <a:pt x="1428" y="5989"/>
                  </a:cubicBezTo>
                  <a:cubicBezTo>
                    <a:pt x="1417" y="5926"/>
                    <a:pt x="1403" y="5866"/>
                    <a:pt x="1385" y="5805"/>
                  </a:cubicBezTo>
                  <a:cubicBezTo>
                    <a:pt x="1369" y="5755"/>
                    <a:pt x="1351" y="5705"/>
                    <a:pt x="1330" y="5657"/>
                  </a:cubicBezTo>
                  <a:cubicBezTo>
                    <a:pt x="1173" y="5278"/>
                    <a:pt x="864" y="4983"/>
                    <a:pt x="478" y="4845"/>
                  </a:cubicBezTo>
                  <a:cubicBezTo>
                    <a:pt x="878" y="4509"/>
                    <a:pt x="1143" y="4049"/>
                    <a:pt x="1158" y="3508"/>
                  </a:cubicBezTo>
                  <a:cubicBezTo>
                    <a:pt x="1159" y="3492"/>
                    <a:pt x="1159" y="3475"/>
                    <a:pt x="1159" y="3459"/>
                  </a:cubicBezTo>
                  <a:cubicBezTo>
                    <a:pt x="1159" y="3384"/>
                    <a:pt x="1154" y="3309"/>
                    <a:pt x="1142" y="3234"/>
                  </a:cubicBezTo>
                  <a:cubicBezTo>
                    <a:pt x="1090" y="2884"/>
                    <a:pt x="910" y="2597"/>
                    <a:pt x="615" y="2441"/>
                  </a:cubicBezTo>
                  <a:cubicBezTo>
                    <a:pt x="1081" y="2121"/>
                    <a:pt x="1215" y="1543"/>
                    <a:pt x="1118" y="972"/>
                  </a:cubicBezTo>
                  <a:cubicBezTo>
                    <a:pt x="1111" y="935"/>
                    <a:pt x="1104" y="898"/>
                    <a:pt x="1096" y="862"/>
                  </a:cubicBezTo>
                  <a:cubicBezTo>
                    <a:pt x="1085" y="813"/>
                    <a:pt x="1073" y="763"/>
                    <a:pt x="1058" y="716"/>
                  </a:cubicBezTo>
                  <a:cubicBezTo>
                    <a:pt x="1055" y="704"/>
                    <a:pt x="1051" y="692"/>
                    <a:pt x="1048" y="680"/>
                  </a:cubicBezTo>
                  <a:cubicBezTo>
                    <a:pt x="973" y="436"/>
                    <a:pt x="858" y="207"/>
                    <a:pt x="70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3" name="Google Shape;2937;p51">
              <a:extLst>
                <a:ext uri="{FF2B5EF4-FFF2-40B4-BE49-F238E27FC236}">
                  <a16:creationId xmlns:a16="http://schemas.microsoft.com/office/drawing/2014/main" id="{4F86F760-33F9-74EA-8C8C-B9DE55A2CEFE}"/>
                </a:ext>
              </a:extLst>
            </p:cNvPr>
            <p:cNvSpPr/>
            <p:nvPr/>
          </p:nvSpPr>
          <p:spPr>
            <a:xfrm>
              <a:off x="1934313" y="1684775"/>
              <a:ext cx="49075" cy="128950"/>
            </a:xfrm>
            <a:custGeom>
              <a:avLst/>
              <a:gdLst/>
              <a:ahLst/>
              <a:cxnLst/>
              <a:rect l="l" t="t" r="r" b="b"/>
              <a:pathLst>
                <a:path w="1963" h="5158" extrusionOk="0">
                  <a:moveTo>
                    <a:pt x="179" y="1"/>
                  </a:moveTo>
                  <a:cubicBezTo>
                    <a:pt x="6" y="1"/>
                    <a:pt x="1" y="281"/>
                    <a:pt x="186" y="302"/>
                  </a:cubicBezTo>
                  <a:cubicBezTo>
                    <a:pt x="1552" y="459"/>
                    <a:pt x="1556" y="2303"/>
                    <a:pt x="242" y="2560"/>
                  </a:cubicBezTo>
                  <a:cubicBezTo>
                    <a:pt x="89" y="2590"/>
                    <a:pt x="108" y="2782"/>
                    <a:pt x="228" y="2836"/>
                  </a:cubicBezTo>
                  <a:cubicBezTo>
                    <a:pt x="1254" y="3291"/>
                    <a:pt x="1370" y="4575"/>
                    <a:pt x="295" y="5044"/>
                  </a:cubicBezTo>
                  <a:cubicBezTo>
                    <a:pt x="243" y="5066"/>
                    <a:pt x="260" y="5157"/>
                    <a:pt x="316" y="5157"/>
                  </a:cubicBezTo>
                  <a:cubicBezTo>
                    <a:pt x="317" y="5157"/>
                    <a:pt x="318" y="5157"/>
                    <a:pt x="319" y="5157"/>
                  </a:cubicBezTo>
                  <a:cubicBezTo>
                    <a:pt x="865" y="5123"/>
                    <a:pt x="1256" y="4674"/>
                    <a:pt x="1330" y="4142"/>
                  </a:cubicBezTo>
                  <a:cubicBezTo>
                    <a:pt x="1411" y="3566"/>
                    <a:pt x="1093" y="3062"/>
                    <a:pt x="640" y="2748"/>
                  </a:cubicBezTo>
                  <a:cubicBezTo>
                    <a:pt x="1962" y="2233"/>
                    <a:pt x="1743" y="179"/>
                    <a:pt x="199" y="2"/>
                  </a:cubicBezTo>
                  <a:cubicBezTo>
                    <a:pt x="192" y="1"/>
                    <a:pt x="186" y="1"/>
                    <a:pt x="17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4" name="Google Shape;2938;p51">
              <a:extLst>
                <a:ext uri="{FF2B5EF4-FFF2-40B4-BE49-F238E27FC236}">
                  <a16:creationId xmlns:a16="http://schemas.microsoft.com/office/drawing/2014/main" id="{8E444D5D-74E2-92A3-DB95-5548B1C8D2A5}"/>
                </a:ext>
              </a:extLst>
            </p:cNvPr>
            <p:cNvSpPr/>
            <p:nvPr/>
          </p:nvSpPr>
          <p:spPr>
            <a:xfrm>
              <a:off x="1936263" y="1656600"/>
              <a:ext cx="21700" cy="33225"/>
            </a:xfrm>
            <a:custGeom>
              <a:avLst/>
              <a:gdLst/>
              <a:ahLst/>
              <a:cxnLst/>
              <a:rect l="l" t="t" r="r" b="b"/>
              <a:pathLst>
                <a:path w="868" h="1329" extrusionOk="0">
                  <a:moveTo>
                    <a:pt x="866" y="0"/>
                  </a:moveTo>
                  <a:cubicBezTo>
                    <a:pt x="769" y="39"/>
                    <a:pt x="671" y="78"/>
                    <a:pt x="573" y="116"/>
                  </a:cubicBezTo>
                  <a:cubicBezTo>
                    <a:pt x="569" y="243"/>
                    <a:pt x="548" y="369"/>
                    <a:pt x="509" y="491"/>
                  </a:cubicBezTo>
                  <a:cubicBezTo>
                    <a:pt x="456" y="664"/>
                    <a:pt x="377" y="828"/>
                    <a:pt x="260" y="968"/>
                  </a:cubicBezTo>
                  <a:cubicBezTo>
                    <a:pt x="208" y="1030"/>
                    <a:pt x="149" y="1076"/>
                    <a:pt x="99" y="1127"/>
                  </a:cubicBezTo>
                  <a:cubicBezTo>
                    <a:pt x="84" y="1142"/>
                    <a:pt x="72" y="1157"/>
                    <a:pt x="57" y="1175"/>
                  </a:cubicBezTo>
                  <a:cubicBezTo>
                    <a:pt x="39" y="1200"/>
                    <a:pt x="23" y="1226"/>
                    <a:pt x="10" y="1254"/>
                  </a:cubicBezTo>
                  <a:cubicBezTo>
                    <a:pt x="1" y="1274"/>
                    <a:pt x="19" y="1294"/>
                    <a:pt x="35" y="1301"/>
                  </a:cubicBezTo>
                  <a:cubicBezTo>
                    <a:pt x="55" y="1310"/>
                    <a:pt x="75" y="1315"/>
                    <a:pt x="95" y="1321"/>
                  </a:cubicBezTo>
                  <a:cubicBezTo>
                    <a:pt x="116" y="1326"/>
                    <a:pt x="137" y="1328"/>
                    <a:pt x="158" y="1328"/>
                  </a:cubicBezTo>
                  <a:cubicBezTo>
                    <a:pt x="256" y="1328"/>
                    <a:pt x="348" y="1275"/>
                    <a:pt x="428" y="1193"/>
                  </a:cubicBezTo>
                  <a:cubicBezTo>
                    <a:pt x="611" y="1011"/>
                    <a:pt x="742" y="692"/>
                    <a:pt x="792" y="528"/>
                  </a:cubicBezTo>
                  <a:cubicBezTo>
                    <a:pt x="843" y="358"/>
                    <a:pt x="868" y="179"/>
                    <a:pt x="86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5" name="Google Shape;2939;p51">
              <a:extLst>
                <a:ext uri="{FF2B5EF4-FFF2-40B4-BE49-F238E27FC236}">
                  <a16:creationId xmlns:a16="http://schemas.microsoft.com/office/drawing/2014/main" id="{5014D376-DFAE-3A32-533C-33EF647A065C}"/>
                </a:ext>
              </a:extLst>
            </p:cNvPr>
            <p:cNvSpPr/>
            <p:nvPr/>
          </p:nvSpPr>
          <p:spPr>
            <a:xfrm>
              <a:off x="1962288" y="1648025"/>
              <a:ext cx="38900" cy="165050"/>
            </a:xfrm>
            <a:custGeom>
              <a:avLst/>
              <a:gdLst/>
              <a:ahLst/>
              <a:cxnLst/>
              <a:rect l="l" t="t" r="r" b="b"/>
              <a:pathLst>
                <a:path w="1556" h="6602" extrusionOk="0">
                  <a:moveTo>
                    <a:pt x="689" y="1"/>
                  </a:moveTo>
                  <a:cubicBezTo>
                    <a:pt x="586" y="41"/>
                    <a:pt x="486" y="82"/>
                    <a:pt x="384" y="121"/>
                  </a:cubicBezTo>
                  <a:cubicBezTo>
                    <a:pt x="579" y="260"/>
                    <a:pt x="741" y="441"/>
                    <a:pt x="855" y="651"/>
                  </a:cubicBezTo>
                  <a:cubicBezTo>
                    <a:pt x="1213" y="1304"/>
                    <a:pt x="1003" y="2076"/>
                    <a:pt x="294" y="2357"/>
                  </a:cubicBezTo>
                  <a:cubicBezTo>
                    <a:pt x="290" y="2358"/>
                    <a:pt x="284" y="2361"/>
                    <a:pt x="281" y="2365"/>
                  </a:cubicBezTo>
                  <a:cubicBezTo>
                    <a:pt x="186" y="2420"/>
                    <a:pt x="205" y="2598"/>
                    <a:pt x="319" y="2620"/>
                  </a:cubicBezTo>
                  <a:cubicBezTo>
                    <a:pt x="333" y="2623"/>
                    <a:pt x="346" y="2625"/>
                    <a:pt x="360" y="2629"/>
                  </a:cubicBezTo>
                  <a:cubicBezTo>
                    <a:pt x="905" y="2752"/>
                    <a:pt x="1228" y="3273"/>
                    <a:pt x="1080" y="3832"/>
                  </a:cubicBezTo>
                  <a:cubicBezTo>
                    <a:pt x="950" y="4325"/>
                    <a:pt x="516" y="4611"/>
                    <a:pt x="112" y="4865"/>
                  </a:cubicBezTo>
                  <a:cubicBezTo>
                    <a:pt x="106" y="4870"/>
                    <a:pt x="100" y="4874"/>
                    <a:pt x="95" y="4880"/>
                  </a:cubicBezTo>
                  <a:cubicBezTo>
                    <a:pt x="1" y="4959"/>
                    <a:pt x="31" y="5124"/>
                    <a:pt x="172" y="5134"/>
                  </a:cubicBezTo>
                  <a:cubicBezTo>
                    <a:pt x="177" y="5135"/>
                    <a:pt x="182" y="5135"/>
                    <a:pt x="186" y="5135"/>
                  </a:cubicBezTo>
                  <a:cubicBezTo>
                    <a:pt x="625" y="5171"/>
                    <a:pt x="940" y="5384"/>
                    <a:pt x="1125" y="5699"/>
                  </a:cubicBezTo>
                  <a:cubicBezTo>
                    <a:pt x="1266" y="5937"/>
                    <a:pt x="1330" y="6232"/>
                    <a:pt x="1316" y="6549"/>
                  </a:cubicBezTo>
                  <a:cubicBezTo>
                    <a:pt x="1315" y="6583"/>
                    <a:pt x="1341" y="6602"/>
                    <a:pt x="1368" y="6602"/>
                  </a:cubicBezTo>
                  <a:cubicBezTo>
                    <a:pt x="1388" y="6602"/>
                    <a:pt x="1409" y="6591"/>
                    <a:pt x="1417" y="6567"/>
                  </a:cubicBezTo>
                  <a:cubicBezTo>
                    <a:pt x="1555" y="6186"/>
                    <a:pt x="1506" y="5826"/>
                    <a:pt x="1335" y="5535"/>
                  </a:cubicBezTo>
                  <a:cubicBezTo>
                    <a:pt x="1168" y="5247"/>
                    <a:pt x="885" y="5028"/>
                    <a:pt x="543" y="4919"/>
                  </a:cubicBezTo>
                  <a:cubicBezTo>
                    <a:pt x="937" y="4639"/>
                    <a:pt x="1284" y="4297"/>
                    <a:pt x="1379" y="3821"/>
                  </a:cubicBezTo>
                  <a:cubicBezTo>
                    <a:pt x="1398" y="3731"/>
                    <a:pt x="1407" y="3639"/>
                    <a:pt x="1407" y="3547"/>
                  </a:cubicBezTo>
                  <a:cubicBezTo>
                    <a:pt x="1407" y="3536"/>
                    <a:pt x="1407" y="3525"/>
                    <a:pt x="1406" y="3512"/>
                  </a:cubicBezTo>
                  <a:cubicBezTo>
                    <a:pt x="1398" y="3058"/>
                    <a:pt x="1133" y="2647"/>
                    <a:pt x="723" y="2450"/>
                  </a:cubicBezTo>
                  <a:cubicBezTo>
                    <a:pt x="1127" y="2168"/>
                    <a:pt x="1344" y="1702"/>
                    <a:pt x="1316" y="1208"/>
                  </a:cubicBezTo>
                  <a:cubicBezTo>
                    <a:pt x="1310" y="1114"/>
                    <a:pt x="1296" y="1021"/>
                    <a:pt x="1273" y="930"/>
                  </a:cubicBezTo>
                  <a:cubicBezTo>
                    <a:pt x="1269" y="908"/>
                    <a:pt x="1263" y="888"/>
                    <a:pt x="1257" y="867"/>
                  </a:cubicBezTo>
                  <a:cubicBezTo>
                    <a:pt x="1154" y="511"/>
                    <a:pt x="951" y="223"/>
                    <a:pt x="68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6" name="Google Shape;2940;p51">
              <a:extLst>
                <a:ext uri="{FF2B5EF4-FFF2-40B4-BE49-F238E27FC236}">
                  <a16:creationId xmlns:a16="http://schemas.microsoft.com/office/drawing/2014/main" id="{9111E976-15CC-167B-7C82-6A43DB437767}"/>
                </a:ext>
              </a:extLst>
            </p:cNvPr>
            <p:cNvSpPr/>
            <p:nvPr/>
          </p:nvSpPr>
          <p:spPr>
            <a:xfrm>
              <a:off x="1991063" y="1632800"/>
              <a:ext cx="43375" cy="149625"/>
            </a:xfrm>
            <a:custGeom>
              <a:avLst/>
              <a:gdLst/>
              <a:ahLst/>
              <a:cxnLst/>
              <a:rect l="l" t="t" r="r" b="b"/>
              <a:pathLst>
                <a:path w="1735" h="5985" extrusionOk="0">
                  <a:moveTo>
                    <a:pt x="1062" y="0"/>
                  </a:moveTo>
                  <a:cubicBezTo>
                    <a:pt x="973" y="37"/>
                    <a:pt x="885" y="71"/>
                    <a:pt x="796" y="107"/>
                  </a:cubicBezTo>
                  <a:cubicBezTo>
                    <a:pt x="905" y="653"/>
                    <a:pt x="666" y="1220"/>
                    <a:pt x="122" y="1539"/>
                  </a:cubicBezTo>
                  <a:cubicBezTo>
                    <a:pt x="117" y="1542"/>
                    <a:pt x="112" y="1545"/>
                    <a:pt x="106" y="1548"/>
                  </a:cubicBezTo>
                  <a:cubicBezTo>
                    <a:pt x="12" y="1603"/>
                    <a:pt x="1" y="1785"/>
                    <a:pt x="130" y="1809"/>
                  </a:cubicBezTo>
                  <a:cubicBezTo>
                    <a:pt x="141" y="1810"/>
                    <a:pt x="154" y="1814"/>
                    <a:pt x="166" y="1817"/>
                  </a:cubicBezTo>
                  <a:cubicBezTo>
                    <a:pt x="1423" y="2080"/>
                    <a:pt x="1502" y="3780"/>
                    <a:pt x="255" y="4121"/>
                  </a:cubicBezTo>
                  <a:cubicBezTo>
                    <a:pt x="230" y="4129"/>
                    <a:pt x="205" y="4135"/>
                    <a:pt x="179" y="4140"/>
                  </a:cubicBezTo>
                  <a:cubicBezTo>
                    <a:pt x="40" y="4172"/>
                    <a:pt x="41" y="4359"/>
                    <a:pt x="167" y="4407"/>
                  </a:cubicBezTo>
                  <a:cubicBezTo>
                    <a:pt x="187" y="4414"/>
                    <a:pt x="208" y="4421"/>
                    <a:pt x="228" y="4429"/>
                  </a:cubicBezTo>
                  <a:cubicBezTo>
                    <a:pt x="615" y="4583"/>
                    <a:pt x="996" y="4832"/>
                    <a:pt x="1241" y="5172"/>
                  </a:cubicBezTo>
                  <a:cubicBezTo>
                    <a:pt x="1408" y="5397"/>
                    <a:pt x="1502" y="5668"/>
                    <a:pt x="1510" y="5948"/>
                  </a:cubicBezTo>
                  <a:cubicBezTo>
                    <a:pt x="1511" y="5972"/>
                    <a:pt x="1531" y="5985"/>
                    <a:pt x="1550" y="5985"/>
                  </a:cubicBezTo>
                  <a:cubicBezTo>
                    <a:pt x="1568" y="5985"/>
                    <a:pt x="1585" y="5974"/>
                    <a:pt x="1585" y="5951"/>
                  </a:cubicBezTo>
                  <a:cubicBezTo>
                    <a:pt x="1581" y="5595"/>
                    <a:pt x="1506" y="5293"/>
                    <a:pt x="1366" y="5038"/>
                  </a:cubicBezTo>
                  <a:cubicBezTo>
                    <a:pt x="1197" y="4727"/>
                    <a:pt x="931" y="4484"/>
                    <a:pt x="581" y="4298"/>
                  </a:cubicBezTo>
                  <a:cubicBezTo>
                    <a:pt x="1735" y="3775"/>
                    <a:pt x="1710" y="2071"/>
                    <a:pt x="500" y="1616"/>
                  </a:cubicBezTo>
                  <a:cubicBezTo>
                    <a:pt x="1001" y="1205"/>
                    <a:pt x="1204" y="590"/>
                    <a:pt x="106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7" name="Google Shape;2941;p51">
              <a:extLst>
                <a:ext uri="{FF2B5EF4-FFF2-40B4-BE49-F238E27FC236}">
                  <a16:creationId xmlns:a16="http://schemas.microsoft.com/office/drawing/2014/main" id="{AF95B409-1CEC-09E7-A39D-CA169D7FB73B}"/>
                </a:ext>
              </a:extLst>
            </p:cNvPr>
            <p:cNvSpPr/>
            <p:nvPr/>
          </p:nvSpPr>
          <p:spPr>
            <a:xfrm>
              <a:off x="2038038" y="1723075"/>
              <a:ext cx="23175" cy="7925"/>
            </a:xfrm>
            <a:custGeom>
              <a:avLst/>
              <a:gdLst/>
              <a:ahLst/>
              <a:cxnLst/>
              <a:rect l="l" t="t" r="r" b="b"/>
              <a:pathLst>
                <a:path w="927" h="317" extrusionOk="0">
                  <a:moveTo>
                    <a:pt x="680" y="1"/>
                  </a:moveTo>
                  <a:cubicBezTo>
                    <a:pt x="598" y="1"/>
                    <a:pt x="514" y="18"/>
                    <a:pt x="435" y="31"/>
                  </a:cubicBezTo>
                  <a:cubicBezTo>
                    <a:pt x="313" y="51"/>
                    <a:pt x="184" y="78"/>
                    <a:pt x="77" y="143"/>
                  </a:cubicBezTo>
                  <a:cubicBezTo>
                    <a:pt x="1" y="190"/>
                    <a:pt x="22" y="306"/>
                    <a:pt x="115" y="314"/>
                  </a:cubicBezTo>
                  <a:cubicBezTo>
                    <a:pt x="137" y="316"/>
                    <a:pt x="160" y="317"/>
                    <a:pt x="182" y="317"/>
                  </a:cubicBezTo>
                  <a:cubicBezTo>
                    <a:pt x="277" y="317"/>
                    <a:pt x="373" y="300"/>
                    <a:pt x="468" y="291"/>
                  </a:cubicBezTo>
                  <a:cubicBezTo>
                    <a:pt x="588" y="279"/>
                    <a:pt x="709" y="290"/>
                    <a:pt x="823" y="245"/>
                  </a:cubicBezTo>
                  <a:cubicBezTo>
                    <a:pt x="927" y="205"/>
                    <a:pt x="899" y="45"/>
                    <a:pt x="802" y="17"/>
                  </a:cubicBezTo>
                  <a:cubicBezTo>
                    <a:pt x="763" y="5"/>
                    <a:pt x="722" y="1"/>
                    <a:pt x="68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8" name="Google Shape;2942;p51">
              <a:extLst>
                <a:ext uri="{FF2B5EF4-FFF2-40B4-BE49-F238E27FC236}">
                  <a16:creationId xmlns:a16="http://schemas.microsoft.com/office/drawing/2014/main" id="{3B8E7A0C-E414-B868-1174-7A1C9BDC3832}"/>
                </a:ext>
              </a:extLst>
            </p:cNvPr>
            <p:cNvSpPr/>
            <p:nvPr/>
          </p:nvSpPr>
          <p:spPr>
            <a:xfrm>
              <a:off x="2035413" y="1702575"/>
              <a:ext cx="22950" cy="12275"/>
            </a:xfrm>
            <a:custGeom>
              <a:avLst/>
              <a:gdLst/>
              <a:ahLst/>
              <a:cxnLst/>
              <a:rect l="l" t="t" r="r" b="b"/>
              <a:pathLst>
                <a:path w="918" h="491" extrusionOk="0">
                  <a:moveTo>
                    <a:pt x="742" y="1"/>
                  </a:moveTo>
                  <a:cubicBezTo>
                    <a:pt x="526" y="1"/>
                    <a:pt x="229" y="114"/>
                    <a:pt x="80" y="271"/>
                  </a:cubicBezTo>
                  <a:cubicBezTo>
                    <a:pt x="0" y="356"/>
                    <a:pt x="57" y="490"/>
                    <a:pt x="167" y="490"/>
                  </a:cubicBezTo>
                  <a:cubicBezTo>
                    <a:pt x="175" y="490"/>
                    <a:pt x="183" y="490"/>
                    <a:pt x="192" y="488"/>
                  </a:cubicBezTo>
                  <a:cubicBezTo>
                    <a:pt x="298" y="469"/>
                    <a:pt x="395" y="417"/>
                    <a:pt x="495" y="381"/>
                  </a:cubicBezTo>
                  <a:cubicBezTo>
                    <a:pt x="600" y="343"/>
                    <a:pt x="706" y="319"/>
                    <a:pt x="803" y="264"/>
                  </a:cubicBezTo>
                  <a:cubicBezTo>
                    <a:pt x="917" y="198"/>
                    <a:pt x="889" y="2"/>
                    <a:pt x="746" y="1"/>
                  </a:cubicBezTo>
                  <a:cubicBezTo>
                    <a:pt x="745" y="1"/>
                    <a:pt x="743" y="1"/>
                    <a:pt x="74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69" name="Google Shape;2943;p51">
              <a:extLst>
                <a:ext uri="{FF2B5EF4-FFF2-40B4-BE49-F238E27FC236}">
                  <a16:creationId xmlns:a16="http://schemas.microsoft.com/office/drawing/2014/main" id="{8EC59CF4-EA54-A9C0-E544-F6C62AFAAE48}"/>
                </a:ext>
              </a:extLst>
            </p:cNvPr>
            <p:cNvSpPr/>
            <p:nvPr/>
          </p:nvSpPr>
          <p:spPr>
            <a:xfrm>
              <a:off x="2032363" y="1683750"/>
              <a:ext cx="21850" cy="12300"/>
            </a:xfrm>
            <a:custGeom>
              <a:avLst/>
              <a:gdLst/>
              <a:ahLst/>
              <a:cxnLst/>
              <a:rect l="l" t="t" r="r" b="b"/>
              <a:pathLst>
                <a:path w="874" h="492" extrusionOk="0">
                  <a:moveTo>
                    <a:pt x="696" y="1"/>
                  </a:moveTo>
                  <a:cubicBezTo>
                    <a:pt x="683" y="1"/>
                    <a:pt x="670" y="3"/>
                    <a:pt x="655" y="7"/>
                  </a:cubicBezTo>
                  <a:cubicBezTo>
                    <a:pt x="526" y="45"/>
                    <a:pt x="405" y="98"/>
                    <a:pt x="283" y="155"/>
                  </a:cubicBezTo>
                  <a:cubicBezTo>
                    <a:pt x="222" y="183"/>
                    <a:pt x="155" y="211"/>
                    <a:pt x="102" y="253"/>
                  </a:cubicBezTo>
                  <a:cubicBezTo>
                    <a:pt x="54" y="291"/>
                    <a:pt x="48" y="324"/>
                    <a:pt x="18" y="377"/>
                  </a:cubicBezTo>
                  <a:cubicBezTo>
                    <a:pt x="1" y="406"/>
                    <a:pt x="12" y="450"/>
                    <a:pt x="48" y="461"/>
                  </a:cubicBezTo>
                  <a:cubicBezTo>
                    <a:pt x="96" y="473"/>
                    <a:pt x="127" y="491"/>
                    <a:pt x="175" y="491"/>
                  </a:cubicBezTo>
                  <a:cubicBezTo>
                    <a:pt x="179" y="491"/>
                    <a:pt x="183" y="491"/>
                    <a:pt x="187" y="491"/>
                  </a:cubicBezTo>
                  <a:cubicBezTo>
                    <a:pt x="252" y="485"/>
                    <a:pt x="322" y="453"/>
                    <a:pt x="383" y="430"/>
                  </a:cubicBezTo>
                  <a:cubicBezTo>
                    <a:pt x="508" y="384"/>
                    <a:pt x="633" y="337"/>
                    <a:pt x="751" y="272"/>
                  </a:cubicBezTo>
                  <a:cubicBezTo>
                    <a:pt x="874" y="204"/>
                    <a:pt x="825" y="1"/>
                    <a:pt x="69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0" name="Google Shape;2944;p51">
              <a:extLst>
                <a:ext uri="{FF2B5EF4-FFF2-40B4-BE49-F238E27FC236}">
                  <a16:creationId xmlns:a16="http://schemas.microsoft.com/office/drawing/2014/main" id="{165ED4AB-9931-311C-0591-F4D4866D5CCC}"/>
                </a:ext>
              </a:extLst>
            </p:cNvPr>
            <p:cNvSpPr/>
            <p:nvPr/>
          </p:nvSpPr>
          <p:spPr>
            <a:xfrm>
              <a:off x="2026313" y="1667900"/>
              <a:ext cx="22650" cy="11875"/>
            </a:xfrm>
            <a:custGeom>
              <a:avLst/>
              <a:gdLst/>
              <a:ahLst/>
              <a:cxnLst/>
              <a:rect l="l" t="t" r="r" b="b"/>
              <a:pathLst>
                <a:path w="906" h="475" extrusionOk="0">
                  <a:moveTo>
                    <a:pt x="734" y="0"/>
                  </a:moveTo>
                  <a:cubicBezTo>
                    <a:pt x="642" y="0"/>
                    <a:pt x="560" y="46"/>
                    <a:pt x="470" y="87"/>
                  </a:cubicBezTo>
                  <a:cubicBezTo>
                    <a:pt x="342" y="146"/>
                    <a:pt x="200" y="192"/>
                    <a:pt x="83" y="272"/>
                  </a:cubicBezTo>
                  <a:cubicBezTo>
                    <a:pt x="0" y="328"/>
                    <a:pt x="11" y="468"/>
                    <a:pt x="128" y="474"/>
                  </a:cubicBezTo>
                  <a:cubicBezTo>
                    <a:pt x="139" y="474"/>
                    <a:pt x="149" y="475"/>
                    <a:pt x="160" y="475"/>
                  </a:cubicBezTo>
                  <a:cubicBezTo>
                    <a:pt x="301" y="475"/>
                    <a:pt x="441" y="427"/>
                    <a:pt x="575" y="379"/>
                  </a:cubicBezTo>
                  <a:cubicBezTo>
                    <a:pt x="707" y="332"/>
                    <a:pt x="831" y="287"/>
                    <a:pt x="884" y="150"/>
                  </a:cubicBezTo>
                  <a:cubicBezTo>
                    <a:pt x="905" y="95"/>
                    <a:pt x="866" y="27"/>
                    <a:pt x="811" y="11"/>
                  </a:cubicBezTo>
                  <a:cubicBezTo>
                    <a:pt x="784" y="3"/>
                    <a:pt x="759" y="0"/>
                    <a:pt x="73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1" name="Google Shape;2945;p51">
              <a:extLst>
                <a:ext uri="{FF2B5EF4-FFF2-40B4-BE49-F238E27FC236}">
                  <a16:creationId xmlns:a16="http://schemas.microsoft.com/office/drawing/2014/main" id="{2B701BB2-37D8-4E70-9E2D-02903D29CFB0}"/>
                </a:ext>
              </a:extLst>
            </p:cNvPr>
            <p:cNvSpPr/>
            <p:nvPr/>
          </p:nvSpPr>
          <p:spPr>
            <a:xfrm>
              <a:off x="2024513" y="1648125"/>
              <a:ext cx="20625" cy="13750"/>
            </a:xfrm>
            <a:custGeom>
              <a:avLst/>
              <a:gdLst/>
              <a:ahLst/>
              <a:cxnLst/>
              <a:rect l="l" t="t" r="r" b="b"/>
              <a:pathLst>
                <a:path w="825" h="550" extrusionOk="0">
                  <a:moveTo>
                    <a:pt x="658" y="0"/>
                  </a:moveTo>
                  <a:cubicBezTo>
                    <a:pt x="649" y="0"/>
                    <a:pt x="639" y="1"/>
                    <a:pt x="630" y="4"/>
                  </a:cubicBezTo>
                  <a:cubicBezTo>
                    <a:pt x="482" y="44"/>
                    <a:pt x="357" y="136"/>
                    <a:pt x="232" y="222"/>
                  </a:cubicBezTo>
                  <a:cubicBezTo>
                    <a:pt x="135" y="286"/>
                    <a:pt x="17" y="343"/>
                    <a:pt x="1" y="467"/>
                  </a:cubicBezTo>
                  <a:cubicBezTo>
                    <a:pt x="0" y="489"/>
                    <a:pt x="12" y="510"/>
                    <a:pt x="30" y="523"/>
                  </a:cubicBezTo>
                  <a:cubicBezTo>
                    <a:pt x="62" y="542"/>
                    <a:pt x="96" y="550"/>
                    <a:pt x="131" y="550"/>
                  </a:cubicBezTo>
                  <a:cubicBezTo>
                    <a:pt x="219" y="550"/>
                    <a:pt x="311" y="502"/>
                    <a:pt x="388" y="466"/>
                  </a:cubicBezTo>
                  <a:cubicBezTo>
                    <a:pt x="531" y="400"/>
                    <a:pt x="668" y="323"/>
                    <a:pt x="764" y="196"/>
                  </a:cubicBezTo>
                  <a:cubicBezTo>
                    <a:pt x="824" y="117"/>
                    <a:pt x="749" y="0"/>
                    <a:pt x="65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2" name="Google Shape;2946;p51">
              <a:extLst>
                <a:ext uri="{FF2B5EF4-FFF2-40B4-BE49-F238E27FC236}">
                  <a16:creationId xmlns:a16="http://schemas.microsoft.com/office/drawing/2014/main" id="{6209931A-844B-C425-14A0-19E26B2EA13E}"/>
                </a:ext>
              </a:extLst>
            </p:cNvPr>
            <p:cNvSpPr/>
            <p:nvPr/>
          </p:nvSpPr>
          <p:spPr>
            <a:xfrm>
              <a:off x="1560863" y="1815350"/>
              <a:ext cx="681275" cy="397900"/>
            </a:xfrm>
            <a:custGeom>
              <a:avLst/>
              <a:gdLst/>
              <a:ahLst/>
              <a:cxnLst/>
              <a:rect l="l" t="t" r="r" b="b"/>
              <a:pathLst>
                <a:path w="27251" h="15916" extrusionOk="0">
                  <a:moveTo>
                    <a:pt x="25522" y="1"/>
                  </a:moveTo>
                  <a:cubicBezTo>
                    <a:pt x="25201" y="132"/>
                    <a:pt x="24880" y="262"/>
                    <a:pt x="24560" y="392"/>
                  </a:cubicBezTo>
                  <a:cubicBezTo>
                    <a:pt x="19625" y="2395"/>
                    <a:pt x="14662" y="4311"/>
                    <a:pt x="9752" y="6317"/>
                  </a:cubicBezTo>
                  <a:cubicBezTo>
                    <a:pt x="9025" y="6613"/>
                    <a:pt x="8299" y="6910"/>
                    <a:pt x="7573" y="7207"/>
                  </a:cubicBezTo>
                  <a:cubicBezTo>
                    <a:pt x="6082" y="7816"/>
                    <a:pt x="4611" y="8466"/>
                    <a:pt x="3137" y="9111"/>
                  </a:cubicBezTo>
                  <a:cubicBezTo>
                    <a:pt x="2896" y="9216"/>
                    <a:pt x="2657" y="9316"/>
                    <a:pt x="2416" y="9413"/>
                  </a:cubicBezTo>
                  <a:cubicBezTo>
                    <a:pt x="2035" y="9564"/>
                    <a:pt x="1653" y="9708"/>
                    <a:pt x="1262" y="9845"/>
                  </a:cubicBezTo>
                  <a:cubicBezTo>
                    <a:pt x="864" y="9986"/>
                    <a:pt x="165" y="10200"/>
                    <a:pt x="98" y="10701"/>
                  </a:cubicBezTo>
                  <a:cubicBezTo>
                    <a:pt x="0" y="11430"/>
                    <a:pt x="330" y="12423"/>
                    <a:pt x="579" y="13097"/>
                  </a:cubicBezTo>
                  <a:cubicBezTo>
                    <a:pt x="925" y="14035"/>
                    <a:pt x="1460" y="14904"/>
                    <a:pt x="2151" y="15627"/>
                  </a:cubicBezTo>
                  <a:cubicBezTo>
                    <a:pt x="2245" y="15725"/>
                    <a:pt x="2346" y="15824"/>
                    <a:pt x="2472" y="15874"/>
                  </a:cubicBezTo>
                  <a:cubicBezTo>
                    <a:pt x="2550" y="15905"/>
                    <a:pt x="2633" y="15915"/>
                    <a:pt x="2717" y="15915"/>
                  </a:cubicBezTo>
                  <a:cubicBezTo>
                    <a:pt x="2798" y="15915"/>
                    <a:pt x="2880" y="15906"/>
                    <a:pt x="2960" y="15897"/>
                  </a:cubicBezTo>
                  <a:cubicBezTo>
                    <a:pt x="5543" y="15583"/>
                    <a:pt x="8087" y="15008"/>
                    <a:pt x="10552" y="14180"/>
                  </a:cubicBezTo>
                  <a:cubicBezTo>
                    <a:pt x="12580" y="13498"/>
                    <a:pt x="14545" y="12648"/>
                    <a:pt x="16496" y="11771"/>
                  </a:cubicBezTo>
                  <a:cubicBezTo>
                    <a:pt x="20081" y="10161"/>
                    <a:pt x="27250" y="6008"/>
                    <a:pt x="27230" y="5815"/>
                  </a:cubicBezTo>
                  <a:cubicBezTo>
                    <a:pt x="27220" y="5714"/>
                    <a:pt x="25878" y="4002"/>
                    <a:pt x="25822" y="3803"/>
                  </a:cubicBezTo>
                  <a:cubicBezTo>
                    <a:pt x="25757" y="3584"/>
                    <a:pt x="25788" y="3349"/>
                    <a:pt x="25810" y="3122"/>
                  </a:cubicBezTo>
                  <a:cubicBezTo>
                    <a:pt x="25912" y="2072"/>
                    <a:pt x="25814" y="1013"/>
                    <a:pt x="25522" y="1"/>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3" name="Google Shape;2947;p51">
              <a:extLst>
                <a:ext uri="{FF2B5EF4-FFF2-40B4-BE49-F238E27FC236}">
                  <a16:creationId xmlns:a16="http://schemas.microsoft.com/office/drawing/2014/main" id="{A2AF1B30-C6CF-B85F-C196-22F314C83BB6}"/>
                </a:ext>
              </a:extLst>
            </p:cNvPr>
            <p:cNvSpPr/>
            <p:nvPr/>
          </p:nvSpPr>
          <p:spPr>
            <a:xfrm>
              <a:off x="1621238" y="1825150"/>
              <a:ext cx="589675" cy="293875"/>
            </a:xfrm>
            <a:custGeom>
              <a:avLst/>
              <a:gdLst/>
              <a:ahLst/>
              <a:cxnLst/>
              <a:rect l="l" t="t" r="r" b="b"/>
              <a:pathLst>
                <a:path w="23587" h="11755" extrusionOk="0">
                  <a:moveTo>
                    <a:pt x="22143" y="0"/>
                  </a:moveTo>
                  <a:lnTo>
                    <a:pt x="22143" y="0"/>
                  </a:lnTo>
                  <a:cubicBezTo>
                    <a:pt x="21226" y="372"/>
                    <a:pt x="20307" y="742"/>
                    <a:pt x="19388" y="1110"/>
                  </a:cubicBezTo>
                  <a:cubicBezTo>
                    <a:pt x="19300" y="1146"/>
                    <a:pt x="19210" y="1181"/>
                    <a:pt x="19122" y="1217"/>
                  </a:cubicBezTo>
                  <a:lnTo>
                    <a:pt x="17864" y="1717"/>
                  </a:lnTo>
                  <a:cubicBezTo>
                    <a:pt x="17762" y="1758"/>
                    <a:pt x="17661" y="1799"/>
                    <a:pt x="17560" y="1839"/>
                  </a:cubicBezTo>
                  <a:cubicBezTo>
                    <a:pt x="17373" y="1914"/>
                    <a:pt x="17187" y="1987"/>
                    <a:pt x="16999" y="2061"/>
                  </a:cubicBezTo>
                  <a:cubicBezTo>
                    <a:pt x="16903" y="2099"/>
                    <a:pt x="16805" y="2139"/>
                    <a:pt x="16706" y="2177"/>
                  </a:cubicBezTo>
                  <a:cubicBezTo>
                    <a:pt x="16418" y="2292"/>
                    <a:pt x="16129" y="2407"/>
                    <a:pt x="15840" y="2520"/>
                  </a:cubicBezTo>
                  <a:lnTo>
                    <a:pt x="15581" y="2625"/>
                  </a:lnTo>
                  <a:cubicBezTo>
                    <a:pt x="14955" y="2874"/>
                    <a:pt x="14327" y="3122"/>
                    <a:pt x="13700" y="3370"/>
                  </a:cubicBezTo>
                  <a:cubicBezTo>
                    <a:pt x="13608" y="3406"/>
                    <a:pt x="13517" y="3443"/>
                    <a:pt x="13424" y="3480"/>
                  </a:cubicBezTo>
                  <a:cubicBezTo>
                    <a:pt x="12727" y="3758"/>
                    <a:pt x="12030" y="4035"/>
                    <a:pt x="11334" y="4312"/>
                  </a:cubicBezTo>
                  <a:cubicBezTo>
                    <a:pt x="11244" y="4348"/>
                    <a:pt x="11155" y="4383"/>
                    <a:pt x="11064" y="4420"/>
                  </a:cubicBezTo>
                  <a:cubicBezTo>
                    <a:pt x="10568" y="4618"/>
                    <a:pt x="10073" y="4817"/>
                    <a:pt x="9579" y="5015"/>
                  </a:cubicBezTo>
                  <a:lnTo>
                    <a:pt x="9047" y="5230"/>
                  </a:lnTo>
                  <a:cubicBezTo>
                    <a:pt x="8476" y="5461"/>
                    <a:pt x="7906" y="5693"/>
                    <a:pt x="7337" y="5925"/>
                  </a:cubicBezTo>
                  <a:cubicBezTo>
                    <a:pt x="6610" y="6221"/>
                    <a:pt x="5884" y="6518"/>
                    <a:pt x="5158" y="6815"/>
                  </a:cubicBezTo>
                  <a:cubicBezTo>
                    <a:pt x="3667" y="7424"/>
                    <a:pt x="2196" y="8074"/>
                    <a:pt x="722" y="8719"/>
                  </a:cubicBezTo>
                  <a:cubicBezTo>
                    <a:pt x="481" y="8824"/>
                    <a:pt x="242" y="8923"/>
                    <a:pt x="1" y="9021"/>
                  </a:cubicBezTo>
                  <a:cubicBezTo>
                    <a:pt x="396" y="9681"/>
                    <a:pt x="880" y="10282"/>
                    <a:pt x="1490" y="10747"/>
                  </a:cubicBezTo>
                  <a:cubicBezTo>
                    <a:pt x="2156" y="11253"/>
                    <a:pt x="2995" y="11572"/>
                    <a:pt x="3822" y="11572"/>
                  </a:cubicBezTo>
                  <a:cubicBezTo>
                    <a:pt x="4166" y="11572"/>
                    <a:pt x="4509" y="11516"/>
                    <a:pt x="4837" y="11396"/>
                  </a:cubicBezTo>
                  <a:cubicBezTo>
                    <a:pt x="4911" y="11370"/>
                    <a:pt x="4985" y="11339"/>
                    <a:pt x="5062" y="11339"/>
                  </a:cubicBezTo>
                  <a:cubicBezTo>
                    <a:pt x="5068" y="11339"/>
                    <a:pt x="5074" y="11339"/>
                    <a:pt x="5081" y="11340"/>
                  </a:cubicBezTo>
                  <a:cubicBezTo>
                    <a:pt x="5173" y="11345"/>
                    <a:pt x="5255" y="11396"/>
                    <a:pt x="5336" y="11440"/>
                  </a:cubicBezTo>
                  <a:cubicBezTo>
                    <a:pt x="5733" y="11659"/>
                    <a:pt x="6180" y="11755"/>
                    <a:pt x="6633" y="11755"/>
                  </a:cubicBezTo>
                  <a:cubicBezTo>
                    <a:pt x="7142" y="11755"/>
                    <a:pt x="7659" y="11635"/>
                    <a:pt x="8127" y="11434"/>
                  </a:cubicBezTo>
                  <a:cubicBezTo>
                    <a:pt x="8904" y="11099"/>
                    <a:pt x="9576" y="10567"/>
                    <a:pt x="10223" y="10017"/>
                  </a:cubicBezTo>
                  <a:cubicBezTo>
                    <a:pt x="10313" y="9942"/>
                    <a:pt x="10402" y="9865"/>
                    <a:pt x="10491" y="9788"/>
                  </a:cubicBezTo>
                  <a:cubicBezTo>
                    <a:pt x="10585" y="9795"/>
                    <a:pt x="10678" y="9798"/>
                    <a:pt x="10774" y="9801"/>
                  </a:cubicBezTo>
                  <a:cubicBezTo>
                    <a:pt x="10904" y="9806"/>
                    <a:pt x="11035" y="9808"/>
                    <a:pt x="11165" y="9808"/>
                  </a:cubicBezTo>
                  <a:cubicBezTo>
                    <a:pt x="11426" y="9808"/>
                    <a:pt x="11688" y="9799"/>
                    <a:pt x="11948" y="9781"/>
                  </a:cubicBezTo>
                  <a:cubicBezTo>
                    <a:pt x="12034" y="9775"/>
                    <a:pt x="12118" y="9770"/>
                    <a:pt x="12203" y="9762"/>
                  </a:cubicBezTo>
                  <a:cubicBezTo>
                    <a:pt x="12763" y="9713"/>
                    <a:pt x="13317" y="9623"/>
                    <a:pt x="13863" y="9495"/>
                  </a:cubicBezTo>
                  <a:cubicBezTo>
                    <a:pt x="13956" y="9473"/>
                    <a:pt x="14051" y="9450"/>
                    <a:pt x="14144" y="9425"/>
                  </a:cubicBezTo>
                  <a:cubicBezTo>
                    <a:pt x="14896" y="9231"/>
                    <a:pt x="15628" y="8962"/>
                    <a:pt x="16328" y="8624"/>
                  </a:cubicBezTo>
                  <a:cubicBezTo>
                    <a:pt x="16405" y="8587"/>
                    <a:pt x="16484" y="8549"/>
                    <a:pt x="16560" y="8509"/>
                  </a:cubicBezTo>
                  <a:cubicBezTo>
                    <a:pt x="17172" y="8198"/>
                    <a:pt x="17754" y="7833"/>
                    <a:pt x="18300" y="7417"/>
                  </a:cubicBezTo>
                  <a:cubicBezTo>
                    <a:pt x="18370" y="7363"/>
                    <a:pt x="18440" y="7308"/>
                    <a:pt x="18510" y="7252"/>
                  </a:cubicBezTo>
                  <a:cubicBezTo>
                    <a:pt x="18884" y="6954"/>
                    <a:pt x="19236" y="6629"/>
                    <a:pt x="19566" y="6282"/>
                  </a:cubicBezTo>
                  <a:cubicBezTo>
                    <a:pt x="19609" y="6237"/>
                    <a:pt x="19652" y="6192"/>
                    <a:pt x="19692" y="6146"/>
                  </a:cubicBezTo>
                  <a:cubicBezTo>
                    <a:pt x="19711" y="6126"/>
                    <a:pt x="19730" y="6106"/>
                    <a:pt x="19748" y="6086"/>
                  </a:cubicBezTo>
                  <a:cubicBezTo>
                    <a:pt x="19884" y="5935"/>
                    <a:pt x="20020" y="5778"/>
                    <a:pt x="20197" y="5684"/>
                  </a:cubicBezTo>
                  <a:cubicBezTo>
                    <a:pt x="20362" y="5596"/>
                    <a:pt x="20544" y="5570"/>
                    <a:pt x="20732" y="5570"/>
                  </a:cubicBezTo>
                  <a:cubicBezTo>
                    <a:pt x="20911" y="5570"/>
                    <a:pt x="21095" y="5594"/>
                    <a:pt x="21272" y="5613"/>
                  </a:cubicBezTo>
                  <a:cubicBezTo>
                    <a:pt x="21502" y="5637"/>
                    <a:pt x="21732" y="5649"/>
                    <a:pt x="21962" y="5649"/>
                  </a:cubicBezTo>
                  <a:cubicBezTo>
                    <a:pt x="22509" y="5649"/>
                    <a:pt x="23054" y="5582"/>
                    <a:pt x="23586" y="5449"/>
                  </a:cubicBezTo>
                  <a:cubicBezTo>
                    <a:pt x="23564" y="4731"/>
                    <a:pt x="22933" y="4083"/>
                    <a:pt x="22215" y="4041"/>
                  </a:cubicBezTo>
                  <a:cubicBezTo>
                    <a:pt x="22389" y="3448"/>
                    <a:pt x="22101" y="2754"/>
                    <a:pt x="21558" y="2459"/>
                  </a:cubicBezTo>
                  <a:cubicBezTo>
                    <a:pt x="22184" y="1830"/>
                    <a:pt x="22376" y="851"/>
                    <a:pt x="22143" y="0"/>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4" name="Google Shape;2948;p51">
              <a:extLst>
                <a:ext uri="{FF2B5EF4-FFF2-40B4-BE49-F238E27FC236}">
                  <a16:creationId xmlns:a16="http://schemas.microsoft.com/office/drawing/2014/main" id="{BC11E30D-1AC7-B063-00B7-53A48C356DC5}"/>
                </a:ext>
              </a:extLst>
            </p:cNvPr>
            <p:cNvSpPr/>
            <p:nvPr/>
          </p:nvSpPr>
          <p:spPr>
            <a:xfrm>
              <a:off x="1731963" y="2012550"/>
              <a:ext cx="74025" cy="69225"/>
            </a:xfrm>
            <a:custGeom>
              <a:avLst/>
              <a:gdLst/>
              <a:ahLst/>
              <a:cxnLst/>
              <a:rect l="l" t="t" r="r" b="b"/>
              <a:pathLst>
                <a:path w="2961" h="2769" extrusionOk="0">
                  <a:moveTo>
                    <a:pt x="1617" y="0"/>
                  </a:moveTo>
                  <a:cubicBezTo>
                    <a:pt x="1209" y="0"/>
                    <a:pt x="807" y="193"/>
                    <a:pt x="538" y="508"/>
                  </a:cubicBezTo>
                  <a:cubicBezTo>
                    <a:pt x="167" y="947"/>
                    <a:pt x="0" y="1548"/>
                    <a:pt x="296" y="2080"/>
                  </a:cubicBezTo>
                  <a:cubicBezTo>
                    <a:pt x="538" y="2514"/>
                    <a:pt x="1008" y="2768"/>
                    <a:pt x="1492" y="2768"/>
                  </a:cubicBezTo>
                  <a:cubicBezTo>
                    <a:pt x="1595" y="2768"/>
                    <a:pt x="1698" y="2757"/>
                    <a:pt x="1800" y="2733"/>
                  </a:cubicBezTo>
                  <a:cubicBezTo>
                    <a:pt x="2364" y="2604"/>
                    <a:pt x="2876" y="2126"/>
                    <a:pt x="2938" y="1537"/>
                  </a:cubicBezTo>
                  <a:cubicBezTo>
                    <a:pt x="2960" y="1322"/>
                    <a:pt x="2911" y="1112"/>
                    <a:pt x="2816" y="920"/>
                  </a:cubicBezTo>
                  <a:cubicBezTo>
                    <a:pt x="2706" y="511"/>
                    <a:pt x="2396" y="185"/>
                    <a:pt x="1992" y="57"/>
                  </a:cubicBezTo>
                  <a:cubicBezTo>
                    <a:pt x="1869" y="19"/>
                    <a:pt x="1743" y="0"/>
                    <a:pt x="161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5" name="Google Shape;2949;p51">
              <a:extLst>
                <a:ext uri="{FF2B5EF4-FFF2-40B4-BE49-F238E27FC236}">
                  <a16:creationId xmlns:a16="http://schemas.microsoft.com/office/drawing/2014/main" id="{80C70A67-1A24-50B5-DE39-D60EF6DB1D4B}"/>
                </a:ext>
              </a:extLst>
            </p:cNvPr>
            <p:cNvSpPr/>
            <p:nvPr/>
          </p:nvSpPr>
          <p:spPr>
            <a:xfrm>
              <a:off x="1748288" y="2027200"/>
              <a:ext cx="46175" cy="41250"/>
            </a:xfrm>
            <a:custGeom>
              <a:avLst/>
              <a:gdLst/>
              <a:ahLst/>
              <a:cxnLst/>
              <a:rect l="l" t="t" r="r" b="b"/>
              <a:pathLst>
                <a:path w="1847" h="1650" extrusionOk="0">
                  <a:moveTo>
                    <a:pt x="949" y="1"/>
                  </a:moveTo>
                  <a:cubicBezTo>
                    <a:pt x="865" y="1"/>
                    <a:pt x="781" y="14"/>
                    <a:pt x="699" y="42"/>
                  </a:cubicBezTo>
                  <a:cubicBezTo>
                    <a:pt x="488" y="81"/>
                    <a:pt x="301" y="203"/>
                    <a:pt x="179" y="381"/>
                  </a:cubicBezTo>
                  <a:cubicBezTo>
                    <a:pt x="47" y="573"/>
                    <a:pt x="1" y="811"/>
                    <a:pt x="53" y="1039"/>
                  </a:cubicBezTo>
                  <a:cubicBezTo>
                    <a:pt x="128" y="1384"/>
                    <a:pt x="455" y="1609"/>
                    <a:pt x="790" y="1645"/>
                  </a:cubicBezTo>
                  <a:cubicBezTo>
                    <a:pt x="820" y="1648"/>
                    <a:pt x="850" y="1650"/>
                    <a:pt x="880" y="1650"/>
                  </a:cubicBezTo>
                  <a:cubicBezTo>
                    <a:pt x="1399" y="1650"/>
                    <a:pt x="1847" y="1180"/>
                    <a:pt x="1745" y="648"/>
                  </a:cubicBezTo>
                  <a:cubicBezTo>
                    <a:pt x="1669" y="251"/>
                    <a:pt x="1313" y="1"/>
                    <a:pt x="949" y="1"/>
                  </a:cubicBezTo>
                  <a:close/>
                </a:path>
              </a:pathLst>
            </a:custGeom>
            <a:solidFill>
              <a:srgbClr val="D25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6" name="Google Shape;2950;p51">
              <a:extLst>
                <a:ext uri="{FF2B5EF4-FFF2-40B4-BE49-F238E27FC236}">
                  <a16:creationId xmlns:a16="http://schemas.microsoft.com/office/drawing/2014/main" id="{82D9FDA6-5A0F-A2F9-D687-3D9B86F6E12C}"/>
                </a:ext>
              </a:extLst>
            </p:cNvPr>
            <p:cNvSpPr/>
            <p:nvPr/>
          </p:nvSpPr>
          <p:spPr>
            <a:xfrm>
              <a:off x="1755538" y="2042225"/>
              <a:ext cx="18000" cy="16625"/>
            </a:xfrm>
            <a:custGeom>
              <a:avLst/>
              <a:gdLst/>
              <a:ahLst/>
              <a:cxnLst/>
              <a:rect l="l" t="t" r="r" b="b"/>
              <a:pathLst>
                <a:path w="720" h="665" extrusionOk="0">
                  <a:moveTo>
                    <a:pt x="356" y="1"/>
                  </a:moveTo>
                  <a:cubicBezTo>
                    <a:pt x="252" y="1"/>
                    <a:pt x="148" y="51"/>
                    <a:pt x="78" y="140"/>
                  </a:cubicBezTo>
                  <a:cubicBezTo>
                    <a:pt x="5" y="235"/>
                    <a:pt x="1" y="355"/>
                    <a:pt x="44" y="456"/>
                  </a:cubicBezTo>
                  <a:cubicBezTo>
                    <a:pt x="47" y="465"/>
                    <a:pt x="50" y="474"/>
                    <a:pt x="53" y="483"/>
                  </a:cubicBezTo>
                  <a:cubicBezTo>
                    <a:pt x="113" y="599"/>
                    <a:pt x="235" y="664"/>
                    <a:pt x="358" y="664"/>
                  </a:cubicBezTo>
                  <a:cubicBezTo>
                    <a:pt x="434" y="664"/>
                    <a:pt x="511" y="639"/>
                    <a:pt x="573" y="587"/>
                  </a:cubicBezTo>
                  <a:cubicBezTo>
                    <a:pt x="719" y="464"/>
                    <a:pt x="715" y="238"/>
                    <a:pt x="587" y="102"/>
                  </a:cubicBezTo>
                  <a:cubicBezTo>
                    <a:pt x="522" y="33"/>
                    <a:pt x="439" y="1"/>
                    <a:pt x="35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7" name="Google Shape;2951;p51">
              <a:extLst>
                <a:ext uri="{FF2B5EF4-FFF2-40B4-BE49-F238E27FC236}">
                  <a16:creationId xmlns:a16="http://schemas.microsoft.com/office/drawing/2014/main" id="{736FDCF0-7E0C-A931-BAF8-AE66B1B065C1}"/>
                </a:ext>
              </a:extLst>
            </p:cNvPr>
            <p:cNvSpPr/>
            <p:nvPr/>
          </p:nvSpPr>
          <p:spPr>
            <a:xfrm>
              <a:off x="1784913" y="1987525"/>
              <a:ext cx="18850" cy="20650"/>
            </a:xfrm>
            <a:custGeom>
              <a:avLst/>
              <a:gdLst/>
              <a:ahLst/>
              <a:cxnLst/>
              <a:rect l="l" t="t" r="r" b="b"/>
              <a:pathLst>
                <a:path w="754" h="826" extrusionOk="0">
                  <a:moveTo>
                    <a:pt x="413" y="0"/>
                  </a:moveTo>
                  <a:cubicBezTo>
                    <a:pt x="336" y="0"/>
                    <a:pt x="260" y="28"/>
                    <a:pt x="200" y="81"/>
                  </a:cubicBezTo>
                  <a:cubicBezTo>
                    <a:pt x="80" y="188"/>
                    <a:pt x="9" y="382"/>
                    <a:pt x="4" y="542"/>
                  </a:cubicBezTo>
                  <a:cubicBezTo>
                    <a:pt x="0" y="652"/>
                    <a:pt x="63" y="754"/>
                    <a:pt x="163" y="801"/>
                  </a:cubicBezTo>
                  <a:cubicBezTo>
                    <a:pt x="199" y="817"/>
                    <a:pt x="240" y="826"/>
                    <a:pt x="282" y="826"/>
                  </a:cubicBezTo>
                  <a:cubicBezTo>
                    <a:pt x="349" y="826"/>
                    <a:pt x="416" y="804"/>
                    <a:pt x="463" y="755"/>
                  </a:cubicBezTo>
                  <a:cubicBezTo>
                    <a:pt x="557" y="655"/>
                    <a:pt x="658" y="530"/>
                    <a:pt x="708" y="400"/>
                  </a:cubicBezTo>
                  <a:cubicBezTo>
                    <a:pt x="754" y="278"/>
                    <a:pt x="690" y="110"/>
                    <a:pt x="576" y="45"/>
                  </a:cubicBezTo>
                  <a:cubicBezTo>
                    <a:pt x="526" y="15"/>
                    <a:pt x="469" y="0"/>
                    <a:pt x="41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8" name="Google Shape;2952;p51">
              <a:extLst>
                <a:ext uri="{FF2B5EF4-FFF2-40B4-BE49-F238E27FC236}">
                  <a16:creationId xmlns:a16="http://schemas.microsoft.com/office/drawing/2014/main" id="{FA5429EC-F71F-7CEA-1A75-A7EA03BAD8E1}"/>
                </a:ext>
              </a:extLst>
            </p:cNvPr>
            <p:cNvSpPr/>
            <p:nvPr/>
          </p:nvSpPr>
          <p:spPr>
            <a:xfrm>
              <a:off x="1799638" y="2007800"/>
              <a:ext cx="25925" cy="19275"/>
            </a:xfrm>
            <a:custGeom>
              <a:avLst/>
              <a:gdLst/>
              <a:ahLst/>
              <a:cxnLst/>
              <a:rect l="l" t="t" r="r" b="b"/>
              <a:pathLst>
                <a:path w="1037" h="771" extrusionOk="0">
                  <a:moveTo>
                    <a:pt x="668" y="0"/>
                  </a:moveTo>
                  <a:cubicBezTo>
                    <a:pt x="566" y="0"/>
                    <a:pt x="473" y="36"/>
                    <a:pt x="378" y="83"/>
                  </a:cubicBezTo>
                  <a:cubicBezTo>
                    <a:pt x="268" y="136"/>
                    <a:pt x="153" y="196"/>
                    <a:pt x="91" y="306"/>
                  </a:cubicBezTo>
                  <a:cubicBezTo>
                    <a:pt x="1" y="463"/>
                    <a:pt x="57" y="711"/>
                    <a:pt x="257" y="757"/>
                  </a:cubicBezTo>
                  <a:cubicBezTo>
                    <a:pt x="297" y="767"/>
                    <a:pt x="336" y="771"/>
                    <a:pt x="372" y="771"/>
                  </a:cubicBezTo>
                  <a:cubicBezTo>
                    <a:pt x="478" y="771"/>
                    <a:pt x="570" y="736"/>
                    <a:pt x="678" y="694"/>
                  </a:cubicBezTo>
                  <a:cubicBezTo>
                    <a:pt x="805" y="645"/>
                    <a:pt x="899" y="577"/>
                    <a:pt x="975" y="463"/>
                  </a:cubicBezTo>
                  <a:cubicBezTo>
                    <a:pt x="1032" y="373"/>
                    <a:pt x="1036" y="260"/>
                    <a:pt x="987" y="165"/>
                  </a:cubicBezTo>
                  <a:cubicBezTo>
                    <a:pt x="935" y="64"/>
                    <a:pt x="844" y="23"/>
                    <a:pt x="737" y="6"/>
                  </a:cubicBezTo>
                  <a:cubicBezTo>
                    <a:pt x="714" y="2"/>
                    <a:pt x="691" y="0"/>
                    <a:pt x="66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79" name="Google Shape;2953;p51">
              <a:extLst>
                <a:ext uri="{FF2B5EF4-FFF2-40B4-BE49-F238E27FC236}">
                  <a16:creationId xmlns:a16="http://schemas.microsoft.com/office/drawing/2014/main" id="{B2581788-39F1-B3E3-0674-B43E5D27EFC4}"/>
                </a:ext>
              </a:extLst>
            </p:cNvPr>
            <p:cNvSpPr/>
            <p:nvPr/>
          </p:nvSpPr>
          <p:spPr>
            <a:xfrm>
              <a:off x="1814563" y="2039125"/>
              <a:ext cx="24500" cy="16325"/>
            </a:xfrm>
            <a:custGeom>
              <a:avLst/>
              <a:gdLst/>
              <a:ahLst/>
              <a:cxnLst/>
              <a:rect l="l" t="t" r="r" b="b"/>
              <a:pathLst>
                <a:path w="980" h="653" extrusionOk="0">
                  <a:moveTo>
                    <a:pt x="309" y="0"/>
                  </a:moveTo>
                  <a:cubicBezTo>
                    <a:pt x="194" y="3"/>
                    <a:pt x="93" y="57"/>
                    <a:pt x="44" y="163"/>
                  </a:cubicBezTo>
                  <a:cubicBezTo>
                    <a:pt x="0" y="259"/>
                    <a:pt x="10" y="393"/>
                    <a:pt x="91" y="470"/>
                  </a:cubicBezTo>
                  <a:cubicBezTo>
                    <a:pt x="172" y="546"/>
                    <a:pt x="282" y="596"/>
                    <a:pt x="391" y="621"/>
                  </a:cubicBezTo>
                  <a:cubicBezTo>
                    <a:pt x="458" y="637"/>
                    <a:pt x="534" y="652"/>
                    <a:pt x="609" y="652"/>
                  </a:cubicBezTo>
                  <a:cubicBezTo>
                    <a:pt x="678" y="652"/>
                    <a:pt x="745" y="639"/>
                    <a:pt x="802" y="601"/>
                  </a:cubicBezTo>
                  <a:cubicBezTo>
                    <a:pt x="910" y="528"/>
                    <a:pt x="979" y="433"/>
                    <a:pt x="968" y="296"/>
                  </a:cubicBezTo>
                  <a:cubicBezTo>
                    <a:pt x="957" y="169"/>
                    <a:pt x="871" y="60"/>
                    <a:pt x="751" y="21"/>
                  </a:cubicBezTo>
                  <a:cubicBezTo>
                    <a:pt x="711" y="7"/>
                    <a:pt x="671" y="2"/>
                    <a:pt x="630" y="2"/>
                  </a:cubicBezTo>
                  <a:cubicBezTo>
                    <a:pt x="599" y="2"/>
                    <a:pt x="567" y="5"/>
                    <a:pt x="535" y="10"/>
                  </a:cubicBezTo>
                  <a:cubicBezTo>
                    <a:pt x="522" y="12"/>
                    <a:pt x="509" y="14"/>
                    <a:pt x="495" y="17"/>
                  </a:cubicBezTo>
                  <a:cubicBezTo>
                    <a:pt x="467" y="17"/>
                    <a:pt x="440" y="15"/>
                    <a:pt x="413" y="14"/>
                  </a:cubicBezTo>
                  <a:lnTo>
                    <a:pt x="404" y="14"/>
                  </a:lnTo>
                  <a:cubicBezTo>
                    <a:pt x="373" y="6"/>
                    <a:pt x="341" y="1"/>
                    <a:pt x="30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0" name="Google Shape;2954;p51">
              <a:extLst>
                <a:ext uri="{FF2B5EF4-FFF2-40B4-BE49-F238E27FC236}">
                  <a16:creationId xmlns:a16="http://schemas.microsoft.com/office/drawing/2014/main" id="{E0A1AB0E-108C-E038-42C7-7292C956E14C}"/>
                </a:ext>
              </a:extLst>
            </p:cNvPr>
            <p:cNvSpPr/>
            <p:nvPr/>
          </p:nvSpPr>
          <p:spPr>
            <a:xfrm>
              <a:off x="1843163" y="1950550"/>
              <a:ext cx="50075" cy="181600"/>
            </a:xfrm>
            <a:custGeom>
              <a:avLst/>
              <a:gdLst/>
              <a:ahLst/>
              <a:cxnLst/>
              <a:rect l="l" t="t" r="r" b="b"/>
              <a:pathLst>
                <a:path w="2003" h="7264" extrusionOk="0">
                  <a:moveTo>
                    <a:pt x="701" y="1"/>
                  </a:moveTo>
                  <a:lnTo>
                    <a:pt x="169" y="214"/>
                  </a:lnTo>
                  <a:cubicBezTo>
                    <a:pt x="996" y="1075"/>
                    <a:pt x="1420" y="2480"/>
                    <a:pt x="1486" y="3592"/>
                  </a:cubicBezTo>
                  <a:cubicBezTo>
                    <a:pt x="1513" y="4066"/>
                    <a:pt x="1466" y="4542"/>
                    <a:pt x="1346" y="5001"/>
                  </a:cubicBezTo>
                  <a:cubicBezTo>
                    <a:pt x="1137" y="5808"/>
                    <a:pt x="703" y="6555"/>
                    <a:pt x="64" y="7108"/>
                  </a:cubicBezTo>
                  <a:cubicBezTo>
                    <a:pt x="1" y="7164"/>
                    <a:pt x="55" y="7263"/>
                    <a:pt x="127" y="7263"/>
                  </a:cubicBezTo>
                  <a:cubicBezTo>
                    <a:pt x="139" y="7263"/>
                    <a:pt x="153" y="7260"/>
                    <a:pt x="166" y="7252"/>
                  </a:cubicBezTo>
                  <a:cubicBezTo>
                    <a:pt x="1134" y="6719"/>
                    <a:pt x="1693" y="5808"/>
                    <a:pt x="1896" y="4785"/>
                  </a:cubicBezTo>
                  <a:cubicBezTo>
                    <a:pt x="1977" y="4368"/>
                    <a:pt x="2002" y="3942"/>
                    <a:pt x="1973" y="3519"/>
                  </a:cubicBezTo>
                  <a:cubicBezTo>
                    <a:pt x="1971" y="3489"/>
                    <a:pt x="1969" y="3460"/>
                    <a:pt x="1966" y="3430"/>
                  </a:cubicBezTo>
                  <a:cubicBezTo>
                    <a:pt x="1960" y="3330"/>
                    <a:pt x="1949" y="3228"/>
                    <a:pt x="1936" y="3125"/>
                  </a:cubicBezTo>
                  <a:cubicBezTo>
                    <a:pt x="1851" y="2434"/>
                    <a:pt x="1657" y="1689"/>
                    <a:pt x="1341" y="1020"/>
                  </a:cubicBezTo>
                  <a:cubicBezTo>
                    <a:pt x="1302" y="936"/>
                    <a:pt x="1260" y="853"/>
                    <a:pt x="1216" y="772"/>
                  </a:cubicBezTo>
                  <a:cubicBezTo>
                    <a:pt x="1072" y="497"/>
                    <a:pt x="899" y="239"/>
                    <a:pt x="70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1" name="Google Shape;2955;p51">
              <a:extLst>
                <a:ext uri="{FF2B5EF4-FFF2-40B4-BE49-F238E27FC236}">
                  <a16:creationId xmlns:a16="http://schemas.microsoft.com/office/drawing/2014/main" id="{A7BCFF0D-AC3C-7816-F00B-58151FEFB12E}"/>
                </a:ext>
              </a:extLst>
            </p:cNvPr>
            <p:cNvSpPr/>
            <p:nvPr/>
          </p:nvSpPr>
          <p:spPr>
            <a:xfrm>
              <a:off x="1870388" y="1932950"/>
              <a:ext cx="58100" cy="163425"/>
            </a:xfrm>
            <a:custGeom>
              <a:avLst/>
              <a:gdLst/>
              <a:ahLst/>
              <a:cxnLst/>
              <a:rect l="l" t="t" r="r" b="b"/>
              <a:pathLst>
                <a:path w="2324" h="6537" extrusionOk="0">
                  <a:moveTo>
                    <a:pt x="1368" y="0"/>
                  </a:moveTo>
                  <a:cubicBezTo>
                    <a:pt x="1278" y="36"/>
                    <a:pt x="1187" y="72"/>
                    <a:pt x="1096" y="108"/>
                  </a:cubicBezTo>
                  <a:cubicBezTo>
                    <a:pt x="1104" y="240"/>
                    <a:pt x="1086" y="371"/>
                    <a:pt x="1044" y="496"/>
                  </a:cubicBezTo>
                  <a:cubicBezTo>
                    <a:pt x="893" y="937"/>
                    <a:pt x="513" y="1244"/>
                    <a:pt x="126" y="1475"/>
                  </a:cubicBezTo>
                  <a:lnTo>
                    <a:pt x="122" y="1478"/>
                  </a:lnTo>
                  <a:cubicBezTo>
                    <a:pt x="1" y="1549"/>
                    <a:pt x="48" y="1735"/>
                    <a:pt x="181" y="1735"/>
                  </a:cubicBezTo>
                  <a:cubicBezTo>
                    <a:pt x="191" y="1735"/>
                    <a:pt x="202" y="1734"/>
                    <a:pt x="213" y="1732"/>
                  </a:cubicBezTo>
                  <a:cubicBezTo>
                    <a:pt x="226" y="1730"/>
                    <a:pt x="239" y="1726"/>
                    <a:pt x="251" y="1724"/>
                  </a:cubicBezTo>
                  <a:cubicBezTo>
                    <a:pt x="451" y="1684"/>
                    <a:pt x="644" y="1657"/>
                    <a:pt x="826" y="1657"/>
                  </a:cubicBezTo>
                  <a:cubicBezTo>
                    <a:pt x="1258" y="1657"/>
                    <a:pt x="1628" y="1811"/>
                    <a:pt x="1872" y="2316"/>
                  </a:cubicBezTo>
                  <a:cubicBezTo>
                    <a:pt x="2305" y="3205"/>
                    <a:pt x="1614" y="3653"/>
                    <a:pt x="846" y="3829"/>
                  </a:cubicBezTo>
                  <a:cubicBezTo>
                    <a:pt x="815" y="3835"/>
                    <a:pt x="783" y="3843"/>
                    <a:pt x="752" y="3849"/>
                  </a:cubicBezTo>
                  <a:cubicBezTo>
                    <a:pt x="630" y="3872"/>
                    <a:pt x="616" y="4062"/>
                    <a:pt x="741" y="4095"/>
                  </a:cubicBezTo>
                  <a:cubicBezTo>
                    <a:pt x="787" y="4106"/>
                    <a:pt x="833" y="4119"/>
                    <a:pt x="876" y="4134"/>
                  </a:cubicBezTo>
                  <a:cubicBezTo>
                    <a:pt x="1339" y="4279"/>
                    <a:pt x="1750" y="4549"/>
                    <a:pt x="1921" y="5031"/>
                  </a:cubicBezTo>
                  <a:cubicBezTo>
                    <a:pt x="1970" y="5172"/>
                    <a:pt x="1990" y="5320"/>
                    <a:pt x="1981" y="5468"/>
                  </a:cubicBezTo>
                  <a:cubicBezTo>
                    <a:pt x="1950" y="5958"/>
                    <a:pt x="1605" y="6404"/>
                    <a:pt x="1087" y="6404"/>
                  </a:cubicBezTo>
                  <a:cubicBezTo>
                    <a:pt x="1013" y="6404"/>
                    <a:pt x="934" y="6395"/>
                    <a:pt x="853" y="6375"/>
                  </a:cubicBezTo>
                  <a:cubicBezTo>
                    <a:pt x="848" y="6374"/>
                    <a:pt x="843" y="6373"/>
                    <a:pt x="838" y="6373"/>
                  </a:cubicBezTo>
                  <a:cubicBezTo>
                    <a:pt x="780" y="6373"/>
                    <a:pt x="756" y="6462"/>
                    <a:pt x="820" y="6482"/>
                  </a:cubicBezTo>
                  <a:cubicBezTo>
                    <a:pt x="940" y="6519"/>
                    <a:pt x="1059" y="6536"/>
                    <a:pt x="1174" y="6536"/>
                  </a:cubicBezTo>
                  <a:cubicBezTo>
                    <a:pt x="1706" y="6536"/>
                    <a:pt x="2160" y="6162"/>
                    <a:pt x="2228" y="5575"/>
                  </a:cubicBezTo>
                  <a:cubicBezTo>
                    <a:pt x="2234" y="5533"/>
                    <a:pt x="2236" y="5492"/>
                    <a:pt x="2236" y="5450"/>
                  </a:cubicBezTo>
                  <a:cubicBezTo>
                    <a:pt x="2241" y="5337"/>
                    <a:pt x="2231" y="5224"/>
                    <a:pt x="2206" y="5114"/>
                  </a:cubicBezTo>
                  <a:cubicBezTo>
                    <a:pt x="2192" y="5051"/>
                    <a:pt x="2174" y="4988"/>
                    <a:pt x="2150" y="4928"/>
                  </a:cubicBezTo>
                  <a:cubicBezTo>
                    <a:pt x="1994" y="4511"/>
                    <a:pt x="1638" y="4193"/>
                    <a:pt x="1219" y="3998"/>
                  </a:cubicBezTo>
                  <a:cubicBezTo>
                    <a:pt x="1829" y="3804"/>
                    <a:pt x="2324" y="3398"/>
                    <a:pt x="2277" y="2761"/>
                  </a:cubicBezTo>
                  <a:cubicBezTo>
                    <a:pt x="2268" y="2647"/>
                    <a:pt x="2244" y="2535"/>
                    <a:pt x="2207" y="2427"/>
                  </a:cubicBezTo>
                  <a:lnTo>
                    <a:pt x="2192" y="2384"/>
                  </a:lnTo>
                  <a:cubicBezTo>
                    <a:pt x="1925" y="1652"/>
                    <a:pt x="1424" y="1393"/>
                    <a:pt x="800" y="1393"/>
                  </a:cubicBezTo>
                  <a:cubicBezTo>
                    <a:pt x="770" y="1393"/>
                    <a:pt x="741" y="1394"/>
                    <a:pt x="711" y="1395"/>
                  </a:cubicBezTo>
                  <a:cubicBezTo>
                    <a:pt x="1029" y="1125"/>
                    <a:pt x="1290" y="785"/>
                    <a:pt x="1359" y="371"/>
                  </a:cubicBezTo>
                  <a:cubicBezTo>
                    <a:pt x="1367" y="327"/>
                    <a:pt x="1373" y="282"/>
                    <a:pt x="1375" y="237"/>
                  </a:cubicBezTo>
                  <a:cubicBezTo>
                    <a:pt x="1378" y="191"/>
                    <a:pt x="1378" y="145"/>
                    <a:pt x="1375" y="100"/>
                  </a:cubicBezTo>
                  <a:cubicBezTo>
                    <a:pt x="1375" y="67"/>
                    <a:pt x="1373" y="33"/>
                    <a:pt x="136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2" name="Google Shape;2956;p51">
              <a:extLst>
                <a:ext uri="{FF2B5EF4-FFF2-40B4-BE49-F238E27FC236}">
                  <a16:creationId xmlns:a16="http://schemas.microsoft.com/office/drawing/2014/main" id="{D52FFDEF-80AC-DF02-0EEB-C67C34D82BA4}"/>
                </a:ext>
              </a:extLst>
            </p:cNvPr>
            <p:cNvSpPr/>
            <p:nvPr/>
          </p:nvSpPr>
          <p:spPr>
            <a:xfrm>
              <a:off x="1901038" y="1935375"/>
              <a:ext cx="53975" cy="125450"/>
            </a:xfrm>
            <a:custGeom>
              <a:avLst/>
              <a:gdLst/>
              <a:ahLst/>
              <a:cxnLst/>
              <a:rect l="l" t="t" r="r" b="b"/>
              <a:pathLst>
                <a:path w="2159" h="5018" extrusionOk="0">
                  <a:moveTo>
                    <a:pt x="176" y="1"/>
                  </a:moveTo>
                  <a:cubicBezTo>
                    <a:pt x="8" y="1"/>
                    <a:pt x="0" y="270"/>
                    <a:pt x="177" y="285"/>
                  </a:cubicBezTo>
                  <a:cubicBezTo>
                    <a:pt x="650" y="326"/>
                    <a:pt x="1301" y="339"/>
                    <a:pt x="1569" y="820"/>
                  </a:cubicBezTo>
                  <a:cubicBezTo>
                    <a:pt x="1919" y="1445"/>
                    <a:pt x="1500" y="2139"/>
                    <a:pt x="899" y="2364"/>
                  </a:cubicBezTo>
                  <a:cubicBezTo>
                    <a:pt x="783" y="2408"/>
                    <a:pt x="823" y="2575"/>
                    <a:pt x="920" y="2610"/>
                  </a:cubicBezTo>
                  <a:cubicBezTo>
                    <a:pt x="2120" y="3038"/>
                    <a:pt x="2059" y="4540"/>
                    <a:pt x="841" y="4854"/>
                  </a:cubicBezTo>
                  <a:cubicBezTo>
                    <a:pt x="751" y="4876"/>
                    <a:pt x="761" y="5007"/>
                    <a:pt x="854" y="5014"/>
                  </a:cubicBezTo>
                  <a:cubicBezTo>
                    <a:pt x="884" y="5017"/>
                    <a:pt x="913" y="5018"/>
                    <a:pt x="942" y="5018"/>
                  </a:cubicBezTo>
                  <a:cubicBezTo>
                    <a:pt x="1513" y="5018"/>
                    <a:pt x="1991" y="4492"/>
                    <a:pt x="2069" y="3941"/>
                  </a:cubicBezTo>
                  <a:cubicBezTo>
                    <a:pt x="2159" y="3315"/>
                    <a:pt x="1776" y="2791"/>
                    <a:pt x="1267" y="2488"/>
                  </a:cubicBezTo>
                  <a:cubicBezTo>
                    <a:pt x="1794" y="2190"/>
                    <a:pt x="2070" y="1609"/>
                    <a:pt x="1920" y="977"/>
                  </a:cubicBezTo>
                  <a:cubicBezTo>
                    <a:pt x="1721" y="146"/>
                    <a:pt x="924" y="65"/>
                    <a:pt x="191" y="1"/>
                  </a:cubicBezTo>
                  <a:cubicBezTo>
                    <a:pt x="186" y="1"/>
                    <a:pt x="181" y="1"/>
                    <a:pt x="17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3" name="Google Shape;2957;p51">
              <a:extLst>
                <a:ext uri="{FF2B5EF4-FFF2-40B4-BE49-F238E27FC236}">
                  <a16:creationId xmlns:a16="http://schemas.microsoft.com/office/drawing/2014/main" id="{6647D531-4211-E778-12D3-022F32131769}"/>
                </a:ext>
              </a:extLst>
            </p:cNvPr>
            <p:cNvSpPr/>
            <p:nvPr/>
          </p:nvSpPr>
          <p:spPr>
            <a:xfrm>
              <a:off x="1946988" y="1909400"/>
              <a:ext cx="28125" cy="179025"/>
            </a:xfrm>
            <a:custGeom>
              <a:avLst/>
              <a:gdLst/>
              <a:ahLst/>
              <a:cxnLst/>
              <a:rect l="l" t="t" r="r" b="b"/>
              <a:pathLst>
                <a:path w="1125" h="7161" extrusionOk="0">
                  <a:moveTo>
                    <a:pt x="670" y="0"/>
                  </a:moveTo>
                  <a:cubicBezTo>
                    <a:pt x="577" y="36"/>
                    <a:pt x="486" y="73"/>
                    <a:pt x="394" y="110"/>
                  </a:cubicBezTo>
                  <a:cubicBezTo>
                    <a:pt x="708" y="731"/>
                    <a:pt x="649" y="1502"/>
                    <a:pt x="130" y="2109"/>
                  </a:cubicBezTo>
                  <a:cubicBezTo>
                    <a:pt x="120" y="2120"/>
                    <a:pt x="112" y="2132"/>
                    <a:pt x="106" y="2144"/>
                  </a:cubicBezTo>
                  <a:cubicBezTo>
                    <a:pt x="78" y="2201"/>
                    <a:pt x="74" y="2274"/>
                    <a:pt x="121" y="2320"/>
                  </a:cubicBezTo>
                  <a:cubicBezTo>
                    <a:pt x="130" y="2328"/>
                    <a:pt x="141" y="2336"/>
                    <a:pt x="153" y="2341"/>
                  </a:cubicBezTo>
                  <a:cubicBezTo>
                    <a:pt x="1051" y="2787"/>
                    <a:pt x="1035" y="3920"/>
                    <a:pt x="171" y="4376"/>
                  </a:cubicBezTo>
                  <a:cubicBezTo>
                    <a:pt x="155" y="4385"/>
                    <a:pt x="139" y="4393"/>
                    <a:pt x="122" y="4401"/>
                  </a:cubicBezTo>
                  <a:cubicBezTo>
                    <a:pt x="25" y="4447"/>
                    <a:pt x="32" y="4578"/>
                    <a:pt x="112" y="4637"/>
                  </a:cubicBezTo>
                  <a:cubicBezTo>
                    <a:pt x="159" y="4668"/>
                    <a:pt x="202" y="4704"/>
                    <a:pt x="243" y="4739"/>
                  </a:cubicBezTo>
                  <a:cubicBezTo>
                    <a:pt x="687" y="5116"/>
                    <a:pt x="907" y="5646"/>
                    <a:pt x="833" y="6125"/>
                  </a:cubicBezTo>
                  <a:cubicBezTo>
                    <a:pt x="774" y="6513"/>
                    <a:pt x="521" y="6868"/>
                    <a:pt x="38" y="7083"/>
                  </a:cubicBezTo>
                  <a:cubicBezTo>
                    <a:pt x="1" y="7098"/>
                    <a:pt x="14" y="7160"/>
                    <a:pt x="54" y="7160"/>
                  </a:cubicBezTo>
                  <a:cubicBezTo>
                    <a:pt x="629" y="7151"/>
                    <a:pt x="1037" y="6649"/>
                    <a:pt x="1109" y="6101"/>
                  </a:cubicBezTo>
                  <a:cubicBezTo>
                    <a:pt x="1112" y="6085"/>
                    <a:pt x="1113" y="6071"/>
                    <a:pt x="1114" y="6055"/>
                  </a:cubicBezTo>
                  <a:cubicBezTo>
                    <a:pt x="1125" y="5952"/>
                    <a:pt x="1124" y="5849"/>
                    <a:pt x="1113" y="5747"/>
                  </a:cubicBezTo>
                  <a:cubicBezTo>
                    <a:pt x="1107" y="5704"/>
                    <a:pt x="1099" y="5661"/>
                    <a:pt x="1090" y="5619"/>
                  </a:cubicBezTo>
                  <a:cubicBezTo>
                    <a:pt x="1003" y="5205"/>
                    <a:pt x="739" y="4848"/>
                    <a:pt x="423" y="4554"/>
                  </a:cubicBezTo>
                  <a:cubicBezTo>
                    <a:pt x="895" y="4281"/>
                    <a:pt x="1124" y="3808"/>
                    <a:pt x="1114" y="3335"/>
                  </a:cubicBezTo>
                  <a:cubicBezTo>
                    <a:pt x="1112" y="3229"/>
                    <a:pt x="1097" y="3123"/>
                    <a:pt x="1070" y="3020"/>
                  </a:cubicBezTo>
                  <a:cubicBezTo>
                    <a:pt x="986" y="2690"/>
                    <a:pt x="778" y="2382"/>
                    <a:pt x="447" y="2172"/>
                  </a:cubicBezTo>
                  <a:cubicBezTo>
                    <a:pt x="759" y="1743"/>
                    <a:pt x="896" y="1250"/>
                    <a:pt x="868" y="774"/>
                  </a:cubicBezTo>
                  <a:cubicBezTo>
                    <a:pt x="853" y="506"/>
                    <a:pt x="786" y="243"/>
                    <a:pt x="67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4" name="Google Shape;2958;p51">
              <a:extLst>
                <a:ext uri="{FF2B5EF4-FFF2-40B4-BE49-F238E27FC236}">
                  <a16:creationId xmlns:a16="http://schemas.microsoft.com/office/drawing/2014/main" id="{74DECB56-C7EC-F340-C760-A46DBBA5D844}"/>
                </a:ext>
              </a:extLst>
            </p:cNvPr>
            <p:cNvSpPr/>
            <p:nvPr/>
          </p:nvSpPr>
          <p:spPr>
            <a:xfrm>
              <a:off x="1964738" y="1921400"/>
              <a:ext cx="44000" cy="132100"/>
            </a:xfrm>
            <a:custGeom>
              <a:avLst/>
              <a:gdLst/>
              <a:ahLst/>
              <a:cxnLst/>
              <a:rect l="l" t="t" r="r" b="b"/>
              <a:pathLst>
                <a:path w="1760" h="5284" extrusionOk="0">
                  <a:moveTo>
                    <a:pt x="235" y="1"/>
                  </a:moveTo>
                  <a:cubicBezTo>
                    <a:pt x="226" y="1"/>
                    <a:pt x="216" y="1"/>
                    <a:pt x="206" y="1"/>
                  </a:cubicBezTo>
                  <a:cubicBezTo>
                    <a:pt x="18" y="4"/>
                    <a:pt x="1" y="296"/>
                    <a:pt x="188" y="296"/>
                  </a:cubicBezTo>
                  <a:cubicBezTo>
                    <a:pt x="190" y="296"/>
                    <a:pt x="191" y="296"/>
                    <a:pt x="193" y="296"/>
                  </a:cubicBezTo>
                  <a:cubicBezTo>
                    <a:pt x="201" y="296"/>
                    <a:pt x="208" y="296"/>
                    <a:pt x="216" y="296"/>
                  </a:cubicBezTo>
                  <a:cubicBezTo>
                    <a:pt x="735" y="296"/>
                    <a:pt x="1210" y="660"/>
                    <a:pt x="1298" y="1186"/>
                  </a:cubicBezTo>
                  <a:cubicBezTo>
                    <a:pt x="1404" y="1827"/>
                    <a:pt x="900" y="2355"/>
                    <a:pt x="335" y="2550"/>
                  </a:cubicBezTo>
                  <a:cubicBezTo>
                    <a:pt x="202" y="2595"/>
                    <a:pt x="188" y="2762"/>
                    <a:pt x="323" y="2819"/>
                  </a:cubicBezTo>
                  <a:cubicBezTo>
                    <a:pt x="855" y="3044"/>
                    <a:pt x="1392" y="3427"/>
                    <a:pt x="1446" y="4052"/>
                  </a:cubicBezTo>
                  <a:cubicBezTo>
                    <a:pt x="1514" y="4859"/>
                    <a:pt x="844" y="4920"/>
                    <a:pt x="302" y="5174"/>
                  </a:cubicBezTo>
                  <a:cubicBezTo>
                    <a:pt x="270" y="5188"/>
                    <a:pt x="273" y="5240"/>
                    <a:pt x="308" y="5248"/>
                  </a:cubicBezTo>
                  <a:cubicBezTo>
                    <a:pt x="404" y="5272"/>
                    <a:pt x="499" y="5284"/>
                    <a:pt x="593" y="5284"/>
                  </a:cubicBezTo>
                  <a:cubicBezTo>
                    <a:pt x="1182" y="5284"/>
                    <a:pt x="1692" y="4832"/>
                    <a:pt x="1724" y="4209"/>
                  </a:cubicBezTo>
                  <a:cubicBezTo>
                    <a:pt x="1759" y="3506"/>
                    <a:pt x="1267" y="3023"/>
                    <a:pt x="702" y="2704"/>
                  </a:cubicBezTo>
                  <a:cubicBezTo>
                    <a:pt x="1241" y="2437"/>
                    <a:pt x="1640" y="1896"/>
                    <a:pt x="1604" y="1269"/>
                  </a:cubicBezTo>
                  <a:cubicBezTo>
                    <a:pt x="1563" y="553"/>
                    <a:pt x="935" y="1"/>
                    <a:pt x="23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5" name="Google Shape;2959;p51">
              <a:extLst>
                <a:ext uri="{FF2B5EF4-FFF2-40B4-BE49-F238E27FC236}">
                  <a16:creationId xmlns:a16="http://schemas.microsoft.com/office/drawing/2014/main" id="{40C75E1B-447D-08CD-C7FD-62556A9597D8}"/>
                </a:ext>
              </a:extLst>
            </p:cNvPr>
            <p:cNvSpPr/>
            <p:nvPr/>
          </p:nvSpPr>
          <p:spPr>
            <a:xfrm>
              <a:off x="1999513" y="1888175"/>
              <a:ext cx="37950" cy="184250"/>
            </a:xfrm>
            <a:custGeom>
              <a:avLst/>
              <a:gdLst/>
              <a:ahLst/>
              <a:cxnLst/>
              <a:rect l="l" t="t" r="r" b="b"/>
              <a:pathLst>
                <a:path w="1518" h="7370" extrusionOk="0">
                  <a:moveTo>
                    <a:pt x="709" y="0"/>
                  </a:moveTo>
                  <a:lnTo>
                    <a:pt x="449" y="104"/>
                  </a:lnTo>
                  <a:cubicBezTo>
                    <a:pt x="989" y="794"/>
                    <a:pt x="1064" y="2026"/>
                    <a:pt x="193" y="2344"/>
                  </a:cubicBezTo>
                  <a:cubicBezTo>
                    <a:pt x="186" y="2346"/>
                    <a:pt x="179" y="2348"/>
                    <a:pt x="173" y="2352"/>
                  </a:cubicBezTo>
                  <a:cubicBezTo>
                    <a:pt x="69" y="2408"/>
                    <a:pt x="120" y="2552"/>
                    <a:pt x="212" y="2595"/>
                  </a:cubicBezTo>
                  <a:cubicBezTo>
                    <a:pt x="224" y="2602"/>
                    <a:pt x="237" y="2606"/>
                    <a:pt x="250" y="2608"/>
                  </a:cubicBezTo>
                  <a:cubicBezTo>
                    <a:pt x="868" y="2694"/>
                    <a:pt x="963" y="3430"/>
                    <a:pt x="808" y="3910"/>
                  </a:cubicBezTo>
                  <a:cubicBezTo>
                    <a:pt x="692" y="4275"/>
                    <a:pt x="449" y="4562"/>
                    <a:pt x="135" y="4771"/>
                  </a:cubicBezTo>
                  <a:cubicBezTo>
                    <a:pt x="128" y="4776"/>
                    <a:pt x="121" y="4782"/>
                    <a:pt x="113" y="4786"/>
                  </a:cubicBezTo>
                  <a:cubicBezTo>
                    <a:pt x="1" y="4859"/>
                    <a:pt x="32" y="5022"/>
                    <a:pt x="169" y="5039"/>
                  </a:cubicBezTo>
                  <a:cubicBezTo>
                    <a:pt x="203" y="5043"/>
                    <a:pt x="236" y="5049"/>
                    <a:pt x="268" y="5055"/>
                  </a:cubicBezTo>
                  <a:cubicBezTo>
                    <a:pt x="875" y="5170"/>
                    <a:pt x="1179" y="5618"/>
                    <a:pt x="1196" y="6103"/>
                  </a:cubicBezTo>
                  <a:cubicBezTo>
                    <a:pt x="1211" y="6543"/>
                    <a:pt x="994" y="7011"/>
                    <a:pt x="553" y="7294"/>
                  </a:cubicBezTo>
                  <a:cubicBezTo>
                    <a:pt x="523" y="7313"/>
                    <a:pt x="532" y="7369"/>
                    <a:pt x="566" y="7369"/>
                  </a:cubicBezTo>
                  <a:cubicBezTo>
                    <a:pt x="570" y="7369"/>
                    <a:pt x="575" y="7368"/>
                    <a:pt x="579" y="7367"/>
                  </a:cubicBezTo>
                  <a:cubicBezTo>
                    <a:pt x="1272" y="7121"/>
                    <a:pt x="1518" y="6540"/>
                    <a:pt x="1428" y="5988"/>
                  </a:cubicBezTo>
                  <a:cubicBezTo>
                    <a:pt x="1418" y="5926"/>
                    <a:pt x="1405" y="5864"/>
                    <a:pt x="1387" y="5804"/>
                  </a:cubicBezTo>
                  <a:cubicBezTo>
                    <a:pt x="1248" y="5361"/>
                    <a:pt x="913" y="5008"/>
                    <a:pt x="479" y="4845"/>
                  </a:cubicBezTo>
                  <a:cubicBezTo>
                    <a:pt x="879" y="4509"/>
                    <a:pt x="1144" y="4047"/>
                    <a:pt x="1159" y="3507"/>
                  </a:cubicBezTo>
                  <a:cubicBezTo>
                    <a:pt x="1160" y="3490"/>
                    <a:pt x="1160" y="3475"/>
                    <a:pt x="1160" y="3459"/>
                  </a:cubicBezTo>
                  <a:cubicBezTo>
                    <a:pt x="1161" y="3383"/>
                    <a:pt x="1155" y="3307"/>
                    <a:pt x="1143" y="3232"/>
                  </a:cubicBezTo>
                  <a:cubicBezTo>
                    <a:pt x="1090" y="2884"/>
                    <a:pt x="910" y="2597"/>
                    <a:pt x="616" y="2441"/>
                  </a:cubicBezTo>
                  <a:cubicBezTo>
                    <a:pt x="1082" y="2120"/>
                    <a:pt x="1216" y="1542"/>
                    <a:pt x="1118" y="971"/>
                  </a:cubicBezTo>
                  <a:cubicBezTo>
                    <a:pt x="1113" y="935"/>
                    <a:pt x="1105" y="898"/>
                    <a:pt x="1097" y="861"/>
                  </a:cubicBezTo>
                  <a:cubicBezTo>
                    <a:pt x="1086" y="811"/>
                    <a:pt x="1073" y="763"/>
                    <a:pt x="1060" y="715"/>
                  </a:cubicBezTo>
                  <a:cubicBezTo>
                    <a:pt x="1055" y="702"/>
                    <a:pt x="1052" y="691"/>
                    <a:pt x="1049" y="679"/>
                  </a:cubicBezTo>
                  <a:cubicBezTo>
                    <a:pt x="974" y="435"/>
                    <a:pt x="859" y="206"/>
                    <a:pt x="70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6" name="Google Shape;2960;p51">
              <a:extLst>
                <a:ext uri="{FF2B5EF4-FFF2-40B4-BE49-F238E27FC236}">
                  <a16:creationId xmlns:a16="http://schemas.microsoft.com/office/drawing/2014/main" id="{6F7836BC-A9BF-F1A4-A208-6EC643529E55}"/>
                </a:ext>
              </a:extLst>
            </p:cNvPr>
            <p:cNvSpPr/>
            <p:nvPr/>
          </p:nvSpPr>
          <p:spPr>
            <a:xfrm>
              <a:off x="2022638" y="1904875"/>
              <a:ext cx="49050" cy="128950"/>
            </a:xfrm>
            <a:custGeom>
              <a:avLst/>
              <a:gdLst/>
              <a:ahLst/>
              <a:cxnLst/>
              <a:rect l="l" t="t" r="r" b="b"/>
              <a:pathLst>
                <a:path w="1962" h="5158" extrusionOk="0">
                  <a:moveTo>
                    <a:pt x="179" y="0"/>
                  </a:moveTo>
                  <a:cubicBezTo>
                    <a:pt x="6" y="0"/>
                    <a:pt x="0" y="280"/>
                    <a:pt x="185" y="302"/>
                  </a:cubicBezTo>
                  <a:cubicBezTo>
                    <a:pt x="1552" y="459"/>
                    <a:pt x="1555" y="2301"/>
                    <a:pt x="242" y="2560"/>
                  </a:cubicBezTo>
                  <a:cubicBezTo>
                    <a:pt x="89" y="2590"/>
                    <a:pt x="107" y="2782"/>
                    <a:pt x="228" y="2836"/>
                  </a:cubicBezTo>
                  <a:cubicBezTo>
                    <a:pt x="1253" y="3291"/>
                    <a:pt x="1370" y="4574"/>
                    <a:pt x="294" y="5044"/>
                  </a:cubicBezTo>
                  <a:cubicBezTo>
                    <a:pt x="242" y="5066"/>
                    <a:pt x="259" y="5157"/>
                    <a:pt x="316" y="5157"/>
                  </a:cubicBezTo>
                  <a:cubicBezTo>
                    <a:pt x="317" y="5157"/>
                    <a:pt x="318" y="5157"/>
                    <a:pt x="319" y="5157"/>
                  </a:cubicBezTo>
                  <a:cubicBezTo>
                    <a:pt x="865" y="5122"/>
                    <a:pt x="1256" y="4674"/>
                    <a:pt x="1330" y="4142"/>
                  </a:cubicBezTo>
                  <a:cubicBezTo>
                    <a:pt x="1410" y="3565"/>
                    <a:pt x="1093" y="3061"/>
                    <a:pt x="640" y="2747"/>
                  </a:cubicBezTo>
                  <a:cubicBezTo>
                    <a:pt x="1962" y="2233"/>
                    <a:pt x="1743" y="179"/>
                    <a:pt x="199" y="2"/>
                  </a:cubicBezTo>
                  <a:cubicBezTo>
                    <a:pt x="192" y="1"/>
                    <a:pt x="185" y="0"/>
                    <a:pt x="17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7" name="Google Shape;2961;p51">
              <a:extLst>
                <a:ext uri="{FF2B5EF4-FFF2-40B4-BE49-F238E27FC236}">
                  <a16:creationId xmlns:a16="http://schemas.microsoft.com/office/drawing/2014/main" id="{C158FCFA-D465-50D8-28B4-093EE8580D76}"/>
                </a:ext>
              </a:extLst>
            </p:cNvPr>
            <p:cNvSpPr/>
            <p:nvPr/>
          </p:nvSpPr>
          <p:spPr>
            <a:xfrm>
              <a:off x="2024588" y="1876675"/>
              <a:ext cx="21700" cy="33200"/>
            </a:xfrm>
            <a:custGeom>
              <a:avLst/>
              <a:gdLst/>
              <a:ahLst/>
              <a:cxnLst/>
              <a:rect l="l" t="t" r="r" b="b"/>
              <a:pathLst>
                <a:path w="868" h="1328" extrusionOk="0">
                  <a:moveTo>
                    <a:pt x="865" y="0"/>
                  </a:moveTo>
                  <a:cubicBezTo>
                    <a:pt x="769" y="39"/>
                    <a:pt x="671" y="78"/>
                    <a:pt x="572" y="116"/>
                  </a:cubicBezTo>
                  <a:cubicBezTo>
                    <a:pt x="569" y="244"/>
                    <a:pt x="548" y="369"/>
                    <a:pt x="508" y="491"/>
                  </a:cubicBezTo>
                  <a:cubicBezTo>
                    <a:pt x="455" y="664"/>
                    <a:pt x="377" y="829"/>
                    <a:pt x="260" y="968"/>
                  </a:cubicBezTo>
                  <a:cubicBezTo>
                    <a:pt x="207" y="1031"/>
                    <a:pt x="149" y="1076"/>
                    <a:pt x="98" y="1127"/>
                  </a:cubicBezTo>
                  <a:cubicBezTo>
                    <a:pt x="84" y="1142"/>
                    <a:pt x="70" y="1159"/>
                    <a:pt x="57" y="1175"/>
                  </a:cubicBezTo>
                  <a:cubicBezTo>
                    <a:pt x="39" y="1199"/>
                    <a:pt x="23" y="1225"/>
                    <a:pt x="10" y="1253"/>
                  </a:cubicBezTo>
                  <a:cubicBezTo>
                    <a:pt x="1" y="1273"/>
                    <a:pt x="18" y="1294"/>
                    <a:pt x="34" y="1300"/>
                  </a:cubicBezTo>
                  <a:cubicBezTo>
                    <a:pt x="55" y="1309"/>
                    <a:pt x="75" y="1316"/>
                    <a:pt x="95" y="1321"/>
                  </a:cubicBezTo>
                  <a:cubicBezTo>
                    <a:pt x="116" y="1325"/>
                    <a:pt x="137" y="1328"/>
                    <a:pt x="157" y="1328"/>
                  </a:cubicBezTo>
                  <a:cubicBezTo>
                    <a:pt x="256" y="1328"/>
                    <a:pt x="347" y="1275"/>
                    <a:pt x="427" y="1194"/>
                  </a:cubicBezTo>
                  <a:cubicBezTo>
                    <a:pt x="610" y="1012"/>
                    <a:pt x="742" y="692"/>
                    <a:pt x="791" y="529"/>
                  </a:cubicBezTo>
                  <a:cubicBezTo>
                    <a:pt x="843" y="357"/>
                    <a:pt x="868" y="179"/>
                    <a:pt x="86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8" name="Google Shape;2962;p51">
              <a:extLst>
                <a:ext uri="{FF2B5EF4-FFF2-40B4-BE49-F238E27FC236}">
                  <a16:creationId xmlns:a16="http://schemas.microsoft.com/office/drawing/2014/main" id="{2AE9F9F4-A863-7780-8885-438108E78FF3}"/>
                </a:ext>
              </a:extLst>
            </p:cNvPr>
            <p:cNvSpPr/>
            <p:nvPr/>
          </p:nvSpPr>
          <p:spPr>
            <a:xfrm>
              <a:off x="2050613" y="1868100"/>
              <a:ext cx="38875" cy="165050"/>
            </a:xfrm>
            <a:custGeom>
              <a:avLst/>
              <a:gdLst/>
              <a:ahLst/>
              <a:cxnLst/>
              <a:rect l="l" t="t" r="r" b="b"/>
              <a:pathLst>
                <a:path w="1555" h="6602" extrusionOk="0">
                  <a:moveTo>
                    <a:pt x="689" y="1"/>
                  </a:moveTo>
                  <a:cubicBezTo>
                    <a:pt x="586" y="41"/>
                    <a:pt x="486" y="81"/>
                    <a:pt x="384" y="121"/>
                  </a:cubicBezTo>
                  <a:cubicBezTo>
                    <a:pt x="579" y="260"/>
                    <a:pt x="741" y="441"/>
                    <a:pt x="856" y="651"/>
                  </a:cubicBezTo>
                  <a:cubicBezTo>
                    <a:pt x="1212" y="1303"/>
                    <a:pt x="1003" y="2076"/>
                    <a:pt x="295" y="2356"/>
                  </a:cubicBezTo>
                  <a:cubicBezTo>
                    <a:pt x="289" y="2358"/>
                    <a:pt x="285" y="2361"/>
                    <a:pt x="280" y="2365"/>
                  </a:cubicBezTo>
                  <a:cubicBezTo>
                    <a:pt x="187" y="2419"/>
                    <a:pt x="205" y="2599"/>
                    <a:pt x="318" y="2619"/>
                  </a:cubicBezTo>
                  <a:cubicBezTo>
                    <a:pt x="333" y="2623"/>
                    <a:pt x="345" y="2625"/>
                    <a:pt x="360" y="2628"/>
                  </a:cubicBezTo>
                  <a:cubicBezTo>
                    <a:pt x="905" y="2752"/>
                    <a:pt x="1228" y="3273"/>
                    <a:pt x="1080" y="3832"/>
                  </a:cubicBezTo>
                  <a:cubicBezTo>
                    <a:pt x="949" y="4325"/>
                    <a:pt x="516" y="4610"/>
                    <a:pt x="112" y="4865"/>
                  </a:cubicBezTo>
                  <a:cubicBezTo>
                    <a:pt x="106" y="4870"/>
                    <a:pt x="101" y="4874"/>
                    <a:pt x="95" y="4880"/>
                  </a:cubicBezTo>
                  <a:cubicBezTo>
                    <a:pt x="1" y="4958"/>
                    <a:pt x="32" y="5123"/>
                    <a:pt x="172" y="5133"/>
                  </a:cubicBezTo>
                  <a:cubicBezTo>
                    <a:pt x="177" y="5135"/>
                    <a:pt x="181" y="5135"/>
                    <a:pt x="186" y="5135"/>
                  </a:cubicBezTo>
                  <a:cubicBezTo>
                    <a:pt x="625" y="5170"/>
                    <a:pt x="941" y="5384"/>
                    <a:pt x="1125" y="5699"/>
                  </a:cubicBezTo>
                  <a:cubicBezTo>
                    <a:pt x="1266" y="5936"/>
                    <a:pt x="1330" y="6232"/>
                    <a:pt x="1316" y="6548"/>
                  </a:cubicBezTo>
                  <a:cubicBezTo>
                    <a:pt x="1315" y="6583"/>
                    <a:pt x="1341" y="6601"/>
                    <a:pt x="1368" y="6601"/>
                  </a:cubicBezTo>
                  <a:cubicBezTo>
                    <a:pt x="1388" y="6601"/>
                    <a:pt x="1408" y="6590"/>
                    <a:pt x="1417" y="6566"/>
                  </a:cubicBezTo>
                  <a:cubicBezTo>
                    <a:pt x="1555" y="6186"/>
                    <a:pt x="1505" y="5825"/>
                    <a:pt x="1335" y="5534"/>
                  </a:cubicBezTo>
                  <a:cubicBezTo>
                    <a:pt x="1167" y="5247"/>
                    <a:pt x="884" y="5028"/>
                    <a:pt x="543" y="4919"/>
                  </a:cubicBezTo>
                  <a:cubicBezTo>
                    <a:pt x="937" y="4639"/>
                    <a:pt x="1284" y="4297"/>
                    <a:pt x="1378" y="3821"/>
                  </a:cubicBezTo>
                  <a:cubicBezTo>
                    <a:pt x="1398" y="3731"/>
                    <a:pt x="1407" y="3639"/>
                    <a:pt x="1407" y="3547"/>
                  </a:cubicBezTo>
                  <a:cubicBezTo>
                    <a:pt x="1407" y="3535"/>
                    <a:pt x="1407" y="3524"/>
                    <a:pt x="1405" y="3513"/>
                  </a:cubicBezTo>
                  <a:cubicBezTo>
                    <a:pt x="1396" y="3057"/>
                    <a:pt x="1133" y="2646"/>
                    <a:pt x="723" y="2450"/>
                  </a:cubicBezTo>
                  <a:cubicBezTo>
                    <a:pt x="1127" y="2168"/>
                    <a:pt x="1344" y="1702"/>
                    <a:pt x="1316" y="1208"/>
                  </a:cubicBezTo>
                  <a:cubicBezTo>
                    <a:pt x="1310" y="1114"/>
                    <a:pt x="1295" y="1021"/>
                    <a:pt x="1272" y="930"/>
                  </a:cubicBezTo>
                  <a:cubicBezTo>
                    <a:pt x="1267" y="909"/>
                    <a:pt x="1262" y="888"/>
                    <a:pt x="1257" y="867"/>
                  </a:cubicBezTo>
                  <a:cubicBezTo>
                    <a:pt x="1154" y="511"/>
                    <a:pt x="949" y="224"/>
                    <a:pt x="68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89" name="Google Shape;2963;p51">
              <a:extLst>
                <a:ext uri="{FF2B5EF4-FFF2-40B4-BE49-F238E27FC236}">
                  <a16:creationId xmlns:a16="http://schemas.microsoft.com/office/drawing/2014/main" id="{21170264-7A90-49E3-A9F5-287DE4B4656A}"/>
                </a:ext>
              </a:extLst>
            </p:cNvPr>
            <p:cNvSpPr/>
            <p:nvPr/>
          </p:nvSpPr>
          <p:spPr>
            <a:xfrm>
              <a:off x="2079363" y="1852850"/>
              <a:ext cx="43400" cy="149675"/>
            </a:xfrm>
            <a:custGeom>
              <a:avLst/>
              <a:gdLst/>
              <a:ahLst/>
              <a:cxnLst/>
              <a:rect l="l" t="t" r="r" b="b"/>
              <a:pathLst>
                <a:path w="1736" h="5987" extrusionOk="0">
                  <a:moveTo>
                    <a:pt x="1063" y="1"/>
                  </a:moveTo>
                  <a:lnTo>
                    <a:pt x="1063" y="1"/>
                  </a:lnTo>
                  <a:cubicBezTo>
                    <a:pt x="974" y="38"/>
                    <a:pt x="885" y="72"/>
                    <a:pt x="796" y="109"/>
                  </a:cubicBezTo>
                  <a:cubicBezTo>
                    <a:pt x="906" y="653"/>
                    <a:pt x="666" y="1220"/>
                    <a:pt x="122" y="1540"/>
                  </a:cubicBezTo>
                  <a:cubicBezTo>
                    <a:pt x="117" y="1544"/>
                    <a:pt x="113" y="1546"/>
                    <a:pt x="107" y="1549"/>
                  </a:cubicBezTo>
                  <a:cubicBezTo>
                    <a:pt x="13" y="1603"/>
                    <a:pt x="1" y="1785"/>
                    <a:pt x="131" y="1810"/>
                  </a:cubicBezTo>
                  <a:cubicBezTo>
                    <a:pt x="142" y="1812"/>
                    <a:pt x="154" y="1814"/>
                    <a:pt x="166" y="1818"/>
                  </a:cubicBezTo>
                  <a:cubicBezTo>
                    <a:pt x="1423" y="2082"/>
                    <a:pt x="1503" y="3781"/>
                    <a:pt x="255" y="4122"/>
                  </a:cubicBezTo>
                  <a:cubicBezTo>
                    <a:pt x="231" y="4130"/>
                    <a:pt x="206" y="4137"/>
                    <a:pt x="180" y="4142"/>
                  </a:cubicBezTo>
                  <a:cubicBezTo>
                    <a:pt x="41" y="4174"/>
                    <a:pt x="42" y="4361"/>
                    <a:pt x="168" y="4407"/>
                  </a:cubicBezTo>
                  <a:cubicBezTo>
                    <a:pt x="188" y="4415"/>
                    <a:pt x="208" y="4423"/>
                    <a:pt x="228" y="4431"/>
                  </a:cubicBezTo>
                  <a:cubicBezTo>
                    <a:pt x="616" y="4585"/>
                    <a:pt x="997" y="4834"/>
                    <a:pt x="1240" y="5174"/>
                  </a:cubicBezTo>
                  <a:cubicBezTo>
                    <a:pt x="1409" y="5398"/>
                    <a:pt x="1503" y="5669"/>
                    <a:pt x="1511" y="5949"/>
                  </a:cubicBezTo>
                  <a:cubicBezTo>
                    <a:pt x="1511" y="5973"/>
                    <a:pt x="1532" y="5986"/>
                    <a:pt x="1551" y="5986"/>
                  </a:cubicBezTo>
                  <a:cubicBezTo>
                    <a:pt x="1569" y="5986"/>
                    <a:pt x="1586" y="5975"/>
                    <a:pt x="1586" y="5952"/>
                  </a:cubicBezTo>
                  <a:cubicBezTo>
                    <a:pt x="1582" y="5596"/>
                    <a:pt x="1505" y="5294"/>
                    <a:pt x="1367" y="5038"/>
                  </a:cubicBezTo>
                  <a:cubicBezTo>
                    <a:pt x="1198" y="4727"/>
                    <a:pt x="931" y="4486"/>
                    <a:pt x="582" y="4298"/>
                  </a:cubicBezTo>
                  <a:cubicBezTo>
                    <a:pt x="1735" y="3777"/>
                    <a:pt x="1711" y="2071"/>
                    <a:pt x="500" y="1618"/>
                  </a:cubicBezTo>
                  <a:cubicBezTo>
                    <a:pt x="1002" y="1206"/>
                    <a:pt x="1204" y="590"/>
                    <a:pt x="106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0" name="Google Shape;2964;p51">
              <a:extLst>
                <a:ext uri="{FF2B5EF4-FFF2-40B4-BE49-F238E27FC236}">
                  <a16:creationId xmlns:a16="http://schemas.microsoft.com/office/drawing/2014/main" id="{FA977FD9-43E3-37A1-8244-A9EFEC98835E}"/>
                </a:ext>
              </a:extLst>
            </p:cNvPr>
            <p:cNvSpPr/>
            <p:nvPr/>
          </p:nvSpPr>
          <p:spPr>
            <a:xfrm>
              <a:off x="2126363" y="1943150"/>
              <a:ext cx="23175" cy="7925"/>
            </a:xfrm>
            <a:custGeom>
              <a:avLst/>
              <a:gdLst/>
              <a:ahLst/>
              <a:cxnLst/>
              <a:rect l="l" t="t" r="r" b="b"/>
              <a:pathLst>
                <a:path w="927" h="317" extrusionOk="0">
                  <a:moveTo>
                    <a:pt x="680" y="0"/>
                  </a:moveTo>
                  <a:cubicBezTo>
                    <a:pt x="598" y="0"/>
                    <a:pt x="514" y="18"/>
                    <a:pt x="435" y="30"/>
                  </a:cubicBezTo>
                  <a:cubicBezTo>
                    <a:pt x="312" y="51"/>
                    <a:pt x="183" y="78"/>
                    <a:pt x="77" y="143"/>
                  </a:cubicBezTo>
                  <a:cubicBezTo>
                    <a:pt x="0" y="190"/>
                    <a:pt x="22" y="306"/>
                    <a:pt x="114" y="313"/>
                  </a:cubicBezTo>
                  <a:cubicBezTo>
                    <a:pt x="136" y="316"/>
                    <a:pt x="159" y="316"/>
                    <a:pt x="181" y="316"/>
                  </a:cubicBezTo>
                  <a:cubicBezTo>
                    <a:pt x="277" y="316"/>
                    <a:pt x="373" y="300"/>
                    <a:pt x="467" y="291"/>
                  </a:cubicBezTo>
                  <a:cubicBezTo>
                    <a:pt x="588" y="279"/>
                    <a:pt x="709" y="290"/>
                    <a:pt x="822" y="245"/>
                  </a:cubicBezTo>
                  <a:cubicBezTo>
                    <a:pt x="927" y="206"/>
                    <a:pt x="899" y="46"/>
                    <a:pt x="802" y="17"/>
                  </a:cubicBezTo>
                  <a:cubicBezTo>
                    <a:pt x="763" y="5"/>
                    <a:pt x="721" y="0"/>
                    <a:pt x="68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1" name="Google Shape;2965;p51">
              <a:extLst>
                <a:ext uri="{FF2B5EF4-FFF2-40B4-BE49-F238E27FC236}">
                  <a16:creationId xmlns:a16="http://schemas.microsoft.com/office/drawing/2014/main" id="{4823B53C-1045-B435-20F7-FB4FA5C318DB}"/>
                </a:ext>
              </a:extLst>
            </p:cNvPr>
            <p:cNvSpPr/>
            <p:nvPr/>
          </p:nvSpPr>
          <p:spPr>
            <a:xfrm>
              <a:off x="2123713" y="1922675"/>
              <a:ext cx="23000" cy="12225"/>
            </a:xfrm>
            <a:custGeom>
              <a:avLst/>
              <a:gdLst/>
              <a:ahLst/>
              <a:cxnLst/>
              <a:rect l="l" t="t" r="r" b="b"/>
              <a:pathLst>
                <a:path w="920" h="489" extrusionOk="0">
                  <a:moveTo>
                    <a:pt x="740" y="0"/>
                  </a:moveTo>
                  <a:cubicBezTo>
                    <a:pt x="524" y="0"/>
                    <a:pt x="229" y="114"/>
                    <a:pt x="80" y="271"/>
                  </a:cubicBezTo>
                  <a:cubicBezTo>
                    <a:pt x="1" y="355"/>
                    <a:pt x="58" y="489"/>
                    <a:pt x="168" y="489"/>
                  </a:cubicBezTo>
                  <a:cubicBezTo>
                    <a:pt x="176" y="489"/>
                    <a:pt x="184" y="488"/>
                    <a:pt x="193" y="487"/>
                  </a:cubicBezTo>
                  <a:cubicBezTo>
                    <a:pt x="298" y="469"/>
                    <a:pt x="396" y="417"/>
                    <a:pt x="496" y="380"/>
                  </a:cubicBezTo>
                  <a:cubicBezTo>
                    <a:pt x="600" y="343"/>
                    <a:pt x="707" y="317"/>
                    <a:pt x="804" y="262"/>
                  </a:cubicBezTo>
                  <a:cubicBezTo>
                    <a:pt x="919" y="198"/>
                    <a:pt x="890" y="2"/>
                    <a:pt x="746" y="0"/>
                  </a:cubicBezTo>
                  <a:cubicBezTo>
                    <a:pt x="744" y="0"/>
                    <a:pt x="742" y="0"/>
                    <a:pt x="74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2" name="Google Shape;2966;p51">
              <a:extLst>
                <a:ext uri="{FF2B5EF4-FFF2-40B4-BE49-F238E27FC236}">
                  <a16:creationId xmlns:a16="http://schemas.microsoft.com/office/drawing/2014/main" id="{57438C56-BCC4-7098-FAF3-0368C8FC1B73}"/>
                </a:ext>
              </a:extLst>
            </p:cNvPr>
            <p:cNvSpPr/>
            <p:nvPr/>
          </p:nvSpPr>
          <p:spPr>
            <a:xfrm>
              <a:off x="2120688" y="1903825"/>
              <a:ext cx="21825" cy="12300"/>
            </a:xfrm>
            <a:custGeom>
              <a:avLst/>
              <a:gdLst/>
              <a:ahLst/>
              <a:cxnLst/>
              <a:rect l="l" t="t" r="r" b="b"/>
              <a:pathLst>
                <a:path w="873" h="492" extrusionOk="0">
                  <a:moveTo>
                    <a:pt x="694" y="1"/>
                  </a:moveTo>
                  <a:cubicBezTo>
                    <a:pt x="682" y="1"/>
                    <a:pt x="668" y="2"/>
                    <a:pt x="654" y="7"/>
                  </a:cubicBezTo>
                  <a:cubicBezTo>
                    <a:pt x="527" y="47"/>
                    <a:pt x="402" y="96"/>
                    <a:pt x="282" y="155"/>
                  </a:cubicBezTo>
                  <a:cubicBezTo>
                    <a:pt x="222" y="183"/>
                    <a:pt x="154" y="211"/>
                    <a:pt x="101" y="254"/>
                  </a:cubicBezTo>
                  <a:cubicBezTo>
                    <a:pt x="52" y="292"/>
                    <a:pt x="46" y="323"/>
                    <a:pt x="17" y="376"/>
                  </a:cubicBezTo>
                  <a:cubicBezTo>
                    <a:pt x="0" y="406"/>
                    <a:pt x="12" y="450"/>
                    <a:pt x="48" y="460"/>
                  </a:cubicBezTo>
                  <a:cubicBezTo>
                    <a:pt x="94" y="473"/>
                    <a:pt x="126" y="491"/>
                    <a:pt x="172" y="491"/>
                  </a:cubicBezTo>
                  <a:cubicBezTo>
                    <a:pt x="177" y="491"/>
                    <a:pt x="182" y="491"/>
                    <a:pt x="187" y="491"/>
                  </a:cubicBezTo>
                  <a:cubicBezTo>
                    <a:pt x="252" y="486"/>
                    <a:pt x="322" y="454"/>
                    <a:pt x="382" y="431"/>
                  </a:cubicBezTo>
                  <a:cubicBezTo>
                    <a:pt x="508" y="384"/>
                    <a:pt x="633" y="338"/>
                    <a:pt x="751" y="273"/>
                  </a:cubicBezTo>
                  <a:cubicBezTo>
                    <a:pt x="872" y="204"/>
                    <a:pt x="824" y="1"/>
                    <a:pt x="69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3" name="Google Shape;2967;p51">
              <a:extLst>
                <a:ext uri="{FF2B5EF4-FFF2-40B4-BE49-F238E27FC236}">
                  <a16:creationId xmlns:a16="http://schemas.microsoft.com/office/drawing/2014/main" id="{C2388E38-0C59-015B-2A13-5A7372C08125}"/>
                </a:ext>
              </a:extLst>
            </p:cNvPr>
            <p:cNvSpPr/>
            <p:nvPr/>
          </p:nvSpPr>
          <p:spPr>
            <a:xfrm>
              <a:off x="2114613" y="1887950"/>
              <a:ext cx="22650" cy="11925"/>
            </a:xfrm>
            <a:custGeom>
              <a:avLst/>
              <a:gdLst/>
              <a:ahLst/>
              <a:cxnLst/>
              <a:rect l="l" t="t" r="r" b="b"/>
              <a:pathLst>
                <a:path w="906" h="477" extrusionOk="0">
                  <a:moveTo>
                    <a:pt x="734" y="1"/>
                  </a:moveTo>
                  <a:cubicBezTo>
                    <a:pt x="642" y="1"/>
                    <a:pt x="560" y="46"/>
                    <a:pt x="470" y="88"/>
                  </a:cubicBezTo>
                  <a:cubicBezTo>
                    <a:pt x="342" y="146"/>
                    <a:pt x="200" y="194"/>
                    <a:pt x="84" y="273"/>
                  </a:cubicBezTo>
                  <a:cubicBezTo>
                    <a:pt x="1" y="329"/>
                    <a:pt x="12" y="470"/>
                    <a:pt x="128" y="475"/>
                  </a:cubicBezTo>
                  <a:cubicBezTo>
                    <a:pt x="138" y="476"/>
                    <a:pt x="149" y="476"/>
                    <a:pt x="159" y="476"/>
                  </a:cubicBezTo>
                  <a:cubicBezTo>
                    <a:pt x="303" y="476"/>
                    <a:pt x="442" y="427"/>
                    <a:pt x="576" y="380"/>
                  </a:cubicBezTo>
                  <a:cubicBezTo>
                    <a:pt x="707" y="333"/>
                    <a:pt x="831" y="288"/>
                    <a:pt x="885" y="151"/>
                  </a:cubicBezTo>
                  <a:cubicBezTo>
                    <a:pt x="906" y="97"/>
                    <a:pt x="866" y="27"/>
                    <a:pt x="812" y="12"/>
                  </a:cubicBezTo>
                  <a:cubicBezTo>
                    <a:pt x="785" y="4"/>
                    <a:pt x="759" y="1"/>
                    <a:pt x="73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4" name="Google Shape;2968;p51">
              <a:extLst>
                <a:ext uri="{FF2B5EF4-FFF2-40B4-BE49-F238E27FC236}">
                  <a16:creationId xmlns:a16="http://schemas.microsoft.com/office/drawing/2014/main" id="{87575437-36C2-376E-7097-DD722E9F158E}"/>
                </a:ext>
              </a:extLst>
            </p:cNvPr>
            <p:cNvSpPr/>
            <p:nvPr/>
          </p:nvSpPr>
          <p:spPr>
            <a:xfrm>
              <a:off x="2112838" y="1868200"/>
              <a:ext cx="20600" cy="13750"/>
            </a:xfrm>
            <a:custGeom>
              <a:avLst/>
              <a:gdLst/>
              <a:ahLst/>
              <a:cxnLst/>
              <a:rect l="l" t="t" r="r" b="b"/>
              <a:pathLst>
                <a:path w="824" h="550" extrusionOk="0">
                  <a:moveTo>
                    <a:pt x="658" y="1"/>
                  </a:moveTo>
                  <a:cubicBezTo>
                    <a:pt x="649" y="1"/>
                    <a:pt x="639" y="2"/>
                    <a:pt x="630" y="4"/>
                  </a:cubicBezTo>
                  <a:cubicBezTo>
                    <a:pt x="482" y="44"/>
                    <a:pt x="357" y="136"/>
                    <a:pt x="230" y="221"/>
                  </a:cubicBezTo>
                  <a:cubicBezTo>
                    <a:pt x="135" y="286"/>
                    <a:pt x="17" y="342"/>
                    <a:pt x="1" y="467"/>
                  </a:cubicBezTo>
                  <a:cubicBezTo>
                    <a:pt x="0" y="490"/>
                    <a:pt x="11" y="511"/>
                    <a:pt x="30" y="522"/>
                  </a:cubicBezTo>
                  <a:cubicBezTo>
                    <a:pt x="63" y="542"/>
                    <a:pt x="97" y="550"/>
                    <a:pt x="133" y="550"/>
                  </a:cubicBezTo>
                  <a:cubicBezTo>
                    <a:pt x="219" y="550"/>
                    <a:pt x="311" y="502"/>
                    <a:pt x="389" y="466"/>
                  </a:cubicBezTo>
                  <a:cubicBezTo>
                    <a:pt x="531" y="401"/>
                    <a:pt x="669" y="323"/>
                    <a:pt x="765" y="195"/>
                  </a:cubicBezTo>
                  <a:cubicBezTo>
                    <a:pt x="824" y="117"/>
                    <a:pt x="749" y="1"/>
                    <a:pt x="65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5" name="Google Shape;2969;p51">
              <a:extLst>
                <a:ext uri="{FF2B5EF4-FFF2-40B4-BE49-F238E27FC236}">
                  <a16:creationId xmlns:a16="http://schemas.microsoft.com/office/drawing/2014/main" id="{B7855C54-1384-F2B6-8DD5-4E18074CE78A}"/>
                </a:ext>
              </a:extLst>
            </p:cNvPr>
            <p:cNvSpPr/>
            <p:nvPr/>
          </p:nvSpPr>
          <p:spPr>
            <a:xfrm>
              <a:off x="1657363" y="2056050"/>
              <a:ext cx="681275" cy="397875"/>
            </a:xfrm>
            <a:custGeom>
              <a:avLst/>
              <a:gdLst/>
              <a:ahLst/>
              <a:cxnLst/>
              <a:rect l="l" t="t" r="r" b="b"/>
              <a:pathLst>
                <a:path w="27251" h="15915" extrusionOk="0">
                  <a:moveTo>
                    <a:pt x="25524" y="0"/>
                  </a:moveTo>
                  <a:lnTo>
                    <a:pt x="24560" y="392"/>
                  </a:lnTo>
                  <a:cubicBezTo>
                    <a:pt x="19627" y="2395"/>
                    <a:pt x="14663" y="4311"/>
                    <a:pt x="9752" y="6317"/>
                  </a:cubicBezTo>
                  <a:cubicBezTo>
                    <a:pt x="9026" y="6613"/>
                    <a:pt x="8300" y="6910"/>
                    <a:pt x="7574" y="7207"/>
                  </a:cubicBezTo>
                  <a:cubicBezTo>
                    <a:pt x="6084" y="7816"/>
                    <a:pt x="4613" y="8466"/>
                    <a:pt x="3137" y="9111"/>
                  </a:cubicBezTo>
                  <a:cubicBezTo>
                    <a:pt x="2897" y="9216"/>
                    <a:pt x="2658" y="9316"/>
                    <a:pt x="2417" y="9413"/>
                  </a:cubicBezTo>
                  <a:cubicBezTo>
                    <a:pt x="2037" y="9564"/>
                    <a:pt x="1655" y="9708"/>
                    <a:pt x="1264" y="9845"/>
                  </a:cubicBezTo>
                  <a:cubicBezTo>
                    <a:pt x="865" y="9985"/>
                    <a:pt x="166" y="10200"/>
                    <a:pt x="100" y="10701"/>
                  </a:cubicBezTo>
                  <a:cubicBezTo>
                    <a:pt x="1" y="11430"/>
                    <a:pt x="331" y="12423"/>
                    <a:pt x="580" y="13097"/>
                  </a:cubicBezTo>
                  <a:cubicBezTo>
                    <a:pt x="926" y="14035"/>
                    <a:pt x="1462" y="14904"/>
                    <a:pt x="2152" y="15627"/>
                  </a:cubicBezTo>
                  <a:cubicBezTo>
                    <a:pt x="2247" y="15725"/>
                    <a:pt x="2348" y="15824"/>
                    <a:pt x="2473" y="15873"/>
                  </a:cubicBezTo>
                  <a:cubicBezTo>
                    <a:pt x="2551" y="15904"/>
                    <a:pt x="2634" y="15915"/>
                    <a:pt x="2719" y="15915"/>
                  </a:cubicBezTo>
                  <a:cubicBezTo>
                    <a:pt x="2800" y="15915"/>
                    <a:pt x="2882" y="15905"/>
                    <a:pt x="2962" y="15895"/>
                  </a:cubicBezTo>
                  <a:cubicBezTo>
                    <a:pt x="5545" y="15583"/>
                    <a:pt x="8088" y="15008"/>
                    <a:pt x="10554" y="14178"/>
                  </a:cubicBezTo>
                  <a:cubicBezTo>
                    <a:pt x="12581" y="13498"/>
                    <a:pt x="14546" y="12648"/>
                    <a:pt x="16498" y="11771"/>
                  </a:cubicBezTo>
                  <a:cubicBezTo>
                    <a:pt x="20083" y="10161"/>
                    <a:pt x="27251" y="6008"/>
                    <a:pt x="27232" y="5815"/>
                  </a:cubicBezTo>
                  <a:cubicBezTo>
                    <a:pt x="27221" y="5714"/>
                    <a:pt x="25880" y="4001"/>
                    <a:pt x="25822" y="3803"/>
                  </a:cubicBezTo>
                  <a:cubicBezTo>
                    <a:pt x="25758" y="3584"/>
                    <a:pt x="25790" y="3349"/>
                    <a:pt x="25811" y="3122"/>
                  </a:cubicBezTo>
                  <a:cubicBezTo>
                    <a:pt x="25913" y="2072"/>
                    <a:pt x="25816" y="1013"/>
                    <a:pt x="25524"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6" name="Google Shape;2970;p51">
              <a:extLst>
                <a:ext uri="{FF2B5EF4-FFF2-40B4-BE49-F238E27FC236}">
                  <a16:creationId xmlns:a16="http://schemas.microsoft.com/office/drawing/2014/main" id="{995F1D86-6F7E-88DE-E720-862E79CF300A}"/>
                </a:ext>
              </a:extLst>
            </p:cNvPr>
            <p:cNvSpPr/>
            <p:nvPr/>
          </p:nvSpPr>
          <p:spPr>
            <a:xfrm>
              <a:off x="1717763" y="2065850"/>
              <a:ext cx="589650" cy="293875"/>
            </a:xfrm>
            <a:custGeom>
              <a:avLst/>
              <a:gdLst/>
              <a:ahLst/>
              <a:cxnLst/>
              <a:rect l="l" t="t" r="r" b="b"/>
              <a:pathLst>
                <a:path w="23586" h="11755" extrusionOk="0">
                  <a:moveTo>
                    <a:pt x="22143" y="0"/>
                  </a:moveTo>
                  <a:lnTo>
                    <a:pt x="22143" y="0"/>
                  </a:lnTo>
                  <a:cubicBezTo>
                    <a:pt x="21226" y="372"/>
                    <a:pt x="20307" y="742"/>
                    <a:pt x="19388" y="1110"/>
                  </a:cubicBezTo>
                  <a:cubicBezTo>
                    <a:pt x="19300" y="1146"/>
                    <a:pt x="19210" y="1181"/>
                    <a:pt x="19121" y="1215"/>
                  </a:cubicBezTo>
                  <a:lnTo>
                    <a:pt x="17864" y="1717"/>
                  </a:lnTo>
                  <a:cubicBezTo>
                    <a:pt x="17761" y="1758"/>
                    <a:pt x="17660" y="1799"/>
                    <a:pt x="17559" y="1839"/>
                  </a:cubicBezTo>
                  <a:cubicBezTo>
                    <a:pt x="17373" y="1914"/>
                    <a:pt x="17186" y="1987"/>
                    <a:pt x="16999" y="2061"/>
                  </a:cubicBezTo>
                  <a:cubicBezTo>
                    <a:pt x="16903" y="2099"/>
                    <a:pt x="16805" y="2138"/>
                    <a:pt x="16707" y="2177"/>
                  </a:cubicBezTo>
                  <a:cubicBezTo>
                    <a:pt x="16418" y="2291"/>
                    <a:pt x="16130" y="2407"/>
                    <a:pt x="15840" y="2520"/>
                  </a:cubicBezTo>
                  <a:lnTo>
                    <a:pt x="15581" y="2625"/>
                  </a:lnTo>
                  <a:cubicBezTo>
                    <a:pt x="14954" y="2873"/>
                    <a:pt x="14326" y="3122"/>
                    <a:pt x="13700" y="3370"/>
                  </a:cubicBezTo>
                  <a:cubicBezTo>
                    <a:pt x="13608" y="3406"/>
                    <a:pt x="13517" y="3443"/>
                    <a:pt x="13424" y="3480"/>
                  </a:cubicBezTo>
                  <a:cubicBezTo>
                    <a:pt x="12726" y="3757"/>
                    <a:pt x="12030" y="4034"/>
                    <a:pt x="11334" y="4311"/>
                  </a:cubicBezTo>
                  <a:cubicBezTo>
                    <a:pt x="11244" y="4348"/>
                    <a:pt x="11154" y="4383"/>
                    <a:pt x="11063" y="4420"/>
                  </a:cubicBezTo>
                  <a:cubicBezTo>
                    <a:pt x="10568" y="4618"/>
                    <a:pt x="10073" y="4817"/>
                    <a:pt x="9579" y="5015"/>
                  </a:cubicBezTo>
                  <a:lnTo>
                    <a:pt x="9046" y="5230"/>
                  </a:lnTo>
                  <a:cubicBezTo>
                    <a:pt x="8476" y="5461"/>
                    <a:pt x="7906" y="5692"/>
                    <a:pt x="7336" y="5925"/>
                  </a:cubicBezTo>
                  <a:cubicBezTo>
                    <a:pt x="6610" y="6221"/>
                    <a:pt x="5883" y="6518"/>
                    <a:pt x="5158" y="6815"/>
                  </a:cubicBezTo>
                  <a:cubicBezTo>
                    <a:pt x="3667" y="7424"/>
                    <a:pt x="2196" y="8074"/>
                    <a:pt x="721" y="8718"/>
                  </a:cubicBezTo>
                  <a:cubicBezTo>
                    <a:pt x="481" y="8824"/>
                    <a:pt x="242" y="8923"/>
                    <a:pt x="0" y="9021"/>
                  </a:cubicBezTo>
                  <a:cubicBezTo>
                    <a:pt x="395" y="9681"/>
                    <a:pt x="879" y="10282"/>
                    <a:pt x="1489" y="10747"/>
                  </a:cubicBezTo>
                  <a:cubicBezTo>
                    <a:pt x="2156" y="11253"/>
                    <a:pt x="2994" y="11571"/>
                    <a:pt x="3821" y="11571"/>
                  </a:cubicBezTo>
                  <a:cubicBezTo>
                    <a:pt x="4166" y="11571"/>
                    <a:pt x="4509" y="11516"/>
                    <a:pt x="4837" y="11396"/>
                  </a:cubicBezTo>
                  <a:cubicBezTo>
                    <a:pt x="4910" y="11370"/>
                    <a:pt x="4984" y="11339"/>
                    <a:pt x="5061" y="11339"/>
                  </a:cubicBezTo>
                  <a:cubicBezTo>
                    <a:pt x="5068" y="11339"/>
                    <a:pt x="5074" y="11339"/>
                    <a:pt x="5080" y="11340"/>
                  </a:cubicBezTo>
                  <a:cubicBezTo>
                    <a:pt x="5172" y="11345"/>
                    <a:pt x="5254" y="11396"/>
                    <a:pt x="5335" y="11440"/>
                  </a:cubicBezTo>
                  <a:cubicBezTo>
                    <a:pt x="5733" y="11659"/>
                    <a:pt x="6179" y="11755"/>
                    <a:pt x="6633" y="11755"/>
                  </a:cubicBezTo>
                  <a:cubicBezTo>
                    <a:pt x="7142" y="11755"/>
                    <a:pt x="7660" y="11635"/>
                    <a:pt x="8127" y="11434"/>
                  </a:cubicBezTo>
                  <a:cubicBezTo>
                    <a:pt x="8904" y="11099"/>
                    <a:pt x="9575" y="10567"/>
                    <a:pt x="10222" y="10017"/>
                  </a:cubicBezTo>
                  <a:cubicBezTo>
                    <a:pt x="10313" y="9942"/>
                    <a:pt x="10402" y="9864"/>
                    <a:pt x="10490" y="9788"/>
                  </a:cubicBezTo>
                  <a:cubicBezTo>
                    <a:pt x="10585" y="9794"/>
                    <a:pt x="10678" y="9798"/>
                    <a:pt x="10773" y="9801"/>
                  </a:cubicBezTo>
                  <a:cubicBezTo>
                    <a:pt x="10904" y="9806"/>
                    <a:pt x="11034" y="9808"/>
                    <a:pt x="11165" y="9808"/>
                  </a:cubicBezTo>
                  <a:cubicBezTo>
                    <a:pt x="11426" y="9808"/>
                    <a:pt x="11688" y="9799"/>
                    <a:pt x="11948" y="9781"/>
                  </a:cubicBezTo>
                  <a:cubicBezTo>
                    <a:pt x="12033" y="9775"/>
                    <a:pt x="12118" y="9770"/>
                    <a:pt x="12203" y="9762"/>
                  </a:cubicBezTo>
                  <a:cubicBezTo>
                    <a:pt x="12762" y="9711"/>
                    <a:pt x="13317" y="9623"/>
                    <a:pt x="13863" y="9495"/>
                  </a:cubicBezTo>
                  <a:cubicBezTo>
                    <a:pt x="13956" y="9473"/>
                    <a:pt x="14050" y="9450"/>
                    <a:pt x="14143" y="9425"/>
                  </a:cubicBezTo>
                  <a:cubicBezTo>
                    <a:pt x="14896" y="9231"/>
                    <a:pt x="15628" y="8962"/>
                    <a:pt x="16327" y="8624"/>
                  </a:cubicBezTo>
                  <a:cubicBezTo>
                    <a:pt x="16405" y="8587"/>
                    <a:pt x="16484" y="8549"/>
                    <a:pt x="16560" y="8509"/>
                  </a:cubicBezTo>
                  <a:cubicBezTo>
                    <a:pt x="17172" y="8198"/>
                    <a:pt x="17754" y="7833"/>
                    <a:pt x="18300" y="7417"/>
                  </a:cubicBezTo>
                  <a:cubicBezTo>
                    <a:pt x="18371" y="7363"/>
                    <a:pt x="18441" y="7308"/>
                    <a:pt x="18510" y="7252"/>
                  </a:cubicBezTo>
                  <a:cubicBezTo>
                    <a:pt x="18883" y="6953"/>
                    <a:pt x="19236" y="6629"/>
                    <a:pt x="19566" y="6282"/>
                  </a:cubicBezTo>
                  <a:cubicBezTo>
                    <a:pt x="19610" y="6237"/>
                    <a:pt x="19652" y="6192"/>
                    <a:pt x="19693" y="6146"/>
                  </a:cubicBezTo>
                  <a:cubicBezTo>
                    <a:pt x="19712" y="6126"/>
                    <a:pt x="19730" y="6106"/>
                    <a:pt x="19749" y="6085"/>
                  </a:cubicBezTo>
                  <a:cubicBezTo>
                    <a:pt x="19884" y="5935"/>
                    <a:pt x="20021" y="5779"/>
                    <a:pt x="20198" y="5683"/>
                  </a:cubicBezTo>
                  <a:cubicBezTo>
                    <a:pt x="20363" y="5596"/>
                    <a:pt x="20545" y="5570"/>
                    <a:pt x="20732" y="5570"/>
                  </a:cubicBezTo>
                  <a:cubicBezTo>
                    <a:pt x="20911" y="5570"/>
                    <a:pt x="21094" y="5594"/>
                    <a:pt x="21272" y="5613"/>
                  </a:cubicBezTo>
                  <a:cubicBezTo>
                    <a:pt x="21501" y="5637"/>
                    <a:pt x="21732" y="5649"/>
                    <a:pt x="21962" y="5649"/>
                  </a:cubicBezTo>
                  <a:cubicBezTo>
                    <a:pt x="22509" y="5649"/>
                    <a:pt x="23054" y="5581"/>
                    <a:pt x="23586" y="5449"/>
                  </a:cubicBezTo>
                  <a:cubicBezTo>
                    <a:pt x="23564" y="4731"/>
                    <a:pt x="22934" y="4083"/>
                    <a:pt x="22215" y="4041"/>
                  </a:cubicBezTo>
                  <a:cubicBezTo>
                    <a:pt x="22390" y="3449"/>
                    <a:pt x="22101" y="2754"/>
                    <a:pt x="21559" y="2458"/>
                  </a:cubicBezTo>
                  <a:cubicBezTo>
                    <a:pt x="22183" y="1830"/>
                    <a:pt x="22375" y="850"/>
                    <a:pt x="22143" y="0"/>
                  </a:cubicBezTo>
                  <a:close/>
                </a:path>
              </a:pathLst>
            </a:custGeom>
            <a:solidFill>
              <a:srgbClr val="F2A6B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7" name="Google Shape;2971;p51">
              <a:extLst>
                <a:ext uri="{FF2B5EF4-FFF2-40B4-BE49-F238E27FC236}">
                  <a16:creationId xmlns:a16="http://schemas.microsoft.com/office/drawing/2014/main" id="{9B5350BC-A93D-A42C-04F1-037F701C09EA}"/>
                </a:ext>
              </a:extLst>
            </p:cNvPr>
            <p:cNvSpPr/>
            <p:nvPr/>
          </p:nvSpPr>
          <p:spPr>
            <a:xfrm>
              <a:off x="1828463" y="2253250"/>
              <a:ext cx="74075" cy="69225"/>
            </a:xfrm>
            <a:custGeom>
              <a:avLst/>
              <a:gdLst/>
              <a:ahLst/>
              <a:cxnLst/>
              <a:rect l="l" t="t" r="r" b="b"/>
              <a:pathLst>
                <a:path w="2963" h="2769" extrusionOk="0">
                  <a:moveTo>
                    <a:pt x="1618" y="0"/>
                  </a:moveTo>
                  <a:cubicBezTo>
                    <a:pt x="1210" y="0"/>
                    <a:pt x="808" y="192"/>
                    <a:pt x="540" y="507"/>
                  </a:cubicBezTo>
                  <a:cubicBezTo>
                    <a:pt x="167" y="946"/>
                    <a:pt x="1" y="1548"/>
                    <a:pt x="297" y="2080"/>
                  </a:cubicBezTo>
                  <a:cubicBezTo>
                    <a:pt x="540" y="2514"/>
                    <a:pt x="1010" y="2769"/>
                    <a:pt x="1495" y="2769"/>
                  </a:cubicBezTo>
                  <a:cubicBezTo>
                    <a:pt x="1598" y="2769"/>
                    <a:pt x="1701" y="2757"/>
                    <a:pt x="1802" y="2734"/>
                  </a:cubicBezTo>
                  <a:cubicBezTo>
                    <a:pt x="2366" y="2604"/>
                    <a:pt x="2877" y="2126"/>
                    <a:pt x="2940" y="1537"/>
                  </a:cubicBezTo>
                  <a:cubicBezTo>
                    <a:pt x="2962" y="1322"/>
                    <a:pt x="2913" y="1112"/>
                    <a:pt x="2816" y="920"/>
                  </a:cubicBezTo>
                  <a:cubicBezTo>
                    <a:pt x="2707" y="511"/>
                    <a:pt x="2397" y="185"/>
                    <a:pt x="1994" y="57"/>
                  </a:cubicBezTo>
                  <a:cubicBezTo>
                    <a:pt x="1871" y="18"/>
                    <a:pt x="1744" y="0"/>
                    <a:pt x="161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8" name="Google Shape;2972;p51">
              <a:extLst>
                <a:ext uri="{FF2B5EF4-FFF2-40B4-BE49-F238E27FC236}">
                  <a16:creationId xmlns:a16="http://schemas.microsoft.com/office/drawing/2014/main" id="{9933E559-7400-64DA-6F5C-40CC4F368D6D}"/>
                </a:ext>
              </a:extLst>
            </p:cNvPr>
            <p:cNvSpPr/>
            <p:nvPr/>
          </p:nvSpPr>
          <p:spPr>
            <a:xfrm>
              <a:off x="1844838" y="2267900"/>
              <a:ext cx="46150" cy="41250"/>
            </a:xfrm>
            <a:custGeom>
              <a:avLst/>
              <a:gdLst/>
              <a:ahLst/>
              <a:cxnLst/>
              <a:rect l="l" t="t" r="r" b="b"/>
              <a:pathLst>
                <a:path w="1846" h="1650" extrusionOk="0">
                  <a:moveTo>
                    <a:pt x="948" y="1"/>
                  </a:moveTo>
                  <a:cubicBezTo>
                    <a:pt x="864" y="1"/>
                    <a:pt x="780" y="14"/>
                    <a:pt x="698" y="42"/>
                  </a:cubicBezTo>
                  <a:cubicBezTo>
                    <a:pt x="487" y="81"/>
                    <a:pt x="300" y="203"/>
                    <a:pt x="178" y="381"/>
                  </a:cubicBezTo>
                  <a:cubicBezTo>
                    <a:pt x="47" y="573"/>
                    <a:pt x="1" y="811"/>
                    <a:pt x="52" y="1039"/>
                  </a:cubicBezTo>
                  <a:cubicBezTo>
                    <a:pt x="128" y="1383"/>
                    <a:pt x="453" y="1610"/>
                    <a:pt x="790" y="1645"/>
                  </a:cubicBezTo>
                  <a:cubicBezTo>
                    <a:pt x="820" y="1648"/>
                    <a:pt x="850" y="1650"/>
                    <a:pt x="880" y="1650"/>
                  </a:cubicBezTo>
                  <a:cubicBezTo>
                    <a:pt x="1399" y="1650"/>
                    <a:pt x="1845" y="1180"/>
                    <a:pt x="1745" y="649"/>
                  </a:cubicBezTo>
                  <a:cubicBezTo>
                    <a:pt x="1669" y="251"/>
                    <a:pt x="1313" y="1"/>
                    <a:pt x="948" y="1"/>
                  </a:cubicBezTo>
                  <a:close/>
                </a:path>
              </a:pathLst>
            </a:custGeom>
            <a:solidFill>
              <a:srgbClr val="F2A6B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299" name="Google Shape;2973;p51">
              <a:extLst>
                <a:ext uri="{FF2B5EF4-FFF2-40B4-BE49-F238E27FC236}">
                  <a16:creationId xmlns:a16="http://schemas.microsoft.com/office/drawing/2014/main" id="{A88720BA-F9B0-94CF-33EA-998E7855D628}"/>
                </a:ext>
              </a:extLst>
            </p:cNvPr>
            <p:cNvSpPr/>
            <p:nvPr/>
          </p:nvSpPr>
          <p:spPr>
            <a:xfrm>
              <a:off x="1852063" y="2282950"/>
              <a:ext cx="18025" cy="16600"/>
            </a:xfrm>
            <a:custGeom>
              <a:avLst/>
              <a:gdLst/>
              <a:ahLst/>
              <a:cxnLst/>
              <a:rect l="l" t="t" r="r" b="b"/>
              <a:pathLst>
                <a:path w="721" h="664" extrusionOk="0">
                  <a:moveTo>
                    <a:pt x="356" y="0"/>
                  </a:moveTo>
                  <a:cubicBezTo>
                    <a:pt x="252" y="0"/>
                    <a:pt x="149" y="50"/>
                    <a:pt x="79" y="139"/>
                  </a:cubicBezTo>
                  <a:cubicBezTo>
                    <a:pt x="5" y="233"/>
                    <a:pt x="0" y="354"/>
                    <a:pt x="45" y="455"/>
                  </a:cubicBezTo>
                  <a:cubicBezTo>
                    <a:pt x="47" y="464"/>
                    <a:pt x="50" y="473"/>
                    <a:pt x="54" y="482"/>
                  </a:cubicBezTo>
                  <a:cubicBezTo>
                    <a:pt x="114" y="598"/>
                    <a:pt x="236" y="663"/>
                    <a:pt x="358" y="663"/>
                  </a:cubicBezTo>
                  <a:cubicBezTo>
                    <a:pt x="434" y="663"/>
                    <a:pt x="510" y="639"/>
                    <a:pt x="573" y="586"/>
                  </a:cubicBezTo>
                  <a:cubicBezTo>
                    <a:pt x="720" y="463"/>
                    <a:pt x="716" y="237"/>
                    <a:pt x="588" y="102"/>
                  </a:cubicBezTo>
                  <a:cubicBezTo>
                    <a:pt x="522" y="33"/>
                    <a:pt x="439" y="0"/>
                    <a:pt x="35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0" name="Google Shape;2974;p51">
              <a:extLst>
                <a:ext uri="{FF2B5EF4-FFF2-40B4-BE49-F238E27FC236}">
                  <a16:creationId xmlns:a16="http://schemas.microsoft.com/office/drawing/2014/main" id="{9911DC09-F094-167A-BCBC-8183E8196204}"/>
                </a:ext>
              </a:extLst>
            </p:cNvPr>
            <p:cNvSpPr/>
            <p:nvPr/>
          </p:nvSpPr>
          <p:spPr>
            <a:xfrm>
              <a:off x="1881438" y="2228225"/>
              <a:ext cx="18875" cy="20650"/>
            </a:xfrm>
            <a:custGeom>
              <a:avLst/>
              <a:gdLst/>
              <a:ahLst/>
              <a:cxnLst/>
              <a:rect l="l" t="t" r="r" b="b"/>
              <a:pathLst>
                <a:path w="755" h="826" extrusionOk="0">
                  <a:moveTo>
                    <a:pt x="413" y="0"/>
                  </a:moveTo>
                  <a:cubicBezTo>
                    <a:pt x="337" y="0"/>
                    <a:pt x="261" y="28"/>
                    <a:pt x="201" y="81"/>
                  </a:cubicBezTo>
                  <a:cubicBezTo>
                    <a:pt x="80" y="188"/>
                    <a:pt x="10" y="383"/>
                    <a:pt x="4" y="542"/>
                  </a:cubicBezTo>
                  <a:cubicBezTo>
                    <a:pt x="1" y="652"/>
                    <a:pt x="63" y="754"/>
                    <a:pt x="164" y="801"/>
                  </a:cubicBezTo>
                  <a:cubicBezTo>
                    <a:pt x="199" y="817"/>
                    <a:pt x="241" y="826"/>
                    <a:pt x="282" y="826"/>
                  </a:cubicBezTo>
                  <a:cubicBezTo>
                    <a:pt x="349" y="826"/>
                    <a:pt x="417" y="803"/>
                    <a:pt x="462" y="755"/>
                  </a:cubicBezTo>
                  <a:cubicBezTo>
                    <a:pt x="558" y="655"/>
                    <a:pt x="658" y="530"/>
                    <a:pt x="707" y="401"/>
                  </a:cubicBezTo>
                  <a:cubicBezTo>
                    <a:pt x="754" y="278"/>
                    <a:pt x="690" y="110"/>
                    <a:pt x="577" y="45"/>
                  </a:cubicBezTo>
                  <a:cubicBezTo>
                    <a:pt x="526" y="15"/>
                    <a:pt x="469" y="0"/>
                    <a:pt x="41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1" name="Google Shape;2975;p51">
              <a:extLst>
                <a:ext uri="{FF2B5EF4-FFF2-40B4-BE49-F238E27FC236}">
                  <a16:creationId xmlns:a16="http://schemas.microsoft.com/office/drawing/2014/main" id="{06DD3F21-4BBC-2C71-08B4-577146BD9CAA}"/>
                </a:ext>
              </a:extLst>
            </p:cNvPr>
            <p:cNvSpPr/>
            <p:nvPr/>
          </p:nvSpPr>
          <p:spPr>
            <a:xfrm>
              <a:off x="1896188" y="2248500"/>
              <a:ext cx="25875" cy="19275"/>
            </a:xfrm>
            <a:custGeom>
              <a:avLst/>
              <a:gdLst/>
              <a:ahLst/>
              <a:cxnLst/>
              <a:rect l="l" t="t" r="r" b="b"/>
              <a:pathLst>
                <a:path w="1035" h="771" extrusionOk="0">
                  <a:moveTo>
                    <a:pt x="668" y="0"/>
                  </a:moveTo>
                  <a:cubicBezTo>
                    <a:pt x="565" y="0"/>
                    <a:pt x="472" y="37"/>
                    <a:pt x="377" y="83"/>
                  </a:cubicBezTo>
                  <a:cubicBezTo>
                    <a:pt x="268" y="137"/>
                    <a:pt x="152" y="195"/>
                    <a:pt x="90" y="306"/>
                  </a:cubicBezTo>
                  <a:cubicBezTo>
                    <a:pt x="0" y="464"/>
                    <a:pt x="57" y="711"/>
                    <a:pt x="256" y="757"/>
                  </a:cubicBezTo>
                  <a:cubicBezTo>
                    <a:pt x="297" y="766"/>
                    <a:pt x="335" y="771"/>
                    <a:pt x="372" y="771"/>
                  </a:cubicBezTo>
                  <a:cubicBezTo>
                    <a:pt x="477" y="771"/>
                    <a:pt x="570" y="736"/>
                    <a:pt x="678" y="694"/>
                  </a:cubicBezTo>
                  <a:cubicBezTo>
                    <a:pt x="803" y="645"/>
                    <a:pt x="899" y="577"/>
                    <a:pt x="974" y="463"/>
                  </a:cubicBezTo>
                  <a:cubicBezTo>
                    <a:pt x="1030" y="373"/>
                    <a:pt x="1035" y="259"/>
                    <a:pt x="986" y="165"/>
                  </a:cubicBezTo>
                  <a:cubicBezTo>
                    <a:pt x="934" y="64"/>
                    <a:pt x="844" y="23"/>
                    <a:pt x="737" y="6"/>
                  </a:cubicBezTo>
                  <a:cubicBezTo>
                    <a:pt x="714" y="2"/>
                    <a:pt x="691" y="0"/>
                    <a:pt x="66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2" name="Google Shape;2976;p51">
              <a:extLst>
                <a:ext uri="{FF2B5EF4-FFF2-40B4-BE49-F238E27FC236}">
                  <a16:creationId xmlns:a16="http://schemas.microsoft.com/office/drawing/2014/main" id="{899F5C0B-92A4-3260-AE12-30302B3C78C4}"/>
                </a:ext>
              </a:extLst>
            </p:cNvPr>
            <p:cNvSpPr/>
            <p:nvPr/>
          </p:nvSpPr>
          <p:spPr>
            <a:xfrm>
              <a:off x="1911088" y="2279825"/>
              <a:ext cx="24475" cy="16325"/>
            </a:xfrm>
            <a:custGeom>
              <a:avLst/>
              <a:gdLst/>
              <a:ahLst/>
              <a:cxnLst/>
              <a:rect l="l" t="t" r="r" b="b"/>
              <a:pathLst>
                <a:path w="979" h="653" extrusionOk="0">
                  <a:moveTo>
                    <a:pt x="310" y="0"/>
                  </a:moveTo>
                  <a:cubicBezTo>
                    <a:pt x="195" y="3"/>
                    <a:pt x="94" y="56"/>
                    <a:pt x="45" y="163"/>
                  </a:cubicBezTo>
                  <a:cubicBezTo>
                    <a:pt x="1" y="259"/>
                    <a:pt x="11" y="393"/>
                    <a:pt x="92" y="470"/>
                  </a:cubicBezTo>
                  <a:cubicBezTo>
                    <a:pt x="173" y="546"/>
                    <a:pt x="281" y="594"/>
                    <a:pt x="392" y="621"/>
                  </a:cubicBezTo>
                  <a:cubicBezTo>
                    <a:pt x="458" y="637"/>
                    <a:pt x="535" y="652"/>
                    <a:pt x="609" y="652"/>
                  </a:cubicBezTo>
                  <a:cubicBezTo>
                    <a:pt x="678" y="652"/>
                    <a:pt x="746" y="639"/>
                    <a:pt x="802" y="601"/>
                  </a:cubicBezTo>
                  <a:cubicBezTo>
                    <a:pt x="909" y="528"/>
                    <a:pt x="979" y="433"/>
                    <a:pt x="968" y="296"/>
                  </a:cubicBezTo>
                  <a:cubicBezTo>
                    <a:pt x="957" y="169"/>
                    <a:pt x="872" y="60"/>
                    <a:pt x="751" y="20"/>
                  </a:cubicBezTo>
                  <a:cubicBezTo>
                    <a:pt x="710" y="7"/>
                    <a:pt x="670" y="2"/>
                    <a:pt x="630" y="2"/>
                  </a:cubicBezTo>
                  <a:cubicBezTo>
                    <a:pt x="598" y="2"/>
                    <a:pt x="567" y="5"/>
                    <a:pt x="535" y="10"/>
                  </a:cubicBezTo>
                  <a:cubicBezTo>
                    <a:pt x="522" y="11"/>
                    <a:pt x="508" y="14"/>
                    <a:pt x="496" y="17"/>
                  </a:cubicBezTo>
                  <a:cubicBezTo>
                    <a:pt x="468" y="17"/>
                    <a:pt x="441" y="15"/>
                    <a:pt x="413" y="14"/>
                  </a:cubicBezTo>
                  <a:lnTo>
                    <a:pt x="404" y="14"/>
                  </a:lnTo>
                  <a:cubicBezTo>
                    <a:pt x="372" y="6"/>
                    <a:pt x="341" y="1"/>
                    <a:pt x="31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3" name="Google Shape;2977;p51">
              <a:extLst>
                <a:ext uri="{FF2B5EF4-FFF2-40B4-BE49-F238E27FC236}">
                  <a16:creationId xmlns:a16="http://schemas.microsoft.com/office/drawing/2014/main" id="{3326824A-C209-80A7-319C-DB0B15A89472}"/>
                </a:ext>
              </a:extLst>
            </p:cNvPr>
            <p:cNvSpPr/>
            <p:nvPr/>
          </p:nvSpPr>
          <p:spPr>
            <a:xfrm>
              <a:off x="1939688" y="2191225"/>
              <a:ext cx="50100" cy="181600"/>
            </a:xfrm>
            <a:custGeom>
              <a:avLst/>
              <a:gdLst/>
              <a:ahLst/>
              <a:cxnLst/>
              <a:rect l="l" t="t" r="r" b="b"/>
              <a:pathLst>
                <a:path w="2004" h="7264" extrusionOk="0">
                  <a:moveTo>
                    <a:pt x="702" y="0"/>
                  </a:moveTo>
                  <a:lnTo>
                    <a:pt x="169" y="215"/>
                  </a:lnTo>
                  <a:cubicBezTo>
                    <a:pt x="996" y="1076"/>
                    <a:pt x="1420" y="2481"/>
                    <a:pt x="1487" y="3593"/>
                  </a:cubicBezTo>
                  <a:cubicBezTo>
                    <a:pt x="1514" y="4066"/>
                    <a:pt x="1466" y="4543"/>
                    <a:pt x="1346" y="5002"/>
                  </a:cubicBezTo>
                  <a:cubicBezTo>
                    <a:pt x="1136" y="5809"/>
                    <a:pt x="703" y="6556"/>
                    <a:pt x="65" y="7108"/>
                  </a:cubicBezTo>
                  <a:cubicBezTo>
                    <a:pt x="0" y="7164"/>
                    <a:pt x="56" y="7264"/>
                    <a:pt x="127" y="7264"/>
                  </a:cubicBezTo>
                  <a:cubicBezTo>
                    <a:pt x="140" y="7264"/>
                    <a:pt x="154" y="7261"/>
                    <a:pt x="167" y="7253"/>
                  </a:cubicBezTo>
                  <a:cubicBezTo>
                    <a:pt x="1135" y="6720"/>
                    <a:pt x="1693" y="5809"/>
                    <a:pt x="1896" y="4786"/>
                  </a:cubicBezTo>
                  <a:cubicBezTo>
                    <a:pt x="1977" y="4368"/>
                    <a:pt x="2003" y="3943"/>
                    <a:pt x="1974" y="3520"/>
                  </a:cubicBezTo>
                  <a:cubicBezTo>
                    <a:pt x="1972" y="3490"/>
                    <a:pt x="1969" y="3461"/>
                    <a:pt x="1967" y="3431"/>
                  </a:cubicBezTo>
                  <a:cubicBezTo>
                    <a:pt x="1959" y="3331"/>
                    <a:pt x="1948" y="3229"/>
                    <a:pt x="1936" y="3125"/>
                  </a:cubicBezTo>
                  <a:cubicBezTo>
                    <a:pt x="1850" y="2435"/>
                    <a:pt x="1657" y="1690"/>
                    <a:pt x="1341" y="1021"/>
                  </a:cubicBezTo>
                  <a:cubicBezTo>
                    <a:pt x="1302" y="937"/>
                    <a:pt x="1260" y="854"/>
                    <a:pt x="1216" y="772"/>
                  </a:cubicBezTo>
                  <a:cubicBezTo>
                    <a:pt x="1071" y="498"/>
                    <a:pt x="898" y="240"/>
                    <a:pt x="70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4" name="Google Shape;2978;p51">
              <a:extLst>
                <a:ext uri="{FF2B5EF4-FFF2-40B4-BE49-F238E27FC236}">
                  <a16:creationId xmlns:a16="http://schemas.microsoft.com/office/drawing/2014/main" id="{7C56E64D-3A24-5320-06F7-E147CA206343}"/>
                </a:ext>
              </a:extLst>
            </p:cNvPr>
            <p:cNvSpPr/>
            <p:nvPr/>
          </p:nvSpPr>
          <p:spPr>
            <a:xfrm>
              <a:off x="1966938" y="2173650"/>
              <a:ext cx="58100" cy="163425"/>
            </a:xfrm>
            <a:custGeom>
              <a:avLst/>
              <a:gdLst/>
              <a:ahLst/>
              <a:cxnLst/>
              <a:rect l="l" t="t" r="r" b="b"/>
              <a:pathLst>
                <a:path w="2324" h="6537" extrusionOk="0">
                  <a:moveTo>
                    <a:pt x="1368" y="0"/>
                  </a:moveTo>
                  <a:cubicBezTo>
                    <a:pt x="1277" y="36"/>
                    <a:pt x="1186" y="72"/>
                    <a:pt x="1096" y="108"/>
                  </a:cubicBezTo>
                  <a:cubicBezTo>
                    <a:pt x="1103" y="240"/>
                    <a:pt x="1085" y="371"/>
                    <a:pt x="1043" y="496"/>
                  </a:cubicBezTo>
                  <a:cubicBezTo>
                    <a:pt x="893" y="937"/>
                    <a:pt x="512" y="1243"/>
                    <a:pt x="126" y="1475"/>
                  </a:cubicBezTo>
                  <a:lnTo>
                    <a:pt x="120" y="1478"/>
                  </a:lnTo>
                  <a:cubicBezTo>
                    <a:pt x="0" y="1549"/>
                    <a:pt x="48" y="1735"/>
                    <a:pt x="181" y="1735"/>
                  </a:cubicBezTo>
                  <a:cubicBezTo>
                    <a:pt x="191" y="1735"/>
                    <a:pt x="201" y="1734"/>
                    <a:pt x="212" y="1732"/>
                  </a:cubicBezTo>
                  <a:lnTo>
                    <a:pt x="251" y="1724"/>
                  </a:lnTo>
                  <a:cubicBezTo>
                    <a:pt x="450" y="1684"/>
                    <a:pt x="643" y="1657"/>
                    <a:pt x="825" y="1657"/>
                  </a:cubicBezTo>
                  <a:cubicBezTo>
                    <a:pt x="1258" y="1657"/>
                    <a:pt x="1627" y="1811"/>
                    <a:pt x="1872" y="2316"/>
                  </a:cubicBezTo>
                  <a:cubicBezTo>
                    <a:pt x="2304" y="3205"/>
                    <a:pt x="1614" y="3653"/>
                    <a:pt x="846" y="3828"/>
                  </a:cubicBezTo>
                  <a:cubicBezTo>
                    <a:pt x="814" y="3835"/>
                    <a:pt x="782" y="3843"/>
                    <a:pt x="751" y="3849"/>
                  </a:cubicBezTo>
                  <a:cubicBezTo>
                    <a:pt x="630" y="3872"/>
                    <a:pt x="616" y="4062"/>
                    <a:pt x="740" y="4095"/>
                  </a:cubicBezTo>
                  <a:cubicBezTo>
                    <a:pt x="786" y="4106"/>
                    <a:pt x="832" y="4119"/>
                    <a:pt x="876" y="4134"/>
                  </a:cubicBezTo>
                  <a:cubicBezTo>
                    <a:pt x="1339" y="4279"/>
                    <a:pt x="1749" y="4549"/>
                    <a:pt x="1920" y="5031"/>
                  </a:cubicBezTo>
                  <a:cubicBezTo>
                    <a:pt x="1970" y="5171"/>
                    <a:pt x="1990" y="5320"/>
                    <a:pt x="1980" y="5468"/>
                  </a:cubicBezTo>
                  <a:cubicBezTo>
                    <a:pt x="1949" y="5957"/>
                    <a:pt x="1604" y="6404"/>
                    <a:pt x="1087" y="6404"/>
                  </a:cubicBezTo>
                  <a:cubicBezTo>
                    <a:pt x="1012" y="6404"/>
                    <a:pt x="934" y="6395"/>
                    <a:pt x="853" y="6375"/>
                  </a:cubicBezTo>
                  <a:cubicBezTo>
                    <a:pt x="847" y="6374"/>
                    <a:pt x="842" y="6373"/>
                    <a:pt x="838" y="6373"/>
                  </a:cubicBezTo>
                  <a:cubicBezTo>
                    <a:pt x="780" y="6373"/>
                    <a:pt x="755" y="6462"/>
                    <a:pt x="819" y="6482"/>
                  </a:cubicBezTo>
                  <a:cubicBezTo>
                    <a:pt x="939" y="6519"/>
                    <a:pt x="1058" y="6536"/>
                    <a:pt x="1173" y="6536"/>
                  </a:cubicBezTo>
                  <a:cubicBezTo>
                    <a:pt x="1706" y="6536"/>
                    <a:pt x="2160" y="6162"/>
                    <a:pt x="2227" y="5575"/>
                  </a:cubicBezTo>
                  <a:cubicBezTo>
                    <a:pt x="2233" y="5533"/>
                    <a:pt x="2236" y="5491"/>
                    <a:pt x="2236" y="5450"/>
                  </a:cubicBezTo>
                  <a:cubicBezTo>
                    <a:pt x="2240" y="5336"/>
                    <a:pt x="2230" y="5224"/>
                    <a:pt x="2206" y="5114"/>
                  </a:cubicBezTo>
                  <a:cubicBezTo>
                    <a:pt x="2192" y="5051"/>
                    <a:pt x="2173" y="4988"/>
                    <a:pt x="2149" y="4928"/>
                  </a:cubicBezTo>
                  <a:cubicBezTo>
                    <a:pt x="1993" y="4511"/>
                    <a:pt x="1636" y="4193"/>
                    <a:pt x="1219" y="3998"/>
                  </a:cubicBezTo>
                  <a:cubicBezTo>
                    <a:pt x="1828" y="3804"/>
                    <a:pt x="2324" y="3398"/>
                    <a:pt x="2276" y="2761"/>
                  </a:cubicBezTo>
                  <a:cubicBezTo>
                    <a:pt x="2267" y="2647"/>
                    <a:pt x="2244" y="2535"/>
                    <a:pt x="2206" y="2427"/>
                  </a:cubicBezTo>
                  <a:cubicBezTo>
                    <a:pt x="2201" y="2412"/>
                    <a:pt x="2197" y="2398"/>
                    <a:pt x="2191" y="2384"/>
                  </a:cubicBezTo>
                  <a:cubicBezTo>
                    <a:pt x="1924" y="1652"/>
                    <a:pt x="1423" y="1393"/>
                    <a:pt x="798" y="1393"/>
                  </a:cubicBezTo>
                  <a:cubicBezTo>
                    <a:pt x="769" y="1393"/>
                    <a:pt x="740" y="1394"/>
                    <a:pt x="710" y="1395"/>
                  </a:cubicBezTo>
                  <a:cubicBezTo>
                    <a:pt x="1028" y="1124"/>
                    <a:pt x="1288" y="785"/>
                    <a:pt x="1358" y="371"/>
                  </a:cubicBezTo>
                  <a:cubicBezTo>
                    <a:pt x="1366" y="327"/>
                    <a:pt x="1371" y="282"/>
                    <a:pt x="1374" y="237"/>
                  </a:cubicBezTo>
                  <a:cubicBezTo>
                    <a:pt x="1377" y="191"/>
                    <a:pt x="1377" y="145"/>
                    <a:pt x="1375" y="100"/>
                  </a:cubicBezTo>
                  <a:cubicBezTo>
                    <a:pt x="1374" y="67"/>
                    <a:pt x="1371" y="33"/>
                    <a:pt x="136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5" name="Google Shape;2979;p51">
              <a:extLst>
                <a:ext uri="{FF2B5EF4-FFF2-40B4-BE49-F238E27FC236}">
                  <a16:creationId xmlns:a16="http://schemas.microsoft.com/office/drawing/2014/main" id="{353A795F-B18A-4448-EB4A-4F57B95A9338}"/>
                </a:ext>
              </a:extLst>
            </p:cNvPr>
            <p:cNvSpPr/>
            <p:nvPr/>
          </p:nvSpPr>
          <p:spPr>
            <a:xfrm>
              <a:off x="1997563" y="2176075"/>
              <a:ext cx="54000" cy="125475"/>
            </a:xfrm>
            <a:custGeom>
              <a:avLst/>
              <a:gdLst/>
              <a:ahLst/>
              <a:cxnLst/>
              <a:rect l="l" t="t" r="r" b="b"/>
              <a:pathLst>
                <a:path w="2160" h="5019" extrusionOk="0">
                  <a:moveTo>
                    <a:pt x="177" y="0"/>
                  </a:moveTo>
                  <a:cubicBezTo>
                    <a:pt x="8" y="0"/>
                    <a:pt x="1" y="270"/>
                    <a:pt x="177" y="285"/>
                  </a:cubicBezTo>
                  <a:cubicBezTo>
                    <a:pt x="650" y="326"/>
                    <a:pt x="1301" y="339"/>
                    <a:pt x="1570" y="820"/>
                  </a:cubicBezTo>
                  <a:cubicBezTo>
                    <a:pt x="1919" y="1445"/>
                    <a:pt x="1499" y="2139"/>
                    <a:pt x="900" y="2364"/>
                  </a:cubicBezTo>
                  <a:cubicBezTo>
                    <a:pt x="783" y="2407"/>
                    <a:pt x="823" y="2575"/>
                    <a:pt x="921" y="2610"/>
                  </a:cubicBezTo>
                  <a:cubicBezTo>
                    <a:pt x="2120" y="3039"/>
                    <a:pt x="2060" y="4540"/>
                    <a:pt x="841" y="4854"/>
                  </a:cubicBezTo>
                  <a:cubicBezTo>
                    <a:pt x="750" y="4876"/>
                    <a:pt x="762" y="5007"/>
                    <a:pt x="854" y="5014"/>
                  </a:cubicBezTo>
                  <a:cubicBezTo>
                    <a:pt x="884" y="5017"/>
                    <a:pt x="913" y="5018"/>
                    <a:pt x="943" y="5018"/>
                  </a:cubicBezTo>
                  <a:cubicBezTo>
                    <a:pt x="1514" y="5018"/>
                    <a:pt x="1991" y="4492"/>
                    <a:pt x="2070" y="3941"/>
                  </a:cubicBezTo>
                  <a:cubicBezTo>
                    <a:pt x="2160" y="3315"/>
                    <a:pt x="1777" y="2790"/>
                    <a:pt x="1267" y="2489"/>
                  </a:cubicBezTo>
                  <a:cubicBezTo>
                    <a:pt x="1794" y="2190"/>
                    <a:pt x="2071" y="1609"/>
                    <a:pt x="1919" y="978"/>
                  </a:cubicBezTo>
                  <a:cubicBezTo>
                    <a:pt x="1721" y="146"/>
                    <a:pt x="924" y="66"/>
                    <a:pt x="191" y="1"/>
                  </a:cubicBezTo>
                  <a:cubicBezTo>
                    <a:pt x="186" y="1"/>
                    <a:pt x="181" y="0"/>
                    <a:pt x="17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6" name="Google Shape;2980;p51">
              <a:extLst>
                <a:ext uri="{FF2B5EF4-FFF2-40B4-BE49-F238E27FC236}">
                  <a16:creationId xmlns:a16="http://schemas.microsoft.com/office/drawing/2014/main" id="{59B7BBC4-A243-51EC-BE0A-F71CBC789497}"/>
                </a:ext>
              </a:extLst>
            </p:cNvPr>
            <p:cNvSpPr/>
            <p:nvPr/>
          </p:nvSpPr>
          <p:spPr>
            <a:xfrm>
              <a:off x="2043513" y="2150100"/>
              <a:ext cx="28125" cy="179000"/>
            </a:xfrm>
            <a:custGeom>
              <a:avLst/>
              <a:gdLst/>
              <a:ahLst/>
              <a:cxnLst/>
              <a:rect l="l" t="t" r="r" b="b"/>
              <a:pathLst>
                <a:path w="1125" h="7160" extrusionOk="0">
                  <a:moveTo>
                    <a:pt x="670" y="0"/>
                  </a:moveTo>
                  <a:cubicBezTo>
                    <a:pt x="578" y="36"/>
                    <a:pt x="487" y="73"/>
                    <a:pt x="394" y="110"/>
                  </a:cubicBezTo>
                  <a:cubicBezTo>
                    <a:pt x="709" y="731"/>
                    <a:pt x="650" y="1502"/>
                    <a:pt x="130" y="2110"/>
                  </a:cubicBezTo>
                  <a:cubicBezTo>
                    <a:pt x="121" y="2120"/>
                    <a:pt x="113" y="2132"/>
                    <a:pt x="106" y="2145"/>
                  </a:cubicBezTo>
                  <a:cubicBezTo>
                    <a:pt x="78" y="2201"/>
                    <a:pt x="74" y="2274"/>
                    <a:pt x="122" y="2320"/>
                  </a:cubicBezTo>
                  <a:cubicBezTo>
                    <a:pt x="131" y="2329"/>
                    <a:pt x="141" y="2336"/>
                    <a:pt x="152" y="2342"/>
                  </a:cubicBezTo>
                  <a:cubicBezTo>
                    <a:pt x="1050" y="2787"/>
                    <a:pt x="1035" y="3920"/>
                    <a:pt x="171" y="4376"/>
                  </a:cubicBezTo>
                  <a:cubicBezTo>
                    <a:pt x="154" y="4385"/>
                    <a:pt x="139" y="4393"/>
                    <a:pt x="122" y="4401"/>
                  </a:cubicBezTo>
                  <a:cubicBezTo>
                    <a:pt x="24" y="4447"/>
                    <a:pt x="32" y="4578"/>
                    <a:pt x="113" y="4637"/>
                  </a:cubicBezTo>
                  <a:cubicBezTo>
                    <a:pt x="158" y="4669"/>
                    <a:pt x="203" y="4704"/>
                    <a:pt x="243" y="4739"/>
                  </a:cubicBezTo>
                  <a:cubicBezTo>
                    <a:pt x="687" y="5116"/>
                    <a:pt x="908" y="5646"/>
                    <a:pt x="833" y="6125"/>
                  </a:cubicBezTo>
                  <a:cubicBezTo>
                    <a:pt x="774" y="6513"/>
                    <a:pt x="520" y="6868"/>
                    <a:pt x="38" y="7082"/>
                  </a:cubicBezTo>
                  <a:cubicBezTo>
                    <a:pt x="1" y="7098"/>
                    <a:pt x="15" y="7160"/>
                    <a:pt x="54" y="7160"/>
                  </a:cubicBezTo>
                  <a:cubicBezTo>
                    <a:pt x="628" y="7151"/>
                    <a:pt x="1037" y="6649"/>
                    <a:pt x="1109" y="6101"/>
                  </a:cubicBezTo>
                  <a:cubicBezTo>
                    <a:pt x="1111" y="6086"/>
                    <a:pt x="1113" y="6071"/>
                    <a:pt x="1113" y="6055"/>
                  </a:cubicBezTo>
                  <a:cubicBezTo>
                    <a:pt x="1125" y="5953"/>
                    <a:pt x="1125" y="5850"/>
                    <a:pt x="1112" y="5747"/>
                  </a:cubicBezTo>
                  <a:cubicBezTo>
                    <a:pt x="1107" y="5704"/>
                    <a:pt x="1099" y="5661"/>
                    <a:pt x="1090" y="5619"/>
                  </a:cubicBezTo>
                  <a:cubicBezTo>
                    <a:pt x="1003" y="5205"/>
                    <a:pt x="739" y="4848"/>
                    <a:pt x="423" y="4554"/>
                  </a:cubicBezTo>
                  <a:cubicBezTo>
                    <a:pt x="896" y="4281"/>
                    <a:pt x="1125" y="3808"/>
                    <a:pt x="1114" y="3335"/>
                  </a:cubicBezTo>
                  <a:cubicBezTo>
                    <a:pt x="1111" y="3229"/>
                    <a:pt x="1097" y="3123"/>
                    <a:pt x="1071" y="3020"/>
                  </a:cubicBezTo>
                  <a:cubicBezTo>
                    <a:pt x="986" y="2690"/>
                    <a:pt x="779" y="2382"/>
                    <a:pt x="447" y="2172"/>
                  </a:cubicBezTo>
                  <a:cubicBezTo>
                    <a:pt x="760" y="1743"/>
                    <a:pt x="897" y="1251"/>
                    <a:pt x="869" y="774"/>
                  </a:cubicBezTo>
                  <a:cubicBezTo>
                    <a:pt x="864" y="683"/>
                    <a:pt x="853" y="593"/>
                    <a:pt x="836" y="504"/>
                  </a:cubicBezTo>
                  <a:cubicBezTo>
                    <a:pt x="802" y="330"/>
                    <a:pt x="747" y="161"/>
                    <a:pt x="67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7" name="Google Shape;2981;p51">
              <a:extLst>
                <a:ext uri="{FF2B5EF4-FFF2-40B4-BE49-F238E27FC236}">
                  <a16:creationId xmlns:a16="http://schemas.microsoft.com/office/drawing/2014/main" id="{AAF0333B-C0F3-09DD-A439-402C1567FEF1}"/>
                </a:ext>
              </a:extLst>
            </p:cNvPr>
            <p:cNvSpPr/>
            <p:nvPr/>
          </p:nvSpPr>
          <p:spPr>
            <a:xfrm>
              <a:off x="2061288" y="2162100"/>
              <a:ext cx="43950" cy="132125"/>
            </a:xfrm>
            <a:custGeom>
              <a:avLst/>
              <a:gdLst/>
              <a:ahLst/>
              <a:cxnLst/>
              <a:rect l="l" t="t" r="r" b="b"/>
              <a:pathLst>
                <a:path w="1758" h="5285" extrusionOk="0">
                  <a:moveTo>
                    <a:pt x="235" y="1"/>
                  </a:moveTo>
                  <a:cubicBezTo>
                    <a:pt x="225" y="1"/>
                    <a:pt x="216" y="1"/>
                    <a:pt x="206" y="1"/>
                  </a:cubicBezTo>
                  <a:cubicBezTo>
                    <a:pt x="17" y="4"/>
                    <a:pt x="1" y="296"/>
                    <a:pt x="187" y="296"/>
                  </a:cubicBezTo>
                  <a:cubicBezTo>
                    <a:pt x="188" y="296"/>
                    <a:pt x="190" y="296"/>
                    <a:pt x="191" y="296"/>
                  </a:cubicBezTo>
                  <a:cubicBezTo>
                    <a:pt x="199" y="296"/>
                    <a:pt x="207" y="296"/>
                    <a:pt x="215" y="296"/>
                  </a:cubicBezTo>
                  <a:cubicBezTo>
                    <a:pt x="733" y="296"/>
                    <a:pt x="1209" y="660"/>
                    <a:pt x="1297" y="1186"/>
                  </a:cubicBezTo>
                  <a:cubicBezTo>
                    <a:pt x="1404" y="1827"/>
                    <a:pt x="900" y="2355"/>
                    <a:pt x="335" y="2550"/>
                  </a:cubicBezTo>
                  <a:cubicBezTo>
                    <a:pt x="201" y="2596"/>
                    <a:pt x="188" y="2762"/>
                    <a:pt x="321" y="2819"/>
                  </a:cubicBezTo>
                  <a:cubicBezTo>
                    <a:pt x="855" y="3044"/>
                    <a:pt x="1392" y="3427"/>
                    <a:pt x="1444" y="4052"/>
                  </a:cubicBezTo>
                  <a:cubicBezTo>
                    <a:pt x="1514" y="4859"/>
                    <a:pt x="844" y="4920"/>
                    <a:pt x="301" y="5173"/>
                  </a:cubicBezTo>
                  <a:cubicBezTo>
                    <a:pt x="270" y="5188"/>
                    <a:pt x="273" y="5240"/>
                    <a:pt x="308" y="5249"/>
                  </a:cubicBezTo>
                  <a:cubicBezTo>
                    <a:pt x="403" y="5273"/>
                    <a:pt x="498" y="5284"/>
                    <a:pt x="591" y="5284"/>
                  </a:cubicBezTo>
                  <a:cubicBezTo>
                    <a:pt x="1181" y="5284"/>
                    <a:pt x="1692" y="4833"/>
                    <a:pt x="1723" y="4208"/>
                  </a:cubicBezTo>
                  <a:cubicBezTo>
                    <a:pt x="1758" y="3505"/>
                    <a:pt x="1266" y="3023"/>
                    <a:pt x="701" y="2704"/>
                  </a:cubicBezTo>
                  <a:cubicBezTo>
                    <a:pt x="1240" y="2436"/>
                    <a:pt x="1640" y="1896"/>
                    <a:pt x="1604" y="1269"/>
                  </a:cubicBezTo>
                  <a:cubicBezTo>
                    <a:pt x="1563" y="553"/>
                    <a:pt x="934" y="1"/>
                    <a:pt x="23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8" name="Google Shape;2982;p51">
              <a:extLst>
                <a:ext uri="{FF2B5EF4-FFF2-40B4-BE49-F238E27FC236}">
                  <a16:creationId xmlns:a16="http://schemas.microsoft.com/office/drawing/2014/main" id="{28E8084D-31BF-B24F-685D-C6869321FD63}"/>
                </a:ext>
              </a:extLst>
            </p:cNvPr>
            <p:cNvSpPr/>
            <p:nvPr/>
          </p:nvSpPr>
          <p:spPr>
            <a:xfrm>
              <a:off x="2096063" y="2128875"/>
              <a:ext cx="37950" cy="184250"/>
            </a:xfrm>
            <a:custGeom>
              <a:avLst/>
              <a:gdLst/>
              <a:ahLst/>
              <a:cxnLst/>
              <a:rect l="l" t="t" r="r" b="b"/>
              <a:pathLst>
                <a:path w="1518" h="7370" extrusionOk="0">
                  <a:moveTo>
                    <a:pt x="709" y="0"/>
                  </a:moveTo>
                  <a:lnTo>
                    <a:pt x="450" y="104"/>
                  </a:lnTo>
                  <a:cubicBezTo>
                    <a:pt x="989" y="794"/>
                    <a:pt x="1064" y="2026"/>
                    <a:pt x="193" y="2344"/>
                  </a:cubicBezTo>
                  <a:cubicBezTo>
                    <a:pt x="186" y="2346"/>
                    <a:pt x="179" y="2349"/>
                    <a:pt x="174" y="2353"/>
                  </a:cubicBezTo>
                  <a:cubicBezTo>
                    <a:pt x="69" y="2408"/>
                    <a:pt x="120" y="2552"/>
                    <a:pt x="213" y="2595"/>
                  </a:cubicBezTo>
                  <a:cubicBezTo>
                    <a:pt x="224" y="2602"/>
                    <a:pt x="236" y="2605"/>
                    <a:pt x="250" y="2608"/>
                  </a:cubicBezTo>
                  <a:cubicBezTo>
                    <a:pt x="868" y="2694"/>
                    <a:pt x="963" y="3430"/>
                    <a:pt x="808" y="3910"/>
                  </a:cubicBezTo>
                  <a:cubicBezTo>
                    <a:pt x="691" y="4275"/>
                    <a:pt x="449" y="4560"/>
                    <a:pt x="134" y="4772"/>
                  </a:cubicBezTo>
                  <a:cubicBezTo>
                    <a:pt x="128" y="4776"/>
                    <a:pt x="121" y="4782"/>
                    <a:pt x="113" y="4786"/>
                  </a:cubicBezTo>
                  <a:cubicBezTo>
                    <a:pt x="1" y="4859"/>
                    <a:pt x="32" y="5022"/>
                    <a:pt x="169" y="5039"/>
                  </a:cubicBezTo>
                  <a:cubicBezTo>
                    <a:pt x="203" y="5043"/>
                    <a:pt x="235" y="5049"/>
                    <a:pt x="268" y="5055"/>
                  </a:cubicBezTo>
                  <a:cubicBezTo>
                    <a:pt x="874" y="5170"/>
                    <a:pt x="1179" y="5618"/>
                    <a:pt x="1195" y="6103"/>
                  </a:cubicBezTo>
                  <a:cubicBezTo>
                    <a:pt x="1211" y="6542"/>
                    <a:pt x="994" y="7011"/>
                    <a:pt x="553" y="7294"/>
                  </a:cubicBezTo>
                  <a:cubicBezTo>
                    <a:pt x="523" y="7313"/>
                    <a:pt x="532" y="7369"/>
                    <a:pt x="566" y="7369"/>
                  </a:cubicBezTo>
                  <a:cubicBezTo>
                    <a:pt x="570" y="7369"/>
                    <a:pt x="574" y="7368"/>
                    <a:pt x="579" y="7367"/>
                  </a:cubicBezTo>
                  <a:cubicBezTo>
                    <a:pt x="1272" y="7121"/>
                    <a:pt x="1518" y="6540"/>
                    <a:pt x="1428" y="5988"/>
                  </a:cubicBezTo>
                  <a:cubicBezTo>
                    <a:pt x="1418" y="5926"/>
                    <a:pt x="1404" y="5864"/>
                    <a:pt x="1386" y="5804"/>
                  </a:cubicBezTo>
                  <a:cubicBezTo>
                    <a:pt x="1371" y="5753"/>
                    <a:pt x="1352" y="5704"/>
                    <a:pt x="1331" y="5655"/>
                  </a:cubicBezTo>
                  <a:cubicBezTo>
                    <a:pt x="1174" y="5277"/>
                    <a:pt x="864" y="4983"/>
                    <a:pt x="479" y="4845"/>
                  </a:cubicBezTo>
                  <a:cubicBezTo>
                    <a:pt x="879" y="4509"/>
                    <a:pt x="1144" y="4047"/>
                    <a:pt x="1158" y="3507"/>
                  </a:cubicBezTo>
                  <a:cubicBezTo>
                    <a:pt x="1159" y="3490"/>
                    <a:pt x="1159" y="3475"/>
                    <a:pt x="1159" y="3459"/>
                  </a:cubicBezTo>
                  <a:cubicBezTo>
                    <a:pt x="1161" y="3383"/>
                    <a:pt x="1155" y="3307"/>
                    <a:pt x="1143" y="3233"/>
                  </a:cubicBezTo>
                  <a:cubicBezTo>
                    <a:pt x="1090" y="2884"/>
                    <a:pt x="910" y="2597"/>
                    <a:pt x="616" y="2440"/>
                  </a:cubicBezTo>
                  <a:cubicBezTo>
                    <a:pt x="1082" y="2120"/>
                    <a:pt x="1216" y="1542"/>
                    <a:pt x="1118" y="971"/>
                  </a:cubicBezTo>
                  <a:cubicBezTo>
                    <a:pt x="1112" y="935"/>
                    <a:pt x="1104" y="898"/>
                    <a:pt x="1098" y="860"/>
                  </a:cubicBezTo>
                  <a:cubicBezTo>
                    <a:pt x="1086" y="811"/>
                    <a:pt x="1073" y="763"/>
                    <a:pt x="1060" y="715"/>
                  </a:cubicBezTo>
                  <a:cubicBezTo>
                    <a:pt x="1055" y="702"/>
                    <a:pt x="1053" y="691"/>
                    <a:pt x="1048" y="679"/>
                  </a:cubicBezTo>
                  <a:cubicBezTo>
                    <a:pt x="974" y="435"/>
                    <a:pt x="860" y="206"/>
                    <a:pt x="70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09" name="Google Shape;2983;p51">
              <a:extLst>
                <a:ext uri="{FF2B5EF4-FFF2-40B4-BE49-F238E27FC236}">
                  <a16:creationId xmlns:a16="http://schemas.microsoft.com/office/drawing/2014/main" id="{D1262876-E540-A982-0C57-CA7DF6E2D015}"/>
                </a:ext>
              </a:extLst>
            </p:cNvPr>
            <p:cNvSpPr/>
            <p:nvPr/>
          </p:nvSpPr>
          <p:spPr>
            <a:xfrm>
              <a:off x="2119163" y="2145575"/>
              <a:ext cx="49075" cy="128900"/>
            </a:xfrm>
            <a:custGeom>
              <a:avLst/>
              <a:gdLst/>
              <a:ahLst/>
              <a:cxnLst/>
              <a:rect l="l" t="t" r="r" b="b"/>
              <a:pathLst>
                <a:path w="1963" h="5156" extrusionOk="0">
                  <a:moveTo>
                    <a:pt x="179" y="0"/>
                  </a:moveTo>
                  <a:cubicBezTo>
                    <a:pt x="6" y="0"/>
                    <a:pt x="1" y="280"/>
                    <a:pt x="185" y="301"/>
                  </a:cubicBezTo>
                  <a:cubicBezTo>
                    <a:pt x="1552" y="459"/>
                    <a:pt x="1556" y="2301"/>
                    <a:pt x="241" y="2560"/>
                  </a:cubicBezTo>
                  <a:cubicBezTo>
                    <a:pt x="90" y="2589"/>
                    <a:pt x="107" y="2782"/>
                    <a:pt x="229" y="2836"/>
                  </a:cubicBezTo>
                  <a:cubicBezTo>
                    <a:pt x="1253" y="3289"/>
                    <a:pt x="1370" y="4573"/>
                    <a:pt x="295" y="5042"/>
                  </a:cubicBezTo>
                  <a:cubicBezTo>
                    <a:pt x="243" y="5066"/>
                    <a:pt x="260" y="5156"/>
                    <a:pt x="317" y="5156"/>
                  </a:cubicBezTo>
                  <a:cubicBezTo>
                    <a:pt x="318" y="5156"/>
                    <a:pt x="319" y="5156"/>
                    <a:pt x="320" y="5156"/>
                  </a:cubicBezTo>
                  <a:cubicBezTo>
                    <a:pt x="865" y="5122"/>
                    <a:pt x="1256" y="4674"/>
                    <a:pt x="1330" y="4141"/>
                  </a:cubicBezTo>
                  <a:cubicBezTo>
                    <a:pt x="1410" y="3566"/>
                    <a:pt x="1093" y="3060"/>
                    <a:pt x="641" y="2747"/>
                  </a:cubicBezTo>
                  <a:cubicBezTo>
                    <a:pt x="1963" y="2233"/>
                    <a:pt x="1744" y="179"/>
                    <a:pt x="200" y="2"/>
                  </a:cubicBezTo>
                  <a:cubicBezTo>
                    <a:pt x="193" y="1"/>
                    <a:pt x="186" y="0"/>
                    <a:pt x="17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0" name="Google Shape;2984;p51">
              <a:extLst>
                <a:ext uri="{FF2B5EF4-FFF2-40B4-BE49-F238E27FC236}">
                  <a16:creationId xmlns:a16="http://schemas.microsoft.com/office/drawing/2014/main" id="{F74E6143-223F-A886-F10D-16C4A249C5C2}"/>
                </a:ext>
              </a:extLst>
            </p:cNvPr>
            <p:cNvSpPr/>
            <p:nvPr/>
          </p:nvSpPr>
          <p:spPr>
            <a:xfrm>
              <a:off x="2121138" y="2117350"/>
              <a:ext cx="21700" cy="33225"/>
            </a:xfrm>
            <a:custGeom>
              <a:avLst/>
              <a:gdLst/>
              <a:ahLst/>
              <a:cxnLst/>
              <a:rect l="l" t="t" r="r" b="b"/>
              <a:pathLst>
                <a:path w="868" h="1329" extrusionOk="0">
                  <a:moveTo>
                    <a:pt x="864" y="1"/>
                  </a:moveTo>
                  <a:lnTo>
                    <a:pt x="864" y="1"/>
                  </a:lnTo>
                  <a:cubicBezTo>
                    <a:pt x="767" y="40"/>
                    <a:pt x="670" y="80"/>
                    <a:pt x="572" y="117"/>
                  </a:cubicBezTo>
                  <a:cubicBezTo>
                    <a:pt x="567" y="245"/>
                    <a:pt x="546" y="370"/>
                    <a:pt x="507" y="492"/>
                  </a:cubicBezTo>
                  <a:cubicBezTo>
                    <a:pt x="454" y="666"/>
                    <a:pt x="375" y="830"/>
                    <a:pt x="260" y="969"/>
                  </a:cubicBezTo>
                  <a:cubicBezTo>
                    <a:pt x="207" y="1032"/>
                    <a:pt x="148" y="1077"/>
                    <a:pt x="97" y="1128"/>
                  </a:cubicBezTo>
                  <a:cubicBezTo>
                    <a:pt x="82" y="1143"/>
                    <a:pt x="69" y="1160"/>
                    <a:pt x="57" y="1176"/>
                  </a:cubicBezTo>
                  <a:cubicBezTo>
                    <a:pt x="37" y="1200"/>
                    <a:pt x="22" y="1226"/>
                    <a:pt x="9" y="1254"/>
                  </a:cubicBezTo>
                  <a:cubicBezTo>
                    <a:pt x="0" y="1274"/>
                    <a:pt x="17" y="1295"/>
                    <a:pt x="34" y="1302"/>
                  </a:cubicBezTo>
                  <a:cubicBezTo>
                    <a:pt x="53" y="1310"/>
                    <a:pt x="73" y="1317"/>
                    <a:pt x="95" y="1321"/>
                  </a:cubicBezTo>
                  <a:cubicBezTo>
                    <a:pt x="116" y="1326"/>
                    <a:pt x="136" y="1329"/>
                    <a:pt x="157" y="1329"/>
                  </a:cubicBezTo>
                  <a:cubicBezTo>
                    <a:pt x="255" y="1329"/>
                    <a:pt x="346" y="1275"/>
                    <a:pt x="427" y="1195"/>
                  </a:cubicBezTo>
                  <a:cubicBezTo>
                    <a:pt x="609" y="1013"/>
                    <a:pt x="740" y="693"/>
                    <a:pt x="791" y="530"/>
                  </a:cubicBezTo>
                  <a:cubicBezTo>
                    <a:pt x="843" y="358"/>
                    <a:pt x="867" y="179"/>
                    <a:pt x="86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1" name="Google Shape;2985;p51">
              <a:extLst>
                <a:ext uri="{FF2B5EF4-FFF2-40B4-BE49-F238E27FC236}">
                  <a16:creationId xmlns:a16="http://schemas.microsoft.com/office/drawing/2014/main" id="{3D6463B0-83D1-02F6-9323-D9CEA9D0DDFD}"/>
                </a:ext>
              </a:extLst>
            </p:cNvPr>
            <p:cNvSpPr/>
            <p:nvPr/>
          </p:nvSpPr>
          <p:spPr>
            <a:xfrm>
              <a:off x="2147163" y="2108800"/>
              <a:ext cx="38850" cy="165050"/>
            </a:xfrm>
            <a:custGeom>
              <a:avLst/>
              <a:gdLst/>
              <a:ahLst/>
              <a:cxnLst/>
              <a:rect l="l" t="t" r="r" b="b"/>
              <a:pathLst>
                <a:path w="1554" h="6602" extrusionOk="0">
                  <a:moveTo>
                    <a:pt x="688" y="0"/>
                  </a:moveTo>
                  <a:cubicBezTo>
                    <a:pt x="585" y="41"/>
                    <a:pt x="484" y="81"/>
                    <a:pt x="383" y="121"/>
                  </a:cubicBezTo>
                  <a:cubicBezTo>
                    <a:pt x="579" y="260"/>
                    <a:pt x="740" y="441"/>
                    <a:pt x="855" y="651"/>
                  </a:cubicBezTo>
                  <a:cubicBezTo>
                    <a:pt x="1212" y="1304"/>
                    <a:pt x="1002" y="2076"/>
                    <a:pt x="293" y="2356"/>
                  </a:cubicBezTo>
                  <a:cubicBezTo>
                    <a:pt x="288" y="2359"/>
                    <a:pt x="283" y="2361"/>
                    <a:pt x="280" y="2365"/>
                  </a:cubicBezTo>
                  <a:cubicBezTo>
                    <a:pt x="186" y="2419"/>
                    <a:pt x="205" y="2598"/>
                    <a:pt x="318" y="2619"/>
                  </a:cubicBezTo>
                  <a:cubicBezTo>
                    <a:pt x="333" y="2622"/>
                    <a:pt x="345" y="2625"/>
                    <a:pt x="359" y="2628"/>
                  </a:cubicBezTo>
                  <a:cubicBezTo>
                    <a:pt x="903" y="2752"/>
                    <a:pt x="1227" y="3273"/>
                    <a:pt x="1078" y="3832"/>
                  </a:cubicBezTo>
                  <a:cubicBezTo>
                    <a:pt x="948" y="4325"/>
                    <a:pt x="516" y="4610"/>
                    <a:pt x="112" y="4865"/>
                  </a:cubicBezTo>
                  <a:cubicBezTo>
                    <a:pt x="105" y="4869"/>
                    <a:pt x="99" y="4874"/>
                    <a:pt x="94" y="4880"/>
                  </a:cubicBezTo>
                  <a:cubicBezTo>
                    <a:pt x="0" y="4958"/>
                    <a:pt x="31" y="5123"/>
                    <a:pt x="171" y="5133"/>
                  </a:cubicBezTo>
                  <a:cubicBezTo>
                    <a:pt x="176" y="5134"/>
                    <a:pt x="181" y="5134"/>
                    <a:pt x="186" y="5134"/>
                  </a:cubicBezTo>
                  <a:cubicBezTo>
                    <a:pt x="625" y="5170"/>
                    <a:pt x="939" y="5385"/>
                    <a:pt x="1124" y="5699"/>
                  </a:cubicBezTo>
                  <a:cubicBezTo>
                    <a:pt x="1265" y="5936"/>
                    <a:pt x="1329" y="6232"/>
                    <a:pt x="1315" y="6548"/>
                  </a:cubicBezTo>
                  <a:cubicBezTo>
                    <a:pt x="1314" y="6582"/>
                    <a:pt x="1340" y="6601"/>
                    <a:pt x="1366" y="6601"/>
                  </a:cubicBezTo>
                  <a:cubicBezTo>
                    <a:pt x="1387" y="6601"/>
                    <a:pt x="1408" y="6590"/>
                    <a:pt x="1416" y="6566"/>
                  </a:cubicBezTo>
                  <a:cubicBezTo>
                    <a:pt x="1553" y="6185"/>
                    <a:pt x="1505" y="5825"/>
                    <a:pt x="1334" y="5534"/>
                  </a:cubicBezTo>
                  <a:cubicBezTo>
                    <a:pt x="1167" y="5247"/>
                    <a:pt x="883" y="5028"/>
                    <a:pt x="542" y="4919"/>
                  </a:cubicBezTo>
                  <a:cubicBezTo>
                    <a:pt x="937" y="4639"/>
                    <a:pt x="1283" y="4297"/>
                    <a:pt x="1378" y="3821"/>
                  </a:cubicBezTo>
                  <a:cubicBezTo>
                    <a:pt x="1397" y="3731"/>
                    <a:pt x="1406" y="3639"/>
                    <a:pt x="1406" y="3548"/>
                  </a:cubicBezTo>
                  <a:cubicBezTo>
                    <a:pt x="1406" y="3535"/>
                    <a:pt x="1405" y="3524"/>
                    <a:pt x="1405" y="3513"/>
                  </a:cubicBezTo>
                  <a:cubicBezTo>
                    <a:pt x="1396" y="3057"/>
                    <a:pt x="1132" y="2646"/>
                    <a:pt x="722" y="2450"/>
                  </a:cubicBezTo>
                  <a:cubicBezTo>
                    <a:pt x="1127" y="2168"/>
                    <a:pt x="1343" y="1702"/>
                    <a:pt x="1315" y="1208"/>
                  </a:cubicBezTo>
                  <a:cubicBezTo>
                    <a:pt x="1310" y="1114"/>
                    <a:pt x="1295" y="1021"/>
                    <a:pt x="1271" y="930"/>
                  </a:cubicBezTo>
                  <a:cubicBezTo>
                    <a:pt x="1267" y="909"/>
                    <a:pt x="1261" y="888"/>
                    <a:pt x="1256" y="867"/>
                  </a:cubicBezTo>
                  <a:cubicBezTo>
                    <a:pt x="1154" y="511"/>
                    <a:pt x="949" y="224"/>
                    <a:pt x="68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2" name="Google Shape;2986;p51">
              <a:extLst>
                <a:ext uri="{FF2B5EF4-FFF2-40B4-BE49-F238E27FC236}">
                  <a16:creationId xmlns:a16="http://schemas.microsoft.com/office/drawing/2014/main" id="{EB9DACDD-92FD-5469-836A-F3748A2C4E48}"/>
                </a:ext>
              </a:extLst>
            </p:cNvPr>
            <p:cNvSpPr/>
            <p:nvPr/>
          </p:nvSpPr>
          <p:spPr>
            <a:xfrm>
              <a:off x="2175913" y="2093575"/>
              <a:ext cx="43350" cy="149650"/>
            </a:xfrm>
            <a:custGeom>
              <a:avLst/>
              <a:gdLst/>
              <a:ahLst/>
              <a:cxnLst/>
              <a:rect l="l" t="t" r="r" b="b"/>
              <a:pathLst>
                <a:path w="1734" h="5986" extrusionOk="0">
                  <a:moveTo>
                    <a:pt x="1062" y="1"/>
                  </a:moveTo>
                  <a:lnTo>
                    <a:pt x="1062" y="1"/>
                  </a:lnTo>
                  <a:cubicBezTo>
                    <a:pt x="974" y="37"/>
                    <a:pt x="884" y="72"/>
                    <a:pt x="795" y="107"/>
                  </a:cubicBezTo>
                  <a:cubicBezTo>
                    <a:pt x="905" y="652"/>
                    <a:pt x="665" y="1220"/>
                    <a:pt x="121" y="1539"/>
                  </a:cubicBezTo>
                  <a:cubicBezTo>
                    <a:pt x="117" y="1543"/>
                    <a:pt x="111" y="1546"/>
                    <a:pt x="107" y="1548"/>
                  </a:cubicBezTo>
                  <a:cubicBezTo>
                    <a:pt x="11" y="1603"/>
                    <a:pt x="0" y="1785"/>
                    <a:pt x="129" y="1809"/>
                  </a:cubicBezTo>
                  <a:cubicBezTo>
                    <a:pt x="142" y="1811"/>
                    <a:pt x="153" y="1813"/>
                    <a:pt x="165" y="1817"/>
                  </a:cubicBezTo>
                  <a:cubicBezTo>
                    <a:pt x="1423" y="2080"/>
                    <a:pt x="1503" y="3779"/>
                    <a:pt x="255" y="4121"/>
                  </a:cubicBezTo>
                  <a:cubicBezTo>
                    <a:pt x="230" y="4129"/>
                    <a:pt x="206" y="4135"/>
                    <a:pt x="180" y="4141"/>
                  </a:cubicBezTo>
                  <a:cubicBezTo>
                    <a:pt x="41" y="4172"/>
                    <a:pt x="42" y="4360"/>
                    <a:pt x="166" y="4406"/>
                  </a:cubicBezTo>
                  <a:cubicBezTo>
                    <a:pt x="187" y="4414"/>
                    <a:pt x="208" y="4422"/>
                    <a:pt x="228" y="4430"/>
                  </a:cubicBezTo>
                  <a:cubicBezTo>
                    <a:pt x="616" y="4583"/>
                    <a:pt x="996" y="4833"/>
                    <a:pt x="1240" y="5173"/>
                  </a:cubicBezTo>
                  <a:cubicBezTo>
                    <a:pt x="1407" y="5398"/>
                    <a:pt x="1502" y="5668"/>
                    <a:pt x="1511" y="5948"/>
                  </a:cubicBezTo>
                  <a:cubicBezTo>
                    <a:pt x="1511" y="5972"/>
                    <a:pt x="1531" y="5985"/>
                    <a:pt x="1550" y="5985"/>
                  </a:cubicBezTo>
                  <a:cubicBezTo>
                    <a:pt x="1568" y="5985"/>
                    <a:pt x="1586" y="5974"/>
                    <a:pt x="1586" y="5951"/>
                  </a:cubicBezTo>
                  <a:cubicBezTo>
                    <a:pt x="1581" y="5595"/>
                    <a:pt x="1505" y="5293"/>
                    <a:pt x="1367" y="5037"/>
                  </a:cubicBezTo>
                  <a:cubicBezTo>
                    <a:pt x="1196" y="4726"/>
                    <a:pt x="931" y="4485"/>
                    <a:pt x="582" y="4297"/>
                  </a:cubicBezTo>
                  <a:cubicBezTo>
                    <a:pt x="1734" y="3776"/>
                    <a:pt x="1710" y="2070"/>
                    <a:pt x="499" y="1617"/>
                  </a:cubicBezTo>
                  <a:cubicBezTo>
                    <a:pt x="1002" y="1205"/>
                    <a:pt x="1203" y="589"/>
                    <a:pt x="10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3" name="Google Shape;2987;p51">
              <a:extLst>
                <a:ext uri="{FF2B5EF4-FFF2-40B4-BE49-F238E27FC236}">
                  <a16:creationId xmlns:a16="http://schemas.microsoft.com/office/drawing/2014/main" id="{31DF761E-D76D-BA1D-539A-D8206FF54D12}"/>
                </a:ext>
              </a:extLst>
            </p:cNvPr>
            <p:cNvSpPr/>
            <p:nvPr/>
          </p:nvSpPr>
          <p:spPr>
            <a:xfrm>
              <a:off x="2222863" y="2183825"/>
              <a:ext cx="23200" cy="7925"/>
            </a:xfrm>
            <a:custGeom>
              <a:avLst/>
              <a:gdLst/>
              <a:ahLst/>
              <a:cxnLst/>
              <a:rect l="l" t="t" r="r" b="b"/>
              <a:pathLst>
                <a:path w="928" h="317" extrusionOk="0">
                  <a:moveTo>
                    <a:pt x="683" y="1"/>
                  </a:moveTo>
                  <a:cubicBezTo>
                    <a:pt x="600" y="1"/>
                    <a:pt x="515" y="19"/>
                    <a:pt x="435" y="31"/>
                  </a:cubicBezTo>
                  <a:cubicBezTo>
                    <a:pt x="313" y="50"/>
                    <a:pt x="184" y="77"/>
                    <a:pt x="77" y="144"/>
                  </a:cubicBezTo>
                  <a:cubicBezTo>
                    <a:pt x="1" y="190"/>
                    <a:pt x="22" y="306"/>
                    <a:pt x="115" y="314"/>
                  </a:cubicBezTo>
                  <a:cubicBezTo>
                    <a:pt x="136" y="316"/>
                    <a:pt x="157" y="317"/>
                    <a:pt x="177" y="317"/>
                  </a:cubicBezTo>
                  <a:cubicBezTo>
                    <a:pt x="274" y="317"/>
                    <a:pt x="372" y="300"/>
                    <a:pt x="468" y="291"/>
                  </a:cubicBezTo>
                  <a:cubicBezTo>
                    <a:pt x="588" y="279"/>
                    <a:pt x="709" y="290"/>
                    <a:pt x="823" y="246"/>
                  </a:cubicBezTo>
                  <a:cubicBezTo>
                    <a:pt x="927" y="206"/>
                    <a:pt x="899" y="47"/>
                    <a:pt x="803" y="17"/>
                  </a:cubicBezTo>
                  <a:cubicBezTo>
                    <a:pt x="764" y="5"/>
                    <a:pt x="724" y="1"/>
                    <a:pt x="68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4" name="Google Shape;2988;p51">
              <a:extLst>
                <a:ext uri="{FF2B5EF4-FFF2-40B4-BE49-F238E27FC236}">
                  <a16:creationId xmlns:a16="http://schemas.microsoft.com/office/drawing/2014/main" id="{1521FD52-0C9C-CDD9-AF3C-2DA7AE71DAE7}"/>
                </a:ext>
              </a:extLst>
            </p:cNvPr>
            <p:cNvSpPr/>
            <p:nvPr/>
          </p:nvSpPr>
          <p:spPr>
            <a:xfrm>
              <a:off x="2220263" y="2163375"/>
              <a:ext cx="22950" cy="12225"/>
            </a:xfrm>
            <a:custGeom>
              <a:avLst/>
              <a:gdLst/>
              <a:ahLst/>
              <a:cxnLst/>
              <a:rect l="l" t="t" r="r" b="b"/>
              <a:pathLst>
                <a:path w="918" h="489" extrusionOk="0">
                  <a:moveTo>
                    <a:pt x="740" y="0"/>
                  </a:moveTo>
                  <a:cubicBezTo>
                    <a:pt x="524" y="0"/>
                    <a:pt x="229" y="113"/>
                    <a:pt x="80" y="271"/>
                  </a:cubicBezTo>
                  <a:cubicBezTo>
                    <a:pt x="1" y="355"/>
                    <a:pt x="57" y="489"/>
                    <a:pt x="167" y="489"/>
                  </a:cubicBezTo>
                  <a:cubicBezTo>
                    <a:pt x="175" y="489"/>
                    <a:pt x="184" y="488"/>
                    <a:pt x="192" y="487"/>
                  </a:cubicBezTo>
                  <a:cubicBezTo>
                    <a:pt x="297" y="469"/>
                    <a:pt x="396" y="417"/>
                    <a:pt x="496" y="381"/>
                  </a:cubicBezTo>
                  <a:cubicBezTo>
                    <a:pt x="599" y="343"/>
                    <a:pt x="706" y="317"/>
                    <a:pt x="803" y="262"/>
                  </a:cubicBezTo>
                  <a:cubicBezTo>
                    <a:pt x="918" y="198"/>
                    <a:pt x="890" y="2"/>
                    <a:pt x="746" y="0"/>
                  </a:cubicBezTo>
                  <a:cubicBezTo>
                    <a:pt x="744" y="0"/>
                    <a:pt x="742" y="0"/>
                    <a:pt x="74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5" name="Google Shape;2989;p51">
              <a:extLst>
                <a:ext uri="{FF2B5EF4-FFF2-40B4-BE49-F238E27FC236}">
                  <a16:creationId xmlns:a16="http://schemas.microsoft.com/office/drawing/2014/main" id="{E59295DD-08B3-A7FE-7B79-DB741188752A}"/>
                </a:ext>
              </a:extLst>
            </p:cNvPr>
            <p:cNvSpPr/>
            <p:nvPr/>
          </p:nvSpPr>
          <p:spPr>
            <a:xfrm>
              <a:off x="2217213" y="2144525"/>
              <a:ext cx="21825" cy="12300"/>
            </a:xfrm>
            <a:custGeom>
              <a:avLst/>
              <a:gdLst/>
              <a:ahLst/>
              <a:cxnLst/>
              <a:rect l="l" t="t" r="r" b="b"/>
              <a:pathLst>
                <a:path w="873" h="492" extrusionOk="0">
                  <a:moveTo>
                    <a:pt x="695" y="0"/>
                  </a:moveTo>
                  <a:cubicBezTo>
                    <a:pt x="682" y="0"/>
                    <a:pt x="669" y="2"/>
                    <a:pt x="655" y="7"/>
                  </a:cubicBezTo>
                  <a:cubicBezTo>
                    <a:pt x="528" y="47"/>
                    <a:pt x="403" y="96"/>
                    <a:pt x="283" y="155"/>
                  </a:cubicBezTo>
                  <a:cubicBezTo>
                    <a:pt x="222" y="183"/>
                    <a:pt x="155" y="211"/>
                    <a:pt x="101" y="254"/>
                  </a:cubicBezTo>
                  <a:cubicBezTo>
                    <a:pt x="53" y="292"/>
                    <a:pt x="47" y="323"/>
                    <a:pt x="17" y="376"/>
                  </a:cubicBezTo>
                  <a:cubicBezTo>
                    <a:pt x="0" y="406"/>
                    <a:pt x="11" y="450"/>
                    <a:pt x="48" y="460"/>
                  </a:cubicBezTo>
                  <a:cubicBezTo>
                    <a:pt x="95" y="473"/>
                    <a:pt x="126" y="491"/>
                    <a:pt x="172" y="491"/>
                  </a:cubicBezTo>
                  <a:cubicBezTo>
                    <a:pt x="177" y="491"/>
                    <a:pt x="182" y="491"/>
                    <a:pt x="188" y="491"/>
                  </a:cubicBezTo>
                  <a:cubicBezTo>
                    <a:pt x="252" y="486"/>
                    <a:pt x="321" y="453"/>
                    <a:pt x="382" y="431"/>
                  </a:cubicBezTo>
                  <a:cubicBezTo>
                    <a:pt x="509" y="384"/>
                    <a:pt x="633" y="338"/>
                    <a:pt x="750" y="273"/>
                  </a:cubicBezTo>
                  <a:cubicBezTo>
                    <a:pt x="873" y="204"/>
                    <a:pt x="825" y="0"/>
                    <a:pt x="69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6" name="Google Shape;2990;p51">
              <a:extLst>
                <a:ext uri="{FF2B5EF4-FFF2-40B4-BE49-F238E27FC236}">
                  <a16:creationId xmlns:a16="http://schemas.microsoft.com/office/drawing/2014/main" id="{C56A144A-E7DC-04F1-BB3A-A16583D653AD}"/>
                </a:ext>
              </a:extLst>
            </p:cNvPr>
            <p:cNvSpPr/>
            <p:nvPr/>
          </p:nvSpPr>
          <p:spPr>
            <a:xfrm>
              <a:off x="2211163" y="2128650"/>
              <a:ext cx="22625" cy="11925"/>
            </a:xfrm>
            <a:custGeom>
              <a:avLst/>
              <a:gdLst/>
              <a:ahLst/>
              <a:cxnLst/>
              <a:rect l="l" t="t" r="r" b="b"/>
              <a:pathLst>
                <a:path w="905" h="477" extrusionOk="0">
                  <a:moveTo>
                    <a:pt x="735" y="1"/>
                  </a:moveTo>
                  <a:cubicBezTo>
                    <a:pt x="642" y="1"/>
                    <a:pt x="560" y="47"/>
                    <a:pt x="470" y="88"/>
                  </a:cubicBezTo>
                  <a:cubicBezTo>
                    <a:pt x="341" y="146"/>
                    <a:pt x="199" y="193"/>
                    <a:pt x="83" y="273"/>
                  </a:cubicBezTo>
                  <a:cubicBezTo>
                    <a:pt x="1" y="329"/>
                    <a:pt x="12" y="470"/>
                    <a:pt x="127" y="475"/>
                  </a:cubicBezTo>
                  <a:cubicBezTo>
                    <a:pt x="138" y="476"/>
                    <a:pt x="148" y="476"/>
                    <a:pt x="158" y="476"/>
                  </a:cubicBezTo>
                  <a:cubicBezTo>
                    <a:pt x="302" y="476"/>
                    <a:pt x="441" y="427"/>
                    <a:pt x="574" y="380"/>
                  </a:cubicBezTo>
                  <a:cubicBezTo>
                    <a:pt x="707" y="334"/>
                    <a:pt x="830" y="288"/>
                    <a:pt x="883" y="151"/>
                  </a:cubicBezTo>
                  <a:cubicBezTo>
                    <a:pt x="905" y="97"/>
                    <a:pt x="865" y="27"/>
                    <a:pt x="811" y="12"/>
                  </a:cubicBezTo>
                  <a:cubicBezTo>
                    <a:pt x="785" y="4"/>
                    <a:pt x="759" y="1"/>
                    <a:pt x="73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7" name="Google Shape;2991;p51">
              <a:extLst>
                <a:ext uri="{FF2B5EF4-FFF2-40B4-BE49-F238E27FC236}">
                  <a16:creationId xmlns:a16="http://schemas.microsoft.com/office/drawing/2014/main" id="{23D6D417-E612-9984-39B3-B29D296AAB9C}"/>
                </a:ext>
              </a:extLst>
            </p:cNvPr>
            <p:cNvSpPr/>
            <p:nvPr/>
          </p:nvSpPr>
          <p:spPr>
            <a:xfrm>
              <a:off x="2209338" y="2108900"/>
              <a:ext cx="20650" cy="13750"/>
            </a:xfrm>
            <a:custGeom>
              <a:avLst/>
              <a:gdLst/>
              <a:ahLst/>
              <a:cxnLst/>
              <a:rect l="l" t="t" r="r" b="b"/>
              <a:pathLst>
                <a:path w="826" h="550" extrusionOk="0">
                  <a:moveTo>
                    <a:pt x="659" y="0"/>
                  </a:moveTo>
                  <a:cubicBezTo>
                    <a:pt x="649" y="0"/>
                    <a:pt x="640" y="2"/>
                    <a:pt x="631" y="4"/>
                  </a:cubicBezTo>
                  <a:cubicBezTo>
                    <a:pt x="482" y="44"/>
                    <a:pt x="358" y="136"/>
                    <a:pt x="232" y="221"/>
                  </a:cubicBezTo>
                  <a:cubicBezTo>
                    <a:pt x="136" y="286"/>
                    <a:pt x="19" y="343"/>
                    <a:pt x="3" y="467"/>
                  </a:cubicBezTo>
                  <a:cubicBezTo>
                    <a:pt x="1" y="489"/>
                    <a:pt x="12" y="511"/>
                    <a:pt x="31" y="522"/>
                  </a:cubicBezTo>
                  <a:cubicBezTo>
                    <a:pt x="63" y="542"/>
                    <a:pt x="98" y="550"/>
                    <a:pt x="133" y="550"/>
                  </a:cubicBezTo>
                  <a:cubicBezTo>
                    <a:pt x="220" y="550"/>
                    <a:pt x="312" y="502"/>
                    <a:pt x="389" y="466"/>
                  </a:cubicBezTo>
                  <a:cubicBezTo>
                    <a:pt x="532" y="401"/>
                    <a:pt x="670" y="322"/>
                    <a:pt x="765" y="195"/>
                  </a:cubicBezTo>
                  <a:cubicBezTo>
                    <a:pt x="825" y="118"/>
                    <a:pt x="750" y="0"/>
                    <a:pt x="6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8" name="Google Shape;2992;p51">
              <a:extLst>
                <a:ext uri="{FF2B5EF4-FFF2-40B4-BE49-F238E27FC236}">
                  <a16:creationId xmlns:a16="http://schemas.microsoft.com/office/drawing/2014/main" id="{E5BA6354-285A-0929-1F81-3C6C5031AF41}"/>
                </a:ext>
              </a:extLst>
            </p:cNvPr>
            <p:cNvSpPr/>
            <p:nvPr/>
          </p:nvSpPr>
          <p:spPr>
            <a:xfrm>
              <a:off x="1323763" y="1807600"/>
              <a:ext cx="487850" cy="1240375"/>
            </a:xfrm>
            <a:custGeom>
              <a:avLst/>
              <a:gdLst/>
              <a:ahLst/>
              <a:cxnLst/>
              <a:rect l="l" t="t" r="r" b="b"/>
              <a:pathLst>
                <a:path w="19514" h="49615" extrusionOk="0">
                  <a:moveTo>
                    <a:pt x="339" y="0"/>
                  </a:moveTo>
                  <a:cubicBezTo>
                    <a:pt x="222" y="0"/>
                    <a:pt x="108" y="119"/>
                    <a:pt x="102" y="241"/>
                  </a:cubicBezTo>
                  <a:cubicBezTo>
                    <a:pt x="0" y="2204"/>
                    <a:pt x="1106" y="4342"/>
                    <a:pt x="1750" y="6164"/>
                  </a:cubicBezTo>
                  <a:cubicBezTo>
                    <a:pt x="2486" y="8251"/>
                    <a:pt x="3218" y="10338"/>
                    <a:pt x="3981" y="12415"/>
                  </a:cubicBezTo>
                  <a:cubicBezTo>
                    <a:pt x="5473" y="16484"/>
                    <a:pt x="6979" y="20547"/>
                    <a:pt x="8501" y="24605"/>
                  </a:cubicBezTo>
                  <a:cubicBezTo>
                    <a:pt x="11574" y="32806"/>
                    <a:pt x="14708" y="40985"/>
                    <a:pt x="17902" y="49141"/>
                  </a:cubicBezTo>
                  <a:cubicBezTo>
                    <a:pt x="18032" y="49473"/>
                    <a:pt x="18313" y="49614"/>
                    <a:pt x="18594" y="49614"/>
                  </a:cubicBezTo>
                  <a:cubicBezTo>
                    <a:pt x="19054" y="49614"/>
                    <a:pt x="19513" y="49233"/>
                    <a:pt x="19299" y="48685"/>
                  </a:cubicBezTo>
                  <a:cubicBezTo>
                    <a:pt x="16067" y="40444"/>
                    <a:pt x="12895" y="32180"/>
                    <a:pt x="9782" y="23894"/>
                  </a:cubicBezTo>
                  <a:cubicBezTo>
                    <a:pt x="8227" y="19751"/>
                    <a:pt x="6687" y="15601"/>
                    <a:pt x="5162" y="11447"/>
                  </a:cubicBezTo>
                  <a:cubicBezTo>
                    <a:pt x="4428" y="9457"/>
                    <a:pt x="3675" y="7473"/>
                    <a:pt x="2935" y="5485"/>
                  </a:cubicBezTo>
                  <a:cubicBezTo>
                    <a:pt x="2276" y="3716"/>
                    <a:pt x="1773" y="1485"/>
                    <a:pt x="473" y="64"/>
                  </a:cubicBezTo>
                  <a:cubicBezTo>
                    <a:pt x="432" y="19"/>
                    <a:pt x="385" y="0"/>
                    <a:pt x="339" y="0"/>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sp>
          <p:nvSpPr>
            <p:cNvPr id="319" name="Google Shape;2993;p51">
              <a:extLst>
                <a:ext uri="{FF2B5EF4-FFF2-40B4-BE49-F238E27FC236}">
                  <a16:creationId xmlns:a16="http://schemas.microsoft.com/office/drawing/2014/main" id="{0AF12837-F6F3-AA9B-7782-B7A735D3E9AF}"/>
                </a:ext>
              </a:extLst>
            </p:cNvPr>
            <p:cNvSpPr/>
            <p:nvPr/>
          </p:nvSpPr>
          <p:spPr>
            <a:xfrm>
              <a:off x="1274013" y="1776975"/>
              <a:ext cx="118950" cy="92300"/>
            </a:xfrm>
            <a:custGeom>
              <a:avLst/>
              <a:gdLst/>
              <a:ahLst/>
              <a:cxnLst/>
              <a:rect l="l" t="t" r="r" b="b"/>
              <a:pathLst>
                <a:path w="4758" h="3692" extrusionOk="0">
                  <a:moveTo>
                    <a:pt x="2422" y="0"/>
                  </a:moveTo>
                  <a:cubicBezTo>
                    <a:pt x="1937" y="0"/>
                    <a:pt x="1455" y="231"/>
                    <a:pt x="1074" y="635"/>
                  </a:cubicBezTo>
                  <a:cubicBezTo>
                    <a:pt x="0" y="1770"/>
                    <a:pt x="577" y="3550"/>
                    <a:pt x="2191" y="3684"/>
                  </a:cubicBezTo>
                  <a:cubicBezTo>
                    <a:pt x="2254" y="3689"/>
                    <a:pt x="2315" y="3691"/>
                    <a:pt x="2375" y="3691"/>
                  </a:cubicBezTo>
                  <a:cubicBezTo>
                    <a:pt x="4092" y="3691"/>
                    <a:pt x="4757" y="1619"/>
                    <a:pt x="3522" y="459"/>
                  </a:cubicBezTo>
                  <a:cubicBezTo>
                    <a:pt x="3186" y="143"/>
                    <a:pt x="2803" y="0"/>
                    <a:pt x="2422"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UTM Avo" panose="02040603050506020204" pitchFamily="18" charset="0"/>
              </a:endParaRPr>
            </a:p>
          </p:txBody>
        </p:sp>
      </p:grpSp>
      <p:sp>
        <p:nvSpPr>
          <p:cNvPr id="320" name="Google Shape;2551;p44">
            <a:extLst>
              <a:ext uri="{FF2B5EF4-FFF2-40B4-BE49-F238E27FC236}">
                <a16:creationId xmlns:a16="http://schemas.microsoft.com/office/drawing/2014/main" id="{6D06CFDC-319D-747F-033A-EAB7F9F2EBDB}"/>
              </a:ext>
            </a:extLst>
          </p:cNvPr>
          <p:cNvSpPr txBox="1">
            <a:spLocks/>
          </p:cNvSpPr>
          <p:nvPr/>
        </p:nvSpPr>
        <p:spPr>
          <a:xfrm>
            <a:off x="1002954" y="3741214"/>
            <a:ext cx="5915657" cy="1215465"/>
          </a:xfrm>
          <a:prstGeom prst="rect">
            <a:avLst/>
          </a:prstGeom>
        </p:spPr>
        <p:txBody>
          <a:bodyPr spcFirstLastPara="1" vert="horz" wrap="square" lIns="121900" tIns="121900" rIns="121900" bIns="121900" rtlCol="0" anchor="ctr" anchorCtr="0">
            <a:noAutofit/>
          </a:bodyPr>
          <a:lstStyle>
            <a:lvl1pPr lvl="0" algn="l" defTabSz="914400" rtl="0" eaLnBrk="1" latinLnBrk="0" hangingPunct="1">
              <a:lnSpc>
                <a:spcPct val="90000"/>
              </a:lnSpc>
              <a:spcBef>
                <a:spcPts val="0"/>
              </a:spcBef>
              <a:spcAft>
                <a:spcPts val="0"/>
              </a:spcAft>
              <a:buSzPts val="3000"/>
              <a:buNone/>
              <a:defRPr sz="2667" kern="1200">
                <a:solidFill>
                  <a:schemeClr val="tx1"/>
                </a:solidFill>
                <a:latin typeface="+mj-lt"/>
                <a:ea typeface="+mj-ea"/>
                <a:cs typeface="+mj-cs"/>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pPr marL="0" marR="0" lvl="0" indent="0" algn="l" defTabSz="914400" rtl="0" eaLnBrk="1" fontAlgn="auto" latinLnBrk="0" hangingPunct="1">
              <a:lnSpc>
                <a:spcPct val="110000"/>
              </a:lnSpc>
              <a:spcBef>
                <a:spcPts val="0"/>
              </a:spcBef>
              <a:spcAft>
                <a:spcPts val="0"/>
              </a:spcAft>
              <a:buClrTx/>
              <a:buSzPts val="3000"/>
              <a:buFontTx/>
              <a:buNone/>
              <a:tabLst/>
              <a:defRPr/>
            </a:pP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Xác</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định</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những</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nơi</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10000"/>
              </a:lnSpc>
              <a:spcBef>
                <a:spcPts val="0"/>
              </a:spcBef>
              <a:spcAft>
                <a:spcPts val="0"/>
              </a:spcAft>
              <a:buClrTx/>
              <a:buSzPts val="3000"/>
              <a:buFontTx/>
              <a:buNone/>
              <a:tabLst/>
              <a:defRPr/>
            </a:pP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nguy</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cơ</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4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cóc</a:t>
            </a:r>
            <a:endParaRPr kumimoji="0" lang="en-US" sz="4400" b="0" i="0" u="none" strike="noStrike" kern="1200" cap="none" spc="0" normalizeH="0" baseline="0" noProof="0" dirty="0">
              <a:ln>
                <a:noFill/>
              </a:ln>
              <a:solidFill>
                <a:srgbClr val="000000"/>
              </a:solidFill>
              <a:effectLst/>
              <a:uLnTx/>
              <a:uFillTx/>
              <a:latin typeface="UTM Avo" panose="02040603050506020204" pitchFamily="18" charset="0"/>
            </a:endParaRPr>
          </a:p>
        </p:txBody>
      </p:sp>
      <p:sp>
        <p:nvSpPr>
          <p:cNvPr id="321" name="Google Shape;2553;p44">
            <a:extLst>
              <a:ext uri="{FF2B5EF4-FFF2-40B4-BE49-F238E27FC236}">
                <a16:creationId xmlns:a16="http://schemas.microsoft.com/office/drawing/2014/main" id="{2A5F1C89-24F7-C460-0BFF-8D0E574CE751}"/>
              </a:ext>
            </a:extLst>
          </p:cNvPr>
          <p:cNvSpPr txBox="1">
            <a:spLocks/>
          </p:cNvSpPr>
          <p:nvPr/>
        </p:nvSpPr>
        <p:spPr>
          <a:xfrm>
            <a:off x="1076087" y="2188800"/>
            <a:ext cx="1903089" cy="11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 sz="7800" b="1" dirty="0">
                <a:solidFill>
                  <a:srgbClr val="FFFFFF"/>
                </a:solidFill>
                <a:latin typeface="UTM Avo" panose="02040603050506020204" pitchFamily="18" charset="0"/>
                <a:cs typeface="Arial" panose="020B0604020202020204" pitchFamily="34" charset="0"/>
              </a:rPr>
              <a:t>02</a:t>
            </a:r>
          </a:p>
        </p:txBody>
      </p:sp>
    </p:spTree>
    <p:extLst>
      <p:ext uri="{BB962C8B-B14F-4D97-AF65-F5344CB8AC3E}">
        <p14:creationId xmlns:p14="http://schemas.microsoft.com/office/powerpoint/2010/main" val="416836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F6019DD5-14FA-CE9A-19AE-08DDC2FEF027}"/>
              </a:ext>
            </a:extLst>
          </p:cNvPr>
          <p:cNvSpPr/>
          <p:nvPr/>
        </p:nvSpPr>
        <p:spPr>
          <a:xfrm>
            <a:off x="239860" y="2170964"/>
            <a:ext cx="7417030" cy="3823436"/>
          </a:xfrm>
          <a:prstGeom prst="round2DiagRect">
            <a:avLst>
              <a:gd name="adj1" fmla="val 11913"/>
              <a:gd name="adj2" fmla="val 0"/>
            </a:avLst>
          </a:prstGeom>
          <a:solidFill>
            <a:srgbClr val="EFFFFF"/>
          </a:solidFill>
          <a:ln w="19050" cap="flat" cmpd="sng" algn="ctr">
            <a:solidFill>
              <a:srgbClr val="F5D8D8">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EE0FB"/>
              </a:solidFill>
              <a:effectLst/>
              <a:uLnTx/>
              <a:uFillTx/>
              <a:latin typeface="UTM Avo" panose="02040603050506020204" pitchFamily="18" charset="0"/>
            </a:endParaRPr>
          </a:p>
        </p:txBody>
      </p:sp>
      <p:pic>
        <p:nvPicPr>
          <p:cNvPr id="3" name="Picture 2" descr="Kids walking to school clipart">
            <a:extLst>
              <a:ext uri="{FF2B5EF4-FFF2-40B4-BE49-F238E27FC236}">
                <a16:creationId xmlns:a16="http://schemas.microsoft.com/office/drawing/2014/main" id="{2F2F825C-AD6A-E48E-B3FC-C1318E685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342" y="3088640"/>
            <a:ext cx="4592218" cy="39665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1B034C9-319B-A73E-1378-E30EB7F5E74D}"/>
              </a:ext>
            </a:extLst>
          </p:cNvPr>
          <p:cNvSpPr txBox="1"/>
          <p:nvPr/>
        </p:nvSpPr>
        <p:spPr>
          <a:xfrm>
            <a:off x="340266" y="3105831"/>
            <a:ext cx="6883494" cy="2727734"/>
          </a:xfrm>
          <a:prstGeom prst="rect">
            <a:avLst/>
          </a:prstGeom>
          <a:noFill/>
        </p:spPr>
        <p:txBody>
          <a:bodyPr wrap="square">
            <a:spAutoFit/>
          </a:bodyPr>
          <a:lstStyle/>
          <a:p>
            <a:pPr algn="just">
              <a:lnSpc>
                <a:spcPct val="120000"/>
              </a:lnSpc>
              <a:spcBef>
                <a:spcPts val="600"/>
              </a:spcBef>
              <a:spcAft>
                <a:spcPts val="600"/>
              </a:spcAft>
            </a:pP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Thảo</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luận</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theo</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nhóm</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chia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sẻ</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000000"/>
                </a:solidFill>
                <a:latin typeface="UTM Avo" panose="02040603050506020204" pitchFamily="18" charset="0"/>
                <a:ea typeface="Calibri" panose="020F0502020204030204" pitchFamily="34" charset="0"/>
                <a:cs typeface="Arial" panose="020B0604020202020204" pitchFamily="34" charset="0"/>
              </a:rPr>
              <a:t>nội</a:t>
            </a:r>
            <a:r>
              <a:rPr lang="en-US" sz="2000" b="1" dirty="0">
                <a:solidFill>
                  <a:srgbClr val="000000"/>
                </a:solidFill>
                <a:latin typeface="UTM Avo" panose="02040603050506020204" pitchFamily="18" charset="0"/>
                <a:ea typeface="Calibri" panose="020F0502020204030204" pitchFamily="34" charset="0"/>
                <a:cs typeface="Arial" panose="020B0604020202020204" pitchFamily="34" charset="0"/>
              </a:rPr>
              <a:t> dung:</a:t>
            </a:r>
          </a:p>
          <a:p>
            <a:pPr marL="342900" indent="-342900" algn="just">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nào</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trên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đường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học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hoặc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mà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gặp</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gặp</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phải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gì</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Nêu</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thức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phòng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tránh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p>
        </p:txBody>
      </p:sp>
      <p:sp>
        <p:nvSpPr>
          <p:cNvPr id="5" name="Rectangle: Rounded Corners 4">
            <a:extLst>
              <a:ext uri="{FF2B5EF4-FFF2-40B4-BE49-F238E27FC236}">
                <a16:creationId xmlns:a16="http://schemas.microsoft.com/office/drawing/2014/main" id="{7FBD358C-B986-73C1-4EF0-2E49353128C9}"/>
              </a:ext>
            </a:extLst>
          </p:cNvPr>
          <p:cNvSpPr/>
          <p:nvPr/>
        </p:nvSpPr>
        <p:spPr>
          <a:xfrm>
            <a:off x="1710441" y="1675457"/>
            <a:ext cx="4308050" cy="1197204"/>
          </a:xfrm>
          <a:prstGeom prst="roundRect">
            <a:avLst/>
          </a:prstGeom>
          <a:solidFill>
            <a:srgbClr val="F5D8D8"/>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EE0FB"/>
              </a:solidFill>
              <a:effectLst/>
              <a:uLnTx/>
              <a:uFillTx/>
              <a:latin typeface="UTM Avo" panose="02040603050506020204" pitchFamily="18" charset="0"/>
            </a:endParaRPr>
          </a:p>
        </p:txBody>
      </p:sp>
      <p:sp>
        <p:nvSpPr>
          <p:cNvPr id="6" name="TextBox 5">
            <a:extLst>
              <a:ext uri="{FF2B5EF4-FFF2-40B4-BE49-F238E27FC236}">
                <a16:creationId xmlns:a16="http://schemas.microsoft.com/office/drawing/2014/main" id="{4528BA71-405E-5A28-6A1A-D385E5223B77}"/>
              </a:ext>
            </a:extLst>
          </p:cNvPr>
          <p:cNvSpPr txBox="1"/>
          <p:nvPr/>
        </p:nvSpPr>
        <p:spPr>
          <a:xfrm>
            <a:off x="1710441" y="1689284"/>
            <a:ext cx="4308050" cy="584775"/>
          </a:xfrm>
          <a:prstGeom prst="rect">
            <a:avLst/>
          </a:prstGeom>
          <a:noFill/>
        </p:spPr>
        <p:txBody>
          <a:bodyPr wrap="square" rtlCol="0">
            <a:spAutoFit/>
          </a:bodyPr>
          <a:lstStyle/>
          <a:p>
            <a:pPr algn="ctr"/>
            <a:r>
              <a:rPr lang="en-US" sz="3200" b="1" dirty="0">
                <a:ln w="12700" cmpd="sng">
                  <a:solidFill>
                    <a:sysClr val="windowText" lastClr="000000"/>
                  </a:solidFill>
                  <a:prstDash val="solid"/>
                </a:ln>
                <a:solidFill>
                  <a:srgbClr val="92D050"/>
                </a:solidFill>
                <a:latin typeface="UTM Avo" panose="02040603050506020204" pitchFamily="18" charset="0"/>
                <a:cs typeface="Arial" panose="020B0604020202020204" pitchFamily="34" charset="0"/>
              </a:rPr>
              <a:t>HOẠT ĐỘNG NHÓM</a:t>
            </a:r>
          </a:p>
        </p:txBody>
      </p:sp>
      <p:sp>
        <p:nvSpPr>
          <p:cNvPr id="7" name="Rectangle: Rounded Corners 6">
            <a:extLst>
              <a:ext uri="{FF2B5EF4-FFF2-40B4-BE49-F238E27FC236}">
                <a16:creationId xmlns:a16="http://schemas.microsoft.com/office/drawing/2014/main" id="{F6A87A85-3B19-14D2-75A1-1A765E2AB7E4}"/>
              </a:ext>
            </a:extLst>
          </p:cNvPr>
          <p:cNvSpPr/>
          <p:nvPr/>
        </p:nvSpPr>
        <p:spPr>
          <a:xfrm>
            <a:off x="2747389" y="2312856"/>
            <a:ext cx="2234153" cy="442883"/>
          </a:xfrm>
          <a:prstGeom prst="roundRect">
            <a:avLst/>
          </a:prstGeom>
          <a:solidFill>
            <a:srgbClr val="00B050"/>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Thời</a:t>
            </a:r>
            <a:r>
              <a:rPr kumimoji="0" lang="en-US" sz="18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a:t>
            </a:r>
            <a:r>
              <a:rPr kumimoji="0" lang="en-US" sz="18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gian</a:t>
            </a:r>
            <a:r>
              <a:rPr kumimoji="0" lang="en-US" sz="18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5 </a:t>
            </a:r>
            <a:r>
              <a:rPr kumimoji="0" lang="en-US" sz="18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phút</a:t>
            </a:r>
            <a:endParaRPr kumimoji="0" lang="en-US" sz="18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49104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Whiteboard clipart">
            <a:extLst>
              <a:ext uri="{FF2B5EF4-FFF2-40B4-BE49-F238E27FC236}">
                <a16:creationId xmlns:a16="http://schemas.microsoft.com/office/drawing/2014/main" id="{DC684BB6-7FEC-202F-8E05-DB588CD5D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8279" y="1651906"/>
            <a:ext cx="6461080" cy="52919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BDB21E1-67CB-3F47-A3A4-449DA2249BCB}"/>
              </a:ext>
            </a:extLst>
          </p:cNvPr>
          <p:cNvSpPr txBox="1"/>
          <p:nvPr/>
        </p:nvSpPr>
        <p:spPr>
          <a:xfrm>
            <a:off x="2893375" y="1895223"/>
            <a:ext cx="6118546" cy="934487"/>
          </a:xfrm>
          <a:prstGeom prst="rect">
            <a:avLst/>
          </a:prstGeom>
          <a:noFill/>
        </p:spPr>
        <p:txBody>
          <a:bodyPr wrap="square">
            <a:spAutoFit/>
          </a:bodyPr>
          <a:lstStyle/>
          <a:p>
            <a:pPr algn="just">
              <a:lnSpc>
                <a:spcPct val="120000"/>
              </a:lnSpc>
              <a:spcBef>
                <a:spcPts val="600"/>
              </a:spcBef>
              <a:spcAft>
                <a:spcPts val="600"/>
              </a:spcAft>
            </a:pP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nhóm</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chia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sẻ</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địa</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điểm</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cơ</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bắt</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cóc</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4" name="TextBox 3">
            <a:extLst>
              <a:ext uri="{FF2B5EF4-FFF2-40B4-BE49-F238E27FC236}">
                <a16:creationId xmlns:a16="http://schemas.microsoft.com/office/drawing/2014/main" id="{0142EA58-49B7-9391-CF09-DC0C5164242E}"/>
              </a:ext>
            </a:extLst>
          </p:cNvPr>
          <p:cNvSpPr txBox="1"/>
          <p:nvPr/>
        </p:nvSpPr>
        <p:spPr>
          <a:xfrm>
            <a:off x="2964495" y="2906174"/>
            <a:ext cx="6047426" cy="2204514"/>
          </a:xfrm>
          <a:prstGeom prst="rect">
            <a:avLst/>
          </a:prstGeom>
          <a:noFill/>
        </p:spPr>
        <p:txBody>
          <a:bodyPr wrap="square">
            <a:spAutoFit/>
          </a:bodyPr>
          <a:lstStyle/>
          <a:p>
            <a:pPr marL="342900" indent="-342900" algn="just">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nào</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trên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đường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học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hoặc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mà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gặp</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gặp</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phải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gì</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20000"/>
              </a:lnSpc>
              <a:spcBef>
                <a:spcPts val="600"/>
              </a:spcBef>
              <a:spcAft>
                <a:spcPts val="6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Nêu</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thức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phòng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tránh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p>
        </p:txBody>
      </p:sp>
      <p:pic>
        <p:nvPicPr>
          <p:cNvPr id="10" name="Picture 4" descr="(Jennifer) Businesswoman is Giving a Presentation clipart">
            <a:extLst>
              <a:ext uri="{FF2B5EF4-FFF2-40B4-BE49-F238E27FC236}">
                <a16:creationId xmlns:a16="http://schemas.microsoft.com/office/drawing/2014/main" id="{1B57C848-A7DE-60A0-C7CE-ABD0047ACD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300" y="4277360"/>
            <a:ext cx="3515678" cy="264994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Businesswoman is Giving Advice clipart">
            <a:extLst>
              <a:ext uri="{FF2B5EF4-FFF2-40B4-BE49-F238E27FC236}">
                <a16:creationId xmlns:a16="http://schemas.microsoft.com/office/drawing/2014/main" id="{FE01332B-3B7B-4C79-6C47-C1AE4D9B5A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52160" y="4277360"/>
            <a:ext cx="1843064" cy="2666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8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672C16A-C541-74C7-1142-83400897BEBF}"/>
              </a:ext>
            </a:extLst>
          </p:cNvPr>
          <p:cNvGrpSpPr/>
          <p:nvPr/>
        </p:nvGrpSpPr>
        <p:grpSpPr>
          <a:xfrm>
            <a:off x="426720" y="2013912"/>
            <a:ext cx="5935597" cy="3076248"/>
            <a:chOff x="150093" y="776270"/>
            <a:chExt cx="7722909" cy="3091992"/>
          </a:xfrm>
        </p:grpSpPr>
        <p:sp>
          <p:nvSpPr>
            <p:cNvPr id="7" name="Cloud 6">
              <a:extLst>
                <a:ext uri="{FF2B5EF4-FFF2-40B4-BE49-F238E27FC236}">
                  <a16:creationId xmlns:a16="http://schemas.microsoft.com/office/drawing/2014/main" id="{507ACE75-56A7-27AC-9B1C-B5EE685B45AB}"/>
                </a:ext>
              </a:extLst>
            </p:cNvPr>
            <p:cNvSpPr/>
            <p:nvPr/>
          </p:nvSpPr>
          <p:spPr>
            <a:xfrm>
              <a:off x="150093" y="776270"/>
              <a:ext cx="7722909" cy="3091992"/>
            </a:xfrm>
            <a:prstGeom prst="cloud">
              <a:avLst/>
            </a:prstGeom>
            <a:solidFill>
              <a:srgbClr val="FFEFEF"/>
            </a:solidFill>
            <a:ln w="12700" cap="flat" cmpd="sng" algn="ctr">
              <a:solidFill>
                <a:srgbClr val="F5D8D8">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BEE0FB"/>
                </a:solidFill>
                <a:effectLst/>
                <a:uLnTx/>
                <a:uFillTx/>
                <a:latin typeface="UTM Avo" panose="02040603050506020204" pitchFamily="18" charset="0"/>
              </a:endParaRPr>
            </a:p>
          </p:txBody>
        </p:sp>
        <p:sp>
          <p:nvSpPr>
            <p:cNvPr id="8" name="TextBox 7">
              <a:extLst>
                <a:ext uri="{FF2B5EF4-FFF2-40B4-BE49-F238E27FC236}">
                  <a16:creationId xmlns:a16="http://schemas.microsoft.com/office/drawing/2014/main" id="{25281548-FAD9-BDE8-D867-3C2D1461FED3}"/>
                </a:ext>
              </a:extLst>
            </p:cNvPr>
            <p:cNvSpPr txBox="1"/>
            <p:nvPr/>
          </p:nvSpPr>
          <p:spPr>
            <a:xfrm>
              <a:off x="1219315" y="1407164"/>
              <a:ext cx="5778403" cy="1830202"/>
            </a:xfrm>
            <a:prstGeom prst="rect">
              <a:avLst/>
            </a:prstGeom>
            <a:noFill/>
          </p:spPr>
          <p:txBody>
            <a:bodyPr wrap="square">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Hãy</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rút</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ra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bài</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học</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cho</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bản</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thân</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trong</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việc</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phòng</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tránh</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những</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nơi</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nguy</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cơ</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cóc</a:t>
              </a:r>
              <a:r>
                <a:rPr kumimoji="0" lang="en-US" sz="2400" b="1" i="0" u="none" strike="noStrike" kern="0" cap="none" spc="0" normalizeH="0" baseline="0" noProof="0" dirty="0">
                  <a:ln>
                    <a:noFill/>
                  </a:ln>
                  <a:solidFill>
                    <a:srgbClr val="002060"/>
                  </a:solidFill>
                  <a:effectLst/>
                  <a:uLnTx/>
                  <a:uFillTx/>
                  <a:latin typeface="UTM Avo" panose="02040603050506020204" pitchFamily="18" charset="0"/>
                  <a:ea typeface="Calibri" panose="020F0502020204030204" pitchFamily="34" charset="0"/>
                  <a:cs typeface="Arial" panose="020B0604020202020204" pitchFamily="34" charset="0"/>
                </a:rPr>
                <a:t>  </a:t>
              </a:r>
              <a:endParaRPr kumimoji="0" lang="en-US" sz="2400" b="1" i="0" u="none" strike="noStrike" kern="0" cap="none" spc="0" normalizeH="0" baseline="0" noProof="0" dirty="0">
                <a:ln>
                  <a:noFill/>
                </a:ln>
                <a:solidFill>
                  <a:srgbClr val="002060"/>
                </a:solidFill>
                <a:effectLst/>
                <a:uLnTx/>
                <a:uFillTx/>
                <a:latin typeface="UTM Avo" panose="02040603050506020204" pitchFamily="18" charset="0"/>
                <a:cs typeface="Arial" panose="020B0604020202020204" pitchFamily="34" charset="0"/>
              </a:endParaRPr>
            </a:p>
          </p:txBody>
        </p:sp>
      </p:grpSp>
      <p:pic>
        <p:nvPicPr>
          <p:cNvPr id="9" name="Picture 2" descr="(Kelly) Woman Is Giving Advice clipart">
            <a:extLst>
              <a:ext uri="{FF2B5EF4-FFF2-40B4-BE49-F238E27FC236}">
                <a16:creationId xmlns:a16="http://schemas.microsoft.com/office/drawing/2014/main" id="{197EE8E5-0CE9-9921-0DAD-BE0421FF7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0490" y="2143760"/>
            <a:ext cx="4178431" cy="4714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75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A788946-9D74-95EC-CACD-DF66DE1717F0}"/>
              </a:ext>
            </a:extLst>
          </p:cNvPr>
          <p:cNvSpPr txBox="1"/>
          <p:nvPr/>
        </p:nvSpPr>
        <p:spPr>
          <a:xfrm>
            <a:off x="3840480" y="1836836"/>
            <a:ext cx="7061200" cy="4328429"/>
          </a:xfrm>
          <a:prstGeom prst="rect">
            <a:avLst/>
          </a:prstGeom>
          <a:noFill/>
        </p:spPr>
        <p:txBody>
          <a:bodyPr wrap="square" rtlCol="0">
            <a:spAutoFit/>
          </a:bodyPr>
          <a:lstStyle/>
          <a:p>
            <a:pPr marL="457200" indent="-457200" algn="just">
              <a:lnSpc>
                <a:spcPct val="120000"/>
              </a:lnSpc>
              <a:spcBef>
                <a:spcPts val="600"/>
              </a:spcBef>
              <a:spcAft>
                <a:spcPts val="600"/>
              </a:spcAft>
              <a:buFont typeface="Wingdings" panose="05000000000000000000" pitchFamily="2" charset="2"/>
              <a:buChar char="Ø"/>
            </a:pP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cơ</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bắt</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cóc</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xảy</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ra ở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bất</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cứ</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địa</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điểm</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nào</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xung</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quanh</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như</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trên</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đường</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học</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gần</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nhà</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Ø"/>
            </a:pP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cần</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nhớ</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được</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theo</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lạ</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kêu</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lên</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thật</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to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khi</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lạ</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tấn</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3200" dirty="0" err="1">
                <a:solidFill>
                  <a:srgbClr val="000000"/>
                </a:solidFill>
                <a:latin typeface="UTM Avo" panose="02040603050506020204" pitchFamily="18" charset="0"/>
                <a:ea typeface="Calibri" panose="020F0502020204030204" pitchFamily="34" charset="0"/>
                <a:cs typeface="Arial" panose="020B0604020202020204" pitchFamily="34" charset="0"/>
              </a:rPr>
              <a:t>công</a:t>
            </a:r>
            <a:r>
              <a:rPr lang="en-US" sz="32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4000" dirty="0">
              <a:solidFill>
                <a:srgbClr val="000000"/>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94BB701A-524B-413B-52C6-BCF9E9997885}"/>
              </a:ext>
            </a:extLst>
          </p:cNvPr>
          <p:cNvSpPr txBox="1"/>
          <p:nvPr/>
        </p:nvSpPr>
        <p:spPr>
          <a:xfrm>
            <a:off x="457200" y="2477169"/>
            <a:ext cx="2651760" cy="2417841"/>
          </a:xfrm>
          <a:prstGeom prst="rect">
            <a:avLst/>
          </a:prstGeom>
          <a:noFill/>
        </p:spPr>
        <p:txBody>
          <a:bodyPr wrap="square" rtlCol="0">
            <a:spAutoFit/>
          </a:bodyPr>
          <a:lstStyle/>
          <a:p>
            <a:pPr algn="ctr">
              <a:lnSpc>
                <a:spcPct val="120000"/>
              </a:lnSpc>
            </a:pPr>
            <a:r>
              <a:rPr lang="en-US" sz="6600" b="1" dirty="0">
                <a:ln w="22225">
                  <a:solidFill>
                    <a:srgbClr val="000000"/>
                  </a:solidFill>
                  <a:prstDash val="solid"/>
                </a:ln>
                <a:solidFill>
                  <a:srgbClr val="D25A56"/>
                </a:solidFill>
                <a:latin typeface="UTM Avo" panose="02040603050506020204" pitchFamily="18" charset="0"/>
                <a:cs typeface="Arial" panose="020B0604020202020204" pitchFamily="34" charset="0"/>
              </a:rPr>
              <a:t>KẾT LUẬN</a:t>
            </a:r>
          </a:p>
        </p:txBody>
      </p:sp>
    </p:spTree>
    <p:extLst>
      <p:ext uri="{BB962C8B-B14F-4D97-AF65-F5344CB8AC3E}">
        <p14:creationId xmlns:p14="http://schemas.microsoft.com/office/powerpoint/2010/main" val="13148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81094F-651D-E65F-885A-54DEC2453B9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93A5183-91CD-6F10-6EF6-BD98D23B69B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A851E83-B97F-C142-0C69-EE2DD0C63BB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A9A306-5E03-0696-9D34-CC08779F137B}"/>
              </a:ext>
            </a:extLst>
          </p:cNvPr>
          <p:cNvPicPr>
            <a:picLocks noChangeAspect="1"/>
          </p:cNvPicPr>
          <p:nvPr/>
        </p:nvPicPr>
        <p:blipFill rotWithShape="1">
          <a:blip r:embed="rId3"/>
          <a:srcRect b="1664"/>
          <a:stretch/>
        </p:blipFill>
        <p:spPr>
          <a:xfrm>
            <a:off x="1922770" y="1486676"/>
            <a:ext cx="8003550" cy="5371324"/>
          </a:xfrm>
          <a:prstGeom prst="rect">
            <a:avLst/>
          </a:prstGeom>
        </p:spPr>
      </p:pic>
    </p:spTree>
    <p:extLst>
      <p:ext uri="{BB962C8B-B14F-4D97-AF65-F5344CB8AC3E}">
        <p14:creationId xmlns:p14="http://schemas.microsoft.com/office/powerpoint/2010/main" val="84728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7000" r="-7000"/>
          </a:stretch>
        </a:blipFill>
        <a:effectLst/>
      </p:bgPr>
    </p:bg>
    <p:spTree>
      <p:nvGrpSpPr>
        <p:cNvPr id="1" name=""/>
        <p:cNvGrpSpPr/>
        <p:nvPr/>
      </p:nvGrpSpPr>
      <p:grpSpPr>
        <a:xfrm>
          <a:off x="0" y="0"/>
          <a:ext cx="0" cy="0"/>
          <a:chOff x="0" y="0"/>
          <a:chExt cx="0" cy="0"/>
        </a:xfrm>
      </p:grpSpPr>
      <p:sp>
        <p:nvSpPr>
          <p:cNvPr id="18" name="Oval 17"/>
          <p:cNvSpPr/>
          <p:nvPr/>
        </p:nvSpPr>
        <p:spPr>
          <a:xfrm>
            <a:off x="2036403" y="4240598"/>
            <a:ext cx="1749552" cy="1263565"/>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latin typeface="Calibri"/>
            </a:endParaRPr>
          </a:p>
        </p:txBody>
      </p:sp>
      <p:pic>
        <p:nvPicPr>
          <p:cNvPr id="11" name="Picture 10" descr="3.png">
            <a:hlinkClick r:id="rId4" action="ppaction://hlinksldjump"/>
          </p:cNvPr>
          <p:cNvPicPr>
            <a:picLocks noChangeAspect="1"/>
          </p:cNvPicPr>
          <p:nvPr/>
        </p:nvPicPr>
        <p:blipFill>
          <a:blip r:embed="rId5" cstate="print"/>
          <a:stretch>
            <a:fillRect/>
          </a:stretch>
        </p:blipFill>
        <p:spPr>
          <a:xfrm>
            <a:off x="2157815" y="3952165"/>
            <a:ext cx="1457960" cy="1540538"/>
          </a:xfrm>
          <a:prstGeom prst="rect">
            <a:avLst/>
          </a:prstGeom>
        </p:spPr>
      </p:pic>
      <p:sp>
        <p:nvSpPr>
          <p:cNvPr id="19" name="Oval 18"/>
          <p:cNvSpPr/>
          <p:nvPr/>
        </p:nvSpPr>
        <p:spPr>
          <a:xfrm>
            <a:off x="4429420" y="4375953"/>
            <a:ext cx="1360763" cy="11663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prstClr val="black"/>
              </a:solidFill>
              <a:latin typeface="Calibri"/>
            </a:endParaRPr>
          </a:p>
        </p:txBody>
      </p:sp>
      <p:pic>
        <p:nvPicPr>
          <p:cNvPr id="7" name="Picture 6" descr="5a151c87f1f159262a412ad550c34737.png">
            <a:hlinkClick r:id="rId6" action="ppaction://hlinksldjump"/>
          </p:cNvPr>
          <p:cNvPicPr>
            <a:picLocks noChangeAspect="1"/>
          </p:cNvPicPr>
          <p:nvPr/>
        </p:nvPicPr>
        <p:blipFill>
          <a:blip r:embed="rId7" cstate="print"/>
          <a:stretch>
            <a:fillRect/>
          </a:stretch>
        </p:blipFill>
        <p:spPr>
          <a:xfrm>
            <a:off x="4450418" y="3429000"/>
            <a:ext cx="1263565" cy="2375259"/>
          </a:xfrm>
          <a:prstGeom prst="rect">
            <a:avLst/>
          </a:prstGeom>
        </p:spPr>
      </p:pic>
      <p:sp>
        <p:nvSpPr>
          <p:cNvPr id="20" name="Oval 19"/>
          <p:cNvSpPr/>
          <p:nvPr/>
        </p:nvSpPr>
        <p:spPr>
          <a:xfrm>
            <a:off x="6317736" y="4273631"/>
            <a:ext cx="1652355" cy="1166368"/>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prstClr val="black"/>
              </a:solidFill>
              <a:latin typeface="Calibri"/>
            </a:endParaRPr>
          </a:p>
        </p:txBody>
      </p:sp>
      <p:pic>
        <p:nvPicPr>
          <p:cNvPr id="8" name="Picture 7" descr="2679d57cccfcefe3eb811ab9b30397c8.png">
            <a:hlinkClick r:id="rId8" action="ppaction://hlinksldjump"/>
          </p:cNvPr>
          <p:cNvPicPr>
            <a:picLocks noChangeAspect="1"/>
          </p:cNvPicPr>
          <p:nvPr/>
        </p:nvPicPr>
        <p:blipFill>
          <a:blip r:embed="rId9" cstate="print"/>
          <a:stretch>
            <a:fillRect/>
          </a:stretch>
        </p:blipFill>
        <p:spPr>
          <a:xfrm>
            <a:off x="6634480" y="3565054"/>
            <a:ext cx="1244335" cy="1977267"/>
          </a:xfrm>
          <a:prstGeom prst="rect">
            <a:avLst/>
          </a:prstGeom>
        </p:spPr>
      </p:pic>
      <p:sp>
        <p:nvSpPr>
          <p:cNvPr id="21" name="Oval 20"/>
          <p:cNvSpPr/>
          <p:nvPr/>
        </p:nvSpPr>
        <p:spPr>
          <a:xfrm>
            <a:off x="8583920" y="4229138"/>
            <a:ext cx="1555157" cy="126356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latin typeface="Calibri"/>
            </a:endParaRPr>
          </a:p>
        </p:txBody>
      </p:sp>
      <p:pic>
        <p:nvPicPr>
          <p:cNvPr id="10" name="Picture 9" descr="2.png">
            <a:hlinkClick r:id="rId10" action="ppaction://hlinksldjump"/>
          </p:cNvPr>
          <p:cNvPicPr>
            <a:picLocks noChangeAspect="1"/>
          </p:cNvPicPr>
          <p:nvPr/>
        </p:nvPicPr>
        <p:blipFill>
          <a:blip r:embed="rId11" cstate="print"/>
          <a:stretch>
            <a:fillRect/>
          </a:stretch>
        </p:blipFill>
        <p:spPr>
          <a:xfrm>
            <a:off x="8799312" y="4152938"/>
            <a:ext cx="1263565" cy="1263565"/>
          </a:xfrm>
          <a:prstGeom prst="rect">
            <a:avLst/>
          </a:prstGeom>
        </p:spPr>
      </p:pic>
      <p:pic>
        <p:nvPicPr>
          <p:cNvPr id="2" name="Picture 1" descr="Logo, company name&#10;&#10;Description automatically generated">
            <a:extLst>
              <a:ext uri="{FF2B5EF4-FFF2-40B4-BE49-F238E27FC236}">
                <a16:creationId xmlns:a16="http://schemas.microsoft.com/office/drawing/2014/main" id="{44E9A75B-A5C5-E851-B2D8-71045EC287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4" name="Picture 3" descr="112.png">
            <a:extLst>
              <a:ext uri="{FF2B5EF4-FFF2-40B4-BE49-F238E27FC236}">
                <a16:creationId xmlns:a16="http://schemas.microsoft.com/office/drawing/2014/main" id="{B180B087-00D6-6C89-7E4E-55053DEB39D4}"/>
              </a:ext>
            </a:extLst>
          </p:cNvPr>
          <p:cNvPicPr>
            <a:picLocks noChangeAspect="1"/>
          </p:cNvPicPr>
          <p:nvPr/>
        </p:nvPicPr>
        <p:blipFill rotWithShape="1">
          <a:blip r:embed="rId13" cstate="print"/>
          <a:srcRect t="-1892" b="29930"/>
          <a:stretch/>
        </p:blipFill>
        <p:spPr>
          <a:xfrm>
            <a:off x="1303867" y="-57899"/>
            <a:ext cx="9144000" cy="2577232"/>
          </a:xfrm>
          <a:prstGeom prst="rect">
            <a:avLst/>
          </a:prstGeom>
        </p:spPr>
      </p:pic>
      <p:sp>
        <p:nvSpPr>
          <p:cNvPr id="5" name="TextBox 4">
            <a:extLst>
              <a:ext uri="{FF2B5EF4-FFF2-40B4-BE49-F238E27FC236}">
                <a16:creationId xmlns:a16="http://schemas.microsoft.com/office/drawing/2014/main" id="{125DC640-3121-1ED5-2D84-99B2B8F72F05}"/>
              </a:ext>
            </a:extLst>
          </p:cNvPr>
          <p:cNvSpPr txBox="1"/>
          <p:nvPr/>
        </p:nvSpPr>
        <p:spPr>
          <a:xfrm>
            <a:off x="3251201" y="1458036"/>
            <a:ext cx="5913290" cy="769441"/>
          </a:xfrm>
          <a:prstGeom prst="rect">
            <a:avLst/>
          </a:prstGeom>
          <a:noFill/>
        </p:spPr>
        <p:txBody>
          <a:bodyPr wrap="square" rtlCol="0">
            <a:spAutoFit/>
          </a:bodyPr>
          <a:lstStyle/>
          <a:p>
            <a:pPr algn="ctr"/>
            <a:r>
              <a:rPr lang="en-US" sz="4400" b="1" dirty="0">
                <a:solidFill>
                  <a:srgbClr val="99FF66"/>
                </a:solidFill>
                <a:latin typeface="UTM Avo" panose="02040603050506020204" pitchFamily="18" charset="0"/>
              </a:rPr>
              <a:t>GAME VƯỜN HOA</a:t>
            </a:r>
          </a:p>
        </p:txBody>
      </p:sp>
      <p:pic>
        <p:nvPicPr>
          <p:cNvPr id="29" name="Picture 28">
            <a:hlinkClick r:id="rId14" action="ppaction://hlinksldjump"/>
            <a:extLst>
              <a:ext uri="{FF2B5EF4-FFF2-40B4-BE49-F238E27FC236}">
                <a16:creationId xmlns:a16="http://schemas.microsoft.com/office/drawing/2014/main" id="{37BDA943-9C60-8995-748F-B461CA7FF41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880600" y="4724759"/>
            <a:ext cx="2556669" cy="2159000"/>
          </a:xfrm>
          <a:prstGeom prst="rect">
            <a:avLst/>
          </a:prstGeom>
        </p:spPr>
      </p:pic>
      <p:sp>
        <p:nvSpPr>
          <p:cNvPr id="30" name="TextBox 29">
            <a:hlinkClick r:id="rId14" action="ppaction://hlinksldjump"/>
            <a:extLst>
              <a:ext uri="{FF2B5EF4-FFF2-40B4-BE49-F238E27FC236}">
                <a16:creationId xmlns:a16="http://schemas.microsoft.com/office/drawing/2014/main" id="{82E83239-9585-0771-BDF0-69179AF1E439}"/>
              </a:ext>
            </a:extLst>
          </p:cNvPr>
          <p:cNvSpPr txBox="1"/>
          <p:nvPr/>
        </p:nvSpPr>
        <p:spPr>
          <a:xfrm>
            <a:off x="9977708" y="5273330"/>
            <a:ext cx="2159000" cy="461665"/>
          </a:xfrm>
          <a:prstGeom prst="rect">
            <a:avLst/>
          </a:prstGeom>
          <a:noFill/>
        </p:spPr>
        <p:txBody>
          <a:bodyPr wrap="square" rtlCol="0">
            <a:spAutoFit/>
          </a:bodyPr>
          <a:lstStyle/>
          <a:p>
            <a:r>
              <a:rPr lang="en-US" sz="2400" b="1" dirty="0">
                <a:latin typeface="UTM Avo" panose="02040603050506020204" pitchFamily="18" charset="0"/>
              </a:rPr>
              <a:t>Hoàn </a:t>
            </a:r>
            <a:r>
              <a:rPr lang="en-US" sz="2400" b="1" dirty="0" err="1">
                <a:latin typeface="UTM Avo" panose="02040603050506020204" pitchFamily="18" charset="0"/>
              </a:rPr>
              <a:t>thành</a:t>
            </a:r>
            <a:endParaRPr lang="en-US" sz="2400" b="1"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1.38778E-17 3.7037E-7 L -0.00417 0.6787 " pathEditMode="relative" rAng="0" ptsTypes="AA">
                                      <p:cBhvr>
                                        <p:cTn id="13" dur="2000" fill="hold"/>
                                        <p:tgtEl>
                                          <p:spTgt spid="11"/>
                                        </p:tgtEl>
                                        <p:attrNameLst>
                                          <p:attrName>ppt_x</p:attrName>
                                          <p:attrName>ppt_y</p:attrName>
                                        </p:attrNameLst>
                                      </p:cBhvr>
                                      <p:rCtr x="-200" y="33900"/>
                                    </p:animMotion>
                                  </p:childTnLst>
                                </p:cTn>
                              </p:par>
                              <p:par>
                                <p:cTn id="14" presetID="47" presetClass="exit" presetSubtype="0" fill="hold" grpId="0" nodeType="withEffect">
                                  <p:stCondLst>
                                    <p:cond delay="0"/>
                                  </p:stCondLst>
                                  <p:childTnLst>
                                    <p:animEffect transition="out" filter="fade">
                                      <p:cBhvr>
                                        <p:cTn id="15" dur="1000"/>
                                        <p:tgtEl>
                                          <p:spTgt spid="18"/>
                                        </p:tgtEl>
                                      </p:cBhvr>
                                    </p:animEffect>
                                    <p:anim calcmode="lin" valueType="num">
                                      <p:cBhvr>
                                        <p:cTn id="16" dur="1000"/>
                                        <p:tgtEl>
                                          <p:spTgt spid="18"/>
                                        </p:tgtEl>
                                        <p:attrNameLst>
                                          <p:attrName>ppt_x</p:attrName>
                                        </p:attrNameLst>
                                      </p:cBhvr>
                                      <p:tavLst>
                                        <p:tav tm="0">
                                          <p:val>
                                            <p:strVal val="ppt_x"/>
                                          </p:val>
                                        </p:tav>
                                        <p:tav tm="100000">
                                          <p:val>
                                            <p:strVal val="ppt_x"/>
                                          </p:val>
                                        </p:tav>
                                      </p:tavLst>
                                    </p:anim>
                                    <p:anim calcmode="lin" valueType="num">
                                      <p:cBhvr>
                                        <p:cTn id="17" dur="1000"/>
                                        <p:tgtEl>
                                          <p:spTgt spid="18"/>
                                        </p:tgtEl>
                                        <p:attrNameLst>
                                          <p:attrName>ppt_y</p:attrName>
                                        </p:attrNameLst>
                                      </p:cBhvr>
                                      <p:tavLst>
                                        <p:tav tm="0">
                                          <p:val>
                                            <p:strVal val="ppt_y"/>
                                          </p:val>
                                        </p:tav>
                                        <p:tav tm="100000">
                                          <p:val>
                                            <p:strVal val="ppt_y-.1"/>
                                          </p:val>
                                        </p:tav>
                                      </p:tavLst>
                                    </p:anim>
                                    <p:set>
                                      <p:cBhvr>
                                        <p:cTn id="18"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3.33333E-6 -2.59259E-6 L -0.0125 0.56435 " pathEditMode="relative" rAng="0" ptsTypes="AA">
                                      <p:cBhvr>
                                        <p:cTn id="23" dur="2000" fill="hold"/>
                                        <p:tgtEl>
                                          <p:spTgt spid="7"/>
                                        </p:tgtEl>
                                        <p:attrNameLst>
                                          <p:attrName>ppt_x</p:attrName>
                                          <p:attrName>ppt_y</p:attrName>
                                        </p:attrNameLst>
                                      </p:cBhvr>
                                      <p:rCtr x="-600" y="28200"/>
                                    </p:animMotion>
                                  </p:childTnLst>
                                </p:cTn>
                              </p:par>
                              <p:par>
                                <p:cTn id="24" presetID="47" presetClass="exit" presetSubtype="0" fill="hold" grpId="0" nodeType="withEffect">
                                  <p:stCondLst>
                                    <p:cond delay="0"/>
                                  </p:stCondLst>
                                  <p:childTnLst>
                                    <p:animEffect transition="out" filter="fade">
                                      <p:cBhvr>
                                        <p:cTn id="25" dur="1000"/>
                                        <p:tgtEl>
                                          <p:spTgt spid="19"/>
                                        </p:tgtEl>
                                      </p:cBhvr>
                                    </p:animEffect>
                                    <p:anim calcmode="lin" valueType="num">
                                      <p:cBhvr>
                                        <p:cTn id="26" dur="1000"/>
                                        <p:tgtEl>
                                          <p:spTgt spid="19"/>
                                        </p:tgtEl>
                                        <p:attrNameLst>
                                          <p:attrName>ppt_x</p:attrName>
                                        </p:attrNameLst>
                                      </p:cBhvr>
                                      <p:tavLst>
                                        <p:tav tm="0">
                                          <p:val>
                                            <p:strVal val="ppt_x"/>
                                          </p:val>
                                        </p:tav>
                                        <p:tav tm="100000">
                                          <p:val>
                                            <p:strVal val="ppt_x"/>
                                          </p:val>
                                        </p:tav>
                                      </p:tavLst>
                                    </p:anim>
                                    <p:anim calcmode="lin" valueType="num">
                                      <p:cBhvr>
                                        <p:cTn id="27" dur="1000"/>
                                        <p:tgtEl>
                                          <p:spTgt spid="19"/>
                                        </p:tgtEl>
                                        <p:attrNameLst>
                                          <p:attrName>ppt_y</p:attrName>
                                        </p:attrNameLst>
                                      </p:cBhvr>
                                      <p:tavLst>
                                        <p:tav tm="0">
                                          <p:val>
                                            <p:strVal val="ppt_y"/>
                                          </p:val>
                                        </p:tav>
                                        <p:tav tm="100000">
                                          <p:val>
                                            <p:strVal val="ppt_y-.1"/>
                                          </p:val>
                                        </p:tav>
                                      </p:tavLst>
                                    </p:anim>
                                    <p:set>
                                      <p:cBhvr>
                                        <p:cTn id="28"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9" restart="whenNotActive" fill="hold" evtFilter="cancelBubble" nodeType="interactiveSeq">
                <p:stCondLst>
                  <p:cond evt="onClick" delay="0">
                    <p:tgtEl>
                      <p:spTgt spid="8"/>
                    </p:tgtEl>
                  </p:cond>
                </p:stCondLst>
                <p:endSync evt="end" delay="0">
                  <p:rtn val="all"/>
                </p:endSync>
                <p:childTnLst>
                  <p:par>
                    <p:cTn id="30" fill="hold">
                      <p:stCondLst>
                        <p:cond delay="0"/>
                      </p:stCondLst>
                      <p:childTnLst>
                        <p:par>
                          <p:cTn id="31" fill="hold">
                            <p:stCondLst>
                              <p:cond delay="0"/>
                            </p:stCondLst>
                            <p:childTnLst>
                              <p:par>
                                <p:cTn id="32" presetID="42" presetClass="path" presetSubtype="0" accel="50000" decel="50000" fill="hold" nodeType="clickEffect">
                                  <p:stCondLst>
                                    <p:cond delay="0"/>
                                  </p:stCondLst>
                                  <p:childTnLst>
                                    <p:animMotion origin="layout" path="M 4.72222E-6 4.81481E-6 L -0.0033 0.5537 " pathEditMode="relative" rAng="0" ptsTypes="AA">
                                      <p:cBhvr>
                                        <p:cTn id="33" dur="2000" fill="hold"/>
                                        <p:tgtEl>
                                          <p:spTgt spid="8"/>
                                        </p:tgtEl>
                                        <p:attrNameLst>
                                          <p:attrName>ppt_x</p:attrName>
                                          <p:attrName>ppt_y</p:attrName>
                                        </p:attrNameLst>
                                      </p:cBhvr>
                                      <p:rCtr x="-200" y="27700"/>
                                    </p:animMotion>
                                  </p:childTnLst>
                                </p:cTn>
                              </p:par>
                              <p:par>
                                <p:cTn id="34" presetID="47" presetClass="exit" presetSubtype="0" fill="hold" grpId="0" nodeType="withEffect">
                                  <p:stCondLst>
                                    <p:cond delay="0"/>
                                  </p:stCondLst>
                                  <p:childTnLst>
                                    <p:animEffect transition="out" filter="fade">
                                      <p:cBhvr>
                                        <p:cTn id="35" dur="1000"/>
                                        <p:tgtEl>
                                          <p:spTgt spid="20"/>
                                        </p:tgtEl>
                                      </p:cBhvr>
                                    </p:animEffect>
                                    <p:anim calcmode="lin" valueType="num">
                                      <p:cBhvr>
                                        <p:cTn id="36" dur="1000"/>
                                        <p:tgtEl>
                                          <p:spTgt spid="20"/>
                                        </p:tgtEl>
                                        <p:attrNameLst>
                                          <p:attrName>ppt_x</p:attrName>
                                        </p:attrNameLst>
                                      </p:cBhvr>
                                      <p:tavLst>
                                        <p:tav tm="0">
                                          <p:val>
                                            <p:strVal val="ppt_x"/>
                                          </p:val>
                                        </p:tav>
                                        <p:tav tm="100000">
                                          <p:val>
                                            <p:strVal val="ppt_x"/>
                                          </p:val>
                                        </p:tav>
                                      </p:tavLst>
                                    </p:anim>
                                    <p:anim calcmode="lin" valueType="num">
                                      <p:cBhvr>
                                        <p:cTn id="37" dur="1000"/>
                                        <p:tgtEl>
                                          <p:spTgt spid="20"/>
                                        </p:tgtEl>
                                        <p:attrNameLst>
                                          <p:attrName>ppt_y</p:attrName>
                                        </p:attrNameLst>
                                      </p:cBhvr>
                                      <p:tavLst>
                                        <p:tav tm="0">
                                          <p:val>
                                            <p:strVal val="ppt_y"/>
                                          </p:val>
                                        </p:tav>
                                        <p:tav tm="100000">
                                          <p:val>
                                            <p:strVal val="ppt_y-.1"/>
                                          </p:val>
                                        </p:tav>
                                      </p:tavLst>
                                    </p:anim>
                                    <p:set>
                                      <p:cBhvr>
                                        <p:cTn id="38"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39" restart="whenNotActive" fill="hold" evtFilter="cancelBubble" nodeType="interactiveSeq">
                <p:stCondLst>
                  <p:cond evt="onClick" delay="0">
                    <p:tgtEl>
                      <p:spTgt spid="10"/>
                    </p:tgtEl>
                  </p:cond>
                </p:stCondLst>
                <p:endSync evt="end" delay="0">
                  <p:rtn val="all"/>
                </p:endSync>
                <p:childTnLst>
                  <p:par>
                    <p:cTn id="40" fill="hold">
                      <p:stCondLst>
                        <p:cond delay="0"/>
                      </p:stCondLst>
                      <p:childTnLst>
                        <p:par>
                          <p:cTn id="41" fill="hold">
                            <p:stCondLst>
                              <p:cond delay="0"/>
                            </p:stCondLst>
                            <p:childTnLst>
                              <p:par>
                                <p:cTn id="42" presetID="42" presetClass="path" presetSubtype="0" accel="50000" decel="50000" fill="hold" nodeType="clickEffect">
                                  <p:stCondLst>
                                    <p:cond delay="0"/>
                                  </p:stCondLst>
                                  <p:childTnLst>
                                    <p:animMotion origin="layout" path="M -3.33333E-6 -2.22222E-6 L -0.02083 0.55 " pathEditMode="relative" rAng="0" ptsTypes="AA">
                                      <p:cBhvr>
                                        <p:cTn id="43" dur="2000" fill="hold"/>
                                        <p:tgtEl>
                                          <p:spTgt spid="10"/>
                                        </p:tgtEl>
                                        <p:attrNameLst>
                                          <p:attrName>ppt_x</p:attrName>
                                          <p:attrName>ppt_y</p:attrName>
                                        </p:attrNameLst>
                                      </p:cBhvr>
                                      <p:rCtr x="-1000" y="27500"/>
                                    </p:animMotion>
                                  </p:childTnLst>
                                </p:cTn>
                              </p:par>
                              <p:par>
                                <p:cTn id="44" presetID="47" presetClass="exit" presetSubtype="0" fill="hold" grpId="0" nodeType="withEffect">
                                  <p:stCondLst>
                                    <p:cond delay="0"/>
                                  </p:stCondLst>
                                  <p:childTnLst>
                                    <p:animEffect transition="out" filter="fade">
                                      <p:cBhvr>
                                        <p:cTn id="45" dur="1000"/>
                                        <p:tgtEl>
                                          <p:spTgt spid="21"/>
                                        </p:tgtEl>
                                      </p:cBhvr>
                                    </p:animEffect>
                                    <p:anim calcmode="lin" valueType="num">
                                      <p:cBhvr>
                                        <p:cTn id="46" dur="1000"/>
                                        <p:tgtEl>
                                          <p:spTgt spid="21"/>
                                        </p:tgtEl>
                                        <p:attrNameLst>
                                          <p:attrName>ppt_x</p:attrName>
                                        </p:attrNameLst>
                                      </p:cBhvr>
                                      <p:tavLst>
                                        <p:tav tm="0">
                                          <p:val>
                                            <p:strVal val="ppt_x"/>
                                          </p:val>
                                        </p:tav>
                                        <p:tav tm="100000">
                                          <p:val>
                                            <p:strVal val="ppt_x"/>
                                          </p:val>
                                        </p:tav>
                                      </p:tavLst>
                                    </p:anim>
                                    <p:anim calcmode="lin" valueType="num">
                                      <p:cBhvr>
                                        <p:cTn id="47" dur="1000"/>
                                        <p:tgtEl>
                                          <p:spTgt spid="21"/>
                                        </p:tgtEl>
                                        <p:attrNameLst>
                                          <p:attrName>ppt_y</p:attrName>
                                        </p:attrNameLst>
                                      </p:cBhvr>
                                      <p:tavLst>
                                        <p:tav tm="0">
                                          <p:val>
                                            <p:strVal val="ppt_y"/>
                                          </p:val>
                                        </p:tav>
                                        <p:tav tm="100000">
                                          <p:val>
                                            <p:strVal val="ppt_y-.1"/>
                                          </p:val>
                                        </p:tav>
                                      </p:tavLst>
                                    </p:anim>
                                    <p:set>
                                      <p:cBhvr>
                                        <p:cTn id="48"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8" grpId="0" animBg="1"/>
      <p:bldP spid="19" grpId="0" animBg="1"/>
      <p:bldP spid="20"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7999" y="6031016"/>
            <a:ext cx="3948965" cy="575440"/>
          </a:xfrm>
          <a:prstGeom prst="rect">
            <a:avLst/>
          </a:prstGeom>
        </p:spPr>
      </p:pic>
      <p:sp>
        <p:nvSpPr>
          <p:cNvPr id="7" name="Oval 6"/>
          <p:cNvSpPr/>
          <p:nvPr/>
        </p:nvSpPr>
        <p:spPr>
          <a:xfrm>
            <a:off x="2133600" y="6007036"/>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a typeface="Yu Gothic" panose="020B0400000000000000" pitchFamily="34" charset="-128"/>
            </a:endParaRPr>
          </a:p>
        </p:txBody>
      </p:sp>
      <p:pic>
        <p:nvPicPr>
          <p:cNvPr id="8" name="Picture 7" descr="1456.png"/>
          <p:cNvPicPr>
            <a:picLocks noChangeAspect="1"/>
          </p:cNvPicPr>
          <p:nvPr/>
        </p:nvPicPr>
        <p:blipFill>
          <a:blip r:embed="rId6" cstate="print"/>
          <a:stretch>
            <a:fillRect/>
          </a:stretch>
        </p:blipFill>
        <p:spPr>
          <a:xfrm>
            <a:off x="3048000" y="4114800"/>
            <a:ext cx="1995638" cy="575440"/>
          </a:xfrm>
          <a:prstGeom prst="rect">
            <a:avLst/>
          </a:prstGeom>
        </p:spPr>
      </p:pic>
      <p:pic>
        <p:nvPicPr>
          <p:cNvPr id="9" name="Picture 8" descr="1456.png"/>
          <p:cNvPicPr>
            <a:picLocks noChangeAspect="1"/>
          </p:cNvPicPr>
          <p:nvPr/>
        </p:nvPicPr>
        <p:blipFill>
          <a:blip r:embed="rId6" cstate="print"/>
          <a:stretch>
            <a:fillRect/>
          </a:stretch>
        </p:blipFill>
        <p:spPr>
          <a:xfrm>
            <a:off x="3048000" y="5105400"/>
            <a:ext cx="1420246" cy="575440"/>
          </a:xfrm>
          <a:prstGeom prst="rect">
            <a:avLst/>
          </a:prstGeom>
        </p:spPr>
      </p:pic>
      <p:pic>
        <p:nvPicPr>
          <p:cNvPr id="10" name="Picture 9" descr="1456.png"/>
          <p:cNvPicPr>
            <a:picLocks noChangeAspect="1"/>
          </p:cNvPicPr>
          <p:nvPr/>
        </p:nvPicPr>
        <p:blipFill>
          <a:blip r:embed="rId6" cstate="print"/>
          <a:stretch>
            <a:fillRect/>
          </a:stretch>
        </p:blipFill>
        <p:spPr>
          <a:xfrm>
            <a:off x="3074067" y="3124200"/>
            <a:ext cx="1555685"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a typeface="Yu Gothic" panose="020B0400000000000000" pitchFamily="34" charset="-128"/>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a typeface="Yu Gothic" panose="020B0400000000000000" pitchFamily="34" charset="-128"/>
            </a:endParaRPr>
          </a:p>
        </p:txBody>
      </p:sp>
      <p:sp>
        <p:nvSpPr>
          <p:cNvPr id="13" name="Oval 12"/>
          <p:cNvSpPr/>
          <p:nvPr/>
        </p:nvSpPr>
        <p:spPr>
          <a:xfrm>
            <a:off x="2152850" y="3048001"/>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a typeface="Yu Gothic" panose="020B0400000000000000" pitchFamily="34" charset="-128"/>
            </a:endParaRPr>
          </a:p>
        </p:txBody>
      </p:sp>
      <p:sp>
        <p:nvSpPr>
          <p:cNvPr id="14" name="TextBox 13"/>
          <p:cNvSpPr txBox="1"/>
          <p:nvPr/>
        </p:nvSpPr>
        <p:spPr>
          <a:xfrm>
            <a:off x="2209800" y="6083236"/>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ea typeface="Yu Gothic" panose="020B0400000000000000" pitchFamily="34" charset="-128"/>
                <a:cs typeface="Times New Roman" pitchFamily="18" charset="0"/>
              </a:rPr>
              <a:t>D</a:t>
            </a:r>
          </a:p>
        </p:txBody>
      </p:sp>
      <p:sp>
        <p:nvSpPr>
          <p:cNvPr id="15" name="TextBox 14"/>
          <p:cNvSpPr txBox="1"/>
          <p:nvPr/>
        </p:nvSpPr>
        <p:spPr>
          <a:xfrm>
            <a:off x="2229050" y="3124201"/>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ea typeface="Yu Gothic" panose="020B0400000000000000" pitchFamily="34" charset="-128"/>
                <a:cs typeface="Times New Roman" pitchFamily="18" charset="0"/>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ea typeface="Yu Gothic" panose="020B0400000000000000" pitchFamily="34" charset="-128"/>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ea typeface="Yu Gothic" panose="020B0400000000000000" pitchFamily="34" charset="-128"/>
                <a:cs typeface="Times New Roman" pitchFamily="18" charset="0"/>
              </a:rPr>
              <a:t>B</a:t>
            </a:r>
          </a:p>
        </p:txBody>
      </p:sp>
      <p:sp>
        <p:nvSpPr>
          <p:cNvPr id="18" name="TextBox 17"/>
          <p:cNvSpPr txBox="1"/>
          <p:nvPr/>
        </p:nvSpPr>
        <p:spPr>
          <a:xfrm>
            <a:off x="3124200" y="6111850"/>
            <a:ext cx="4278429" cy="461665"/>
          </a:xfrm>
          <a:prstGeom prst="rect">
            <a:avLst/>
          </a:prstGeom>
          <a:noFill/>
        </p:spPr>
        <p:txBody>
          <a:bodyPr wrap="square" rtlCol="0">
            <a:spAutoFit/>
          </a:bodyPr>
          <a:lstStyle/>
          <a:p>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Tất</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cả</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các</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địa</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điểm</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trên</a:t>
            </a:r>
            <a:endParaRPr lang="en-US" sz="2400" dirty="0">
              <a:solidFill>
                <a:srgbClr val="002060"/>
              </a:solidFill>
              <a:latin typeface="UTM Avo" panose="02040603050506020204" pitchFamily="18" charset="0"/>
              <a:ea typeface="Yu Gothic" panose="020B0400000000000000" pitchFamily="34" charset="-128"/>
              <a:cs typeface="Times New Roman" pitchFamily="18" charset="0"/>
            </a:endParaRPr>
          </a:p>
        </p:txBody>
      </p:sp>
      <p:sp>
        <p:nvSpPr>
          <p:cNvPr id="19" name="TextBox 18"/>
          <p:cNvSpPr txBox="1"/>
          <p:nvPr/>
        </p:nvSpPr>
        <p:spPr>
          <a:xfrm>
            <a:off x="3114575" y="4171750"/>
            <a:ext cx="1861228" cy="461665"/>
          </a:xfrm>
          <a:prstGeom prst="rect">
            <a:avLst/>
          </a:prstGeom>
          <a:noFill/>
        </p:spPr>
        <p:txBody>
          <a:bodyPr wrap="square" rtlCol="0">
            <a:spAutoFit/>
          </a:bodyPr>
          <a:lstStyle/>
          <a:p>
            <a:r>
              <a:rPr lang="vi-VN" sz="2400" dirty="0">
                <a:solidFill>
                  <a:srgbClr val="002060"/>
                </a:solidFill>
                <a:latin typeface="UTM Avo" panose="02040603050506020204" pitchFamily="18" charset="0"/>
                <a:ea typeface="Yu Gothic" panose="020B0400000000000000" pitchFamily="34" charset="-128"/>
                <a:cs typeface="Times New Roman" pitchFamily="18" charset="0"/>
              </a:rPr>
              <a:t>Trường học</a:t>
            </a:r>
            <a:endParaRPr lang="en-US" sz="2400" dirty="0">
              <a:solidFill>
                <a:srgbClr val="002060"/>
              </a:solidFill>
              <a:latin typeface="UTM Avo" panose="02040603050506020204" pitchFamily="18" charset="0"/>
              <a:ea typeface="Yu Gothic" panose="020B0400000000000000" pitchFamily="34" charset="-128"/>
              <a:cs typeface="Times New Roman" pitchFamily="18" charset="0"/>
            </a:endParaRPr>
          </a:p>
        </p:txBody>
      </p:sp>
      <p:sp>
        <p:nvSpPr>
          <p:cNvPr id="20" name="TextBox 19"/>
          <p:cNvSpPr txBox="1"/>
          <p:nvPr/>
        </p:nvSpPr>
        <p:spPr>
          <a:xfrm>
            <a:off x="3124200" y="5134275"/>
            <a:ext cx="1353956" cy="461665"/>
          </a:xfrm>
          <a:prstGeom prst="rect">
            <a:avLst/>
          </a:prstGeom>
          <a:noFill/>
        </p:spPr>
        <p:txBody>
          <a:bodyPr wrap="square" rtlCol="0">
            <a:spAutoFit/>
          </a:bodyPr>
          <a:lstStyle/>
          <a:p>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Siêu</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thị</a:t>
            </a:r>
            <a:endParaRPr lang="en-US" sz="2400" dirty="0">
              <a:solidFill>
                <a:srgbClr val="002060"/>
              </a:solidFill>
              <a:latin typeface="UTM Avo" panose="02040603050506020204" pitchFamily="18" charset="0"/>
              <a:ea typeface="Yu Gothic" panose="020B0400000000000000" pitchFamily="34" charset="-128"/>
              <a:cs typeface="Times New Roman" pitchFamily="18" charset="0"/>
            </a:endParaRPr>
          </a:p>
        </p:txBody>
      </p:sp>
      <p:sp>
        <p:nvSpPr>
          <p:cNvPr id="21" name="TextBox 20"/>
          <p:cNvSpPr txBox="1"/>
          <p:nvPr/>
        </p:nvSpPr>
        <p:spPr>
          <a:xfrm>
            <a:off x="3150267" y="3153075"/>
            <a:ext cx="1450907" cy="461665"/>
          </a:xfrm>
          <a:prstGeom prst="rect">
            <a:avLst/>
          </a:prstGeom>
          <a:noFill/>
        </p:spPr>
        <p:txBody>
          <a:bodyPr wrap="square" rtlCol="0">
            <a:spAutoFit/>
          </a:bodyPr>
          <a:lstStyle/>
          <a:p>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Sân</a:t>
            </a:r>
            <a:r>
              <a:rPr lang="en-US" sz="2400" dirty="0">
                <a:solidFill>
                  <a:srgbClr val="002060"/>
                </a:solidFill>
                <a:latin typeface="UTM Avo" panose="02040603050506020204" pitchFamily="18" charset="0"/>
                <a:ea typeface="Yu Gothic" panose="020B0400000000000000" pitchFamily="34" charset="-128"/>
                <a:cs typeface="Times New Roman" pitchFamily="18" charset="0"/>
              </a:rPr>
              <a:t> </a:t>
            </a:r>
            <a:r>
              <a:rPr lang="en-US" sz="2400" dirty="0" err="1">
                <a:solidFill>
                  <a:srgbClr val="002060"/>
                </a:solidFill>
                <a:latin typeface="UTM Avo" panose="02040603050506020204" pitchFamily="18" charset="0"/>
                <a:ea typeface="Yu Gothic" panose="020B0400000000000000" pitchFamily="34" charset="-128"/>
                <a:cs typeface="Times New Roman" pitchFamily="18" charset="0"/>
              </a:rPr>
              <a:t>nhà</a:t>
            </a:r>
            <a:endParaRPr lang="en-US" sz="2400" dirty="0">
              <a:solidFill>
                <a:srgbClr val="002060"/>
              </a:solidFill>
              <a:latin typeface="UTM Avo" panose="02040603050506020204" pitchFamily="18" charset="0"/>
              <a:ea typeface="Yu Gothic" panose="020B0400000000000000" pitchFamily="34" charset="-128"/>
              <a:cs typeface="Times New Roman" pitchFamily="18" charset="0"/>
            </a:endParaRPr>
          </a:p>
        </p:txBody>
      </p:sp>
      <p:pic>
        <p:nvPicPr>
          <p:cNvPr id="25" name="Picture 14" descr="kim phut"/>
          <p:cNvPicPr>
            <a:picLocks noChangeAspect="1" noChangeArrowheads="1"/>
          </p:cNvPicPr>
          <p:nvPr/>
        </p:nvPicPr>
        <p:blipFill>
          <a:blip r:embed="rId7" cstate="print"/>
          <a:srcRect/>
          <a:stretch>
            <a:fillRect/>
          </a:stretch>
        </p:blipFill>
        <p:spPr bwMode="auto">
          <a:xfrm>
            <a:off x="8077200" y="4191001"/>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UTM Avo" panose="02040603050506020204" pitchFamily="18" charset="0"/>
                <a:ea typeface="Yu Gothic" panose="020B0400000000000000" pitchFamily="34" charset="-128"/>
                <a:cs typeface="Times New Roman" pitchFamily="18" charset="0"/>
              </a:rPr>
              <a:t>HẾT GIỜ</a:t>
            </a:r>
          </a:p>
        </p:txBody>
      </p:sp>
      <p:pic>
        <p:nvPicPr>
          <p:cNvPr id="28" name="Picture 27" descr="112.png"/>
          <p:cNvPicPr>
            <a:picLocks noChangeAspect="1"/>
          </p:cNvPicPr>
          <p:nvPr/>
        </p:nvPicPr>
        <p:blipFill>
          <a:blip r:embed="rId9" cstate="print"/>
          <a:stretch>
            <a:fillRect/>
          </a:stretch>
        </p:blipFill>
        <p:spPr>
          <a:xfrm>
            <a:off x="1295400" y="-304800"/>
            <a:ext cx="9144000" cy="3581400"/>
          </a:xfrm>
          <a:prstGeom prst="rect">
            <a:avLst/>
          </a:prstGeom>
        </p:spPr>
      </p:pic>
      <p:sp>
        <p:nvSpPr>
          <p:cNvPr id="29" name="TextBox 28"/>
          <p:cNvSpPr txBox="1"/>
          <p:nvPr/>
        </p:nvSpPr>
        <p:spPr>
          <a:xfrm>
            <a:off x="3593431" y="1069133"/>
            <a:ext cx="5040430" cy="954107"/>
          </a:xfrm>
          <a:prstGeom prst="rect">
            <a:avLst/>
          </a:prstGeom>
          <a:solidFill>
            <a:srgbClr val="DEA779"/>
          </a:solidFill>
        </p:spPr>
        <p:txBody>
          <a:bodyPr wrap="square" rtlCol="0">
            <a:spAutoFit/>
          </a:bodyPr>
          <a:lstStyle/>
          <a:p>
            <a:r>
              <a:rPr lang="en-US" sz="2800" b="1" dirty="0" err="1">
                <a:solidFill>
                  <a:prstClr val="black"/>
                </a:solidFill>
                <a:latin typeface="UTM Avo" panose="02040603050506020204" pitchFamily="18" charset="0"/>
                <a:ea typeface="Yu Gothic" panose="020B0400000000000000" pitchFamily="34" charset="-128"/>
                <a:cs typeface="Times New Roman" pitchFamily="18" charset="0"/>
              </a:rPr>
              <a:t>Câu</a:t>
            </a:r>
            <a:r>
              <a:rPr lang="en-US" sz="2800" b="1" dirty="0">
                <a:solidFill>
                  <a:prstClr val="black"/>
                </a:solidFill>
                <a:latin typeface="UTM Avo" panose="02040603050506020204" pitchFamily="18" charset="0"/>
                <a:ea typeface="Yu Gothic" panose="020B0400000000000000" pitchFamily="34" charset="-128"/>
                <a:cs typeface="Times New Roman" pitchFamily="18" charset="0"/>
              </a:rPr>
              <a:t> 1: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Những</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địa</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điểm</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nào</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em</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có</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thể</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bị</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bắt</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 </a:t>
            </a:r>
            <a:r>
              <a:rPr lang="en-US" sz="2800" dirty="0" err="1">
                <a:solidFill>
                  <a:prstClr val="black"/>
                </a:solidFill>
                <a:latin typeface="UTM Avo" panose="02040603050506020204" pitchFamily="18" charset="0"/>
                <a:ea typeface="Yu Gothic" panose="020B0400000000000000" pitchFamily="34" charset="-128"/>
                <a:cs typeface="Times New Roman" pitchFamily="18" charset="0"/>
              </a:rPr>
              <a:t>cóc</a:t>
            </a:r>
            <a:r>
              <a:rPr lang="en-US" sz="2800" dirty="0">
                <a:solidFill>
                  <a:prstClr val="black"/>
                </a:solidFill>
                <a:latin typeface="UTM Avo" panose="02040603050506020204" pitchFamily="18" charset="0"/>
                <a:ea typeface="Yu Gothic" panose="020B0400000000000000" pitchFamily="34" charset="-128"/>
                <a:cs typeface="Times New Roman" pitchFamily="18" charset="0"/>
              </a:rPr>
              <a:t>?</a:t>
            </a:r>
          </a:p>
        </p:txBody>
      </p:sp>
      <p:pic>
        <p:nvPicPr>
          <p:cNvPr id="30" name="Picture 29" descr="3.png"/>
          <p:cNvPicPr>
            <a:picLocks noChangeAspect="1"/>
          </p:cNvPicPr>
          <p:nvPr/>
        </p:nvPicPr>
        <p:blipFill>
          <a:blip r:embed="rId10" cstate="print"/>
          <a:stretch>
            <a:fillRect/>
          </a:stretch>
        </p:blipFill>
        <p:spPr>
          <a:xfrm>
            <a:off x="1524000" y="5871339"/>
            <a:ext cx="609600" cy="743224"/>
          </a:xfrm>
          <a:prstGeom prst="rect">
            <a:avLst/>
          </a:prstGeom>
        </p:spPr>
      </p:pic>
      <p:pic>
        <p:nvPicPr>
          <p:cNvPr id="31" name="Picture 30" descr="3.png"/>
          <p:cNvPicPr>
            <a:picLocks noChangeAspect="1"/>
          </p:cNvPicPr>
          <p:nvPr/>
        </p:nvPicPr>
        <p:blipFill>
          <a:blip r:embed="rId11" cstate="print"/>
          <a:stretch>
            <a:fillRect/>
          </a:stretch>
        </p:blipFill>
        <p:spPr>
          <a:xfrm>
            <a:off x="1524000" y="3886201"/>
            <a:ext cx="685800" cy="836127"/>
          </a:xfrm>
          <a:prstGeom prst="rect">
            <a:avLst/>
          </a:prstGeom>
        </p:spPr>
      </p:pic>
      <p:pic>
        <p:nvPicPr>
          <p:cNvPr id="32" name="Picture 31" descr="3.png"/>
          <p:cNvPicPr>
            <a:picLocks noChangeAspect="1"/>
          </p:cNvPicPr>
          <p:nvPr/>
        </p:nvPicPr>
        <p:blipFill>
          <a:blip r:embed="rId11" cstate="print"/>
          <a:stretch>
            <a:fillRect/>
          </a:stretch>
        </p:blipFill>
        <p:spPr>
          <a:xfrm>
            <a:off x="1524000" y="4876801"/>
            <a:ext cx="685800" cy="836127"/>
          </a:xfrm>
          <a:prstGeom prst="rect">
            <a:avLst/>
          </a:prstGeom>
        </p:spPr>
      </p:pic>
      <p:pic>
        <p:nvPicPr>
          <p:cNvPr id="33" name="Picture 32" descr="3.png"/>
          <p:cNvPicPr>
            <a:picLocks noChangeAspect="1"/>
          </p:cNvPicPr>
          <p:nvPr/>
        </p:nvPicPr>
        <p:blipFill>
          <a:blip r:embed="rId11" cstate="print"/>
          <a:stretch>
            <a:fillRect/>
          </a:stretch>
        </p:blipFill>
        <p:spPr>
          <a:xfrm>
            <a:off x="1524000" y="2895602"/>
            <a:ext cx="685800" cy="836127"/>
          </a:xfrm>
          <a:prstGeom prst="rect">
            <a:avLst/>
          </a:prstGeom>
        </p:spPr>
      </p:pic>
      <p:pic>
        <p:nvPicPr>
          <p:cNvPr id="34" name="Picture 33" descr="3.png">
            <a:hlinkClick r:id="rId12" action="ppaction://hlinksldjump"/>
          </p:cNvPr>
          <p:cNvPicPr>
            <a:picLocks noChangeAspect="1"/>
          </p:cNvPicPr>
          <p:nvPr/>
        </p:nvPicPr>
        <p:blipFill>
          <a:blip r:embed="rId13" cstate="print"/>
          <a:stretch>
            <a:fillRect/>
          </a:stretch>
        </p:blipFill>
        <p:spPr>
          <a:xfrm>
            <a:off x="9296400" y="5185746"/>
            <a:ext cx="1371600" cy="1672254"/>
          </a:xfrm>
          <a:prstGeom prst="rect">
            <a:avLst/>
          </a:prstGeom>
        </p:spPr>
      </p:pic>
      <p:pic>
        <p:nvPicPr>
          <p:cNvPr id="35" name="Picture 34" descr="tich.png"/>
          <p:cNvPicPr>
            <a:picLocks noChangeAspect="1"/>
          </p:cNvPicPr>
          <p:nvPr/>
        </p:nvPicPr>
        <p:blipFill>
          <a:blip r:embed="rId14" cstate="print"/>
          <a:stretch>
            <a:fillRect/>
          </a:stretch>
        </p:blipFill>
        <p:spPr>
          <a:xfrm>
            <a:off x="7116879" y="5890663"/>
            <a:ext cx="723900" cy="723900"/>
          </a:xfrm>
          <a:prstGeom prst="rect">
            <a:avLst/>
          </a:prstGeom>
        </p:spPr>
      </p:pic>
      <p:pic>
        <p:nvPicPr>
          <p:cNvPr id="36" name="Picture 35" descr="sai.png"/>
          <p:cNvPicPr>
            <a:picLocks noChangeAspect="1"/>
          </p:cNvPicPr>
          <p:nvPr/>
        </p:nvPicPr>
        <p:blipFill>
          <a:blip r:embed="rId15" cstate="print"/>
          <a:stretch>
            <a:fillRect/>
          </a:stretch>
        </p:blipFill>
        <p:spPr>
          <a:xfrm>
            <a:off x="5294640" y="4129955"/>
            <a:ext cx="533400" cy="533400"/>
          </a:xfrm>
          <a:prstGeom prst="rect">
            <a:avLst/>
          </a:prstGeom>
        </p:spPr>
      </p:pic>
      <p:pic>
        <p:nvPicPr>
          <p:cNvPr id="37" name="Picture 36" descr="sai.png"/>
          <p:cNvPicPr>
            <a:picLocks noChangeAspect="1"/>
          </p:cNvPicPr>
          <p:nvPr/>
        </p:nvPicPr>
        <p:blipFill>
          <a:blip r:embed="rId15" cstate="print"/>
          <a:stretch>
            <a:fillRect/>
          </a:stretch>
        </p:blipFill>
        <p:spPr>
          <a:xfrm>
            <a:off x="4671862" y="5134275"/>
            <a:ext cx="533400" cy="533400"/>
          </a:xfrm>
          <a:prstGeom prst="rect">
            <a:avLst/>
          </a:prstGeom>
        </p:spPr>
      </p:pic>
      <p:pic>
        <p:nvPicPr>
          <p:cNvPr id="38" name="Picture 37" descr="sai.png"/>
          <p:cNvPicPr>
            <a:picLocks noChangeAspect="1"/>
          </p:cNvPicPr>
          <p:nvPr/>
        </p:nvPicPr>
        <p:blipFill>
          <a:blip r:embed="rId15" cstate="print"/>
          <a:stretch>
            <a:fillRect/>
          </a:stretch>
        </p:blipFill>
        <p:spPr>
          <a:xfrm>
            <a:off x="4938562" y="3103180"/>
            <a:ext cx="533400" cy="533400"/>
          </a:xfrm>
          <a:prstGeom prst="rect">
            <a:avLst/>
          </a:prstGeom>
        </p:spPr>
      </p:pic>
      <p:pic>
        <p:nvPicPr>
          <p:cNvPr id="2" name="Picture 1" descr="Logo, company name&#10;&#10;Description automatically generated">
            <a:extLst>
              <a:ext uri="{FF2B5EF4-FFF2-40B4-BE49-F238E27FC236}">
                <a16:creationId xmlns:a16="http://schemas.microsoft.com/office/drawing/2014/main" id="{C96DD551-65D1-CF9D-F595-D3F839E309C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15000" fill="hold"/>
                                        <p:tgtEl>
                                          <p:spTgt spid="25"/>
                                        </p:tgtEl>
                                        <p:attrNameLst>
                                          <p:attrName>r</p:attrName>
                                        </p:attrNameLst>
                                      </p:cBhvr>
                                    </p:animRot>
                                  </p:childTnLst>
                                </p:cTn>
                              </p:par>
                            </p:childTnLst>
                          </p:cTn>
                        </p:par>
                        <p:par>
                          <p:cTn id="12" fill="hold">
                            <p:stCondLst>
                              <p:cond delay="15000"/>
                            </p:stCondLst>
                            <p:childTnLst>
                              <p:par>
                                <p:cTn id="13" presetID="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2000" fill="hold"/>
                                        <p:tgtEl>
                                          <p:spTgt spid="7"/>
                                        </p:tgtEl>
                                        <p:attrNameLst>
                                          <p:attrName>fillcolor</p:attrName>
                                        </p:attrNameLst>
                                      </p:cBhvr>
                                      <p:to>
                                        <a:srgbClr val="3399FF"/>
                                      </p:to>
                                    </p:animClr>
                                    <p:set>
                                      <p:cBhvr>
                                        <p:cTn id="20" dur="2000" fill="hold"/>
                                        <p:tgtEl>
                                          <p:spTgt spid="7"/>
                                        </p:tgtEl>
                                        <p:attrNameLst>
                                          <p:attrName>fill.type</p:attrName>
                                        </p:attrNameLst>
                                      </p:cBhvr>
                                      <p:to>
                                        <p:strVal val="solid"/>
                                      </p:to>
                                    </p:set>
                                    <p:set>
                                      <p:cBhvr>
                                        <p:cTn id="21" dur="2000" fill="hold"/>
                                        <p:tgtEl>
                                          <p:spTgt spid="7"/>
                                        </p:tgtEl>
                                        <p:attrNameLst>
                                          <p:attrName>fill.on</p:attrName>
                                        </p:attrNameLst>
                                      </p:cBhvr>
                                      <p:to>
                                        <p:strVal val="true"/>
                                      </p:to>
                                    </p:set>
                                  </p:childTnLst>
                                  <p:subTnLst>
                                    <p:audio>
                                      <p:cMediaNode>
                                        <p:cTn display="0" masterRel="sameClick">
                                          <p:stCondLst>
                                            <p:cond evt="begin" delay="0">
                                              <p:tn val="18"/>
                                            </p:cond>
                                          </p:stCondLst>
                                          <p:endCondLst>
                                            <p:cond evt="onStopAudio" delay="0">
                                              <p:tgtEl>
                                                <p:sldTgt/>
                                              </p:tgtEl>
                                            </p:cond>
                                          </p:endCondLst>
                                        </p:cTn>
                                        <p:tgtEl>
                                          <p:sndTgt r:embed="rId4" name="applause.wav"/>
                                        </p:tgtEl>
                                      </p:cMediaNode>
                                    </p:audio>
                                  </p:subTnLst>
                                </p:cTn>
                              </p:par>
                              <p:par>
                                <p:cTn id="22" presetID="1" presetClass="entr" presetSubtype="0"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2000" fill="hold"/>
                                        <p:tgtEl>
                                          <p:spTgt spid="12"/>
                                        </p:tgtEl>
                                        <p:attrNameLst>
                                          <p:attrName>fillcolor</p:attrName>
                                        </p:attrNameLst>
                                      </p:cBhvr>
                                      <p:to>
                                        <a:schemeClr val="accent2"/>
                                      </p:to>
                                    </p:animClr>
                                    <p:set>
                                      <p:cBhvr>
                                        <p:cTn id="29" dur="2000" fill="hold"/>
                                        <p:tgtEl>
                                          <p:spTgt spid="12"/>
                                        </p:tgtEl>
                                        <p:attrNameLst>
                                          <p:attrName>fill.type</p:attrName>
                                        </p:attrNameLst>
                                      </p:cBhvr>
                                      <p:to>
                                        <p:strVal val="solid"/>
                                      </p:to>
                                    </p:set>
                                    <p:set>
                                      <p:cBhvr>
                                        <p:cTn id="30" dur="2000" fill="hold"/>
                                        <p:tgtEl>
                                          <p:spTgt spid="12"/>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sai-1.wav"/>
                                        </p:tgtEl>
                                      </p:cMediaNode>
                                    </p:audio>
                                  </p:sub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3" restart="whenNotActive" fill="hold" evtFilter="cancelBubble" nodeType="interactiveSeq">
                <p:stCondLst>
                  <p:cond evt="onClick" delay="0">
                    <p:tgtEl>
                      <p:spTgt spid="16"/>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2000" fill="hold"/>
                                        <p:tgtEl>
                                          <p:spTgt spid="11"/>
                                        </p:tgtEl>
                                        <p:attrNameLst>
                                          <p:attrName>fillcolor</p:attrName>
                                        </p:attrNameLst>
                                      </p:cBhvr>
                                      <p:to>
                                        <a:schemeClr val="accent2"/>
                                      </p:to>
                                    </p:animClr>
                                    <p:set>
                                      <p:cBhvr>
                                        <p:cTn id="38" dur="2000" fill="hold"/>
                                        <p:tgtEl>
                                          <p:spTgt spid="11"/>
                                        </p:tgtEl>
                                        <p:attrNameLst>
                                          <p:attrName>fill.type</p:attrName>
                                        </p:attrNameLst>
                                      </p:cBhvr>
                                      <p:to>
                                        <p:strVal val="solid"/>
                                      </p:to>
                                    </p:set>
                                    <p:set>
                                      <p:cBhvr>
                                        <p:cTn id="39" dur="2000" fill="hold"/>
                                        <p:tgtEl>
                                          <p:spTgt spid="11"/>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5" name="sai-1.wav"/>
                                        </p:tgtEl>
                                      </p:cMediaNode>
                                    </p:audio>
                                  </p:subTnLst>
                                </p:cTn>
                              </p:par>
                              <p:par>
                                <p:cTn id="40" presetID="1"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42" restart="whenNotActive" fill="hold" evtFilter="cancelBubble" nodeType="interactiveSeq">
                <p:stCondLst>
                  <p:cond evt="onClick" delay="0">
                    <p:tgtEl>
                      <p:spTgt spid="15"/>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2000" fill="hold"/>
                                        <p:tgtEl>
                                          <p:spTgt spid="13"/>
                                        </p:tgtEl>
                                        <p:attrNameLst>
                                          <p:attrName>fillcolor</p:attrName>
                                        </p:attrNameLst>
                                      </p:cBhvr>
                                      <p:to>
                                        <a:schemeClr val="accent2"/>
                                      </p:to>
                                    </p:animClr>
                                    <p:set>
                                      <p:cBhvr>
                                        <p:cTn id="47" dur="2000" fill="hold"/>
                                        <p:tgtEl>
                                          <p:spTgt spid="13"/>
                                        </p:tgtEl>
                                        <p:attrNameLst>
                                          <p:attrName>fill.type</p:attrName>
                                        </p:attrNameLst>
                                      </p:cBhvr>
                                      <p:to>
                                        <p:strVal val="solid"/>
                                      </p:to>
                                    </p:set>
                                    <p:set>
                                      <p:cBhvr>
                                        <p:cTn id="48" dur="2000" fill="hold"/>
                                        <p:tgtEl>
                                          <p:spTgt spid="13"/>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5" name="sai-1.wav"/>
                                        </p:tgtEl>
                                      </p:cMediaNode>
                                    </p:audio>
                                  </p:sub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6"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112.png"/>
          <p:cNvPicPr>
            <a:picLocks noChangeAspect="1"/>
          </p:cNvPicPr>
          <p:nvPr/>
        </p:nvPicPr>
        <p:blipFill>
          <a:blip r:embed="rId6" cstate="print"/>
          <a:stretch>
            <a:fillRect/>
          </a:stretch>
        </p:blipFill>
        <p:spPr>
          <a:xfrm>
            <a:off x="141116" y="-727022"/>
            <a:ext cx="11136306" cy="4083312"/>
          </a:xfrm>
          <a:prstGeom prst="rect">
            <a:avLst/>
          </a:prstGeom>
        </p:spPr>
      </p:pic>
      <p:pic>
        <p:nvPicPr>
          <p:cNvPr id="25" name="Picture 14" descr="kim phut"/>
          <p:cNvPicPr>
            <a:picLocks noChangeAspect="1" noChangeArrowheads="1"/>
          </p:cNvPicPr>
          <p:nvPr/>
        </p:nvPicPr>
        <p:blipFill>
          <a:blip r:embed="rId7"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8" cstate="print"/>
          <a:stretch>
            <a:fillRect/>
          </a:stretch>
        </p:blipFill>
        <p:spPr>
          <a:xfrm>
            <a:off x="3048000" y="3276600"/>
            <a:ext cx="3179545" cy="575440"/>
          </a:xfrm>
          <a:prstGeom prst="rect">
            <a:avLst/>
          </a:prstGeom>
        </p:spPr>
      </p:pic>
      <p:sp>
        <p:nvSpPr>
          <p:cNvPr id="7" name="Oval 6"/>
          <p:cNvSpPr/>
          <p:nvPr/>
        </p:nvSpPr>
        <p:spPr>
          <a:xfrm>
            <a:off x="2121567" y="4998158"/>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pic>
        <p:nvPicPr>
          <p:cNvPr id="8" name="Picture 7" descr="1456.png"/>
          <p:cNvPicPr>
            <a:picLocks noChangeAspect="1"/>
          </p:cNvPicPr>
          <p:nvPr/>
        </p:nvPicPr>
        <p:blipFill>
          <a:blip r:embed="rId8" cstate="print"/>
          <a:stretch>
            <a:fillRect/>
          </a:stretch>
        </p:blipFill>
        <p:spPr>
          <a:xfrm>
            <a:off x="3035967" y="3984150"/>
            <a:ext cx="3048000" cy="732515"/>
          </a:xfrm>
          <a:prstGeom prst="rect">
            <a:avLst/>
          </a:prstGeom>
        </p:spPr>
      </p:pic>
      <p:pic>
        <p:nvPicPr>
          <p:cNvPr id="9" name="Picture 8" descr="1456.png"/>
          <p:cNvPicPr>
            <a:picLocks noChangeAspect="1"/>
          </p:cNvPicPr>
          <p:nvPr/>
        </p:nvPicPr>
        <p:blipFill>
          <a:blip r:embed="rId8" cstate="print"/>
          <a:stretch>
            <a:fillRect/>
          </a:stretch>
        </p:blipFill>
        <p:spPr>
          <a:xfrm>
            <a:off x="3048000" y="5957972"/>
            <a:ext cx="3179545" cy="707886"/>
          </a:xfrm>
          <a:prstGeom prst="rect">
            <a:avLst/>
          </a:prstGeom>
        </p:spPr>
      </p:pic>
      <p:pic>
        <p:nvPicPr>
          <p:cNvPr id="10" name="Picture 9" descr="1456.png"/>
          <p:cNvPicPr>
            <a:picLocks noChangeAspect="1"/>
          </p:cNvPicPr>
          <p:nvPr/>
        </p:nvPicPr>
        <p:blipFill>
          <a:blip r:embed="rId8" cstate="print"/>
          <a:stretch>
            <a:fillRect/>
          </a:stretch>
        </p:blipFill>
        <p:spPr>
          <a:xfrm>
            <a:off x="3048000" y="4942298"/>
            <a:ext cx="3513222" cy="680789"/>
          </a:xfrm>
          <a:prstGeom prst="rect">
            <a:avLst/>
          </a:prstGeom>
        </p:spPr>
      </p:pic>
      <p:sp>
        <p:nvSpPr>
          <p:cNvPr id="11" name="Oval 10"/>
          <p:cNvSpPr/>
          <p:nvPr/>
        </p:nvSpPr>
        <p:spPr>
          <a:xfrm>
            <a:off x="2133600" y="5881772"/>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4" name="TextBox 13"/>
          <p:cNvSpPr txBox="1"/>
          <p:nvPr/>
        </p:nvSpPr>
        <p:spPr>
          <a:xfrm>
            <a:off x="2197767" y="5074358"/>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C</a:t>
            </a:r>
          </a:p>
        </p:txBody>
      </p:sp>
      <p:sp>
        <p:nvSpPr>
          <p:cNvPr id="15" name="TextBox 14"/>
          <p:cNvSpPr txBox="1"/>
          <p:nvPr/>
        </p:nvSpPr>
        <p:spPr>
          <a:xfrm>
            <a:off x="2209800" y="32004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A</a:t>
            </a:r>
          </a:p>
        </p:txBody>
      </p:sp>
      <p:sp>
        <p:nvSpPr>
          <p:cNvPr id="16" name="TextBox 15"/>
          <p:cNvSpPr txBox="1"/>
          <p:nvPr/>
        </p:nvSpPr>
        <p:spPr>
          <a:xfrm>
            <a:off x="2209800" y="5957972"/>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D</a:t>
            </a:r>
          </a:p>
        </p:txBody>
      </p:sp>
      <p:sp>
        <p:nvSpPr>
          <p:cNvPr id="17" name="TextBox 16"/>
          <p:cNvSpPr txBox="1"/>
          <p:nvPr/>
        </p:nvSpPr>
        <p:spPr>
          <a:xfrm>
            <a:off x="2209800" y="41148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B</a:t>
            </a:r>
          </a:p>
        </p:txBody>
      </p:sp>
      <p:sp>
        <p:nvSpPr>
          <p:cNvPr id="18" name="TextBox 17"/>
          <p:cNvSpPr txBox="1"/>
          <p:nvPr/>
        </p:nvSpPr>
        <p:spPr>
          <a:xfrm>
            <a:off x="3124200" y="3352800"/>
            <a:ext cx="3170722" cy="400110"/>
          </a:xfrm>
          <a:prstGeom prst="rect">
            <a:avLst/>
          </a:prstGeom>
          <a:noFill/>
        </p:spPr>
        <p:txBody>
          <a:bodyPr wrap="square" rtlCol="0">
            <a:spAutoFit/>
          </a:bodyPr>
          <a:lstStyle/>
          <a:p>
            <a:r>
              <a:rPr lang="vi-VN" sz="2000" dirty="0">
                <a:solidFill>
                  <a:srgbClr val="002060"/>
                </a:solidFill>
                <a:latin typeface="UTM Avo" panose="02040603050506020204" pitchFamily="18" charset="0"/>
                <a:cs typeface="Times New Roman" pitchFamily="18" charset="0"/>
              </a:rPr>
              <a:t>Cùng bạn chơi tiếp tục</a:t>
            </a:r>
            <a:endParaRPr lang="en-US" sz="2000" dirty="0">
              <a:solidFill>
                <a:srgbClr val="002060"/>
              </a:solidFill>
              <a:latin typeface="UTM Avo" panose="02040603050506020204" pitchFamily="18" charset="0"/>
              <a:cs typeface="Times New Roman" pitchFamily="18" charset="0"/>
            </a:endParaRPr>
          </a:p>
        </p:txBody>
      </p:sp>
      <p:sp>
        <p:nvSpPr>
          <p:cNvPr id="19" name="TextBox 18"/>
          <p:cNvSpPr txBox="1"/>
          <p:nvPr/>
        </p:nvSpPr>
        <p:spPr>
          <a:xfrm>
            <a:off x="3078078" y="3998126"/>
            <a:ext cx="2929689" cy="707886"/>
          </a:xfrm>
          <a:prstGeom prst="rect">
            <a:avLst/>
          </a:prstGeom>
          <a:noFill/>
        </p:spPr>
        <p:txBody>
          <a:bodyPr wrap="square" rtlCol="0">
            <a:spAutoFit/>
          </a:bodyPr>
          <a:lstStyle/>
          <a:p>
            <a:r>
              <a:rPr lang="vi-VN" sz="2000" dirty="0">
                <a:solidFill>
                  <a:srgbClr val="002060"/>
                </a:solidFill>
                <a:latin typeface="UTM Avo" panose="02040603050506020204" pitchFamily="18" charset="0"/>
                <a:cs typeface="Times New Roman" pitchFamily="18" charset="0"/>
              </a:rPr>
              <a:t>Đến gần hỏi người đó có chuyện gì và bỏ đi</a:t>
            </a:r>
            <a:endParaRPr lang="en-US" sz="2000" dirty="0">
              <a:solidFill>
                <a:srgbClr val="002060"/>
              </a:solidFill>
              <a:latin typeface="UTM Avo" panose="02040603050506020204" pitchFamily="18" charset="0"/>
              <a:cs typeface="Times New Roman" pitchFamily="18" charset="0"/>
            </a:endParaRPr>
          </a:p>
        </p:txBody>
      </p:sp>
      <p:sp>
        <p:nvSpPr>
          <p:cNvPr id="20" name="TextBox 19"/>
          <p:cNvSpPr txBox="1"/>
          <p:nvPr/>
        </p:nvSpPr>
        <p:spPr>
          <a:xfrm>
            <a:off x="3058028" y="5947376"/>
            <a:ext cx="3270250" cy="707886"/>
          </a:xfrm>
          <a:prstGeom prst="rect">
            <a:avLst/>
          </a:prstGeom>
          <a:noFill/>
        </p:spPr>
        <p:txBody>
          <a:bodyPr wrap="square" rtlCol="0">
            <a:spAutoFit/>
          </a:bodyPr>
          <a:lstStyle/>
          <a:p>
            <a:r>
              <a:rPr lang="en-US" sz="2000" dirty="0" err="1">
                <a:solidFill>
                  <a:srgbClr val="002060"/>
                </a:solidFill>
                <a:latin typeface="UTM Avo" panose="02040603050506020204" pitchFamily="18" charset="0"/>
                <a:cs typeface="Times New Roman" pitchFamily="18" charset="0"/>
              </a:rPr>
              <a:t>Không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quan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tâm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khi</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về</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kể</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mẹ</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nghe</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sau</a:t>
            </a:r>
            <a:endParaRPr lang="en-US" sz="2000" dirty="0">
              <a:solidFill>
                <a:srgbClr val="002060"/>
              </a:solidFill>
              <a:latin typeface="UTM Avo" panose="02040603050506020204" pitchFamily="18" charset="0"/>
              <a:cs typeface="Times New Roman" pitchFamily="18" charset="0"/>
            </a:endParaRPr>
          </a:p>
        </p:txBody>
      </p:sp>
      <p:sp>
        <p:nvSpPr>
          <p:cNvPr id="21" name="TextBox 20"/>
          <p:cNvSpPr txBox="1"/>
          <p:nvPr/>
        </p:nvSpPr>
        <p:spPr>
          <a:xfrm>
            <a:off x="3058028" y="4931646"/>
            <a:ext cx="3429000" cy="707886"/>
          </a:xfrm>
          <a:prstGeom prst="rect">
            <a:avLst/>
          </a:prstGeom>
          <a:noFill/>
        </p:spPr>
        <p:txBody>
          <a:bodyPr wrap="square" rtlCol="0">
            <a:spAutoFit/>
          </a:bodyPr>
          <a:lstStyle/>
          <a:p>
            <a:r>
              <a:rPr lang="vi-VN" sz="2000" dirty="0">
                <a:solidFill>
                  <a:srgbClr val="002060"/>
                </a:solidFill>
                <a:latin typeface="UTM Avo" panose="02040603050506020204" pitchFamily="18" charset="0"/>
                <a:cs typeface="Times New Roman" pitchFamily="18" charset="0"/>
              </a:rPr>
              <a:t>Cùng bạn chạy đến nơi có người lớn nhờ giúp đỡ </a:t>
            </a:r>
            <a:endParaRPr lang="en-US" sz="2000" dirty="0">
              <a:solidFill>
                <a:srgbClr val="002060"/>
              </a:solidFill>
              <a:latin typeface="UTM Avo" panose="02040603050506020204" pitchFamily="18" charset="0"/>
              <a:cs typeface="Times New Roman" pitchFamily="18" charset="0"/>
            </a:endParaRPr>
          </a:p>
        </p:txBody>
      </p:sp>
      <p:pic>
        <p:nvPicPr>
          <p:cNvPr id="23" name="Picture 22" descr="dongho1"/>
          <p:cNvPicPr>
            <a:picLocks noChangeAspect="1" noChangeArrowheads="1"/>
          </p:cNvPicPr>
          <p:nvPr/>
        </p:nvPicPr>
        <p:blipFill>
          <a:blip r:embed="rId9"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UTM Avo" panose="02040603050506020204" pitchFamily="18" charset="0"/>
                <a:cs typeface="Times New Roman" pitchFamily="18" charset="0"/>
              </a:rPr>
              <a:t>HẾT GIỜ</a:t>
            </a:r>
          </a:p>
        </p:txBody>
      </p:sp>
      <p:pic>
        <p:nvPicPr>
          <p:cNvPr id="29" name="Picture 28" descr="5a151c87f1f159262a412ad550c34737.png"/>
          <p:cNvPicPr>
            <a:picLocks noChangeAspect="1"/>
          </p:cNvPicPr>
          <p:nvPr/>
        </p:nvPicPr>
        <p:blipFill>
          <a:blip r:embed="rId10" cstate="print"/>
          <a:stretch>
            <a:fillRect/>
          </a:stretch>
        </p:blipFill>
        <p:spPr>
          <a:xfrm>
            <a:off x="1295400" y="2514600"/>
            <a:ext cx="914400" cy="1557337"/>
          </a:xfrm>
          <a:prstGeom prst="rect">
            <a:avLst/>
          </a:prstGeom>
        </p:spPr>
      </p:pic>
      <p:pic>
        <p:nvPicPr>
          <p:cNvPr id="30" name="Picture 29" descr="5a151c87f1f159262a412ad550c34737.png"/>
          <p:cNvPicPr>
            <a:picLocks noChangeAspect="1"/>
          </p:cNvPicPr>
          <p:nvPr/>
        </p:nvPicPr>
        <p:blipFill>
          <a:blip r:embed="rId11" cstate="print"/>
          <a:stretch>
            <a:fillRect/>
          </a:stretch>
        </p:blipFill>
        <p:spPr>
          <a:xfrm>
            <a:off x="1371600" y="3505201"/>
            <a:ext cx="762000" cy="1297781"/>
          </a:xfrm>
          <a:prstGeom prst="rect">
            <a:avLst/>
          </a:prstGeom>
        </p:spPr>
      </p:pic>
      <p:pic>
        <p:nvPicPr>
          <p:cNvPr id="32" name="Picture 31" descr="5a151c87f1f159262a412ad550c34737.png"/>
          <p:cNvPicPr>
            <a:picLocks noChangeAspect="1"/>
          </p:cNvPicPr>
          <p:nvPr/>
        </p:nvPicPr>
        <p:blipFill>
          <a:blip r:embed="rId10" cstate="print"/>
          <a:stretch>
            <a:fillRect/>
          </a:stretch>
        </p:blipFill>
        <p:spPr>
          <a:xfrm>
            <a:off x="1295400" y="4429781"/>
            <a:ext cx="914400" cy="1557337"/>
          </a:xfrm>
          <a:prstGeom prst="rect">
            <a:avLst/>
          </a:prstGeom>
        </p:spPr>
      </p:pic>
      <p:pic>
        <p:nvPicPr>
          <p:cNvPr id="33" name="Picture 32" descr="5a151c87f1f159262a412ad550c34737.png">
            <a:hlinkClick r:id="rId12" action="ppaction://hlinksldjump"/>
          </p:cNvPr>
          <p:cNvPicPr>
            <a:picLocks noChangeAspect="1"/>
          </p:cNvPicPr>
          <p:nvPr/>
        </p:nvPicPr>
        <p:blipFill>
          <a:blip r:embed="rId13" cstate="print"/>
          <a:stretch>
            <a:fillRect/>
          </a:stretch>
        </p:blipFill>
        <p:spPr>
          <a:xfrm>
            <a:off x="9144000" y="4495800"/>
            <a:ext cx="1524000" cy="2595562"/>
          </a:xfrm>
          <a:prstGeom prst="rect">
            <a:avLst/>
          </a:prstGeom>
        </p:spPr>
      </p:pic>
      <p:pic>
        <p:nvPicPr>
          <p:cNvPr id="34" name="Picture 33" descr="tich.png"/>
          <p:cNvPicPr>
            <a:picLocks noChangeAspect="1"/>
          </p:cNvPicPr>
          <p:nvPr/>
        </p:nvPicPr>
        <p:blipFill>
          <a:blip r:embed="rId14" cstate="print"/>
          <a:stretch>
            <a:fillRect/>
          </a:stretch>
        </p:blipFill>
        <p:spPr>
          <a:xfrm>
            <a:off x="6654800" y="4922185"/>
            <a:ext cx="723900" cy="723900"/>
          </a:xfrm>
          <a:prstGeom prst="rect">
            <a:avLst/>
          </a:prstGeom>
        </p:spPr>
      </p:pic>
      <p:pic>
        <p:nvPicPr>
          <p:cNvPr id="35" name="Picture 34" descr="sai.png"/>
          <p:cNvPicPr>
            <a:picLocks noChangeAspect="1"/>
          </p:cNvPicPr>
          <p:nvPr/>
        </p:nvPicPr>
        <p:blipFill>
          <a:blip r:embed="rId15" cstate="print"/>
          <a:stretch>
            <a:fillRect/>
          </a:stretch>
        </p:blipFill>
        <p:spPr>
          <a:xfrm>
            <a:off x="6394450" y="3297620"/>
            <a:ext cx="533400" cy="533400"/>
          </a:xfrm>
          <a:prstGeom prst="rect">
            <a:avLst/>
          </a:prstGeom>
        </p:spPr>
      </p:pic>
      <p:pic>
        <p:nvPicPr>
          <p:cNvPr id="36" name="Picture 35" descr="sai.png"/>
          <p:cNvPicPr>
            <a:picLocks noChangeAspect="1"/>
          </p:cNvPicPr>
          <p:nvPr/>
        </p:nvPicPr>
        <p:blipFill>
          <a:blip r:embed="rId15" cstate="print"/>
          <a:stretch>
            <a:fillRect/>
          </a:stretch>
        </p:blipFill>
        <p:spPr>
          <a:xfrm>
            <a:off x="6227545" y="4130809"/>
            <a:ext cx="533400" cy="533400"/>
          </a:xfrm>
          <a:prstGeom prst="rect">
            <a:avLst/>
          </a:prstGeom>
        </p:spPr>
      </p:pic>
      <p:pic>
        <p:nvPicPr>
          <p:cNvPr id="37" name="Picture 36" descr="sai.png"/>
          <p:cNvPicPr>
            <a:picLocks noChangeAspect="1"/>
          </p:cNvPicPr>
          <p:nvPr/>
        </p:nvPicPr>
        <p:blipFill>
          <a:blip r:embed="rId15" cstate="print"/>
          <a:stretch>
            <a:fillRect/>
          </a:stretch>
        </p:blipFill>
        <p:spPr>
          <a:xfrm>
            <a:off x="6338306" y="6045215"/>
            <a:ext cx="533400" cy="533400"/>
          </a:xfrm>
          <a:prstGeom prst="rect">
            <a:avLst/>
          </a:prstGeom>
        </p:spPr>
      </p:pic>
      <p:sp>
        <p:nvSpPr>
          <p:cNvPr id="39" name="TextBox 38"/>
          <p:cNvSpPr txBox="1"/>
          <p:nvPr/>
        </p:nvSpPr>
        <p:spPr>
          <a:xfrm>
            <a:off x="2702159" y="596477"/>
            <a:ext cx="7057857" cy="1569660"/>
          </a:xfrm>
          <a:prstGeom prst="rect">
            <a:avLst/>
          </a:prstGeom>
          <a:solidFill>
            <a:srgbClr val="DEA779"/>
          </a:solidFill>
        </p:spPr>
        <p:txBody>
          <a:bodyPr wrap="square" rtlCol="0">
            <a:spAutoFit/>
          </a:bodyPr>
          <a:lstStyle/>
          <a:p>
            <a:r>
              <a:rPr lang="vi-VN" sz="2400" b="1" dirty="0">
                <a:solidFill>
                  <a:prstClr val="black"/>
                </a:solidFill>
                <a:latin typeface="UTM Avo" panose="02040603050506020204" pitchFamily="18" charset="0"/>
                <a:cs typeface="Times New Roman" pitchFamily="18" charset="0"/>
              </a:rPr>
              <a:t>Câu 2: </a:t>
            </a:r>
            <a:r>
              <a:rPr lang="vi-VN" sz="2400" dirty="0">
                <a:solidFill>
                  <a:prstClr val="black"/>
                </a:solidFill>
                <a:latin typeface="UTM Avo" panose="02040603050506020204" pitchFamily="18" charset="0"/>
                <a:cs typeface="Times New Roman" pitchFamily="18" charset="0"/>
              </a:rPr>
              <a:t>Khi đang chơi công viên cùng bạn, nếu em phát hiện một người lạ mặt đứng từ xa nhìn em với biểu hiện lạ. Em sẽ làm gì trong tình huống này?</a:t>
            </a:r>
            <a:endParaRPr lang="en-US" sz="2400" dirty="0">
              <a:solidFill>
                <a:prstClr val="black"/>
              </a:solidFill>
              <a:latin typeface="UTM Avo" panose="02040603050506020204" pitchFamily="18" charset="0"/>
              <a:cs typeface="Times New Roman" pitchFamily="18" charset="0"/>
            </a:endParaRPr>
          </a:p>
        </p:txBody>
      </p:sp>
      <p:pic>
        <p:nvPicPr>
          <p:cNvPr id="2" name="Picture 1" descr="Logo, company name&#10;&#10;Description automatically generated">
            <a:extLst>
              <a:ext uri="{FF2B5EF4-FFF2-40B4-BE49-F238E27FC236}">
                <a16:creationId xmlns:a16="http://schemas.microsoft.com/office/drawing/2014/main" id="{2EDCEFB4-A2FD-C8AE-AA69-F73C2FCCCEB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31" name="Picture 30" descr="5a151c87f1f159262a412ad550c34737.png"/>
          <p:cNvPicPr>
            <a:picLocks noChangeAspect="1"/>
          </p:cNvPicPr>
          <p:nvPr/>
        </p:nvPicPr>
        <p:blipFill>
          <a:blip r:embed="rId10" cstate="print"/>
          <a:stretch>
            <a:fillRect/>
          </a:stretch>
        </p:blipFill>
        <p:spPr>
          <a:xfrm>
            <a:off x="1295400" y="5362078"/>
            <a:ext cx="914400" cy="15573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15000" fill="hold"/>
                                        <p:tgtEl>
                                          <p:spTgt spid="25"/>
                                        </p:tgtEl>
                                        <p:attrNameLst>
                                          <p:attrName>r</p:attrName>
                                        </p:attrNameLst>
                                      </p:cBhvr>
                                    </p:animRot>
                                  </p:childTnLst>
                                </p:cTn>
                              </p:par>
                            </p:childTnLst>
                          </p:cTn>
                        </p:par>
                        <p:par>
                          <p:cTn id="12" fill="hold">
                            <p:stCondLst>
                              <p:cond delay="15000"/>
                            </p:stCondLst>
                            <p:childTnLst>
                              <p:par>
                                <p:cTn id="13" presetID="1"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2000" fill="hold"/>
                                        <p:tgtEl>
                                          <p:spTgt spid="7"/>
                                        </p:tgtEl>
                                        <p:attrNameLst>
                                          <p:attrName>fillcolor</p:attrName>
                                        </p:attrNameLst>
                                      </p:cBhvr>
                                      <p:to>
                                        <a:srgbClr val="3399FF"/>
                                      </p:to>
                                    </p:animClr>
                                    <p:set>
                                      <p:cBhvr>
                                        <p:cTn id="20" dur="2000" fill="hold"/>
                                        <p:tgtEl>
                                          <p:spTgt spid="7"/>
                                        </p:tgtEl>
                                        <p:attrNameLst>
                                          <p:attrName>fill.type</p:attrName>
                                        </p:attrNameLst>
                                      </p:cBhvr>
                                      <p:to>
                                        <p:strVal val="solid"/>
                                      </p:to>
                                    </p:set>
                                    <p:set>
                                      <p:cBhvr>
                                        <p:cTn id="21" dur="2000" fill="hold"/>
                                        <p:tgtEl>
                                          <p:spTgt spid="7"/>
                                        </p:tgtEl>
                                        <p:attrNameLst>
                                          <p:attrName>fill.on</p:attrName>
                                        </p:attrNameLst>
                                      </p:cBhvr>
                                      <p:to>
                                        <p:strVal val="true"/>
                                      </p:to>
                                    </p:set>
                                  </p:childTnLst>
                                  <p:subTnLst>
                                    <p:audio>
                                      <p:cMediaNode>
                                        <p:cTn display="0" masterRel="sameClick">
                                          <p:stCondLst>
                                            <p:cond evt="begin" delay="0">
                                              <p:tn val="18"/>
                                            </p:cond>
                                          </p:stCondLst>
                                          <p:endCondLst>
                                            <p:cond evt="onStopAudio" delay="0">
                                              <p:tgtEl>
                                                <p:sldTgt/>
                                              </p:tgtEl>
                                            </p:cond>
                                          </p:endCondLst>
                                        </p:cTn>
                                        <p:tgtEl>
                                          <p:sndTgt r:embed="rId4" name="applause.wav"/>
                                        </p:tgtEl>
                                      </p:cMediaNode>
                                    </p:audio>
                                  </p:subTnLst>
                                </p:cTn>
                              </p:par>
                              <p:par>
                                <p:cTn id="22" presetID="1"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2000" fill="hold"/>
                                        <p:tgtEl>
                                          <p:spTgt spid="12"/>
                                        </p:tgtEl>
                                        <p:attrNameLst>
                                          <p:attrName>fillcolor</p:attrName>
                                        </p:attrNameLst>
                                      </p:cBhvr>
                                      <p:to>
                                        <a:schemeClr val="accent2"/>
                                      </p:to>
                                    </p:animClr>
                                    <p:set>
                                      <p:cBhvr>
                                        <p:cTn id="29" dur="2000" fill="hold"/>
                                        <p:tgtEl>
                                          <p:spTgt spid="12"/>
                                        </p:tgtEl>
                                        <p:attrNameLst>
                                          <p:attrName>fill.type</p:attrName>
                                        </p:attrNameLst>
                                      </p:cBhvr>
                                      <p:to>
                                        <p:strVal val="solid"/>
                                      </p:to>
                                    </p:set>
                                    <p:set>
                                      <p:cBhvr>
                                        <p:cTn id="30" dur="2000" fill="hold"/>
                                        <p:tgtEl>
                                          <p:spTgt spid="12"/>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sai-1.wav"/>
                                        </p:tgtEl>
                                      </p:cMediaNode>
                                    </p:audio>
                                  </p:sub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3" restart="whenNotActive" fill="hold" evtFilter="cancelBubble" nodeType="interactiveSeq">
                <p:stCondLst>
                  <p:cond evt="onClick" delay="0">
                    <p:tgtEl>
                      <p:spTgt spid="16"/>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2000" fill="hold"/>
                                        <p:tgtEl>
                                          <p:spTgt spid="11"/>
                                        </p:tgtEl>
                                        <p:attrNameLst>
                                          <p:attrName>fillcolor</p:attrName>
                                        </p:attrNameLst>
                                      </p:cBhvr>
                                      <p:to>
                                        <a:schemeClr val="accent2"/>
                                      </p:to>
                                    </p:animClr>
                                    <p:set>
                                      <p:cBhvr>
                                        <p:cTn id="38" dur="2000" fill="hold"/>
                                        <p:tgtEl>
                                          <p:spTgt spid="11"/>
                                        </p:tgtEl>
                                        <p:attrNameLst>
                                          <p:attrName>fill.type</p:attrName>
                                        </p:attrNameLst>
                                      </p:cBhvr>
                                      <p:to>
                                        <p:strVal val="solid"/>
                                      </p:to>
                                    </p:set>
                                    <p:set>
                                      <p:cBhvr>
                                        <p:cTn id="39" dur="2000" fill="hold"/>
                                        <p:tgtEl>
                                          <p:spTgt spid="11"/>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5" name="sai-1.wav"/>
                                        </p:tgtEl>
                                      </p:cMediaNode>
                                    </p:audio>
                                  </p:subTnLst>
                                </p:cTn>
                              </p:par>
                              <p:par>
                                <p:cTn id="40" presetID="1"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42" restart="whenNotActive" fill="hold" evtFilter="cancelBubble" nodeType="interactiveSeq">
                <p:stCondLst>
                  <p:cond evt="onClick" delay="0">
                    <p:tgtEl>
                      <p:spTgt spid="15"/>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2000" fill="hold"/>
                                        <p:tgtEl>
                                          <p:spTgt spid="13"/>
                                        </p:tgtEl>
                                        <p:attrNameLst>
                                          <p:attrName>fillcolor</p:attrName>
                                        </p:attrNameLst>
                                      </p:cBhvr>
                                      <p:to>
                                        <a:schemeClr val="accent2"/>
                                      </p:to>
                                    </p:animClr>
                                    <p:set>
                                      <p:cBhvr>
                                        <p:cTn id="47" dur="2000" fill="hold"/>
                                        <p:tgtEl>
                                          <p:spTgt spid="13"/>
                                        </p:tgtEl>
                                        <p:attrNameLst>
                                          <p:attrName>fill.type</p:attrName>
                                        </p:attrNameLst>
                                      </p:cBhvr>
                                      <p:to>
                                        <p:strVal val="solid"/>
                                      </p:to>
                                    </p:set>
                                    <p:set>
                                      <p:cBhvr>
                                        <p:cTn id="48" dur="2000" fill="hold"/>
                                        <p:tgtEl>
                                          <p:spTgt spid="13"/>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5" name="sai-1.wav"/>
                                        </p:tgtEl>
                                      </p:cMediaNode>
                                    </p:audio>
                                  </p:subTnLst>
                                </p:cTn>
                              </p:par>
                              <p:par>
                                <p:cTn id="49" presetID="1"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112.png"/>
          <p:cNvPicPr>
            <a:picLocks noChangeAspect="1"/>
          </p:cNvPicPr>
          <p:nvPr/>
        </p:nvPicPr>
        <p:blipFill>
          <a:blip r:embed="rId6" cstate="print"/>
          <a:stretch>
            <a:fillRect/>
          </a:stretch>
        </p:blipFill>
        <p:spPr>
          <a:xfrm>
            <a:off x="859870" y="-269541"/>
            <a:ext cx="9808130" cy="3514580"/>
          </a:xfrm>
          <a:prstGeom prst="rect">
            <a:avLst/>
          </a:prstGeom>
        </p:spPr>
      </p:pic>
      <p:pic>
        <p:nvPicPr>
          <p:cNvPr id="25" name="Picture 14" descr="kim phut"/>
          <p:cNvPicPr>
            <a:picLocks noChangeAspect="1" noChangeArrowheads="1"/>
          </p:cNvPicPr>
          <p:nvPr/>
        </p:nvPicPr>
        <p:blipFill>
          <a:blip r:embed="rId7"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8" cstate="print"/>
          <a:stretch>
            <a:fillRect/>
          </a:stretch>
        </p:blipFill>
        <p:spPr>
          <a:xfrm>
            <a:off x="3048000" y="3276600"/>
            <a:ext cx="3169920" cy="575440"/>
          </a:xfrm>
          <a:prstGeom prst="rect">
            <a:avLst/>
          </a:prstGeom>
        </p:spPr>
      </p:pic>
      <p:sp>
        <p:nvSpPr>
          <p:cNvPr id="7" name="Oval 6"/>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pic>
        <p:nvPicPr>
          <p:cNvPr id="8" name="Picture 7" descr="1456.png"/>
          <p:cNvPicPr>
            <a:picLocks noChangeAspect="1"/>
          </p:cNvPicPr>
          <p:nvPr/>
        </p:nvPicPr>
        <p:blipFill>
          <a:blip r:embed="rId8" cstate="print"/>
          <a:stretch>
            <a:fillRect/>
          </a:stretch>
        </p:blipFill>
        <p:spPr>
          <a:xfrm>
            <a:off x="3048000" y="4114800"/>
            <a:ext cx="3276600" cy="653848"/>
          </a:xfrm>
          <a:prstGeom prst="rect">
            <a:avLst/>
          </a:prstGeom>
        </p:spPr>
      </p:pic>
      <p:pic>
        <p:nvPicPr>
          <p:cNvPr id="10" name="Picture 9" descr="1456.png"/>
          <p:cNvPicPr>
            <a:picLocks noChangeAspect="1"/>
          </p:cNvPicPr>
          <p:nvPr/>
        </p:nvPicPr>
        <p:blipFill>
          <a:blip r:embed="rId8" cstate="print"/>
          <a:stretch>
            <a:fillRect/>
          </a:stretch>
        </p:blipFill>
        <p:spPr>
          <a:xfrm>
            <a:off x="3048000" y="6019800"/>
            <a:ext cx="2683845" cy="575440"/>
          </a:xfrm>
          <a:prstGeom prst="rect">
            <a:avLst/>
          </a:prstGeom>
        </p:spPr>
      </p:pic>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4" name="TextBox 13"/>
          <p:cNvSpPr txBox="1"/>
          <p:nvPr/>
        </p:nvSpPr>
        <p:spPr>
          <a:xfrm>
            <a:off x="2209800" y="41910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B</a:t>
            </a:r>
          </a:p>
        </p:txBody>
      </p:sp>
      <p:sp>
        <p:nvSpPr>
          <p:cNvPr id="15" name="TextBox 14"/>
          <p:cNvSpPr txBox="1"/>
          <p:nvPr/>
        </p:nvSpPr>
        <p:spPr>
          <a:xfrm>
            <a:off x="2209800" y="60198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D</a:t>
            </a:r>
          </a:p>
        </p:txBody>
      </p:sp>
      <p:sp>
        <p:nvSpPr>
          <p:cNvPr id="17" name="TextBox 16"/>
          <p:cNvSpPr txBox="1"/>
          <p:nvPr/>
        </p:nvSpPr>
        <p:spPr>
          <a:xfrm>
            <a:off x="2209800" y="32766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A</a:t>
            </a:r>
          </a:p>
        </p:txBody>
      </p:sp>
      <p:sp>
        <p:nvSpPr>
          <p:cNvPr id="18" name="TextBox 17"/>
          <p:cNvSpPr txBox="1"/>
          <p:nvPr/>
        </p:nvSpPr>
        <p:spPr>
          <a:xfrm>
            <a:off x="3086100" y="3363203"/>
            <a:ext cx="3131820" cy="400110"/>
          </a:xfrm>
          <a:prstGeom prst="rect">
            <a:avLst/>
          </a:prstGeom>
          <a:noFill/>
        </p:spPr>
        <p:txBody>
          <a:bodyPr wrap="square" rtlCol="0">
            <a:spAutoFit/>
          </a:bodyPr>
          <a:lstStyle/>
          <a:p>
            <a:r>
              <a:rPr lang="en-US" sz="2000" dirty="0" err="1">
                <a:solidFill>
                  <a:srgbClr val="002060"/>
                </a:solidFill>
                <a:latin typeface="UTM Avo" panose="02040603050506020204" pitchFamily="18" charset="0"/>
                <a:cs typeface="Times New Roman" pitchFamily="18" charset="0"/>
              </a:rPr>
              <a:t>Không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dám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làm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gì</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vì</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sợ</a:t>
            </a:r>
            <a:endParaRPr lang="en-US" sz="2000" dirty="0">
              <a:solidFill>
                <a:srgbClr val="002060"/>
              </a:solidFill>
              <a:latin typeface="UTM Avo" panose="02040603050506020204" pitchFamily="18" charset="0"/>
              <a:cs typeface="Times New Roman" pitchFamily="18" charset="0"/>
            </a:endParaRPr>
          </a:p>
        </p:txBody>
      </p:sp>
      <p:sp>
        <p:nvSpPr>
          <p:cNvPr id="19" name="TextBox 18"/>
          <p:cNvSpPr txBox="1"/>
          <p:nvPr/>
        </p:nvSpPr>
        <p:spPr>
          <a:xfrm>
            <a:off x="3124200" y="4092714"/>
            <a:ext cx="3200400" cy="707886"/>
          </a:xfrm>
          <a:prstGeom prst="rect">
            <a:avLst/>
          </a:prstGeom>
          <a:noFill/>
        </p:spPr>
        <p:txBody>
          <a:bodyPr wrap="square" rtlCol="0">
            <a:spAutoFit/>
          </a:bodyPr>
          <a:lstStyle/>
          <a:p>
            <a:r>
              <a:rPr lang="vi-VN" sz="2000" dirty="0">
                <a:solidFill>
                  <a:srgbClr val="002060"/>
                </a:solidFill>
                <a:latin typeface="UTM Avo" panose="02040603050506020204" pitchFamily="18" charset="0"/>
                <a:cs typeface="Times New Roman" pitchFamily="18" charset="0"/>
              </a:rPr>
              <a:t>La thật to để mọi người đến giúp đỡ</a:t>
            </a:r>
            <a:endParaRPr lang="en-US" sz="2000" dirty="0">
              <a:solidFill>
                <a:srgbClr val="002060"/>
              </a:solidFill>
              <a:latin typeface="UTM Avo" panose="02040603050506020204" pitchFamily="18" charset="0"/>
              <a:cs typeface="Times New Roman" pitchFamily="18" charset="0"/>
            </a:endParaRPr>
          </a:p>
        </p:txBody>
      </p:sp>
      <p:sp>
        <p:nvSpPr>
          <p:cNvPr id="21" name="TextBox 20"/>
          <p:cNvSpPr txBox="1"/>
          <p:nvPr/>
        </p:nvSpPr>
        <p:spPr>
          <a:xfrm>
            <a:off x="3107355" y="6123132"/>
            <a:ext cx="2590800" cy="400110"/>
          </a:xfrm>
          <a:prstGeom prst="rect">
            <a:avLst/>
          </a:prstGeom>
          <a:noFill/>
        </p:spPr>
        <p:txBody>
          <a:bodyPr wrap="square" rtlCol="0">
            <a:spAutoFit/>
          </a:bodyPr>
          <a:lstStyle/>
          <a:p>
            <a:r>
              <a:rPr lang="vi-VN" sz="2000">
                <a:solidFill>
                  <a:srgbClr val="002060"/>
                </a:solidFill>
                <a:latin typeface="UTM Avo" panose="02040603050506020204" pitchFamily="18" charset="0"/>
                <a:cs typeface="Times New Roman" pitchFamily="18" charset="0"/>
              </a:rPr>
              <a:t>Đi theo người lạ đó</a:t>
            </a:r>
            <a:endParaRPr lang="en-US" sz="2000" dirty="0">
              <a:solidFill>
                <a:srgbClr val="002060"/>
              </a:solidFill>
              <a:latin typeface="UTM Avo" panose="02040603050506020204" pitchFamily="18" charset="0"/>
              <a:cs typeface="Times New Roman" pitchFamily="18" charset="0"/>
            </a:endParaRPr>
          </a:p>
        </p:txBody>
      </p:sp>
      <p:pic>
        <p:nvPicPr>
          <p:cNvPr id="23" name="Picture 22" descr="dongho1"/>
          <p:cNvPicPr>
            <a:picLocks noChangeAspect="1" noChangeArrowheads="1"/>
          </p:cNvPicPr>
          <p:nvPr/>
        </p:nvPicPr>
        <p:blipFill>
          <a:blip r:embed="rId9"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UTM Avo" panose="02040603050506020204" pitchFamily="18" charset="0"/>
                <a:cs typeface="Times New Roman" pitchFamily="18" charset="0"/>
              </a:rPr>
              <a:t>HẾT GIỜ</a:t>
            </a:r>
          </a:p>
        </p:txBody>
      </p:sp>
      <p:sp>
        <p:nvSpPr>
          <p:cNvPr id="5" name="TextBox 4"/>
          <p:cNvSpPr txBox="1"/>
          <p:nvPr/>
        </p:nvSpPr>
        <p:spPr>
          <a:xfrm>
            <a:off x="2933700" y="897008"/>
            <a:ext cx="6324600" cy="1200329"/>
          </a:xfrm>
          <a:prstGeom prst="rect">
            <a:avLst/>
          </a:prstGeom>
          <a:solidFill>
            <a:srgbClr val="DEA779"/>
          </a:solidFill>
        </p:spPr>
        <p:txBody>
          <a:bodyPr wrap="square" rtlCol="0">
            <a:spAutoFit/>
          </a:bodyPr>
          <a:lstStyle/>
          <a:p>
            <a:r>
              <a:rPr lang="vi-VN" sz="2400" b="1" dirty="0">
                <a:latin typeface="UTM Avo" panose="02040603050506020204" pitchFamily="18" charset="0"/>
                <a:cs typeface="Times New Roman" pitchFamily="18" charset="0"/>
              </a:rPr>
              <a:t>Câu 3: </a:t>
            </a:r>
            <a:r>
              <a:rPr lang="vi-VN" sz="2400" dirty="0">
                <a:latin typeface="UTM Avo" panose="02040603050506020204" pitchFamily="18" charset="0"/>
                <a:cs typeface="Times New Roman" pitchFamily="18" charset="0"/>
              </a:rPr>
              <a:t>Em đang đứng đợi mẹ ở trước cổng trường và bị một người lạ tấn công, em sẽ làm gì trong tình huống này? </a:t>
            </a:r>
            <a:endParaRPr lang="en-US" sz="2400" dirty="0">
              <a:latin typeface="UTM Avo" panose="02040603050506020204" pitchFamily="18" charset="0"/>
              <a:cs typeface="Times New Roman" pitchFamily="18" charset="0"/>
            </a:endParaRPr>
          </a:p>
        </p:txBody>
      </p:sp>
      <p:pic>
        <p:nvPicPr>
          <p:cNvPr id="28" name="Picture 27" descr="2679d57cccfcefe3eb811ab9b30397c8.png"/>
          <p:cNvPicPr>
            <a:picLocks noChangeAspect="1"/>
          </p:cNvPicPr>
          <p:nvPr/>
        </p:nvPicPr>
        <p:blipFill>
          <a:blip r:embed="rId10" cstate="print"/>
          <a:stretch>
            <a:fillRect/>
          </a:stretch>
        </p:blipFill>
        <p:spPr>
          <a:xfrm>
            <a:off x="1524000" y="2895601"/>
            <a:ext cx="685800" cy="968663"/>
          </a:xfrm>
          <a:prstGeom prst="rect">
            <a:avLst/>
          </a:prstGeom>
        </p:spPr>
      </p:pic>
      <p:pic>
        <p:nvPicPr>
          <p:cNvPr id="29" name="Picture 28" descr="2679d57cccfcefe3eb811ab9b30397c8.png"/>
          <p:cNvPicPr>
            <a:picLocks noChangeAspect="1"/>
          </p:cNvPicPr>
          <p:nvPr/>
        </p:nvPicPr>
        <p:blipFill>
          <a:blip r:embed="rId11" cstate="print"/>
          <a:stretch>
            <a:fillRect/>
          </a:stretch>
        </p:blipFill>
        <p:spPr>
          <a:xfrm>
            <a:off x="1524000" y="3886200"/>
            <a:ext cx="685800" cy="847580"/>
          </a:xfrm>
          <a:prstGeom prst="rect">
            <a:avLst/>
          </a:prstGeom>
        </p:spPr>
      </p:pic>
      <p:pic>
        <p:nvPicPr>
          <p:cNvPr id="31" name="Picture 30" descr="2679d57cccfcefe3eb811ab9b30397c8.png"/>
          <p:cNvPicPr>
            <a:picLocks noChangeAspect="1"/>
          </p:cNvPicPr>
          <p:nvPr/>
        </p:nvPicPr>
        <p:blipFill>
          <a:blip r:embed="rId10" cstate="print"/>
          <a:stretch>
            <a:fillRect/>
          </a:stretch>
        </p:blipFill>
        <p:spPr>
          <a:xfrm>
            <a:off x="1524000" y="5638801"/>
            <a:ext cx="685800" cy="968663"/>
          </a:xfrm>
          <a:prstGeom prst="rect">
            <a:avLst/>
          </a:prstGeom>
        </p:spPr>
      </p:pic>
      <p:pic>
        <p:nvPicPr>
          <p:cNvPr id="33" name="Picture 32" descr="tich.png"/>
          <p:cNvPicPr>
            <a:picLocks noChangeAspect="1"/>
          </p:cNvPicPr>
          <p:nvPr/>
        </p:nvPicPr>
        <p:blipFill>
          <a:blip r:embed="rId12" cstate="print"/>
          <a:stretch>
            <a:fillRect/>
          </a:stretch>
        </p:blipFill>
        <p:spPr>
          <a:xfrm>
            <a:off x="6477000" y="3948040"/>
            <a:ext cx="723900" cy="723900"/>
          </a:xfrm>
          <a:prstGeom prst="rect">
            <a:avLst/>
          </a:prstGeom>
        </p:spPr>
      </p:pic>
      <p:pic>
        <p:nvPicPr>
          <p:cNvPr id="34" name="Picture 33" descr="sai.png"/>
          <p:cNvPicPr>
            <a:picLocks noChangeAspect="1"/>
          </p:cNvPicPr>
          <p:nvPr/>
        </p:nvPicPr>
        <p:blipFill>
          <a:blip r:embed="rId13" cstate="print"/>
          <a:stretch>
            <a:fillRect/>
          </a:stretch>
        </p:blipFill>
        <p:spPr>
          <a:xfrm>
            <a:off x="6324600" y="3296558"/>
            <a:ext cx="533400" cy="533400"/>
          </a:xfrm>
          <a:prstGeom prst="rect">
            <a:avLst/>
          </a:prstGeom>
        </p:spPr>
      </p:pic>
      <p:pic>
        <p:nvPicPr>
          <p:cNvPr id="36" name="Picture 35" descr="sai.png"/>
          <p:cNvPicPr>
            <a:picLocks noChangeAspect="1"/>
          </p:cNvPicPr>
          <p:nvPr/>
        </p:nvPicPr>
        <p:blipFill>
          <a:blip r:embed="rId13" cstate="print"/>
          <a:stretch>
            <a:fillRect/>
          </a:stretch>
        </p:blipFill>
        <p:spPr>
          <a:xfrm>
            <a:off x="5985510" y="6074064"/>
            <a:ext cx="533400" cy="533400"/>
          </a:xfrm>
          <a:prstGeom prst="rect">
            <a:avLst/>
          </a:prstGeom>
        </p:spPr>
      </p:pic>
      <p:pic>
        <p:nvPicPr>
          <p:cNvPr id="37" name="Picture 36" descr="2679d57cccfcefe3eb811ab9b30397c8.png">
            <a:hlinkClick r:id="rId14" action="ppaction://hlinksldjump"/>
          </p:cNvPr>
          <p:cNvPicPr>
            <a:picLocks noChangeAspect="1"/>
          </p:cNvPicPr>
          <p:nvPr/>
        </p:nvPicPr>
        <p:blipFill>
          <a:blip r:embed="rId15" cstate="print"/>
          <a:stretch>
            <a:fillRect/>
          </a:stretch>
        </p:blipFill>
        <p:spPr>
          <a:xfrm>
            <a:off x="9220200" y="4490158"/>
            <a:ext cx="1676400" cy="2367843"/>
          </a:xfrm>
          <a:prstGeom prst="rect">
            <a:avLst/>
          </a:prstGeom>
        </p:spPr>
      </p:pic>
      <p:pic>
        <p:nvPicPr>
          <p:cNvPr id="2" name="Picture 1" descr="Logo, company name&#10;&#10;Description automatically generated">
            <a:extLst>
              <a:ext uri="{FF2B5EF4-FFF2-40B4-BE49-F238E27FC236}">
                <a16:creationId xmlns:a16="http://schemas.microsoft.com/office/drawing/2014/main" id="{EFB9510C-0D32-0537-C089-CD18282417D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3" name="Oval 2">
            <a:extLst>
              <a:ext uri="{FF2B5EF4-FFF2-40B4-BE49-F238E27FC236}">
                <a16:creationId xmlns:a16="http://schemas.microsoft.com/office/drawing/2014/main" id="{6B0D7CB5-DBD2-5742-28A8-9059EBD85440}"/>
              </a:ext>
            </a:extLst>
          </p:cNvPr>
          <p:cNvSpPr/>
          <p:nvPr/>
        </p:nvSpPr>
        <p:spPr>
          <a:xfrm>
            <a:off x="2133600" y="4997248"/>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pic>
        <p:nvPicPr>
          <p:cNvPr id="4" name="Picture 3" descr="1456.png">
            <a:extLst>
              <a:ext uri="{FF2B5EF4-FFF2-40B4-BE49-F238E27FC236}">
                <a16:creationId xmlns:a16="http://schemas.microsoft.com/office/drawing/2014/main" id="{51187F23-8303-01D4-E0A6-6B4C6E157D02}"/>
              </a:ext>
            </a:extLst>
          </p:cNvPr>
          <p:cNvPicPr>
            <a:picLocks noChangeAspect="1"/>
          </p:cNvPicPr>
          <p:nvPr/>
        </p:nvPicPr>
        <p:blipFill>
          <a:blip r:embed="rId8" cstate="print"/>
          <a:stretch>
            <a:fillRect/>
          </a:stretch>
        </p:blipFill>
        <p:spPr>
          <a:xfrm>
            <a:off x="3048000" y="4997247"/>
            <a:ext cx="3276600" cy="723899"/>
          </a:xfrm>
          <a:prstGeom prst="rect">
            <a:avLst/>
          </a:prstGeom>
        </p:spPr>
      </p:pic>
      <p:sp>
        <p:nvSpPr>
          <p:cNvPr id="22" name="TextBox 21">
            <a:extLst>
              <a:ext uri="{FF2B5EF4-FFF2-40B4-BE49-F238E27FC236}">
                <a16:creationId xmlns:a16="http://schemas.microsoft.com/office/drawing/2014/main" id="{A804AC59-577E-0764-655C-CD189857AEA5}"/>
              </a:ext>
            </a:extLst>
          </p:cNvPr>
          <p:cNvSpPr txBox="1"/>
          <p:nvPr/>
        </p:nvSpPr>
        <p:spPr>
          <a:xfrm>
            <a:off x="2209800" y="5073448"/>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C</a:t>
            </a:r>
          </a:p>
        </p:txBody>
      </p:sp>
      <p:sp>
        <p:nvSpPr>
          <p:cNvPr id="27" name="TextBox 26">
            <a:extLst>
              <a:ext uri="{FF2B5EF4-FFF2-40B4-BE49-F238E27FC236}">
                <a16:creationId xmlns:a16="http://schemas.microsoft.com/office/drawing/2014/main" id="{C345F51E-7B10-C23D-53C9-1D87AFCDCB72}"/>
              </a:ext>
            </a:extLst>
          </p:cNvPr>
          <p:cNvSpPr txBox="1"/>
          <p:nvPr/>
        </p:nvSpPr>
        <p:spPr>
          <a:xfrm>
            <a:off x="3051810" y="4997248"/>
            <a:ext cx="3200400" cy="707886"/>
          </a:xfrm>
          <a:prstGeom prst="rect">
            <a:avLst/>
          </a:prstGeom>
          <a:noFill/>
        </p:spPr>
        <p:txBody>
          <a:bodyPr wrap="square" rtlCol="0">
            <a:spAutoFit/>
          </a:bodyPr>
          <a:lstStyle/>
          <a:p>
            <a:r>
              <a:rPr lang="en-US" sz="2000">
                <a:solidFill>
                  <a:srgbClr val="002060"/>
                </a:solidFill>
                <a:latin typeface="UTM Avo" panose="02040603050506020204" pitchFamily="18" charset="0"/>
                <a:cs typeface="Times New Roman" pitchFamily="18" charset="0"/>
              </a:rPr>
              <a:t>Nhìn xung quanh xem có ai để nhờ sự giúp đỡ </a:t>
            </a:r>
            <a:endParaRPr lang="en-US" sz="2000" dirty="0">
              <a:solidFill>
                <a:srgbClr val="002060"/>
              </a:solidFill>
              <a:latin typeface="UTM Avo" panose="02040603050506020204" pitchFamily="18" charset="0"/>
              <a:cs typeface="Times New Roman" pitchFamily="18" charset="0"/>
            </a:endParaRPr>
          </a:p>
        </p:txBody>
      </p:sp>
      <p:pic>
        <p:nvPicPr>
          <p:cNvPr id="32" name="Picture 31" descr="2679d57cccfcefe3eb811ab9b30397c8.png">
            <a:extLst>
              <a:ext uri="{FF2B5EF4-FFF2-40B4-BE49-F238E27FC236}">
                <a16:creationId xmlns:a16="http://schemas.microsoft.com/office/drawing/2014/main" id="{5BDBF3C3-4B16-4D39-B14E-4D7A42D70924}"/>
              </a:ext>
            </a:extLst>
          </p:cNvPr>
          <p:cNvPicPr>
            <a:picLocks noChangeAspect="1"/>
          </p:cNvPicPr>
          <p:nvPr/>
        </p:nvPicPr>
        <p:blipFill>
          <a:blip r:embed="rId11" cstate="print"/>
          <a:stretch>
            <a:fillRect/>
          </a:stretch>
        </p:blipFill>
        <p:spPr>
          <a:xfrm>
            <a:off x="1524000" y="4768648"/>
            <a:ext cx="685800" cy="847580"/>
          </a:xfrm>
          <a:prstGeom prst="rect">
            <a:avLst/>
          </a:prstGeom>
        </p:spPr>
      </p:pic>
      <p:pic>
        <p:nvPicPr>
          <p:cNvPr id="38" name="Picture 37" descr="tich.png">
            <a:extLst>
              <a:ext uri="{FF2B5EF4-FFF2-40B4-BE49-F238E27FC236}">
                <a16:creationId xmlns:a16="http://schemas.microsoft.com/office/drawing/2014/main" id="{7D75C790-28E7-B4E6-E8D0-AF70058663BB}"/>
              </a:ext>
            </a:extLst>
          </p:cNvPr>
          <p:cNvPicPr>
            <a:picLocks noChangeAspect="1"/>
          </p:cNvPicPr>
          <p:nvPr/>
        </p:nvPicPr>
        <p:blipFill>
          <a:blip r:embed="rId12" cstate="print"/>
          <a:stretch>
            <a:fillRect/>
          </a:stretch>
        </p:blipFill>
        <p:spPr>
          <a:xfrm>
            <a:off x="6452937" y="4997247"/>
            <a:ext cx="723900" cy="723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15000" fill="hold"/>
                                        <p:tgtEl>
                                          <p:spTgt spid="25"/>
                                        </p:tgtEl>
                                        <p:attrNameLst>
                                          <p:attrName>r</p:attrName>
                                        </p:attrNameLst>
                                      </p:cBhvr>
                                    </p:animRot>
                                  </p:childTnLst>
                                </p:cTn>
                              </p:par>
                            </p:childTnLst>
                          </p:cTn>
                        </p:par>
                        <p:par>
                          <p:cTn id="12" fill="hold">
                            <p:stCondLst>
                              <p:cond delay="15000"/>
                            </p:stCondLst>
                            <p:childTnLst>
                              <p:par>
                                <p:cTn id="13" presetID="1"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2000" fill="hold"/>
                                        <p:tgtEl>
                                          <p:spTgt spid="7"/>
                                        </p:tgtEl>
                                        <p:attrNameLst>
                                          <p:attrName>fillcolor</p:attrName>
                                        </p:attrNameLst>
                                      </p:cBhvr>
                                      <p:to>
                                        <a:srgbClr val="3399FF"/>
                                      </p:to>
                                    </p:animClr>
                                    <p:set>
                                      <p:cBhvr>
                                        <p:cTn id="20" dur="2000" fill="hold"/>
                                        <p:tgtEl>
                                          <p:spTgt spid="7"/>
                                        </p:tgtEl>
                                        <p:attrNameLst>
                                          <p:attrName>fill.type</p:attrName>
                                        </p:attrNameLst>
                                      </p:cBhvr>
                                      <p:to>
                                        <p:strVal val="solid"/>
                                      </p:to>
                                    </p:set>
                                    <p:set>
                                      <p:cBhvr>
                                        <p:cTn id="21" dur="2000" fill="hold"/>
                                        <p:tgtEl>
                                          <p:spTgt spid="7"/>
                                        </p:tgtEl>
                                        <p:attrNameLst>
                                          <p:attrName>fill.on</p:attrName>
                                        </p:attrNameLst>
                                      </p:cBhvr>
                                      <p:to>
                                        <p:strVal val="true"/>
                                      </p:to>
                                    </p:set>
                                  </p:childTnLst>
                                  <p:subTnLst>
                                    <p:audio>
                                      <p:cMediaNode>
                                        <p:cTn display="0" masterRel="sameClick">
                                          <p:stCondLst>
                                            <p:cond evt="begin" delay="0">
                                              <p:tn val="18"/>
                                            </p:cond>
                                          </p:stCondLst>
                                          <p:endCondLst>
                                            <p:cond evt="onStopAudio" delay="0">
                                              <p:tgtEl>
                                                <p:sldTgt/>
                                              </p:tgtEl>
                                            </p:cond>
                                          </p:endCondLst>
                                        </p:cTn>
                                        <p:tgtEl>
                                          <p:sndTgt r:embed="rId4" name="applause.wav"/>
                                        </p:tgtEl>
                                      </p:cMediaNode>
                                    </p:audio>
                                  </p:subTnLst>
                                </p:cTn>
                              </p:par>
                              <p:par>
                                <p:cTn id="22" presetID="1"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12"/>
                                        </p:tgtEl>
                                        <p:attrNameLst>
                                          <p:attrName>fillcolor</p:attrName>
                                        </p:attrNameLst>
                                      </p:cBhvr>
                                      <p:to>
                                        <a:schemeClr val="accent2"/>
                                      </p:to>
                                    </p:animClr>
                                    <p:set>
                                      <p:cBhvr>
                                        <p:cTn id="31" dur="2000" fill="hold"/>
                                        <p:tgtEl>
                                          <p:spTgt spid="12"/>
                                        </p:tgtEl>
                                        <p:attrNameLst>
                                          <p:attrName>fill.type</p:attrName>
                                        </p:attrNameLst>
                                      </p:cBhvr>
                                      <p:to>
                                        <p:strVal val="solid"/>
                                      </p:to>
                                    </p:set>
                                    <p:set>
                                      <p:cBhvr>
                                        <p:cTn id="32" dur="20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5" name="sai-1.wav"/>
                                        </p:tgtEl>
                                      </p:cMediaNode>
                                    </p:audio>
                                  </p:sub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000" fill="hold"/>
                                        <p:tgtEl>
                                          <p:spTgt spid="13"/>
                                        </p:tgtEl>
                                        <p:attrNameLst>
                                          <p:attrName>fillcolor</p:attrName>
                                        </p:attrNameLst>
                                      </p:cBhvr>
                                      <p:to>
                                        <a:schemeClr val="accent2"/>
                                      </p:to>
                                    </p:animClr>
                                    <p:set>
                                      <p:cBhvr>
                                        <p:cTn id="40" dur="2000" fill="hold"/>
                                        <p:tgtEl>
                                          <p:spTgt spid="13"/>
                                        </p:tgtEl>
                                        <p:attrNameLst>
                                          <p:attrName>fill.type</p:attrName>
                                        </p:attrNameLst>
                                      </p:cBhvr>
                                      <p:to>
                                        <p:strVal val="solid"/>
                                      </p:to>
                                    </p:set>
                                    <p:set>
                                      <p:cBhvr>
                                        <p:cTn id="41" dur="2000" fill="hold"/>
                                        <p:tgtEl>
                                          <p:spTgt spid="13"/>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5" name="sai-1.wav"/>
                                        </p:tgtEl>
                                      </p:cMediaNode>
                                    </p:audio>
                                  </p:sub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44" restart="whenNotActive" fill="hold" evtFilter="cancelBubble" nodeType="interactiveSeq">
                <p:stCondLst>
                  <p:cond evt="onClick" delay="0">
                    <p:tgtEl>
                      <p:spTgt spid="22"/>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3"/>
                                        </p:tgtEl>
                                        <p:attrNameLst>
                                          <p:attrName>fillcolor</p:attrName>
                                        </p:attrNameLst>
                                      </p:cBhvr>
                                      <p:to>
                                        <a:srgbClr val="3399FF"/>
                                      </p:to>
                                    </p:animClr>
                                    <p:set>
                                      <p:cBhvr>
                                        <p:cTn id="49" dur="2000" fill="hold"/>
                                        <p:tgtEl>
                                          <p:spTgt spid="3"/>
                                        </p:tgtEl>
                                        <p:attrNameLst>
                                          <p:attrName>fill.type</p:attrName>
                                        </p:attrNameLst>
                                      </p:cBhvr>
                                      <p:to>
                                        <p:strVal val="solid"/>
                                      </p:to>
                                    </p:set>
                                    <p:set>
                                      <p:cBhvr>
                                        <p:cTn id="50" dur="2000" fill="hold"/>
                                        <p:tgtEl>
                                          <p:spTgt spid="3"/>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4" name="applause.wav"/>
                                        </p:tgtEl>
                                      </p:cMediaNode>
                                    </p:audio>
                                  </p:subTnLst>
                                </p:cTn>
                              </p:par>
                              <p:par>
                                <p:cTn id="51" presetID="1" presetClass="entr" presetSubtype="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childTnLst>
        </p:cTn>
      </p:par>
    </p:tnLst>
    <p:bldLst>
      <p:bldP spid="2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112.png"/>
          <p:cNvPicPr>
            <a:picLocks noChangeAspect="1"/>
          </p:cNvPicPr>
          <p:nvPr/>
        </p:nvPicPr>
        <p:blipFill>
          <a:blip r:embed="rId6" cstate="print"/>
          <a:stretch>
            <a:fillRect/>
          </a:stretch>
        </p:blipFill>
        <p:spPr>
          <a:xfrm>
            <a:off x="639406" y="-93280"/>
            <a:ext cx="9739086" cy="3352800"/>
          </a:xfrm>
          <a:prstGeom prst="rect">
            <a:avLst/>
          </a:prstGeom>
        </p:spPr>
      </p:pic>
      <p:pic>
        <p:nvPicPr>
          <p:cNvPr id="25" name="Picture 14" descr="kim phut"/>
          <p:cNvPicPr>
            <a:picLocks noChangeAspect="1" noChangeArrowheads="1"/>
          </p:cNvPicPr>
          <p:nvPr/>
        </p:nvPicPr>
        <p:blipFill>
          <a:blip r:embed="rId7"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8" cstate="print"/>
          <a:stretch>
            <a:fillRect/>
          </a:stretch>
        </p:blipFill>
        <p:spPr>
          <a:xfrm>
            <a:off x="3048000" y="3276600"/>
            <a:ext cx="2798233" cy="575440"/>
          </a:xfrm>
          <a:prstGeom prst="rect">
            <a:avLst/>
          </a:prstGeom>
        </p:spPr>
      </p:pic>
      <p:sp>
        <p:nvSpPr>
          <p:cNvPr id="7" name="Oval 6"/>
          <p:cNvSpPr/>
          <p:nvPr/>
        </p:nvSpPr>
        <p:spPr>
          <a:xfrm>
            <a:off x="2133600" y="414244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pic>
        <p:nvPicPr>
          <p:cNvPr id="8" name="Picture 7" descr="1456.png"/>
          <p:cNvPicPr>
            <a:picLocks noChangeAspect="1"/>
          </p:cNvPicPr>
          <p:nvPr/>
        </p:nvPicPr>
        <p:blipFill>
          <a:blip r:embed="rId8" cstate="print"/>
          <a:stretch>
            <a:fillRect/>
          </a:stretch>
        </p:blipFill>
        <p:spPr>
          <a:xfrm>
            <a:off x="3048000" y="5066879"/>
            <a:ext cx="3513222" cy="774111"/>
          </a:xfrm>
          <a:prstGeom prst="rect">
            <a:avLst/>
          </a:prstGeom>
        </p:spPr>
      </p:pic>
      <p:pic>
        <p:nvPicPr>
          <p:cNvPr id="9" name="Picture 8" descr="1456.png"/>
          <p:cNvPicPr>
            <a:picLocks noChangeAspect="1"/>
          </p:cNvPicPr>
          <p:nvPr/>
        </p:nvPicPr>
        <p:blipFill>
          <a:blip r:embed="rId8" cstate="print"/>
          <a:stretch>
            <a:fillRect/>
          </a:stretch>
        </p:blipFill>
        <p:spPr>
          <a:xfrm>
            <a:off x="3048000" y="4142447"/>
            <a:ext cx="1888067" cy="575440"/>
          </a:xfrm>
          <a:prstGeom prst="rect">
            <a:avLst/>
          </a:prstGeom>
        </p:spPr>
      </p:pic>
      <p:sp>
        <p:nvSpPr>
          <p:cNvPr id="11" name="Oval 10"/>
          <p:cNvSpPr/>
          <p:nvPr/>
        </p:nvSpPr>
        <p:spPr>
          <a:xfrm>
            <a:off x="2133600" y="506688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14" name="TextBox 13"/>
          <p:cNvSpPr txBox="1"/>
          <p:nvPr/>
        </p:nvSpPr>
        <p:spPr>
          <a:xfrm>
            <a:off x="2209800" y="4218647"/>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B</a:t>
            </a:r>
          </a:p>
        </p:txBody>
      </p:sp>
      <p:sp>
        <p:nvSpPr>
          <p:cNvPr id="16" name="TextBox 15"/>
          <p:cNvSpPr txBox="1"/>
          <p:nvPr/>
        </p:nvSpPr>
        <p:spPr>
          <a:xfrm>
            <a:off x="2209800" y="514308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A</a:t>
            </a:r>
          </a:p>
        </p:txBody>
      </p:sp>
      <p:sp>
        <p:nvSpPr>
          <p:cNvPr id="18" name="TextBox 17"/>
          <p:cNvSpPr txBox="1"/>
          <p:nvPr/>
        </p:nvSpPr>
        <p:spPr>
          <a:xfrm>
            <a:off x="3081867" y="3363477"/>
            <a:ext cx="2764366" cy="400110"/>
          </a:xfrm>
          <a:prstGeom prst="rect">
            <a:avLst/>
          </a:prstGeom>
          <a:noFill/>
        </p:spPr>
        <p:txBody>
          <a:bodyPr wrap="square" rtlCol="0">
            <a:spAutoFit/>
          </a:bodyPr>
          <a:lstStyle/>
          <a:p>
            <a:r>
              <a:rPr lang="vi-VN" sz="2000" dirty="0">
                <a:solidFill>
                  <a:srgbClr val="002060"/>
                </a:solidFill>
                <a:latin typeface="UTM Avo" panose="02040603050506020204" pitchFamily="18" charset="0"/>
                <a:cs typeface="Times New Roman" pitchFamily="18" charset="0"/>
              </a:rPr>
              <a:t>Một người lạ nào đó </a:t>
            </a:r>
            <a:endParaRPr lang="en-US" sz="2000" dirty="0">
              <a:solidFill>
                <a:srgbClr val="002060"/>
              </a:solidFill>
              <a:latin typeface="UTM Avo" panose="02040603050506020204" pitchFamily="18" charset="0"/>
              <a:cs typeface="Times New Roman" pitchFamily="18" charset="0"/>
            </a:endParaRPr>
          </a:p>
        </p:txBody>
      </p:sp>
      <p:sp>
        <p:nvSpPr>
          <p:cNvPr id="19" name="TextBox 18"/>
          <p:cNvSpPr txBox="1"/>
          <p:nvPr/>
        </p:nvSpPr>
        <p:spPr>
          <a:xfrm>
            <a:off x="3117850" y="5085449"/>
            <a:ext cx="3437022" cy="707886"/>
          </a:xfrm>
          <a:prstGeom prst="rect">
            <a:avLst/>
          </a:prstGeom>
          <a:noFill/>
        </p:spPr>
        <p:txBody>
          <a:bodyPr wrap="square" rtlCol="0">
            <a:spAutoFit/>
          </a:bodyPr>
          <a:lstStyle/>
          <a:p>
            <a:r>
              <a:rPr lang="en-US" sz="2000" dirty="0" err="1">
                <a:solidFill>
                  <a:srgbClr val="002060"/>
                </a:solidFill>
                <a:latin typeface="UTM Avo" panose="02040603050506020204" pitchFamily="18" charset="0"/>
                <a:cs typeface="Times New Roman" pitchFamily="18" charset="0"/>
              </a:rPr>
              <a:t>Đứng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khóc</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và</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không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dám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nhờ</a:t>
            </a:r>
            <a:r>
              <a:rPr lang="en-US" sz="2000" dirty="0">
                <a:solidFill>
                  <a:srgbClr val="002060"/>
                </a:solidFill>
                <a:latin typeface="UTM Avo" panose="02040603050506020204" pitchFamily="18" charset="0"/>
                <a:cs typeface="Times New Roman" pitchFamily="18" charset="0"/>
              </a:rPr>
              <a:t> ai</a:t>
            </a:r>
          </a:p>
        </p:txBody>
      </p:sp>
      <p:sp>
        <p:nvSpPr>
          <p:cNvPr id="20" name="TextBox 19"/>
          <p:cNvSpPr txBox="1"/>
          <p:nvPr/>
        </p:nvSpPr>
        <p:spPr>
          <a:xfrm>
            <a:off x="3092450" y="4229520"/>
            <a:ext cx="1843617" cy="400110"/>
          </a:xfrm>
          <a:prstGeom prst="rect">
            <a:avLst/>
          </a:prstGeom>
          <a:noFill/>
        </p:spPr>
        <p:txBody>
          <a:bodyPr wrap="square" rtlCol="0">
            <a:spAutoFit/>
          </a:bodyPr>
          <a:lstStyle/>
          <a:p>
            <a:r>
              <a:rPr lang="en-US" sz="2000">
                <a:solidFill>
                  <a:srgbClr val="002060"/>
                </a:solidFill>
                <a:latin typeface="UTM Avo" panose="02040603050506020204" pitchFamily="18" charset="0"/>
                <a:cs typeface="Times New Roman" pitchFamily="18" charset="0"/>
              </a:rPr>
              <a:t>Chú công an</a:t>
            </a:r>
            <a:endParaRPr lang="en-US" sz="2000" dirty="0">
              <a:solidFill>
                <a:srgbClr val="002060"/>
              </a:solidFill>
              <a:latin typeface="UTM Avo" panose="02040603050506020204" pitchFamily="18" charset="0"/>
              <a:cs typeface="Times New Roman" pitchFamily="18" charset="0"/>
            </a:endParaRPr>
          </a:p>
        </p:txBody>
      </p:sp>
      <p:pic>
        <p:nvPicPr>
          <p:cNvPr id="23" name="Picture 22" descr="dongho1"/>
          <p:cNvPicPr>
            <a:picLocks noChangeAspect="1" noChangeArrowheads="1"/>
          </p:cNvPicPr>
          <p:nvPr/>
        </p:nvPicPr>
        <p:blipFill>
          <a:blip r:embed="rId9"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UTM Avo" panose="02040603050506020204" pitchFamily="18" charset="0"/>
                <a:cs typeface="Times New Roman" pitchFamily="18" charset="0"/>
              </a:rPr>
              <a:t>HẾT GIỜ</a:t>
            </a:r>
          </a:p>
        </p:txBody>
      </p:sp>
      <p:sp>
        <p:nvSpPr>
          <p:cNvPr id="5" name="TextBox 4"/>
          <p:cNvSpPr txBox="1"/>
          <p:nvPr/>
        </p:nvSpPr>
        <p:spPr>
          <a:xfrm>
            <a:off x="2659231" y="1017009"/>
            <a:ext cx="6147135" cy="1200329"/>
          </a:xfrm>
          <a:prstGeom prst="rect">
            <a:avLst/>
          </a:prstGeom>
          <a:solidFill>
            <a:srgbClr val="DEA779"/>
          </a:solidFill>
        </p:spPr>
        <p:txBody>
          <a:bodyPr wrap="square" rtlCol="0">
            <a:spAutoFit/>
          </a:bodyPr>
          <a:lstStyle/>
          <a:p>
            <a:r>
              <a:rPr lang="vi-VN" sz="2400" b="1" dirty="0">
                <a:latin typeface="UTM Avo" panose="02040603050506020204" pitchFamily="18" charset="0"/>
                <a:cs typeface="Times New Roman" pitchFamily="18" charset="0"/>
              </a:rPr>
              <a:t>Câu 4: </a:t>
            </a:r>
            <a:r>
              <a:rPr lang="vi-VN" sz="2400" dirty="0">
                <a:latin typeface="UTM Avo" panose="02040603050506020204" pitchFamily="18" charset="0"/>
                <a:cs typeface="Times New Roman" pitchFamily="18" charset="0"/>
              </a:rPr>
              <a:t>Khi đi chơi ở khu vui chơi, vì quá </a:t>
            </a:r>
            <a:r>
              <a:rPr lang="en-US" sz="2400" dirty="0" err="1">
                <a:latin typeface="UTM Avo" panose="02040603050506020204" pitchFamily="18" charset="0"/>
                <a:cs typeface="Times New Roman" pitchFamily="18" charset="0"/>
              </a:rPr>
              <a:t>mải</a:t>
            </a:r>
            <a:r>
              <a:rPr lang="vi-VN" sz="2400" dirty="0">
                <a:latin typeface="UTM Avo" panose="02040603050506020204" pitchFamily="18" charset="0"/>
                <a:cs typeface="Times New Roman" pitchFamily="18" charset="0"/>
              </a:rPr>
              <a:t> mê chơi nên em đã bị lạc mẹ, em sẽ tìm đến ai để có thể nhờ sự giúp đỡ? </a:t>
            </a:r>
            <a:endParaRPr lang="en-US" sz="2400" dirty="0">
              <a:latin typeface="UTM Avo" panose="02040603050506020204" pitchFamily="18" charset="0"/>
              <a:cs typeface="Times New Roman" pitchFamily="18" charset="0"/>
            </a:endParaRPr>
          </a:p>
        </p:txBody>
      </p:sp>
      <p:pic>
        <p:nvPicPr>
          <p:cNvPr id="28" name="Picture 27" descr="2.png"/>
          <p:cNvPicPr>
            <a:picLocks noChangeAspect="1"/>
          </p:cNvPicPr>
          <p:nvPr/>
        </p:nvPicPr>
        <p:blipFill>
          <a:blip r:embed="rId10" cstate="print"/>
          <a:stretch>
            <a:fillRect/>
          </a:stretch>
        </p:blipFill>
        <p:spPr>
          <a:xfrm>
            <a:off x="1295400" y="2819400"/>
            <a:ext cx="990600" cy="990600"/>
          </a:xfrm>
          <a:prstGeom prst="rect">
            <a:avLst/>
          </a:prstGeom>
        </p:spPr>
      </p:pic>
      <p:pic>
        <p:nvPicPr>
          <p:cNvPr id="29" name="Picture 28" descr="2.png"/>
          <p:cNvPicPr>
            <a:picLocks noChangeAspect="1"/>
          </p:cNvPicPr>
          <p:nvPr/>
        </p:nvPicPr>
        <p:blipFill>
          <a:blip r:embed="rId10" cstate="print"/>
          <a:stretch>
            <a:fillRect/>
          </a:stretch>
        </p:blipFill>
        <p:spPr>
          <a:xfrm>
            <a:off x="1295400" y="4762080"/>
            <a:ext cx="990600" cy="990600"/>
          </a:xfrm>
          <a:prstGeom prst="rect">
            <a:avLst/>
          </a:prstGeom>
        </p:spPr>
      </p:pic>
      <p:pic>
        <p:nvPicPr>
          <p:cNvPr id="30" name="Picture 29" descr="2.png"/>
          <p:cNvPicPr>
            <a:picLocks noChangeAspect="1"/>
          </p:cNvPicPr>
          <p:nvPr/>
        </p:nvPicPr>
        <p:blipFill>
          <a:blip r:embed="rId10" cstate="print"/>
          <a:stretch>
            <a:fillRect/>
          </a:stretch>
        </p:blipFill>
        <p:spPr>
          <a:xfrm>
            <a:off x="1295400" y="3837647"/>
            <a:ext cx="990600" cy="990600"/>
          </a:xfrm>
          <a:prstGeom prst="rect">
            <a:avLst/>
          </a:prstGeom>
        </p:spPr>
      </p:pic>
      <p:pic>
        <p:nvPicPr>
          <p:cNvPr id="32" name="Picture 31" descr="tich.png"/>
          <p:cNvPicPr>
            <a:picLocks noChangeAspect="1"/>
          </p:cNvPicPr>
          <p:nvPr/>
        </p:nvPicPr>
        <p:blipFill>
          <a:blip r:embed="rId11" cstate="print"/>
          <a:stretch>
            <a:fillRect/>
          </a:stretch>
        </p:blipFill>
        <p:spPr>
          <a:xfrm>
            <a:off x="5122333" y="4030879"/>
            <a:ext cx="723900" cy="723900"/>
          </a:xfrm>
          <a:prstGeom prst="rect">
            <a:avLst/>
          </a:prstGeom>
        </p:spPr>
      </p:pic>
      <p:pic>
        <p:nvPicPr>
          <p:cNvPr id="33" name="Picture 32" descr="sai.png"/>
          <p:cNvPicPr>
            <a:picLocks noChangeAspect="1"/>
          </p:cNvPicPr>
          <p:nvPr/>
        </p:nvPicPr>
        <p:blipFill>
          <a:blip r:embed="rId12" cstate="print"/>
          <a:stretch>
            <a:fillRect/>
          </a:stretch>
        </p:blipFill>
        <p:spPr>
          <a:xfrm>
            <a:off x="6027822" y="3327627"/>
            <a:ext cx="533400" cy="533400"/>
          </a:xfrm>
          <a:prstGeom prst="rect">
            <a:avLst/>
          </a:prstGeom>
        </p:spPr>
      </p:pic>
      <p:pic>
        <p:nvPicPr>
          <p:cNvPr id="34" name="Picture 33" descr="sai.png"/>
          <p:cNvPicPr>
            <a:picLocks noChangeAspect="1"/>
          </p:cNvPicPr>
          <p:nvPr/>
        </p:nvPicPr>
        <p:blipFill>
          <a:blip r:embed="rId12" cstate="print"/>
          <a:stretch>
            <a:fillRect/>
          </a:stretch>
        </p:blipFill>
        <p:spPr>
          <a:xfrm>
            <a:off x="6705600" y="5209854"/>
            <a:ext cx="533400" cy="533400"/>
          </a:xfrm>
          <a:prstGeom prst="rect">
            <a:avLst/>
          </a:prstGeom>
        </p:spPr>
      </p:pic>
      <p:pic>
        <p:nvPicPr>
          <p:cNvPr id="36" name="Picture 35" descr="2.png">
            <a:hlinkClick r:id="rId13" action="ppaction://hlinksldjump"/>
          </p:cNvPr>
          <p:cNvPicPr>
            <a:picLocks noChangeAspect="1"/>
          </p:cNvPicPr>
          <p:nvPr/>
        </p:nvPicPr>
        <p:blipFill>
          <a:blip r:embed="rId10" cstate="print"/>
          <a:stretch>
            <a:fillRect/>
          </a:stretch>
        </p:blipFill>
        <p:spPr>
          <a:xfrm>
            <a:off x="9220200" y="5410200"/>
            <a:ext cx="1447800" cy="1447800"/>
          </a:xfrm>
          <a:prstGeom prst="rect">
            <a:avLst/>
          </a:prstGeom>
        </p:spPr>
      </p:pic>
      <p:pic>
        <p:nvPicPr>
          <p:cNvPr id="2" name="Picture 1" descr="Logo, company name&#10;&#10;Description automatically generated">
            <a:extLst>
              <a:ext uri="{FF2B5EF4-FFF2-40B4-BE49-F238E27FC236}">
                <a16:creationId xmlns:a16="http://schemas.microsoft.com/office/drawing/2014/main" id="{5AEAD571-7E80-34F4-D212-8992B15CA7B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4" name="Oval 3">
            <a:extLst>
              <a:ext uri="{FF2B5EF4-FFF2-40B4-BE49-F238E27FC236}">
                <a16:creationId xmlns:a16="http://schemas.microsoft.com/office/drawing/2014/main" id="{5D027F93-1064-DEF6-CC2C-5BF92A7D1B72}"/>
              </a:ext>
            </a:extLst>
          </p:cNvPr>
          <p:cNvSpPr/>
          <p:nvPr/>
        </p:nvSpPr>
        <p:spPr>
          <a:xfrm>
            <a:off x="2165350" y="606601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pic>
        <p:nvPicPr>
          <p:cNvPr id="22" name="Picture 21" descr="1456.png">
            <a:extLst>
              <a:ext uri="{FF2B5EF4-FFF2-40B4-BE49-F238E27FC236}">
                <a16:creationId xmlns:a16="http://schemas.microsoft.com/office/drawing/2014/main" id="{85AFE8CF-B3BB-EBED-D012-69BA563FD55D}"/>
              </a:ext>
            </a:extLst>
          </p:cNvPr>
          <p:cNvPicPr>
            <a:picLocks noChangeAspect="1"/>
          </p:cNvPicPr>
          <p:nvPr/>
        </p:nvPicPr>
        <p:blipFill>
          <a:blip r:embed="rId8" cstate="print"/>
          <a:stretch>
            <a:fillRect/>
          </a:stretch>
        </p:blipFill>
        <p:spPr>
          <a:xfrm>
            <a:off x="3079750" y="6066017"/>
            <a:ext cx="3321050" cy="575440"/>
          </a:xfrm>
          <a:prstGeom prst="rect">
            <a:avLst/>
          </a:prstGeom>
        </p:spPr>
      </p:pic>
      <p:sp>
        <p:nvSpPr>
          <p:cNvPr id="27" name="TextBox 26">
            <a:extLst>
              <a:ext uri="{FF2B5EF4-FFF2-40B4-BE49-F238E27FC236}">
                <a16:creationId xmlns:a16="http://schemas.microsoft.com/office/drawing/2014/main" id="{A48877E8-30FD-693D-1083-35C81368DF7C}"/>
              </a:ext>
            </a:extLst>
          </p:cNvPr>
          <p:cNvSpPr txBox="1"/>
          <p:nvPr/>
        </p:nvSpPr>
        <p:spPr>
          <a:xfrm>
            <a:off x="2241550" y="6142217"/>
            <a:ext cx="457200" cy="523220"/>
          </a:xfrm>
          <a:prstGeom prst="rect">
            <a:avLst/>
          </a:prstGeom>
          <a:noFill/>
        </p:spPr>
        <p:txBody>
          <a:bodyPr wrap="square" rtlCol="0">
            <a:spAutoFit/>
          </a:bodyPr>
          <a:lstStyle/>
          <a:p>
            <a:r>
              <a:rPr lang="en-US" sz="2800" b="1" dirty="0">
                <a:solidFill>
                  <a:prstClr val="black"/>
                </a:solidFill>
                <a:latin typeface="UTM Avo" panose="02040603050506020204" pitchFamily="18" charset="0"/>
                <a:cs typeface="Times New Roman" pitchFamily="18" charset="0"/>
              </a:rPr>
              <a:t>D</a:t>
            </a:r>
          </a:p>
        </p:txBody>
      </p:sp>
      <p:sp>
        <p:nvSpPr>
          <p:cNvPr id="37" name="TextBox 36">
            <a:extLst>
              <a:ext uri="{FF2B5EF4-FFF2-40B4-BE49-F238E27FC236}">
                <a16:creationId xmlns:a16="http://schemas.microsoft.com/office/drawing/2014/main" id="{C5936E22-3A99-542D-128F-43F5CB9638AE}"/>
              </a:ext>
            </a:extLst>
          </p:cNvPr>
          <p:cNvSpPr txBox="1"/>
          <p:nvPr/>
        </p:nvSpPr>
        <p:spPr>
          <a:xfrm>
            <a:off x="3124200" y="6153090"/>
            <a:ext cx="3276600" cy="400110"/>
          </a:xfrm>
          <a:prstGeom prst="rect">
            <a:avLst/>
          </a:prstGeom>
          <a:noFill/>
        </p:spPr>
        <p:txBody>
          <a:bodyPr wrap="square" rtlCol="0">
            <a:spAutoFit/>
          </a:bodyPr>
          <a:lstStyle/>
          <a:p>
            <a:r>
              <a:rPr lang="en-US" sz="2000" dirty="0" err="1">
                <a:solidFill>
                  <a:srgbClr val="002060"/>
                </a:solidFill>
                <a:latin typeface="UTM Avo" panose="02040603050506020204" pitchFamily="18" charset="0"/>
                <a:cs typeface="Times New Roman" pitchFamily="18" charset="0"/>
              </a:rPr>
              <a:t>Đứng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yên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chờ</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mẹ</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tìm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tới</a:t>
            </a:r>
            <a:endParaRPr lang="en-US" sz="2000" dirty="0">
              <a:solidFill>
                <a:srgbClr val="002060"/>
              </a:solidFill>
              <a:latin typeface="UTM Avo" panose="02040603050506020204" pitchFamily="18" charset="0"/>
              <a:cs typeface="Times New Roman" pitchFamily="18" charset="0"/>
            </a:endParaRPr>
          </a:p>
        </p:txBody>
      </p:sp>
      <p:pic>
        <p:nvPicPr>
          <p:cNvPr id="38" name="Picture 37" descr="2.png">
            <a:extLst>
              <a:ext uri="{FF2B5EF4-FFF2-40B4-BE49-F238E27FC236}">
                <a16:creationId xmlns:a16="http://schemas.microsoft.com/office/drawing/2014/main" id="{75A4FCA3-70A0-A93E-F986-11FF74C37B35}"/>
              </a:ext>
            </a:extLst>
          </p:cNvPr>
          <p:cNvPicPr>
            <a:picLocks noChangeAspect="1"/>
          </p:cNvPicPr>
          <p:nvPr/>
        </p:nvPicPr>
        <p:blipFill>
          <a:blip r:embed="rId10" cstate="print"/>
          <a:stretch>
            <a:fillRect/>
          </a:stretch>
        </p:blipFill>
        <p:spPr>
          <a:xfrm>
            <a:off x="1327150" y="5761217"/>
            <a:ext cx="990600" cy="990600"/>
          </a:xfrm>
          <a:prstGeom prst="rect">
            <a:avLst/>
          </a:prstGeom>
        </p:spPr>
      </p:pic>
      <p:pic>
        <p:nvPicPr>
          <p:cNvPr id="39" name="Picture 38" descr="tich.png">
            <a:extLst>
              <a:ext uri="{FF2B5EF4-FFF2-40B4-BE49-F238E27FC236}">
                <a16:creationId xmlns:a16="http://schemas.microsoft.com/office/drawing/2014/main" id="{F15833F8-0DC6-1878-904C-DD925DA54AE8}"/>
              </a:ext>
            </a:extLst>
          </p:cNvPr>
          <p:cNvPicPr>
            <a:picLocks noChangeAspect="1"/>
          </p:cNvPicPr>
          <p:nvPr/>
        </p:nvPicPr>
        <p:blipFill>
          <a:blip r:embed="rId11" cstate="print"/>
          <a:stretch>
            <a:fillRect/>
          </a:stretch>
        </p:blipFill>
        <p:spPr>
          <a:xfrm>
            <a:off x="6438900" y="5918710"/>
            <a:ext cx="723900" cy="723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15000" fill="hold"/>
                                        <p:tgtEl>
                                          <p:spTgt spid="25"/>
                                        </p:tgtEl>
                                        <p:attrNameLst>
                                          <p:attrName>r</p:attrName>
                                        </p:attrNameLst>
                                      </p:cBhvr>
                                    </p:animRot>
                                  </p:childTnLst>
                                </p:cTn>
                              </p:par>
                            </p:childTnLst>
                          </p:cTn>
                        </p:par>
                        <p:par>
                          <p:cTn id="12" fill="hold">
                            <p:stCondLst>
                              <p:cond delay="15000"/>
                            </p:stCondLst>
                            <p:childTnLst>
                              <p:par>
                                <p:cTn id="13" presetID="1"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clickEffect">
                                  <p:stCondLst>
                                    <p:cond delay="0"/>
                                  </p:stCondLst>
                                  <p:childTnLst>
                                    <p:animClr clrSpc="rgb" dir="cw">
                                      <p:cBhvr>
                                        <p:cTn id="19" dur="2000" fill="hold"/>
                                        <p:tgtEl>
                                          <p:spTgt spid="7"/>
                                        </p:tgtEl>
                                        <p:attrNameLst>
                                          <p:attrName>fillcolor</p:attrName>
                                        </p:attrNameLst>
                                      </p:cBhvr>
                                      <p:to>
                                        <a:srgbClr val="3399FF"/>
                                      </p:to>
                                    </p:animClr>
                                    <p:set>
                                      <p:cBhvr>
                                        <p:cTn id="20" dur="2000" fill="hold"/>
                                        <p:tgtEl>
                                          <p:spTgt spid="7"/>
                                        </p:tgtEl>
                                        <p:attrNameLst>
                                          <p:attrName>fill.type</p:attrName>
                                        </p:attrNameLst>
                                      </p:cBhvr>
                                      <p:to>
                                        <p:strVal val="solid"/>
                                      </p:to>
                                    </p:set>
                                    <p:set>
                                      <p:cBhvr>
                                        <p:cTn id="21" dur="2000" fill="hold"/>
                                        <p:tgtEl>
                                          <p:spTgt spid="7"/>
                                        </p:tgtEl>
                                        <p:attrNameLst>
                                          <p:attrName>fill.on</p:attrName>
                                        </p:attrNameLst>
                                      </p:cBhvr>
                                      <p:to>
                                        <p:strVal val="true"/>
                                      </p:to>
                                    </p:set>
                                  </p:childTnLst>
                                  <p:subTnLst>
                                    <p:audio>
                                      <p:cMediaNode>
                                        <p:cTn display="0" masterRel="sameClick">
                                          <p:stCondLst>
                                            <p:cond evt="begin" delay="0">
                                              <p:tn val="18"/>
                                            </p:cond>
                                          </p:stCondLst>
                                          <p:endCondLst>
                                            <p:cond evt="onStopAudio" delay="0">
                                              <p:tgtEl>
                                                <p:sldTgt/>
                                              </p:tgtEl>
                                            </p:cond>
                                          </p:endCondLst>
                                        </p:cTn>
                                        <p:tgtEl>
                                          <p:sndTgt r:embed="rId4" name="applause.wav"/>
                                        </p:tgtEl>
                                      </p:cMediaNode>
                                    </p:audio>
                                  </p:subTnLst>
                                </p:cTn>
                              </p:par>
                              <p:par>
                                <p:cTn id="22" presetID="1"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12"/>
                                        </p:tgtEl>
                                        <p:attrNameLst>
                                          <p:attrName>fillcolor</p:attrName>
                                        </p:attrNameLst>
                                      </p:cBhvr>
                                      <p:to>
                                        <a:schemeClr val="accent2"/>
                                      </p:to>
                                    </p:animClr>
                                    <p:set>
                                      <p:cBhvr>
                                        <p:cTn id="31" dur="2000" fill="hold"/>
                                        <p:tgtEl>
                                          <p:spTgt spid="12"/>
                                        </p:tgtEl>
                                        <p:attrNameLst>
                                          <p:attrName>fill.type</p:attrName>
                                        </p:attrNameLst>
                                      </p:cBhvr>
                                      <p:to>
                                        <p:strVal val="solid"/>
                                      </p:to>
                                    </p:set>
                                    <p:set>
                                      <p:cBhvr>
                                        <p:cTn id="32" dur="20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5" name="sai-1.wav"/>
                                        </p:tgtEl>
                                      </p:cMediaNode>
                                    </p:audio>
                                  </p:sub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5" restart="whenNotActive" fill="hold" evtFilter="cancelBubble" nodeType="interactiveSeq">
                <p:stCondLst>
                  <p:cond evt="onClick" delay="0">
                    <p:tgtEl>
                      <p:spTgt spid="16"/>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2000" fill="hold"/>
                                        <p:tgtEl>
                                          <p:spTgt spid="11"/>
                                        </p:tgtEl>
                                        <p:attrNameLst>
                                          <p:attrName>fillcolor</p:attrName>
                                        </p:attrNameLst>
                                      </p:cBhvr>
                                      <p:to>
                                        <a:schemeClr val="accent2"/>
                                      </p:to>
                                    </p:animClr>
                                    <p:set>
                                      <p:cBhvr>
                                        <p:cTn id="40" dur="2000" fill="hold"/>
                                        <p:tgtEl>
                                          <p:spTgt spid="11"/>
                                        </p:tgtEl>
                                        <p:attrNameLst>
                                          <p:attrName>fill.type</p:attrName>
                                        </p:attrNameLst>
                                      </p:cBhvr>
                                      <p:to>
                                        <p:strVal val="solid"/>
                                      </p:to>
                                    </p:set>
                                    <p:set>
                                      <p:cBhvr>
                                        <p:cTn id="41" dur="2000" fill="hold"/>
                                        <p:tgtEl>
                                          <p:spTgt spid="11"/>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5" name="sai-1.wav"/>
                                        </p:tgtEl>
                                      </p:cMediaNode>
                                    </p:audio>
                                  </p:subTnLst>
                                </p:cTn>
                              </p:par>
                              <p:par>
                                <p:cTn id="42" presetID="1" presetClass="entr" presetSubtype="0"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44" restart="whenNotActive" fill="hold" evtFilter="cancelBubble" nodeType="interactiveSeq">
                <p:stCondLst>
                  <p:cond evt="onClick" delay="0">
                    <p:tgtEl>
                      <p:spTgt spid="27"/>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4"/>
                                        </p:tgtEl>
                                        <p:attrNameLst>
                                          <p:attrName>fillcolor</p:attrName>
                                        </p:attrNameLst>
                                      </p:cBhvr>
                                      <p:to>
                                        <a:srgbClr val="3399FF"/>
                                      </p:to>
                                    </p:animClr>
                                    <p:set>
                                      <p:cBhvr>
                                        <p:cTn id="49" dur="2000" fill="hold"/>
                                        <p:tgtEl>
                                          <p:spTgt spid="4"/>
                                        </p:tgtEl>
                                        <p:attrNameLst>
                                          <p:attrName>fill.type</p:attrName>
                                        </p:attrNameLst>
                                      </p:cBhvr>
                                      <p:to>
                                        <p:strVal val="solid"/>
                                      </p:to>
                                    </p:set>
                                    <p:set>
                                      <p:cBhvr>
                                        <p:cTn id="50" dur="2000" fill="hold"/>
                                        <p:tgtEl>
                                          <p:spTgt spid="4"/>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4" name="applause.wav"/>
                                        </p:tgtEl>
                                      </p:cMediaNode>
                                    </p:audio>
                                  </p:sub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childTnLst>
        </p:cTn>
      </p:par>
    </p:tnLst>
    <p:bldLst>
      <p:bldP spid="2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1212066" y="3546470"/>
            <a:ext cx="3984020"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pitchFamily="34" charset="0"/>
                <a:sym typeface="Arial"/>
              </a:rPr>
              <a:t>Hoàn thành vở bài tập</a:t>
            </a:r>
            <a:endPar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5870329" y="3222763"/>
            <a:ext cx="5268433"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cho tiết sinh hoạt lớp theo hướng dẫn của Giáo viên</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2" name="Picture 27">
            <a:extLst>
              <a:ext uri="{FF2B5EF4-FFF2-40B4-BE49-F238E27FC236}">
                <a16:creationId xmlns:a16="http://schemas.microsoft.com/office/drawing/2014/main" id="{7DF214C3-B5BA-E994-28E0-686B29834E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3221" y="5714177"/>
            <a:ext cx="1895935" cy="628257"/>
          </a:xfrm>
          <a:prstGeom prst="rect">
            <a:avLst/>
          </a:prstGeom>
        </p:spPr>
      </p:pic>
      <p:pic>
        <p:nvPicPr>
          <p:cNvPr id="6" name="Picture 28">
            <a:extLst>
              <a:ext uri="{FF2B5EF4-FFF2-40B4-BE49-F238E27FC236}">
                <a16:creationId xmlns:a16="http://schemas.microsoft.com/office/drawing/2014/main" id="{15BAB8A2-B309-BC71-54B4-54726E661A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14097" y="1746260"/>
            <a:ext cx="1637229" cy="910895"/>
          </a:xfrm>
          <a:prstGeom prst="rect">
            <a:avLst/>
          </a:prstGeom>
        </p:spPr>
      </p:pic>
      <p:pic>
        <p:nvPicPr>
          <p:cNvPr id="7" name="Picture 9">
            <a:extLst>
              <a:ext uri="{FF2B5EF4-FFF2-40B4-BE49-F238E27FC236}">
                <a16:creationId xmlns:a16="http://schemas.microsoft.com/office/drawing/2014/main" id="{FF4811E9-7811-1B03-42D9-377ACF8A14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610974" y="2657156"/>
            <a:ext cx="1186203" cy="1186203"/>
          </a:xfrm>
          <a:prstGeom prst="rect">
            <a:avLst/>
          </a:prstGeom>
        </p:spPr>
      </p:pic>
      <p:pic>
        <p:nvPicPr>
          <p:cNvPr id="8" name="Picture 15">
            <a:extLst>
              <a:ext uri="{FF2B5EF4-FFF2-40B4-BE49-F238E27FC236}">
                <a16:creationId xmlns:a16="http://schemas.microsoft.com/office/drawing/2014/main" id="{D2E16DF9-2BDE-DA2B-3EE6-FAD46864EAA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877881" y="2313295"/>
            <a:ext cx="1253329" cy="12533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9 - An toàn trong cuộc sống - Tuần 33_1</Template>
  <TotalTime>65</TotalTime>
  <Words>858</Words>
  <Application>Microsoft Office PowerPoint</Application>
  <PresentationFormat>Widescreen</PresentationFormat>
  <Paragraphs>108</Paragraphs>
  <Slides>28</Slides>
  <Notes>6</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28</vt:i4>
      </vt:variant>
    </vt:vector>
  </HeadingPairs>
  <TitlesOfParts>
    <vt:vector size="37" baseType="lpstr">
      <vt:lpstr>Arial</vt:lpstr>
      <vt:lpstr>Calibri</vt:lpstr>
      <vt:lpstr>Calibri Light</vt:lpstr>
      <vt:lpstr>UTM Avo</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hung.nv2510hung.nv2510</cp:lastModifiedBy>
  <cp:revision>8</cp:revision>
  <dcterms:created xsi:type="dcterms:W3CDTF">2023-05-23T07:00:02Z</dcterms:created>
  <dcterms:modified xsi:type="dcterms:W3CDTF">2023-08-18T04:46:06Z</dcterms:modified>
</cp:coreProperties>
</file>