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40"/>
  </p:notesMasterIdLst>
  <p:sldIdLst>
    <p:sldId id="256" r:id="rId5"/>
    <p:sldId id="257" r:id="rId6"/>
    <p:sldId id="258" r:id="rId7"/>
    <p:sldId id="259" r:id="rId8"/>
    <p:sldId id="287" r:id="rId9"/>
    <p:sldId id="286" r:id="rId10"/>
    <p:sldId id="285" r:id="rId11"/>
    <p:sldId id="284" r:id="rId12"/>
    <p:sldId id="260" r:id="rId13"/>
    <p:sldId id="272" r:id="rId14"/>
    <p:sldId id="277" r:id="rId15"/>
    <p:sldId id="278" r:id="rId16"/>
    <p:sldId id="279" r:id="rId17"/>
    <p:sldId id="280" r:id="rId18"/>
    <p:sldId id="281" r:id="rId19"/>
    <p:sldId id="282" r:id="rId20"/>
    <p:sldId id="290" r:id="rId21"/>
    <p:sldId id="291" r:id="rId22"/>
    <p:sldId id="292" r:id="rId23"/>
    <p:sldId id="293" r:id="rId24"/>
    <p:sldId id="294" r:id="rId25"/>
    <p:sldId id="295" r:id="rId26"/>
    <p:sldId id="261" r:id="rId27"/>
    <p:sldId id="262" r:id="rId28"/>
    <p:sldId id="297" r:id="rId29"/>
    <p:sldId id="298" r:id="rId30"/>
    <p:sldId id="300" r:id="rId31"/>
    <p:sldId id="299" r:id="rId32"/>
    <p:sldId id="301" r:id="rId33"/>
    <p:sldId id="302" r:id="rId34"/>
    <p:sldId id="303" r:id="rId35"/>
    <p:sldId id="306" r:id="rId36"/>
    <p:sldId id="269" r:id="rId37"/>
    <p:sldId id="267" r:id="rId38"/>
    <p:sldId id="307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2221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9066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4729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951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mảnh</a:t>
            </a:r>
            <a:r>
              <a:rPr lang="en-US" dirty="0"/>
              <a:t> </a:t>
            </a:r>
            <a:r>
              <a:rPr lang="en-US" dirty="0" err="1"/>
              <a:t>ghép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Khi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tất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tam </a:t>
            </a:r>
            <a:r>
              <a:rPr lang="en-US" dirty="0" err="1"/>
              <a:t>giác</a:t>
            </a:r>
            <a:r>
              <a:rPr lang="en-US" dirty="0"/>
              <a:t> </a:t>
            </a:r>
            <a:r>
              <a:rPr lang="en-US" dirty="0" err="1"/>
              <a:t>đỏ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46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81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312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36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117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337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78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6855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306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3886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0790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0887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6865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0771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2635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41541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3166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93847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63156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8798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49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88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25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49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32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90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67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78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7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49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908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14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59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376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891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54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50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190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049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778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62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771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20136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37227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22769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6294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781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2180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5833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37522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0903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175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610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BD190-56AD-4C55-BBCA-1554B872117B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674BA-2DE0-4D90-8561-25BA31F62F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2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2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2800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1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1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gif"/><Relationship Id="rId18" Type="http://schemas.openxmlformats.org/officeDocument/2006/relationships/image" Target="../media/image30.svg"/><Relationship Id="rId26" Type="http://schemas.openxmlformats.org/officeDocument/2006/relationships/image" Target="../media/image38.png"/><Relationship Id="rId39" Type="http://schemas.openxmlformats.org/officeDocument/2006/relationships/slide" Target="slide15.xml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33.png"/><Relationship Id="rId34" Type="http://schemas.openxmlformats.org/officeDocument/2006/relationships/image" Target="../media/image43.png"/><Relationship Id="rId42" Type="http://schemas.openxmlformats.org/officeDocument/2006/relationships/image" Target="../media/image47.png"/><Relationship Id="rId7" Type="http://schemas.openxmlformats.org/officeDocument/2006/relationships/image" Target="../media/image2.svg"/><Relationship Id="rId12" Type="http://schemas.openxmlformats.org/officeDocument/2006/relationships/image" Target="../media/image25.gif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slide" Target="slide12.xml"/><Relationship Id="rId38" Type="http://schemas.openxmlformats.org/officeDocument/2006/relationships/image" Target="../media/image45.png"/><Relationship Id="rId2" Type="http://schemas.openxmlformats.org/officeDocument/2006/relationships/audio" Target="../media/media1.wma"/><Relationship Id="rId16" Type="http://schemas.openxmlformats.org/officeDocument/2006/relationships/image" Target="../media/image28.png"/><Relationship Id="rId20" Type="http://schemas.openxmlformats.org/officeDocument/2006/relationships/image" Target="../media/image32.svg"/><Relationship Id="rId29" Type="http://schemas.openxmlformats.org/officeDocument/2006/relationships/image" Target="../media/image41.png"/><Relationship Id="rId41" Type="http://schemas.openxmlformats.org/officeDocument/2006/relationships/slide" Target="slide16.xml"/><Relationship Id="rId1" Type="http://schemas.microsoft.com/office/2007/relationships/media" Target="../media/media1.wma"/><Relationship Id="rId6" Type="http://schemas.openxmlformats.org/officeDocument/2006/relationships/image" Target="../media/image1.png"/><Relationship Id="rId11" Type="http://schemas.openxmlformats.org/officeDocument/2006/relationships/image" Target="../media/image24.gif"/><Relationship Id="rId24" Type="http://schemas.openxmlformats.org/officeDocument/2006/relationships/image" Target="../media/image36.png"/><Relationship Id="rId32" Type="http://schemas.openxmlformats.org/officeDocument/2006/relationships/image" Target="../media/image42.png"/><Relationship Id="rId37" Type="http://schemas.openxmlformats.org/officeDocument/2006/relationships/slide" Target="slide14.xml"/><Relationship Id="rId40" Type="http://schemas.openxmlformats.org/officeDocument/2006/relationships/image" Target="../media/image46.png"/><Relationship Id="rId5" Type="http://schemas.openxmlformats.org/officeDocument/2006/relationships/audio" Target="../media/audio1.wav"/><Relationship Id="rId15" Type="http://schemas.openxmlformats.org/officeDocument/2006/relationships/image" Target="../media/image27.png"/><Relationship Id="rId23" Type="http://schemas.openxmlformats.org/officeDocument/2006/relationships/image" Target="../media/image35.jpeg"/><Relationship Id="rId28" Type="http://schemas.openxmlformats.org/officeDocument/2006/relationships/image" Target="../media/image40.png"/><Relationship Id="rId36" Type="http://schemas.openxmlformats.org/officeDocument/2006/relationships/image" Target="../media/image44.png"/><Relationship Id="rId10" Type="http://schemas.openxmlformats.org/officeDocument/2006/relationships/image" Target="../media/image23.gif"/><Relationship Id="rId19" Type="http://schemas.openxmlformats.org/officeDocument/2006/relationships/image" Target="../media/image31.png"/><Relationship Id="rId31" Type="http://schemas.openxmlformats.org/officeDocument/2006/relationships/slide" Target="slide11.xm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2.svg"/><Relationship Id="rId14" Type="http://schemas.openxmlformats.org/officeDocument/2006/relationships/slide" Target="slide8.xml"/><Relationship Id="rId22" Type="http://schemas.openxmlformats.org/officeDocument/2006/relationships/image" Target="../media/image34.svg"/><Relationship Id="rId27" Type="http://schemas.openxmlformats.org/officeDocument/2006/relationships/image" Target="../media/image39.png"/><Relationship Id="rId30" Type="http://schemas.openxmlformats.org/officeDocument/2006/relationships/slide" Target="slide17.xml"/><Relationship Id="rId35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33.png"/><Relationship Id="rId3" Type="http://schemas.openxmlformats.org/officeDocument/2006/relationships/slide" Target="slide10.xml"/><Relationship Id="rId7" Type="http://schemas.openxmlformats.org/officeDocument/2006/relationships/image" Target="../media/image51.pn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svg"/><Relationship Id="rId11" Type="http://schemas.openxmlformats.org/officeDocument/2006/relationships/image" Target="../media/image31.png"/><Relationship Id="rId5" Type="http://schemas.openxmlformats.org/officeDocument/2006/relationships/image" Target="../media/image49.png"/><Relationship Id="rId15" Type="http://schemas.openxmlformats.org/officeDocument/2006/relationships/image" Target="../media/image35.jpeg"/><Relationship Id="rId10" Type="http://schemas.openxmlformats.org/officeDocument/2006/relationships/image" Target="../media/image30.svg"/><Relationship Id="rId4" Type="http://schemas.openxmlformats.org/officeDocument/2006/relationships/image" Target="../media/image48.pn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12" Type="http://schemas.openxmlformats.org/officeDocument/2006/relationships/image" Target="../media/image48.pn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svg"/><Relationship Id="rId11" Type="http://schemas.openxmlformats.org/officeDocument/2006/relationships/slide" Target="slide10.xml"/><Relationship Id="rId5" Type="http://schemas.openxmlformats.org/officeDocument/2006/relationships/image" Target="../media/image29.png"/><Relationship Id="rId15" Type="http://schemas.openxmlformats.org/officeDocument/2006/relationships/image" Target="../media/image50.svg"/><Relationship Id="rId10" Type="http://schemas.openxmlformats.org/officeDocument/2006/relationships/image" Target="../media/image34.svg"/><Relationship Id="rId4" Type="http://schemas.openxmlformats.org/officeDocument/2006/relationships/image" Target="../media/image2.svg"/><Relationship Id="rId9" Type="http://schemas.openxmlformats.org/officeDocument/2006/relationships/image" Target="../media/image33.png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slide" Target="slide10.xml"/><Relationship Id="rId15" Type="http://schemas.openxmlformats.org/officeDocument/2006/relationships/image" Target="../media/image50.svg"/><Relationship Id="rId10" Type="http://schemas.openxmlformats.org/officeDocument/2006/relationships/image" Target="../media/image32.svg"/><Relationship Id="rId4" Type="http://schemas.openxmlformats.org/officeDocument/2006/relationships/image" Target="../media/image2.svg"/><Relationship Id="rId9" Type="http://schemas.openxmlformats.org/officeDocument/2006/relationships/image" Target="../media/image31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slide" Target="slide10.xml"/><Relationship Id="rId15" Type="http://schemas.openxmlformats.org/officeDocument/2006/relationships/image" Target="../media/image50.svg"/><Relationship Id="rId10" Type="http://schemas.openxmlformats.org/officeDocument/2006/relationships/image" Target="../media/image32.svg"/><Relationship Id="rId4" Type="http://schemas.openxmlformats.org/officeDocument/2006/relationships/image" Target="../media/image2.svg"/><Relationship Id="rId9" Type="http://schemas.openxmlformats.org/officeDocument/2006/relationships/image" Target="../media/image31.png"/><Relationship Id="rId1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slide" Target="slide10.xml"/><Relationship Id="rId15" Type="http://schemas.openxmlformats.org/officeDocument/2006/relationships/image" Target="../media/image50.svg"/><Relationship Id="rId10" Type="http://schemas.openxmlformats.org/officeDocument/2006/relationships/image" Target="../media/image32.svg"/><Relationship Id="rId4" Type="http://schemas.openxmlformats.org/officeDocument/2006/relationships/image" Target="../media/image2.svg"/><Relationship Id="rId9" Type="http://schemas.openxmlformats.org/officeDocument/2006/relationships/image" Target="../media/image31.png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jpe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52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slide" Target="slide10.xml"/><Relationship Id="rId15" Type="http://schemas.openxmlformats.org/officeDocument/2006/relationships/image" Target="../media/image50.svg"/><Relationship Id="rId10" Type="http://schemas.openxmlformats.org/officeDocument/2006/relationships/image" Target="../media/image32.svg"/><Relationship Id="rId4" Type="http://schemas.openxmlformats.org/officeDocument/2006/relationships/image" Target="../media/image2.svg"/><Relationship Id="rId9" Type="http://schemas.openxmlformats.org/officeDocument/2006/relationships/image" Target="../media/image31.png"/><Relationship Id="rId1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cong-nghe-3/1/130/14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7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26.xml"/><Relationship Id="rId5" Type="http://schemas.openxmlformats.org/officeDocument/2006/relationships/image" Target="../media/image70.gif"/><Relationship Id="rId4" Type="http://schemas.openxmlformats.org/officeDocument/2006/relationships/image" Target="../media/image6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audio" Target="../media/audio2.wav"/><Relationship Id="rId7" Type="http://schemas.openxmlformats.org/officeDocument/2006/relationships/image" Target="../media/image74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gif"/><Relationship Id="rId11" Type="http://schemas.openxmlformats.org/officeDocument/2006/relationships/image" Target="../media/image76.gif"/><Relationship Id="rId5" Type="http://schemas.openxmlformats.org/officeDocument/2006/relationships/image" Target="../media/image73.jpg"/><Relationship Id="rId10" Type="http://schemas.openxmlformats.org/officeDocument/2006/relationships/image" Target="../media/image75.jpeg"/><Relationship Id="rId4" Type="http://schemas.openxmlformats.org/officeDocument/2006/relationships/audio" Target="../media/audio3.wav"/><Relationship Id="rId9" Type="http://schemas.openxmlformats.org/officeDocument/2006/relationships/slide" Target="slide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86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4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nghệ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đời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đèn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80DF3E9-DFBE-AB2F-D337-4B50B6F26005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AFAACDE-C8DE-6803-742F-C5D63B6E5D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0184E9-E4C0-2C3F-FD48-50236692F0A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B3F06510-EE34-1B1B-D2BA-5B59580FC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90844">
            <a:off x="344694" y="5606584"/>
            <a:ext cx="525405" cy="96646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B72B675C-1DFC-CE13-6B6F-573BDC91BD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68309" y="682235"/>
            <a:ext cx="1101314" cy="1043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40196D-B586-ECB0-F48B-5FA3D0CD63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4597" y="4303248"/>
            <a:ext cx="7146631" cy="2484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829724-8670-652D-F51E-513B3CD15FBB}"/>
              </a:ext>
            </a:extLst>
          </p:cNvPr>
          <p:cNvSpPr txBox="1"/>
          <p:nvPr/>
        </p:nvSpPr>
        <p:spPr>
          <a:xfrm>
            <a:off x="865201" y="1582924"/>
            <a:ext cx="8784826" cy="1893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vi-VN" sz="2600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vi-VN" sz="2600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lựa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fr-FR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CF5E2F-7FDD-4EFF-0A21-20555266AEAC}"/>
              </a:ext>
            </a:extLst>
          </p:cNvPr>
          <p:cNvSpPr/>
          <p:nvPr/>
        </p:nvSpPr>
        <p:spPr>
          <a:xfrm>
            <a:off x="1488558" y="4293767"/>
            <a:ext cx="2165790" cy="2493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C336FF-7517-3FBD-AD1F-4851EDBBD330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ECDA8B2-43C6-F5EB-18B0-0231F3F1D0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1E3548-877B-0479-BD6B-555F65A435F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C0F5EFE1-19FC-4335-958D-8F8181589CF0}"/>
              </a:ext>
            </a:extLst>
          </p:cNvPr>
          <p:cNvSpPr txBox="1"/>
          <p:nvPr/>
        </p:nvSpPr>
        <p:spPr>
          <a:xfrm>
            <a:off x="933294" y="1679699"/>
            <a:ext cx="5459235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880"/>
              </a:lnSpc>
              <a:buClrTx/>
            </a:pP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endParaRPr lang="en-US" sz="2600" b="1" kern="1200" spc="8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ABBF681E-8F58-9E91-E1DC-07BB0BF6E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64530" y="1100176"/>
            <a:ext cx="1101314" cy="1043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61CD88-E216-276C-1902-0E929CC96D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9613" y="6039534"/>
            <a:ext cx="1223014" cy="767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A42DA3-C1DF-F0CA-5842-EBDEC732A38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462"/>
          <a:stretch/>
        </p:blipFill>
        <p:spPr>
          <a:xfrm>
            <a:off x="3262854" y="3843261"/>
            <a:ext cx="5902391" cy="29145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A39A29-E949-E914-EDCA-512F496607A8}"/>
              </a:ext>
            </a:extLst>
          </p:cNvPr>
          <p:cNvSpPr txBox="1"/>
          <p:nvPr/>
        </p:nvSpPr>
        <p:spPr>
          <a:xfrm>
            <a:off x="2436037" y="3557805"/>
            <a:ext cx="2082800" cy="502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Chiếu sáng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73E62B-CF1C-DEB2-AA14-C1EA7E710E11}"/>
              </a:ext>
            </a:extLst>
          </p:cNvPr>
          <p:cNvSpPr txBox="1"/>
          <p:nvPr/>
        </p:nvSpPr>
        <p:spPr>
          <a:xfrm>
            <a:off x="1317923" y="4436960"/>
            <a:ext cx="2696450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Giảm mỏi mắt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7ABFB0-A466-3CF3-3BAC-228AA665CD3C}"/>
              </a:ext>
            </a:extLst>
          </p:cNvPr>
          <p:cNvSpPr txBox="1"/>
          <p:nvPr/>
        </p:nvSpPr>
        <p:spPr>
          <a:xfrm>
            <a:off x="978287" y="5547091"/>
            <a:ext cx="2696450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Chống cận thị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46662-A0F0-8618-305D-DE1FE4EA5A9E}"/>
              </a:ext>
            </a:extLst>
          </p:cNvPr>
          <p:cNvSpPr txBox="1"/>
          <p:nvPr/>
        </p:nvSpPr>
        <p:spPr>
          <a:xfrm>
            <a:off x="4428806" y="2793848"/>
            <a:ext cx="3748822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 trí góc học tập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01246-2AC6-9EA3-0FE9-C50B63016DB2}"/>
              </a:ext>
            </a:extLst>
          </p:cNvPr>
          <p:cNvSpPr txBox="1"/>
          <p:nvPr/>
        </p:nvSpPr>
        <p:spPr>
          <a:xfrm>
            <a:off x="8177628" y="3557805"/>
            <a:ext cx="3231351" cy="4924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 trung học tập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6D14F0-A7C3-9BCE-45C1-5B2393B17994}"/>
              </a:ext>
            </a:extLst>
          </p:cNvPr>
          <p:cNvSpPr txBox="1"/>
          <p:nvPr/>
        </p:nvSpPr>
        <p:spPr>
          <a:xfrm>
            <a:off x="8546074" y="4581910"/>
            <a:ext cx="2862905" cy="12476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Tích hợp hộp đựng bút…</a:t>
            </a:r>
          </a:p>
        </p:txBody>
      </p:sp>
    </p:spTree>
    <p:extLst>
      <p:ext uri="{BB962C8B-B14F-4D97-AF65-F5344CB8AC3E}">
        <p14:creationId xmlns:p14="http://schemas.microsoft.com/office/powerpoint/2010/main" val="384705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759348-D32C-7432-2A94-4EE9B6139550}"/>
              </a:ext>
            </a:extLst>
          </p:cNvPr>
          <p:cNvSpPr txBox="1"/>
          <p:nvPr/>
        </p:nvSpPr>
        <p:spPr>
          <a:xfrm>
            <a:off x="361619" y="5173544"/>
            <a:ext cx="9537293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huống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sách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giáo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khoa.</a:t>
            </a:r>
          </a:p>
          <a:p>
            <a:pPr marL="457223" indent="-457223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“Ai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ai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853417D-02D6-0287-19D9-51614B2865EC}"/>
              </a:ext>
            </a:extLst>
          </p:cNvPr>
          <p:cNvGrpSpPr/>
          <p:nvPr/>
        </p:nvGrpSpPr>
        <p:grpSpPr>
          <a:xfrm>
            <a:off x="2254102" y="1635181"/>
            <a:ext cx="5901734" cy="3226132"/>
            <a:chOff x="2764465" y="1815934"/>
            <a:chExt cx="5901734" cy="322613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7C93B0D-070B-D8DE-4AEC-FCF29B605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28115" y="2035599"/>
              <a:ext cx="5438084" cy="300646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0F60ED-1136-CB71-F7CF-B6AB91C7B430}"/>
                </a:ext>
              </a:extLst>
            </p:cNvPr>
            <p:cNvSpPr/>
            <p:nvPr/>
          </p:nvSpPr>
          <p:spPr>
            <a:xfrm>
              <a:off x="2764465" y="1815934"/>
              <a:ext cx="2222205" cy="672085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864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9AABFE22-E244-FDEC-B451-4F909F7ACA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56930" y="638253"/>
            <a:ext cx="1101314" cy="1043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202BBC-B11D-8CA3-42ED-5AAEEBF8CEF8}"/>
              </a:ext>
            </a:extLst>
          </p:cNvPr>
          <p:cNvSpPr txBox="1"/>
          <p:nvPr/>
        </p:nvSpPr>
        <p:spPr>
          <a:xfrm>
            <a:off x="2270905" y="5551630"/>
            <a:ext cx="715499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chị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nói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nói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sai</a:t>
            </a:r>
            <a:r>
              <a:rPr lang="en-US" sz="26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4406BB-64BB-7134-9884-697ECE84DF46}"/>
              </a:ext>
            </a:extLst>
          </p:cNvPr>
          <p:cNvGrpSpPr/>
          <p:nvPr/>
        </p:nvGrpSpPr>
        <p:grpSpPr>
          <a:xfrm>
            <a:off x="2270905" y="1830083"/>
            <a:ext cx="6305107" cy="3553507"/>
            <a:chOff x="2764465" y="1815934"/>
            <a:chExt cx="5901734" cy="322613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2B20ABF-C14E-32A3-2B52-C32B60F1C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28115" y="2035599"/>
              <a:ext cx="5438084" cy="300646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4D573F-3EAD-DBD7-C486-DD4C9A0EE3AE}"/>
                </a:ext>
              </a:extLst>
            </p:cNvPr>
            <p:cNvSpPr/>
            <p:nvPr/>
          </p:nvSpPr>
          <p:spPr>
            <a:xfrm>
              <a:off x="2764465" y="1815934"/>
              <a:ext cx="2222205" cy="672085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125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616EC935-A741-7021-25AD-9B82D8478B1F}"/>
              </a:ext>
            </a:extLst>
          </p:cNvPr>
          <p:cNvSpPr txBox="1"/>
          <p:nvPr/>
        </p:nvSpPr>
        <p:spPr>
          <a:xfrm>
            <a:off x="-301088" y="1617677"/>
            <a:ext cx="5459235" cy="37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880"/>
              </a:lnSpc>
              <a:buClrTx/>
            </a:pP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endParaRPr lang="en-US" sz="2600" b="1" kern="1200" spc="8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B7CA4C-C12A-7EFA-65CB-3189C345BD77}"/>
              </a:ext>
            </a:extLst>
          </p:cNvPr>
          <p:cNvSpPr txBox="1"/>
          <p:nvPr/>
        </p:nvSpPr>
        <p:spPr>
          <a:xfrm>
            <a:off x="405495" y="1993934"/>
            <a:ext cx="11056403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so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điểm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giữa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EC85A1-335F-200D-8876-1A9CC18108D1}"/>
              </a:ext>
            </a:extLst>
          </p:cNvPr>
          <p:cNvSpPr txBox="1"/>
          <p:nvPr/>
        </p:nvSpPr>
        <p:spPr>
          <a:xfrm>
            <a:off x="6706342" y="5065967"/>
            <a:ext cx="5074533" cy="1807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công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tắc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bật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tắt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chỉnh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DD123-B8B2-E501-596C-63A38DB061B6}"/>
              </a:ext>
            </a:extLst>
          </p:cNvPr>
          <p:cNvSpPr txBox="1"/>
          <p:nvPr/>
        </p:nvSpPr>
        <p:spPr>
          <a:xfrm>
            <a:off x="634254" y="3508257"/>
            <a:ext cx="4839200" cy="18078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công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tắc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vừa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bật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vừa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tắt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chỉnh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mức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D9D078-44E9-8246-78AA-59738A926A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49453" r="45063"/>
          <a:stretch/>
        </p:blipFill>
        <p:spPr>
          <a:xfrm>
            <a:off x="3191067" y="5345323"/>
            <a:ext cx="1666814" cy="1528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23319C-4A31-DD90-869D-A4ACE01B5E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0" r="-1"/>
          <a:stretch/>
        </p:blipFill>
        <p:spPr>
          <a:xfrm>
            <a:off x="7899990" y="3060885"/>
            <a:ext cx="1903229" cy="174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8089ECE4-2225-8D6E-2D68-F7458DBCFC20}"/>
              </a:ext>
            </a:extLst>
          </p:cNvPr>
          <p:cNvSpPr txBox="1"/>
          <p:nvPr/>
        </p:nvSpPr>
        <p:spPr>
          <a:xfrm>
            <a:off x="886147" y="1555591"/>
            <a:ext cx="7495853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880"/>
              </a:lnSpc>
              <a:buClrTx/>
            </a:pPr>
            <a:r>
              <a:rPr lang="en-US" sz="2600" b="1" kern="1200" spc="8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Các bộ phận chính của đèn học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8BE6E2-B4FE-5845-26CA-498C3712E5B0}"/>
              </a:ext>
            </a:extLst>
          </p:cNvPr>
          <p:cNvSpPr txBox="1"/>
          <p:nvPr/>
        </p:nvSpPr>
        <p:spPr>
          <a:xfrm>
            <a:off x="991919" y="2078425"/>
            <a:ext cx="10208161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chỉ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năng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chúng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99E5CF-6430-96A5-7110-C7788A35FF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188"/>
          <a:stretch/>
        </p:blipFill>
        <p:spPr>
          <a:xfrm>
            <a:off x="5077429" y="3205926"/>
            <a:ext cx="2440604" cy="3097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E32F13-FC1D-7DCC-5F44-3F3C3CA15864}"/>
              </a:ext>
            </a:extLst>
          </p:cNvPr>
          <p:cNvSpPr txBox="1"/>
          <p:nvPr/>
        </p:nvSpPr>
        <p:spPr>
          <a:xfrm>
            <a:off x="863969" y="3696474"/>
            <a:ext cx="2540000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Đế đèn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6E5AF0-F1ED-49EB-9778-7D8A31BC3584}"/>
              </a:ext>
            </a:extLst>
          </p:cNvPr>
          <p:cNvSpPr txBox="1"/>
          <p:nvPr/>
        </p:nvSpPr>
        <p:spPr>
          <a:xfrm>
            <a:off x="991919" y="4664006"/>
            <a:ext cx="2864067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Công tắc đèn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7050A-8EA5-5772-ACE6-AD44F138E42E}"/>
              </a:ext>
            </a:extLst>
          </p:cNvPr>
          <p:cNvSpPr txBox="1"/>
          <p:nvPr/>
        </p:nvSpPr>
        <p:spPr>
          <a:xfrm>
            <a:off x="2133969" y="5631539"/>
            <a:ext cx="2540000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Bóng đèn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6CC29-369A-5FB2-7C78-5D202232ED2A}"/>
              </a:ext>
            </a:extLst>
          </p:cNvPr>
          <p:cNvSpPr txBox="1"/>
          <p:nvPr/>
        </p:nvSpPr>
        <p:spPr>
          <a:xfrm>
            <a:off x="7739367" y="5631538"/>
            <a:ext cx="2540000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6. Dây nguồn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217D6-FBE9-1899-A15C-ABF7C6389F0F}"/>
              </a:ext>
            </a:extLst>
          </p:cNvPr>
          <p:cNvSpPr txBox="1"/>
          <p:nvPr/>
        </p:nvSpPr>
        <p:spPr>
          <a:xfrm>
            <a:off x="8199723" y="4721095"/>
            <a:ext cx="2540000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5. Thân đèn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40C973-460B-88A4-E5BA-DDAE5378321F}"/>
              </a:ext>
            </a:extLst>
          </p:cNvPr>
          <p:cNvSpPr txBox="1"/>
          <p:nvPr/>
        </p:nvSpPr>
        <p:spPr>
          <a:xfrm>
            <a:off x="8907504" y="3690803"/>
            <a:ext cx="2540000" cy="4924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4. Chụp đèn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4A8ED8A-B580-1105-F527-F038A22C1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B4631E-9CCB-88AE-FA6B-F6487110701F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6ABFA94-7C0D-4332-0411-09ED525C6E1E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7A30B-F37D-4E24-DB6C-B78EB4596DEA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B164C49-2682-F657-9C3B-4D529B48C323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15D320-0C12-DAB5-B108-52F0E1A54561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Graphic 44">
            <a:extLst>
              <a:ext uri="{FF2B5EF4-FFF2-40B4-BE49-F238E27FC236}">
                <a16:creationId xmlns:a16="http://schemas.microsoft.com/office/drawing/2014/main" id="{E6EF79A6-DA8E-1193-7814-76FC86C3045C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5" name="Graphic 44">
              <a:extLst>
                <a:ext uri="{FF2B5EF4-FFF2-40B4-BE49-F238E27FC236}">
                  <a16:creationId xmlns:a16="http://schemas.microsoft.com/office/drawing/2014/main" id="{BC7170ED-EA89-833C-EDDF-7160023C13E5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A662BB-BACA-E014-3846-D21D58FE048D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18ADCBEB-BC99-BB9B-AC4C-EF9914715BE8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AAAF0DC9-D585-5EC5-7A57-08D9C25AE1B3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27C69702-8E50-1AB0-D3DF-69FA51BFA65A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CB140CD-A293-028F-98C5-D01DAC946FF2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646B108F-B156-83DB-0811-EED82AB555AB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8733CFC-1E53-C395-43AF-435D13E27D5A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1DA1E2E6-D4DC-4295-EDBB-0B86051548BE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555CD01A-AE11-F584-B983-8A6EC2D8D682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62740D48-4A01-8B00-A941-7B60B8AA37F5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04B331D2-E9E0-DB61-96DC-495147D88AA4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9F1B7398-3182-6DD4-CA62-1155FBDFF887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F5A1131E-7B94-FECF-3F27-74E2B4495F02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8ADBC932-A660-F915-B2C3-583949A4E34B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7E146A7E-82F5-FC6F-D0E0-408B1A17C7F4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5254F802-84F7-C121-4460-B493C8659DA4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FFB1AB40-108F-0302-14D4-62743AEF374A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A5504772-A29B-18C2-AD59-13D38702EF28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EBDCA5B3-84FB-F6C1-EA6B-F95DAE1BE6A2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8FD7F3C-E41C-F7C1-9432-AA7FA07C1748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611A8D92-575B-7A6D-E998-A5D10986D0E6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596E9C3B-CB48-8297-0694-D3A40AB924F3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A041010-5930-FCEF-A03F-A291CCBB7F55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1C3C5725-4D8F-4E8C-6E30-747C36110EA7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F840431E-A815-3017-CCAC-502F88FC27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CD18453-D8D6-CDA3-872A-61551E6209E2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C4E7B66F-5F84-C4BC-16F0-7FA2E13BBE8C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44">
              <a:extLst>
                <a:ext uri="{FF2B5EF4-FFF2-40B4-BE49-F238E27FC236}">
                  <a16:creationId xmlns:a16="http://schemas.microsoft.com/office/drawing/2014/main" id="{E7834537-C3CF-28E6-30AA-ECF910ED583C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56CB560B-31F9-C125-DB27-95FF2C30735D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FB57495F-DEAE-6E31-74BE-52F9CFC7032E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CE2327E-6533-D897-E101-4D8C45F15FCD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66422799-2481-06E2-B6D3-035E0AC99F3A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D96A66A-D69C-9007-93CA-C4E02AABF4B7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2C41DAD1-D2A5-1FAC-02FF-7F9EF98DB729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453207E5-ADF5-2DAA-43F1-1DB71FDB9D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4DA8E4EC-0251-CE33-90EC-8FEC793474F5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378326E1-7372-E205-BFD7-9FAF27ECF190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9474EDE2-08AB-CFC4-E290-04B146D37ED3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6787AD83-3C74-53EE-EE43-197E7DF70A42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A624570-53FF-5D13-31B1-3A44D7E0B2CB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EB4515D4-6C43-6612-E517-0FF5170E6A6A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31CBF2B-DF0A-7608-ACD6-E6ADCC13075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A960732E-2AB6-6BE1-1A16-7CD863BCCE44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F2CB1B-0EFD-E888-695C-8C4141039933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C7476D7-DD31-7DDC-7920-32BDF335D605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C3D4CCFE-E77D-E665-496E-2BB9807BB091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D3958D1-0E50-F75D-7243-4C70188F4B3D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742646-7F66-1C6F-0011-692966353E2B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F7FB717C-4C03-75BC-CDF2-4BF5B8EA4F48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88EECE75-478B-A0D9-7F10-CF51F214B257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AC99173-113D-3677-81C8-3787B0A72285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31F470C9-FA1C-237E-5D90-487E36D5D122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072FB4EB-7171-C2AC-C7F7-2869B2F57B5C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2BD3BB95-9E7B-C7BB-34F4-0FF69B5179ED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FC73BB2B-169D-8AA4-DD18-9385CE351DE9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44">
              <a:extLst>
                <a:ext uri="{FF2B5EF4-FFF2-40B4-BE49-F238E27FC236}">
                  <a16:creationId xmlns:a16="http://schemas.microsoft.com/office/drawing/2014/main" id="{7284AECB-ACB0-B096-12BE-37835F83F49E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D449051-A968-C768-A622-53F9133EFA0E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E6E8F00-C16A-B75D-D3AB-A2ED6170FC1F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EAC48A2-5CC2-0187-49BA-BC9CA3FFE07A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72AA0C9-6222-A64F-E002-46A5A0F5D138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1EDE685-CFC9-1566-9C5F-2E73D69AB819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50883A5-FB3D-BC75-E96E-B784C0ED016E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C3A48D-B4B2-2179-65AE-ACACE3AA3FD7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B4D2807-73F7-C45F-FFD1-BF36D2CDD718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C5391DF-6F31-417D-A6E9-711792312784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DD7856-1E14-1D2C-123C-60D2DDDF317B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6D28AEA-D92E-D3CA-186B-C6CAB35BD5FC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0371A7-76EA-D376-AB96-E81B227A80DA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C4E622-318D-A021-1111-124829FE0395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8EBB5A9F-697D-AA59-C904-CF2AA0CBF5F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F44A78C7-FCBC-BF9E-8B6C-155A6E0D9DAE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BD94C98-5E92-CC1B-1E2D-91093FEB4D26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652087-368C-C68F-A109-E905FE08BB72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04BE5F58-4767-BE2B-F946-FBB003612A10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FA71D681-A9F4-BAEA-C6CB-5237FC28EE75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8F37F887-EBBF-70DD-86AD-7343ADFD8E76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4629AC-73F5-78CA-36DF-0BC99057E25F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DFB001B5-8E6E-AD3A-86F4-C2335E74E9C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96F716E-CB38-BE5F-FC58-0E3D61B84283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2C93DC0-C88E-78D2-6611-67EB139022F5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687248C-CDC8-AACC-11AE-238112573557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CA724B69-568C-5B34-5CE7-E23024C67AF7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9E6B3CE-B970-D745-4ABF-8862E1611138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2" name="Graphic 44">
            <a:extLst>
              <a:ext uri="{FF2B5EF4-FFF2-40B4-BE49-F238E27FC236}">
                <a16:creationId xmlns:a16="http://schemas.microsoft.com/office/drawing/2014/main" id="{8842D13B-5A9D-3ACC-7034-86787D218F2C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552AC2F-60D9-35A3-7683-90092EA8ACCB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33DB5BF8-36A3-6BB6-D6D8-906921287BF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72060E9-A37B-7061-60E7-73B5BB0C926E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1F478DA-0EE4-C420-A0C1-9E207ED2C216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E43BEF9-922A-AD6A-B222-FEE90D9FF7FE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293BA20-702B-FFFE-3387-75AF2318ADFD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5200479-A4EB-317B-5AAF-99641062255A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5D17AB07-386F-7A59-95C6-573BA74CEC17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765F6D-8EAE-19CA-77E0-DA2332ED6F72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5CA3B06-9C9B-8CCD-7958-AB877DF1C36F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D4054D0-41F6-B126-CC7B-2D24469E4C53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3E33D4F8-5908-BA07-44A3-B83096894B49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E31653E-65FD-ECF7-BD97-562FBBFA6ADB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2E69EA8-8B42-AB54-B911-37CDE00376B8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6A560BF-20CA-EF33-56B5-C24089C3C1E0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200392A-0FF8-4E6C-2FF1-0BEB05A883F7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26B60100-35C8-9F6D-40F1-11EAAF88D53A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3358E82-25F2-DA82-CCC1-0F3CFF3055F1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E50C3417-9532-D4D4-A4B9-9F0E055084D3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13D83935-7E17-4AF2-66EA-DC1797636866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5A609FE3-17BB-980D-B945-40ABAE72622C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FA034F-770C-88E0-A3BF-3C62F2256395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0092ED1-D2C2-F4BF-6D6B-22A7B2AB0A93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7A0AD57-D720-C36B-3E24-15341EF01846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4FCC430-E4F7-109D-501F-D31CA7AC8835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1FB517B-D046-CEFE-7EC9-DF0BDAE85CB6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B98BC00-645E-D302-4D35-B8558FDF16A9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0" name="Graphic 44">
            <a:extLst>
              <a:ext uri="{FF2B5EF4-FFF2-40B4-BE49-F238E27FC236}">
                <a16:creationId xmlns:a16="http://schemas.microsoft.com/office/drawing/2014/main" id="{58A3B486-DB3F-ABAE-6550-78F30A141681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D7DB7A9-CDBD-7653-8B88-07D946FE574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DB14993-1FE1-846B-8579-E091480F5477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E3B8E7D4-7EB4-71F6-9887-AD555AC7D1F6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D3456CE-7695-75F8-280A-6A9B3502F22E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08C923-7AF3-51BE-5A98-50C807A2475B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AFA9538-7C4C-4BBF-24B5-4EB091D2370B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DAE2E88-1FA4-BF46-2221-49AAF5BA5905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AEAA0E1-B0FB-6AB1-0941-40DCFE8460D0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BD64D04-2BCF-50E5-11C5-99A5A3AE5F92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9C8C0D74-21C2-4EA8-7824-63D7B2D0167A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68C0B876-547D-750B-A79D-3B3B97D95861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59C716E1-97D5-318E-2EE6-F6A11A1DDAEF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C341BD4B-073D-7363-DA95-ADE6B1BD8FB9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5C98633-52E7-B3CA-1931-62D2BDD6CA3C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99EBE74-C9A0-493C-27D1-5655955E3285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5BC77216-41ED-7FEA-44CB-41A4256AD0B1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8E5AF6C-555D-F584-5E1C-EB7A915DFA7F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DCF4878-6705-C6DA-6CC6-053EB3FAB024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DBC13C06-2282-3B3B-A920-5E40FEE68CC0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724E9258-BB4D-4DCE-6F8B-56FA83916800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44FF06E-A0D4-8FF5-C212-0713DFA868F2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0EBF71FD-074A-DB6B-1626-256C6A97042C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1EC0DDAF-BECB-AC9E-FBA8-01436C07D748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1FCB71E-7A62-9EAB-66E8-456082847AD7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5CCCFA5-1F3C-36EC-C03A-80FC90CC466B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6" name="Graphic 44">
            <a:extLst>
              <a:ext uri="{FF2B5EF4-FFF2-40B4-BE49-F238E27FC236}">
                <a16:creationId xmlns:a16="http://schemas.microsoft.com/office/drawing/2014/main" id="{F2046D4C-5D5E-373B-26A1-C6CAF45F2250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438D880D-10CF-E160-5E80-DDDE2FC47B95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0DF4880A-00B5-BCEE-2E7A-CDD5923EF679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779F350-F6FA-7993-99DE-A70B1F1871E5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9ED96128-E2BA-EE93-2954-A0B6A674BF2C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B2444B4B-672E-292E-3361-779E6D57F4ED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DD29882D-29C4-9CF4-F22F-C3DDAB43486B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BCDCE4B7-4F29-7005-F149-0E41DC8829CD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7E28C362-D405-64B3-739C-CAD1CA0B2AE4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859B716-233D-CFB0-841D-2BCD2ECB3DC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64895455-9E8E-6C44-5B58-4BD53E5E0010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FA43054A-5BE3-A9F5-6E72-15FB094374C3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66AB759-FD43-00D8-35FE-8324772D2C65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FA3D8F3-24A2-38DE-E604-99977FAB4BF0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91D97907-AE4B-A984-1E06-88DCAB04A6AF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1" name="Graphic 250">
            <a:extLst>
              <a:ext uri="{FF2B5EF4-FFF2-40B4-BE49-F238E27FC236}">
                <a16:creationId xmlns:a16="http://schemas.microsoft.com/office/drawing/2014/main" id="{FE6089E3-CF35-F52A-2919-2BFC026179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252" name="Picture 251">
            <a:extLst>
              <a:ext uri="{FF2B5EF4-FFF2-40B4-BE49-F238E27FC236}">
                <a16:creationId xmlns:a16="http://schemas.microsoft.com/office/drawing/2014/main" id="{6AC7983C-AEB7-C7FC-4159-B81642A15E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253" name="Picture 252">
            <a:extLst>
              <a:ext uri="{FF2B5EF4-FFF2-40B4-BE49-F238E27FC236}">
                <a16:creationId xmlns:a16="http://schemas.microsoft.com/office/drawing/2014/main" id="{29D3B0F4-E477-D79F-5D65-76638E8363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254" name="Picture 253">
            <a:extLst>
              <a:ext uri="{FF2B5EF4-FFF2-40B4-BE49-F238E27FC236}">
                <a16:creationId xmlns:a16="http://schemas.microsoft.com/office/drawing/2014/main" id="{6F695AC1-9BF0-0169-6231-23EBD047B0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255" name="Picture 254">
            <a:extLst>
              <a:ext uri="{FF2B5EF4-FFF2-40B4-BE49-F238E27FC236}">
                <a16:creationId xmlns:a16="http://schemas.microsoft.com/office/drawing/2014/main" id="{451213EB-39A0-4280-39A5-03375FAB5E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pic>
        <p:nvPicPr>
          <p:cNvPr id="256" name="Picture 255">
            <a:hlinkClick r:id="rId14" action="ppaction://hlinksldjump"/>
            <a:extLst>
              <a:ext uri="{FF2B5EF4-FFF2-40B4-BE49-F238E27FC236}">
                <a16:creationId xmlns:a16="http://schemas.microsoft.com/office/drawing/2014/main" id="{1DD956C5-A354-EC64-9B2C-7E1EAD1468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257" name="vuidehoc">
            <a:hlinkClick r:id="" action="ppaction://media"/>
            <a:extLst>
              <a:ext uri="{FF2B5EF4-FFF2-40B4-BE49-F238E27FC236}">
                <a16:creationId xmlns:a16="http://schemas.microsoft.com/office/drawing/2014/main" id="{283BE92E-C7CC-3E9E-3715-3F6EC5DA1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378DA961-1DB0-3CE2-3761-F3D8E04CC58E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28C690-0639-4B43-56EF-D6237C8D3A87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260" name="Graphic 259">
              <a:extLst>
                <a:ext uri="{FF2B5EF4-FFF2-40B4-BE49-F238E27FC236}">
                  <a16:creationId xmlns:a16="http://schemas.microsoft.com/office/drawing/2014/main" id="{AF9D972A-32B7-68B8-5660-68FC06408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7D236E51-2054-3066-DDB2-3C9BCD16AE79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Lật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4B71B751-D7C3-2C86-323E-2E811A8E408C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4618B40A-08CB-A927-CA72-F01157C1CAEC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264" name="Graphic 263">
              <a:extLst>
                <a:ext uri="{FF2B5EF4-FFF2-40B4-BE49-F238E27FC236}">
                  <a16:creationId xmlns:a16="http://schemas.microsoft.com/office/drawing/2014/main" id="{0B10700E-BBCF-D913-F3AF-2D52629C1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8A9C7D1D-783B-B1DE-6C4E-30237F91A73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mảnh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F169A71C-43C4-9B09-A7C4-B3BFD489F1E2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C4CA7CAD-46DA-CE94-5C57-D88BB8DD3EAD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268" name="Graphic 267">
              <a:extLst>
                <a:ext uri="{FF2B5EF4-FFF2-40B4-BE49-F238E27FC236}">
                  <a16:creationId xmlns:a16="http://schemas.microsoft.com/office/drawing/2014/main" id="{C4A3DA8C-AF78-767C-0F8B-65A45529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261AFD0-3B2B-2084-AB27-9BB0745DC0B8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ghép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270" name="Picture 269">
            <a:extLst>
              <a:ext uri="{FF2B5EF4-FFF2-40B4-BE49-F238E27FC236}">
                <a16:creationId xmlns:a16="http://schemas.microsoft.com/office/drawing/2014/main" id="{29332CF9-6DEE-A885-7AFF-D8FECBF9FD7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9D758A-F02B-34FB-5EB0-41D640D5E866}"/>
              </a:ext>
            </a:extLst>
          </p:cNvPr>
          <p:cNvSpPr/>
          <p:nvPr/>
        </p:nvSpPr>
        <p:spPr>
          <a:xfrm>
            <a:off x="4305959" y="738002"/>
            <a:ext cx="7564229" cy="5282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4" name="den1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45893"/>
          </a:xfrm>
          <a:prstGeom prst="rect">
            <a:avLst/>
          </a:prstGeom>
        </p:spPr>
      </p:pic>
      <p:pic>
        <p:nvPicPr>
          <p:cNvPr id="127" name="den4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28" name="den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71485"/>
            <a:ext cx="2639810" cy="2639810"/>
          </a:xfrm>
          <a:prstGeom prst="rect">
            <a:avLst/>
          </a:prstGeom>
        </p:spPr>
      </p:pic>
      <p:pic>
        <p:nvPicPr>
          <p:cNvPr id="129" name="den6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  <p:pic>
        <p:nvPicPr>
          <p:cNvPr id="159" name="Picture 158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35" action="ppaction://hlinksldjump"/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378" y="738002"/>
            <a:ext cx="2639810" cy="2639810"/>
          </a:xfrm>
          <a:prstGeom prst="rect">
            <a:avLst/>
          </a:prstGeom>
        </p:spPr>
      </p:pic>
      <p:pic>
        <p:nvPicPr>
          <p:cNvPr id="142" name="mau4">
            <a:hlinkClick r:id="rId37" action="ppaction://hlinksldjump"/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143" name="mau5">
            <a:hlinkClick r:id="rId39" action="ppaction://hlinksldjump"/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81011"/>
            <a:ext cx="2633741" cy="2639810"/>
          </a:xfrm>
          <a:prstGeom prst="rect">
            <a:avLst/>
          </a:prstGeom>
        </p:spPr>
      </p:pic>
      <p:pic>
        <p:nvPicPr>
          <p:cNvPr id="144" name="mau6">
            <a:hlinkClick r:id="rId41" action="ppaction://hlinksldjump"/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994" y="3018790"/>
            <a:ext cx="2651990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7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58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470B91-094B-D0A0-C5C3-B64206F33ADD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6F47B7-ED5A-94B7-4B0F-8B7027A6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19EF00-DA3A-2070-5649-E8911E3BC7B5}"/>
                </a:ext>
              </a:extLst>
            </p:cNvPr>
            <p:cNvSpPr txBox="1"/>
            <p:nvPr/>
          </p:nvSpPr>
          <p:spPr>
            <a:xfrm>
              <a:off x="2193851" y="924737"/>
              <a:ext cx="518514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1E311E3-852A-5350-FBB3-98DEAE359640}"/>
              </a:ext>
            </a:extLst>
          </p:cNvPr>
          <p:cNvGrpSpPr/>
          <p:nvPr/>
        </p:nvGrpSpPr>
        <p:grpSpPr>
          <a:xfrm>
            <a:off x="3890243" y="3906780"/>
            <a:ext cx="5875678" cy="2772629"/>
            <a:chOff x="3890243" y="3906780"/>
            <a:chExt cx="5875678" cy="2772629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17F4567-0EF0-304D-7E1E-6F3E16356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890243" y="3906780"/>
              <a:ext cx="5875678" cy="27726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6F4B23-ADED-7055-8D7C-5022E8AAB4AF}"/>
                </a:ext>
              </a:extLst>
            </p:cNvPr>
            <p:cNvSpPr txBox="1"/>
            <p:nvPr/>
          </p:nvSpPr>
          <p:spPr>
            <a:xfrm>
              <a:off x="4808983" y="4205477"/>
              <a:ext cx="412643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đứng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vững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trên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mặt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bàn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F844CC-D283-C44E-E17F-D3C6CF3CB818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918D406-E323-B121-2016-AFC998F14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BB1CD744-AC57-73AD-9BFB-9C15DDE5E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DDA53BD-A2DD-42C4-12F4-7F29E69A1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F82F06B-086A-927B-33DB-A10A212376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AC044A6-3BF1-B9F1-6AB9-24CE00EAA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3923EE3-2B8B-CE92-02A2-52C70E6AC9EF}"/>
              </a:ext>
            </a:extLst>
          </p:cNvPr>
          <p:cNvGrpSpPr/>
          <p:nvPr/>
        </p:nvGrpSpPr>
        <p:grpSpPr>
          <a:xfrm>
            <a:off x="183656" y="4205477"/>
            <a:ext cx="2368982" cy="2415754"/>
            <a:chOff x="192357" y="4793336"/>
            <a:chExt cx="2368982" cy="241575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560702CC-0936-60FB-9E4D-03C38528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DBC098A-2480-2610-2F5F-2B6E5F294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0E84E59-5D40-FEB2-8BCC-4A38C21EE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46" name="Picture 45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34B6BD-532B-2959-F67F-1A1BE1AF1F5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F14BBF-5FFB-D870-D693-0619A1B4D91C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6F2E703-36B2-61E7-1ACC-8C770B027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510975-3678-97CE-C987-FC1DDDF28BF8}"/>
                </a:ext>
              </a:extLst>
            </p:cNvPr>
            <p:cNvSpPr txBox="1"/>
            <p:nvPr/>
          </p:nvSpPr>
          <p:spPr>
            <a:xfrm>
              <a:off x="1814450" y="792733"/>
              <a:ext cx="622004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côn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g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tắc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79613C-83D0-2D3B-F5CE-4B93CEB52694}"/>
              </a:ext>
            </a:extLst>
          </p:cNvPr>
          <p:cNvGrpSpPr/>
          <p:nvPr/>
        </p:nvGrpSpPr>
        <p:grpSpPr>
          <a:xfrm>
            <a:off x="3883184" y="3420006"/>
            <a:ext cx="5875678" cy="2772629"/>
            <a:chOff x="3883184" y="3420006"/>
            <a:chExt cx="5875678" cy="2772629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F674CCC4-EFEA-BEDA-7C3D-55979C85B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DE1144-6426-6680-1BC4-75323D2DFF9F}"/>
                </a:ext>
              </a:extLst>
            </p:cNvPr>
            <p:cNvSpPr txBox="1"/>
            <p:nvPr/>
          </p:nvSpPr>
          <p:spPr>
            <a:xfrm>
              <a:off x="4606761" y="4056362"/>
              <a:ext cx="45198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Bật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tắt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điều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chỉnh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độ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sáng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C85E5B3-0D3F-FC24-40E9-C3AF2E19B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  <a:extLst>
              <a:ext uri="{FF2B5EF4-FFF2-40B4-BE49-F238E27FC236}">
                <a16:creationId xmlns:a16="http://schemas.microsoft.com/office/drawing/2014/main" id="{29C989CA-1BAB-F72D-9596-BC4745C54A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9BAA598-70A5-E9F2-DE02-D1754BBC06CA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1B2E32E-8687-338E-B9B2-25DD50062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27780941-6980-C597-DA1D-FBB65BD51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4947C8B0-B342-00A0-E9BC-5B66C7B4C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ACA58A4-79C5-AD06-DCA2-DFC535CBE2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7E59EA3-2E08-D79E-F28E-278071E4B8A6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5D1FD6C-CFDE-5D81-9DD6-6F5D7C7FB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D5D407B-FA0D-1C99-6DC0-CC9F93C519ED}"/>
                </a:ext>
              </a:extLst>
            </p:cNvPr>
            <p:cNvSpPr txBox="1"/>
            <p:nvPr/>
          </p:nvSpPr>
          <p:spPr>
            <a:xfrm>
              <a:off x="2220653" y="981454"/>
              <a:ext cx="496341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467EDB7-E6B6-AC18-1685-8E67F0E07854}"/>
              </a:ext>
            </a:extLst>
          </p:cNvPr>
          <p:cNvGrpSpPr/>
          <p:nvPr/>
        </p:nvGrpSpPr>
        <p:grpSpPr>
          <a:xfrm>
            <a:off x="3883184" y="3420006"/>
            <a:ext cx="5875678" cy="2772629"/>
            <a:chOff x="3883184" y="3420006"/>
            <a:chExt cx="5875678" cy="277262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343E51F-8D33-E1DC-3DFF-9B1B89521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83D25E-6E30-6001-2841-D7AC7A4DA04B}"/>
                </a:ext>
              </a:extLst>
            </p:cNvPr>
            <p:cNvSpPr txBox="1"/>
            <p:nvPr/>
          </p:nvSpPr>
          <p:spPr>
            <a:xfrm>
              <a:off x="4702359" y="4193879"/>
              <a:ext cx="4348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Phát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ánh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sáng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162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6EB535D9-045C-3ED3-B22B-B3BD9C7BA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sldjump"/>
            <a:extLst>
              <a:ext uri="{FF2B5EF4-FFF2-40B4-BE49-F238E27FC236}">
                <a16:creationId xmlns:a16="http://schemas.microsoft.com/office/drawing/2014/main" id="{4848E908-75A3-68DA-49C0-48A512B5B3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BD6392-8CF7-FF12-5E84-A3B49EF0E041}"/>
              </a:ext>
            </a:extLst>
          </p:cNvPr>
          <p:cNvGrpSpPr/>
          <p:nvPr/>
        </p:nvGrpSpPr>
        <p:grpSpPr>
          <a:xfrm>
            <a:off x="-92588" y="4914429"/>
            <a:ext cx="2368982" cy="2415754"/>
            <a:chOff x="192357" y="4793336"/>
            <a:chExt cx="2368982" cy="2415754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23A4023-BBE2-8B6C-8B98-42A19A775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59C7DB4D-D17B-A085-3D2F-DEA607CEF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A6168D5D-58CA-BA86-0AC0-22819A179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20A0DFF-B602-8586-B64A-D0A90624EAA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F82F1E-D746-C276-EBAC-F0EEA07C56EC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DFFFA7C-C7F3-5F8B-944C-5CDA5ED1C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2DDB9A-FCEF-B70B-162A-76C5B5F6C3B8}"/>
                </a:ext>
              </a:extLst>
            </p:cNvPr>
            <p:cNvSpPr txBox="1"/>
            <p:nvPr/>
          </p:nvSpPr>
          <p:spPr>
            <a:xfrm>
              <a:off x="2241917" y="792733"/>
              <a:ext cx="496341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chụp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 gì?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1B298B5-9B5D-F008-6EA1-182B406FD5E0}"/>
              </a:ext>
            </a:extLst>
          </p:cNvPr>
          <p:cNvGrpSpPr/>
          <p:nvPr/>
        </p:nvGrpSpPr>
        <p:grpSpPr>
          <a:xfrm>
            <a:off x="3883184" y="3420006"/>
            <a:ext cx="5953091" cy="2772629"/>
            <a:chOff x="3883184" y="3420006"/>
            <a:chExt cx="5953091" cy="277262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51D15A6-D9BF-3220-7D79-C87DBF983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070561-AE2A-391C-F040-F4762A98B723}"/>
                </a:ext>
              </a:extLst>
            </p:cNvPr>
            <p:cNvSpPr txBox="1"/>
            <p:nvPr/>
          </p:nvSpPr>
          <p:spPr>
            <a:xfrm>
              <a:off x="3925565" y="3998726"/>
              <a:ext cx="591071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Bảo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vệ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trung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ánh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sáng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933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21">
            <a:extLst>
              <a:ext uri="{FF2B5EF4-FFF2-40B4-BE49-F238E27FC236}">
                <a16:creationId xmlns:a16="http://schemas.microsoft.com/office/drawing/2014/main" id="{9F6E361D-EB6D-71BD-3E1F-D66614A85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23" name="Picture 22">
            <a:hlinkClick r:id="rId5" action="ppaction://hlinksldjump"/>
            <a:extLst>
              <a:ext uri="{FF2B5EF4-FFF2-40B4-BE49-F238E27FC236}">
                <a16:creationId xmlns:a16="http://schemas.microsoft.com/office/drawing/2014/main" id="{C8C2D11B-F772-15FF-A623-FF3C3C47AD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8C5AA4A-15C0-50E0-5284-60361DD326C4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7EC1B76B-27A6-567A-0620-A8D1909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CA5AB108-7F25-F45C-3CD3-A506E967C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19943BFB-F536-D514-F914-4F1858B63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EFAE9E32-3037-1C88-7854-90DD1F18C9A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FD12EEA-D1DE-C201-816F-F3C492DC03B6}"/>
              </a:ext>
            </a:extLst>
          </p:cNvPr>
          <p:cNvGrpSpPr/>
          <p:nvPr/>
        </p:nvGrpSpPr>
        <p:grpSpPr>
          <a:xfrm>
            <a:off x="1284987" y="273089"/>
            <a:ext cx="7188715" cy="3932388"/>
            <a:chOff x="1284987" y="273089"/>
            <a:chExt cx="7188715" cy="393238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166D054-A766-C445-8391-8A2EF91FB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84987" y="273089"/>
              <a:ext cx="7188715" cy="39323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0F6967-0F48-5164-7D46-35C88BA31AF5}"/>
                </a:ext>
              </a:extLst>
            </p:cNvPr>
            <p:cNvSpPr txBox="1"/>
            <p:nvPr/>
          </p:nvSpPr>
          <p:spPr>
            <a:xfrm>
              <a:off x="2328530" y="792733"/>
              <a:ext cx="463225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thân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lang="en-US" sz="4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lang="en-US" sz="44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  <a:endPara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00A76D9-418F-78B1-248B-723352844CC7}"/>
              </a:ext>
            </a:extLst>
          </p:cNvPr>
          <p:cNvGrpSpPr/>
          <p:nvPr/>
        </p:nvGrpSpPr>
        <p:grpSpPr>
          <a:xfrm>
            <a:off x="3706965" y="3462658"/>
            <a:ext cx="6022490" cy="3436402"/>
            <a:chOff x="3826421" y="3454419"/>
            <a:chExt cx="5903614" cy="277262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F11501E-0C54-42BD-4B39-ECE482762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3854357" y="3454419"/>
              <a:ext cx="5875678" cy="277262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40AD4D2-92D3-CA52-DEE8-5481FBE8E8C6}"/>
                </a:ext>
              </a:extLst>
            </p:cNvPr>
            <p:cNvSpPr txBox="1"/>
            <p:nvPr/>
          </p:nvSpPr>
          <p:spPr>
            <a:xfrm>
              <a:off x="3826421" y="3966530"/>
              <a:ext cx="59036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Giữ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chụp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điều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hướng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chiều</a:t>
              </a:r>
              <a:r>
                <a:rPr lang="en-US" sz="3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đèn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66BBA1A-7809-463E-7109-8E21A385E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pic>
        <p:nvPicPr>
          <p:cNvPr id="8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DDD35CA3-BBE0-EA11-4454-4372AC820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233F0CB-BED8-F69A-E997-FDF1689FB592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04C6FDD-2B0F-2DF7-C2F6-586920BFC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438E5C1-4244-90A2-58BE-C55A45C19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9A5274C5-6523-51B5-04F3-FC4F3416D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8F3E2AA-85B6-9B38-6FFB-001E8EA2FC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E1BDC5F-965C-BC2B-A02A-E2FE6653C747}"/>
              </a:ext>
            </a:extLst>
          </p:cNvPr>
          <p:cNvGrpSpPr/>
          <p:nvPr/>
        </p:nvGrpSpPr>
        <p:grpSpPr>
          <a:xfrm>
            <a:off x="1284986" y="235279"/>
            <a:ext cx="7188715" cy="3932388"/>
            <a:chOff x="1284986" y="235279"/>
            <a:chExt cx="7188715" cy="3932388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45961C-F121-37DC-7CCA-AC0208459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284986" y="235279"/>
              <a:ext cx="7188715" cy="393238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5967F-254E-33E6-A39D-9254531BCB61}"/>
                </a:ext>
              </a:extLst>
            </p:cNvPr>
            <p:cNvSpPr txBox="1"/>
            <p:nvPr/>
          </p:nvSpPr>
          <p:spPr>
            <a:xfrm>
              <a:off x="2137915" y="754923"/>
              <a:ext cx="548285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Chức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năng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dây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nguồn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B86060C-82F6-283F-A04F-098BCB5657C9}"/>
              </a:ext>
            </a:extLst>
          </p:cNvPr>
          <p:cNvGrpSpPr/>
          <p:nvPr/>
        </p:nvGrpSpPr>
        <p:grpSpPr>
          <a:xfrm>
            <a:off x="3906948" y="3400621"/>
            <a:ext cx="5875678" cy="2772629"/>
            <a:chOff x="3906948" y="3400621"/>
            <a:chExt cx="5875678" cy="277262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105E5C0-EC76-ADCB-A9EB-16683FD0D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3906948" y="3400621"/>
              <a:ext cx="5875678" cy="277262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E9ECFE-514D-C020-9145-56EC8A4B81CA}"/>
                </a:ext>
              </a:extLst>
            </p:cNvPr>
            <p:cNvSpPr txBox="1"/>
            <p:nvPr/>
          </p:nvSpPr>
          <p:spPr>
            <a:xfrm>
              <a:off x="4345564" y="4210034"/>
              <a:ext cx="4950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Nối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với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nguồn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điện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41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B6222F3B-70B8-C6B7-E540-FF357E9C43FC}"/>
              </a:ext>
            </a:extLst>
          </p:cNvPr>
          <p:cNvSpPr txBox="1"/>
          <p:nvPr/>
        </p:nvSpPr>
        <p:spPr>
          <a:xfrm>
            <a:off x="1157512" y="1730834"/>
            <a:ext cx="5459235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880"/>
              </a:lnSpc>
              <a:buClrTx/>
            </a:pP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4.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b="1" kern="1200" spc="8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spc="80" dirty="0" err="1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endParaRPr lang="en-US" sz="2600" b="1" kern="1200" spc="8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D66C86E5-B626-4422-77BE-5BC84F739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74377" y="5187745"/>
            <a:ext cx="2295246" cy="14397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442849-08DE-888D-7328-E7B865E9D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747" y="2945426"/>
            <a:ext cx="5459235" cy="35071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B5D38F-0E71-4524-35A7-A92401138A56}"/>
              </a:ext>
            </a:extLst>
          </p:cNvPr>
          <p:cNvSpPr txBox="1"/>
          <p:nvPr/>
        </p:nvSpPr>
        <p:spPr>
          <a:xfrm>
            <a:off x="1025332" y="2960277"/>
            <a:ext cx="5291647" cy="319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vi-VN" sz="2600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nl-NL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Đèn học nên đặt bên trái hay bên phải người học? 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vi-VN" sz="2600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nl-NL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Điều chỉnh đèn như thế nào để không gây chói mắt?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5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7DED03-7830-EDF9-D6CD-1097C65BE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196" y="3445168"/>
            <a:ext cx="4503776" cy="3189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06AEAD-3260-3DA5-8099-6A9C7E34F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90844">
            <a:off x="381241" y="4743133"/>
            <a:ext cx="1006725" cy="1851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9F10EF-431F-BCB3-9B20-F3018D11ACDB}"/>
              </a:ext>
            </a:extLst>
          </p:cNvPr>
          <p:cNvSpPr txBox="1"/>
          <p:nvPr/>
        </p:nvSpPr>
        <p:spPr>
          <a:xfrm>
            <a:off x="497621" y="1760679"/>
            <a:ext cx="3481320" cy="1336182"/>
          </a:xfrm>
          <a:prstGeom prst="wedgeRoundRectCallout">
            <a:avLst>
              <a:gd name="adj1" fmla="val 46562"/>
              <a:gd name="adj2" fmla="val 7691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A5B10-32C8-8841-5A9A-831DA0F2FAC3}"/>
              </a:ext>
            </a:extLst>
          </p:cNvPr>
          <p:cNvSpPr txBox="1"/>
          <p:nvPr/>
        </p:nvSpPr>
        <p:spPr>
          <a:xfrm>
            <a:off x="7884885" y="3644274"/>
            <a:ext cx="3481320" cy="1336182"/>
          </a:xfrm>
          <a:prstGeom prst="wedgeRoundRectCallout">
            <a:avLst>
              <a:gd name="adj1" fmla="val -54522"/>
              <a:gd name="adj2" fmla="val 376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ánh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24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D7CE7E8-24CD-8D64-EFC1-936B30A0591A}"/>
              </a:ext>
            </a:extLst>
          </p:cNvPr>
          <p:cNvSpPr txBox="1"/>
          <p:nvPr/>
        </p:nvSpPr>
        <p:spPr>
          <a:xfrm>
            <a:off x="1314283" y="1764543"/>
            <a:ext cx="9563433" cy="240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chắc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chắn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phía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hướng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chiếu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ánh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chiếu</a:t>
            </a:r>
            <a:r>
              <a:rPr lang="en-US" sz="2600" kern="1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thẳng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mắt</a:t>
            </a:r>
            <a:r>
              <a:rPr lang="en-US" sz="2600" kern="1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gây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chói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mắt</a:t>
            </a:r>
            <a:r>
              <a:rPr lang="en-US" sz="2600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708F82-729E-1B82-A925-526905C14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321" y="4353320"/>
            <a:ext cx="4323404" cy="228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20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A00891-099E-983C-792C-A1C224ED806A}"/>
              </a:ext>
            </a:extLst>
          </p:cNvPr>
          <p:cNvSpPr txBox="1"/>
          <p:nvPr/>
        </p:nvSpPr>
        <p:spPr>
          <a:xfrm>
            <a:off x="1438437" y="1585921"/>
            <a:ext cx="9563433" cy="6075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thao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đèn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600" b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6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B4A78-F56B-F3D5-E1F2-95843FFB6EAC}"/>
              </a:ext>
            </a:extLst>
          </p:cNvPr>
          <p:cNvSpPr txBox="1"/>
          <p:nvPr/>
        </p:nvSpPr>
        <p:spPr>
          <a:xfrm>
            <a:off x="1318436" y="2483201"/>
            <a:ext cx="10363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sắp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xếp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tự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313863-E074-ACD8-BE31-E8460BCC0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8" t="42607" r="20631" b="35000"/>
          <a:stretch/>
        </p:blipFill>
        <p:spPr>
          <a:xfrm>
            <a:off x="1243736" y="4419999"/>
            <a:ext cx="1016000" cy="9459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8D465D-4F75-6423-1352-E5A0A890F13B}"/>
              </a:ext>
            </a:extLst>
          </p:cNvPr>
          <p:cNvSpPr txBox="1"/>
          <p:nvPr/>
        </p:nvSpPr>
        <p:spPr>
          <a:xfrm>
            <a:off x="2374653" y="4532836"/>
            <a:ext cx="284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tự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là: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6EC4F-D3AF-87A0-C6EB-F078525486B8}"/>
              </a:ext>
            </a:extLst>
          </p:cNvPr>
          <p:cNvSpPr txBox="1"/>
          <p:nvPr/>
        </p:nvSpPr>
        <p:spPr>
          <a:xfrm>
            <a:off x="1570299" y="5430578"/>
            <a:ext cx="3649154" cy="492443"/>
          </a:xfrm>
          <a:prstGeom prst="rect">
            <a:avLst/>
          </a:prstGeom>
          <a:solidFill>
            <a:srgbClr val="C4CEE9"/>
          </a:solidFill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Đặt đèn đúng vị  trí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AA8FE5-6AAD-562F-A4F6-A9511FFF5BEC}"/>
              </a:ext>
            </a:extLst>
          </p:cNvPr>
          <p:cNvSpPr txBox="1"/>
          <p:nvPr/>
        </p:nvSpPr>
        <p:spPr>
          <a:xfrm>
            <a:off x="1570299" y="6139434"/>
            <a:ext cx="3453951" cy="502766"/>
          </a:xfrm>
          <a:prstGeom prst="rect">
            <a:avLst/>
          </a:prstGeom>
          <a:solidFill>
            <a:srgbClr val="D0E39B"/>
          </a:solidFill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Bật đèn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F335E-5743-CDF1-8A5B-EF72432FB243}"/>
              </a:ext>
            </a:extLst>
          </p:cNvPr>
          <p:cNvSpPr txBox="1"/>
          <p:nvPr/>
        </p:nvSpPr>
        <p:spPr>
          <a:xfrm>
            <a:off x="5891781" y="5430577"/>
            <a:ext cx="4974487" cy="492443"/>
          </a:xfrm>
          <a:prstGeom prst="rect">
            <a:avLst/>
          </a:prstGeom>
          <a:solidFill>
            <a:srgbClr val="FFECCC"/>
          </a:solidFill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3. Điều chỉnh độ sáng, hướng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9C97A2-22EA-BF15-A92E-C0781FEAA2F1}"/>
              </a:ext>
            </a:extLst>
          </p:cNvPr>
          <p:cNvSpPr txBox="1"/>
          <p:nvPr/>
        </p:nvSpPr>
        <p:spPr>
          <a:xfrm>
            <a:off x="5904609" y="6139434"/>
            <a:ext cx="4763719" cy="502766"/>
          </a:xfrm>
          <a:prstGeom prst="rect">
            <a:avLst/>
          </a:prstGeom>
          <a:solidFill>
            <a:srgbClr val="B2DCF6"/>
          </a:solidFill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4. Tắt khi không sử dụng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527458-6E30-D90A-9DC9-680C566FC4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978" y="3305844"/>
            <a:ext cx="8896350" cy="94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5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A60F94-4534-4B9B-4321-98647107594F}"/>
              </a:ext>
            </a:extLst>
          </p:cNvPr>
          <p:cNvSpPr txBox="1"/>
          <p:nvPr/>
        </p:nvSpPr>
        <p:spPr>
          <a:xfrm>
            <a:off x="1006435" y="1534898"/>
            <a:ext cx="9563433" cy="6075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</a:pPr>
            <a:r>
              <a:rPr lang="en-US" sz="2600" b="1" kern="12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5. An toàn khi sử dụng đèn học </a:t>
            </a:r>
            <a:endParaRPr lang="en-US" sz="2600" b="1" kern="120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B36FFA-B4D9-C27D-4E32-AA3CD30B692C}"/>
              </a:ext>
            </a:extLst>
          </p:cNvPr>
          <p:cNvSpPr txBox="1"/>
          <p:nvPr/>
        </p:nvSpPr>
        <p:spPr>
          <a:xfrm>
            <a:off x="1375713" y="2173041"/>
            <a:ext cx="100930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tả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huống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mất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an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toàn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endParaRPr lang="en-US" sz="26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8FBC89-9C86-FC29-513B-E8EDD57A0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61" y="2917544"/>
            <a:ext cx="2562769" cy="19692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2996B3-F96A-007B-939C-F445F59B9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960" y="2917544"/>
            <a:ext cx="2631962" cy="19692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160122-2099-77CC-CFD6-451715DE0A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0079" y="4767513"/>
            <a:ext cx="2631962" cy="19986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A61917F-3CC8-31A5-F2A5-73054A88B2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0038" y="4783783"/>
            <a:ext cx="2631962" cy="19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3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3FE13A-E485-3F8A-0394-28F8262A0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73" y="3558307"/>
            <a:ext cx="2792944" cy="2113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F107ED-674A-0275-480E-D1CE862ED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068" y="1538524"/>
            <a:ext cx="2792944" cy="2075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5E34A1-78C1-18F5-7DD2-FEB464DFD3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994" y="3165241"/>
            <a:ext cx="2876430" cy="2182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BC94CA-4DDB-C361-BEB8-DFF61254B2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5424" y="629642"/>
            <a:ext cx="2707373" cy="20758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FDC941-3A9C-63F5-1B41-03FCB5E9B7C0}"/>
              </a:ext>
            </a:extLst>
          </p:cNvPr>
          <p:cNvSpPr txBox="1"/>
          <p:nvPr/>
        </p:nvSpPr>
        <p:spPr>
          <a:xfrm>
            <a:off x="364620" y="5672233"/>
            <a:ext cx="2636502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ở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vị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chắc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chắn</a:t>
            </a:r>
            <a:endParaRPr lang="en-US" sz="21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300BCD-0A88-F2E5-867F-CEA2D5BA6B5A}"/>
              </a:ext>
            </a:extLst>
          </p:cNvPr>
          <p:cNvSpPr txBox="1"/>
          <p:nvPr/>
        </p:nvSpPr>
        <p:spPr>
          <a:xfrm>
            <a:off x="3411986" y="3482903"/>
            <a:ext cx="3080619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có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ánh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yếu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682E4-95BC-B36B-BB21-3246A9875231}"/>
              </a:ext>
            </a:extLst>
          </p:cNvPr>
          <p:cNvSpPr txBox="1"/>
          <p:nvPr/>
        </p:nvSpPr>
        <p:spPr>
          <a:xfrm>
            <a:off x="6879265" y="7610503"/>
            <a:ext cx="2938385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200" b="1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 đặt đèn học ở vị trí chắc chắn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305F16-EABF-4EE9-DEB5-21605D115AB6}"/>
              </a:ext>
            </a:extLst>
          </p:cNvPr>
          <p:cNvSpPr txBox="1"/>
          <p:nvPr/>
        </p:nvSpPr>
        <p:spPr>
          <a:xfrm>
            <a:off x="6418622" y="5235058"/>
            <a:ext cx="3237173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chỉnh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endParaRPr lang="en-US" sz="21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18D578-1585-963B-7B85-DC7A3BE3A119}"/>
              </a:ext>
            </a:extLst>
          </p:cNvPr>
          <p:cNvSpPr txBox="1"/>
          <p:nvPr/>
        </p:nvSpPr>
        <p:spPr>
          <a:xfrm>
            <a:off x="9475424" y="2640637"/>
            <a:ext cx="2600985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sờ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tay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bóng</a:t>
            </a:r>
            <a:r>
              <a:rPr lang="en-US" sz="21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1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đèn</a:t>
            </a:r>
            <a:endParaRPr lang="en-US" sz="2100" b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55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8D6DAF-474F-15FF-B5E9-402D2CD3AEC2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D06872B-4209-A153-047A-55E3F3E30D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63E65E-436D-D0FE-093A-E1CD241ED29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DAF5CD2-39C4-EE5A-BAE2-510895A1A15A}"/>
              </a:ext>
            </a:extLst>
          </p:cNvPr>
          <p:cNvSpPr txBox="1"/>
          <p:nvPr/>
        </p:nvSpPr>
        <p:spPr>
          <a:xfrm>
            <a:off x="957078" y="1622265"/>
            <a:ext cx="10681881" cy="1079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đèn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là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3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FF16C-4FF1-41EC-4386-79584B525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244" y="4837262"/>
            <a:ext cx="1871882" cy="18718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92AF25-6D2E-63C0-3BA4-174D0566B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638" y="3083745"/>
            <a:ext cx="8332204" cy="2976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7976" y="609600"/>
            <a:ext cx="54680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533400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6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4142412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714019" y="4341836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668795" y="412641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309823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714019" y="3341447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84E46-7943-A120-9446-B569B9FF35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8102" y="753072"/>
            <a:ext cx="47625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7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4142412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714019" y="4341836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668795" y="412641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309823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714019" y="3341447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65E20-4898-9296-93C6-AB380BFA74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28051" y="917596"/>
            <a:ext cx="4763949" cy="87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6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329" y="3194505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618326" y="3492143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573102" y="32767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558" y="439162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618326" y="4634835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0B565-A98C-6391-D6D8-D8BF04116A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26227" y="860549"/>
            <a:ext cx="45243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2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329" y="3194505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618326" y="3492143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573102" y="32767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558" y="439162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618326" y="4634835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59327-CA3B-D9AC-F8C3-B06D1CCB5E7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7754" y="778700"/>
            <a:ext cx="5044246" cy="98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329" y="3194505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618326" y="3492143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573102" y="32767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558" y="439162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618326" y="4634835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9CFD1E-418B-20E7-E6F8-82E8B9FF84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5712" y="967466"/>
            <a:ext cx="5036288" cy="67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8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435003" y="292647"/>
            <a:ext cx="6699443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192599" y="734272"/>
            <a:ext cx="558523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sử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hay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98" y="348695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4142412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4714019" y="4341836"/>
            <a:ext cx="347564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3668795" y="412641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51" y="309823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4714019" y="3341447"/>
            <a:ext cx="347564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C190A1-06DA-92A8-7F60-F783031F65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3936" y="827304"/>
            <a:ext cx="4898064" cy="87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8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71762134-C230-997D-88D0-3C2E9A5D32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90844">
            <a:off x="771614" y="5442505"/>
            <a:ext cx="631891" cy="11623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DF979B-6FB7-E136-CC29-9AF2F39FC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3515" y="2191568"/>
            <a:ext cx="1625600" cy="269849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93B15E3-1CF0-7208-DFB8-A6B7ACEDC454}"/>
              </a:ext>
            </a:extLst>
          </p:cNvPr>
          <p:cNvSpPr/>
          <p:nvPr/>
        </p:nvSpPr>
        <p:spPr>
          <a:xfrm>
            <a:off x="6537123" y="2016816"/>
            <a:ext cx="2938385" cy="3048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9A00F8-F10D-92D4-2D9A-ABDE8AD18041}"/>
              </a:ext>
            </a:extLst>
          </p:cNvPr>
          <p:cNvSpPr txBox="1"/>
          <p:nvPr/>
        </p:nvSpPr>
        <p:spPr>
          <a:xfrm>
            <a:off x="6369916" y="5171665"/>
            <a:ext cx="31720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đèn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đốt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12F74-5810-EF8A-6568-2C5BC483DF3F}"/>
              </a:ext>
            </a:extLst>
          </p:cNvPr>
          <p:cNvSpPr txBox="1"/>
          <p:nvPr/>
        </p:nvSpPr>
        <p:spPr>
          <a:xfrm>
            <a:off x="1002371" y="2550492"/>
            <a:ext cx="5319392" cy="2664205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Thô – mát Ê – đi – xơn (Thomas Edison) là người đầu tiên chế tạo thành công bóng đèn sợi đốt.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9EEB6-D8CB-63C9-5313-52ED5C9F66F3}"/>
              </a:ext>
            </a:extLst>
          </p:cNvPr>
          <p:cNvSpPr txBox="1"/>
          <p:nvPr/>
        </p:nvSpPr>
        <p:spPr>
          <a:xfrm>
            <a:off x="1002371" y="1802475"/>
            <a:ext cx="3291539" cy="54483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Em có biết???</a:t>
            </a:r>
          </a:p>
        </p:txBody>
      </p:sp>
    </p:spTree>
    <p:extLst>
      <p:ext uri="{BB962C8B-B14F-4D97-AF65-F5344CB8AC3E}">
        <p14:creationId xmlns:p14="http://schemas.microsoft.com/office/powerpoint/2010/main" val="81607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">
            <a:extLst>
              <a:ext uri="{FF2B5EF4-FFF2-40B4-BE49-F238E27FC236}">
                <a16:creationId xmlns:a16="http://schemas.microsoft.com/office/drawing/2014/main" id="{7B8F6AB2-C5FD-BC78-B00A-AFA3347B0BF2}"/>
              </a:ext>
            </a:extLst>
          </p:cNvPr>
          <p:cNvSpPr txBox="1"/>
          <p:nvPr/>
        </p:nvSpPr>
        <p:spPr>
          <a:xfrm>
            <a:off x="2149034" y="854871"/>
            <a:ext cx="8035225" cy="68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400"/>
              </a:lnSpc>
              <a:spcBef>
                <a:spcPct val="0"/>
              </a:spcBef>
              <a:buClrTx/>
            </a:pPr>
            <a:r>
              <a:rPr lang="en-US" sz="2600" b="1" kern="120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16" name="Group 3">
            <a:extLst>
              <a:ext uri="{FF2B5EF4-FFF2-40B4-BE49-F238E27FC236}">
                <a16:creationId xmlns:a16="http://schemas.microsoft.com/office/drawing/2014/main" id="{EA3217BD-2B08-50A9-0F86-65BA39AEE76F}"/>
              </a:ext>
            </a:extLst>
          </p:cNvPr>
          <p:cNvGrpSpPr/>
          <p:nvPr/>
        </p:nvGrpSpPr>
        <p:grpSpPr>
          <a:xfrm>
            <a:off x="2167506" y="2061373"/>
            <a:ext cx="7856989" cy="4110827"/>
            <a:chOff x="0" y="0"/>
            <a:chExt cx="6290592" cy="3291278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74EF8F39-3C7E-10EF-E15A-C0EB3D5B3A4F}"/>
                </a:ext>
              </a:extLst>
            </p:cNvPr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8" name="Picture 5">
            <a:extLst>
              <a:ext uri="{FF2B5EF4-FFF2-40B4-BE49-F238E27FC236}">
                <a16:creationId xmlns:a16="http://schemas.microsoft.com/office/drawing/2014/main" id="{7FC8580A-B346-158A-3958-D6E46947C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9317" y="747617"/>
            <a:ext cx="1696061" cy="1976343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2B774BA3-9B94-36A9-D746-7162686D4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382908">
            <a:off x="1275551" y="4306312"/>
            <a:ext cx="1379655" cy="20181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EB31592-B744-0C45-7C5A-5F3FE829917B}"/>
              </a:ext>
            </a:extLst>
          </p:cNvPr>
          <p:cNvSpPr txBox="1"/>
          <p:nvPr/>
        </p:nvSpPr>
        <p:spPr>
          <a:xfrm>
            <a:off x="2995195" y="3594822"/>
            <a:ext cx="2794000" cy="186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 tập lại nội dung bài học ngày hôm nay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8D0DFB-BD3A-DA37-FDA5-D7F77F21E7A7}"/>
              </a:ext>
            </a:extLst>
          </p:cNvPr>
          <p:cNvSpPr txBox="1"/>
          <p:nvPr/>
        </p:nvSpPr>
        <p:spPr>
          <a:xfrm>
            <a:off x="6317916" y="3594822"/>
            <a:ext cx="3125708" cy="186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 trước chuẩn bị cho bài 3: Sử dụng quạt điện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FD707FD-58C5-15EA-2621-9152A1ABCC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5795" y="2723960"/>
            <a:ext cx="812800" cy="812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923F073-98B2-0321-ABBB-1BD392FFE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5633" y="28130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1057</Words>
  <Application>Microsoft Office PowerPoint</Application>
  <PresentationFormat>Widescreen</PresentationFormat>
  <Paragraphs>126</Paragraphs>
  <Slides>35</Slides>
  <Notes>33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18</cp:revision>
  <dcterms:modified xsi:type="dcterms:W3CDTF">2023-08-18T04:05:16Z</dcterms:modified>
</cp:coreProperties>
</file>