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  <p:sldMasterId id="2147483684" r:id="rId4"/>
  </p:sldMasterIdLst>
  <p:notesMasterIdLst>
    <p:notesMasterId r:id="rId35"/>
  </p:notesMasterIdLst>
  <p:sldIdLst>
    <p:sldId id="256" r:id="rId5"/>
    <p:sldId id="257" r:id="rId6"/>
    <p:sldId id="276" r:id="rId7"/>
    <p:sldId id="258" r:id="rId8"/>
    <p:sldId id="259" r:id="rId9"/>
    <p:sldId id="260" r:id="rId10"/>
    <p:sldId id="293" r:id="rId11"/>
    <p:sldId id="292" r:id="rId12"/>
    <p:sldId id="291" r:id="rId13"/>
    <p:sldId id="290" r:id="rId14"/>
    <p:sldId id="289" r:id="rId15"/>
    <p:sldId id="288" r:id="rId16"/>
    <p:sldId id="287" r:id="rId17"/>
    <p:sldId id="286" r:id="rId18"/>
    <p:sldId id="300" r:id="rId19"/>
    <p:sldId id="301" r:id="rId20"/>
    <p:sldId id="304" r:id="rId21"/>
    <p:sldId id="305" r:id="rId22"/>
    <p:sldId id="261" r:id="rId23"/>
    <p:sldId id="262" r:id="rId24"/>
    <p:sldId id="307" r:id="rId25"/>
    <p:sldId id="310" r:id="rId26"/>
    <p:sldId id="311" r:id="rId27"/>
    <p:sldId id="312" r:id="rId28"/>
    <p:sldId id="313" r:id="rId29"/>
    <p:sldId id="308" r:id="rId30"/>
    <p:sldId id="314" r:id="rId31"/>
    <p:sldId id="269" r:id="rId32"/>
    <p:sldId id="267" r:id="rId33"/>
    <p:sldId id="315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>
        <p:scale>
          <a:sx n="50" d="100"/>
          <a:sy n="50" d="100"/>
        </p:scale>
        <p:origin x="1428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5822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843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7892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5796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0683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0078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3591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1046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4021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2294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1983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97678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chùm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slide </a:t>
            </a:r>
            <a:r>
              <a:rPr lang="en-US" dirty="0" err="1"/>
              <a:t>sau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8224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chùm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slide </a:t>
            </a:r>
            <a:r>
              <a:rPr lang="en-US" dirty="0" err="1"/>
              <a:t>sau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420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chùm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slide </a:t>
            </a:r>
            <a:r>
              <a:rPr lang="en-US" dirty="0" err="1"/>
              <a:t>sau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9738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chùm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slide </a:t>
            </a:r>
            <a:r>
              <a:rPr lang="en-US" dirty="0" err="1"/>
              <a:t>sau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1079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chùm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slide </a:t>
            </a:r>
            <a:r>
              <a:rPr lang="en-US" dirty="0" err="1"/>
              <a:t>sau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1257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chùm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slide </a:t>
            </a:r>
            <a:r>
              <a:rPr lang="en-US" dirty="0" err="1"/>
              <a:t>sau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895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17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10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25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68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54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28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78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95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2607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6747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207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698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370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05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16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258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043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337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828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059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555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8798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71829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36664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6462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91398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5904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51101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56216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35268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29887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01362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062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2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7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4241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hyperlink" Target="https://hoc10.vn/doc-sach/cong-nghe-3/1/130/15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9.sv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hyperlink" Target="https://hoc10.vn/doc-sach/cong-nghe-3/1/130/15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4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6.png"/><Relationship Id="rId12" Type="http://schemas.openxmlformats.org/officeDocument/2006/relationships/image" Target="../media/image40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audio" Target="../media/audio1.wav"/><Relationship Id="rId10" Type="http://schemas.openxmlformats.org/officeDocument/2006/relationships/image" Target="../media/image38.png"/><Relationship Id="rId4" Type="http://schemas.openxmlformats.org/officeDocument/2006/relationships/notesSlide" Target="../notesSlides/notesSlide15.xml"/><Relationship Id="rId9" Type="http://schemas.openxmlformats.org/officeDocument/2006/relationships/slide" Target="slide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hyperlink" Target="https://hoc10.vn/doc-sach/cong-nghe-3/1/130/19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svg"/><Relationship Id="rId18" Type="http://schemas.openxmlformats.org/officeDocument/2006/relationships/image" Target="../media/image58.png"/><Relationship Id="rId3" Type="http://schemas.microsoft.com/office/2007/relationships/media" Target="../media/media4.mp3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39.png"/><Relationship Id="rId2" Type="http://schemas.openxmlformats.org/officeDocument/2006/relationships/audio" Target="../media/media3.mp3"/><Relationship Id="rId16" Type="http://schemas.openxmlformats.org/officeDocument/2006/relationships/image" Target="../media/image57.svg"/><Relationship Id="rId1" Type="http://schemas.microsoft.com/office/2007/relationships/media" Target="../media/media3.mp3"/><Relationship Id="rId6" Type="http://schemas.openxmlformats.org/officeDocument/2006/relationships/notesSlide" Target="../notesSlides/notesSlide21.xml"/><Relationship Id="rId11" Type="http://schemas.openxmlformats.org/officeDocument/2006/relationships/image" Target="../media/image53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56.png"/><Relationship Id="rId10" Type="http://schemas.microsoft.com/office/2007/relationships/hdphoto" Target="../media/hdphoto2.wdp"/><Relationship Id="rId4" Type="http://schemas.openxmlformats.org/officeDocument/2006/relationships/audio" Target="../media/media4.mp3"/><Relationship Id="rId9" Type="http://schemas.openxmlformats.org/officeDocument/2006/relationships/image" Target="../media/image52.png"/><Relationship Id="rId1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svg"/><Relationship Id="rId18" Type="http://schemas.openxmlformats.org/officeDocument/2006/relationships/image" Target="../media/image59.png"/><Relationship Id="rId3" Type="http://schemas.microsoft.com/office/2007/relationships/media" Target="../media/media4.mp3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39.png"/><Relationship Id="rId2" Type="http://schemas.openxmlformats.org/officeDocument/2006/relationships/audio" Target="../media/media3.mp3"/><Relationship Id="rId16" Type="http://schemas.openxmlformats.org/officeDocument/2006/relationships/image" Target="../media/image57.svg"/><Relationship Id="rId1" Type="http://schemas.microsoft.com/office/2007/relationships/media" Target="../media/media3.mp3"/><Relationship Id="rId6" Type="http://schemas.openxmlformats.org/officeDocument/2006/relationships/notesSlide" Target="../notesSlides/notesSlide22.xml"/><Relationship Id="rId11" Type="http://schemas.openxmlformats.org/officeDocument/2006/relationships/image" Target="../media/image53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56.png"/><Relationship Id="rId10" Type="http://schemas.microsoft.com/office/2007/relationships/hdphoto" Target="../media/hdphoto2.wdp"/><Relationship Id="rId4" Type="http://schemas.openxmlformats.org/officeDocument/2006/relationships/audio" Target="../media/media4.mp3"/><Relationship Id="rId9" Type="http://schemas.openxmlformats.org/officeDocument/2006/relationships/image" Target="../media/image52.png"/><Relationship Id="rId1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svg"/><Relationship Id="rId18" Type="http://schemas.openxmlformats.org/officeDocument/2006/relationships/image" Target="../media/image60.png"/><Relationship Id="rId3" Type="http://schemas.microsoft.com/office/2007/relationships/media" Target="../media/media4.mp3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39.png"/><Relationship Id="rId2" Type="http://schemas.openxmlformats.org/officeDocument/2006/relationships/audio" Target="../media/media3.mp3"/><Relationship Id="rId16" Type="http://schemas.openxmlformats.org/officeDocument/2006/relationships/image" Target="../media/image57.svg"/><Relationship Id="rId1" Type="http://schemas.microsoft.com/office/2007/relationships/media" Target="../media/media3.mp3"/><Relationship Id="rId6" Type="http://schemas.openxmlformats.org/officeDocument/2006/relationships/notesSlide" Target="../notesSlides/notesSlide23.xml"/><Relationship Id="rId11" Type="http://schemas.openxmlformats.org/officeDocument/2006/relationships/image" Target="../media/image53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56.png"/><Relationship Id="rId10" Type="http://schemas.microsoft.com/office/2007/relationships/hdphoto" Target="../media/hdphoto2.wdp"/><Relationship Id="rId4" Type="http://schemas.openxmlformats.org/officeDocument/2006/relationships/audio" Target="../media/media4.mp3"/><Relationship Id="rId9" Type="http://schemas.openxmlformats.org/officeDocument/2006/relationships/image" Target="../media/image52.png"/><Relationship Id="rId1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13" Type="http://schemas.openxmlformats.org/officeDocument/2006/relationships/image" Target="../media/image53.png"/><Relationship Id="rId18" Type="http://schemas.openxmlformats.org/officeDocument/2006/relationships/image" Target="../media/image57.svg"/><Relationship Id="rId3" Type="http://schemas.microsoft.com/office/2007/relationships/media" Target="../media/media3.mp3"/><Relationship Id="rId7" Type="http://schemas.openxmlformats.org/officeDocument/2006/relationships/slideLayout" Target="../slideLayouts/slideLayout24.xml"/><Relationship Id="rId12" Type="http://schemas.microsoft.com/office/2007/relationships/hdphoto" Target="../media/hdphoto2.wdp"/><Relationship Id="rId17" Type="http://schemas.openxmlformats.org/officeDocument/2006/relationships/image" Target="../media/image56.png"/><Relationship Id="rId2" Type="http://schemas.openxmlformats.org/officeDocument/2006/relationships/audio" Target="../media/media2.mp3"/><Relationship Id="rId16" Type="http://schemas.openxmlformats.org/officeDocument/2006/relationships/image" Target="../media/image50.jpeg"/><Relationship Id="rId20" Type="http://schemas.openxmlformats.org/officeDocument/2006/relationships/image" Target="../media/image61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4.mp3"/><Relationship Id="rId15" Type="http://schemas.openxmlformats.org/officeDocument/2006/relationships/image" Target="../media/image55.svg"/><Relationship Id="rId10" Type="http://schemas.openxmlformats.org/officeDocument/2006/relationships/image" Target="../media/image51.png"/><Relationship Id="rId19" Type="http://schemas.openxmlformats.org/officeDocument/2006/relationships/image" Target="../media/image39.png"/><Relationship Id="rId4" Type="http://schemas.openxmlformats.org/officeDocument/2006/relationships/audio" Target="../media/media3.mp3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13" Type="http://schemas.openxmlformats.org/officeDocument/2006/relationships/image" Target="../media/image53.png"/><Relationship Id="rId18" Type="http://schemas.openxmlformats.org/officeDocument/2006/relationships/image" Target="../media/image57.svg"/><Relationship Id="rId3" Type="http://schemas.microsoft.com/office/2007/relationships/media" Target="../media/media3.mp3"/><Relationship Id="rId7" Type="http://schemas.openxmlformats.org/officeDocument/2006/relationships/slideLayout" Target="../slideLayouts/slideLayout24.xml"/><Relationship Id="rId12" Type="http://schemas.microsoft.com/office/2007/relationships/hdphoto" Target="../media/hdphoto2.wdp"/><Relationship Id="rId17" Type="http://schemas.openxmlformats.org/officeDocument/2006/relationships/image" Target="../media/image56.png"/><Relationship Id="rId2" Type="http://schemas.openxmlformats.org/officeDocument/2006/relationships/audio" Target="../media/media2.mp3"/><Relationship Id="rId16" Type="http://schemas.openxmlformats.org/officeDocument/2006/relationships/image" Target="../media/image50.jpeg"/><Relationship Id="rId20" Type="http://schemas.openxmlformats.org/officeDocument/2006/relationships/image" Target="../media/image62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image" Target="../media/image52.png"/><Relationship Id="rId5" Type="http://schemas.microsoft.com/office/2007/relationships/media" Target="../media/media4.mp3"/><Relationship Id="rId15" Type="http://schemas.openxmlformats.org/officeDocument/2006/relationships/image" Target="../media/image55.svg"/><Relationship Id="rId10" Type="http://schemas.openxmlformats.org/officeDocument/2006/relationships/image" Target="../media/image51.png"/><Relationship Id="rId19" Type="http://schemas.openxmlformats.org/officeDocument/2006/relationships/image" Target="../media/image39.png"/><Relationship Id="rId4" Type="http://schemas.openxmlformats.org/officeDocument/2006/relationships/audio" Target="../media/media3.mp3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svg"/><Relationship Id="rId18" Type="http://schemas.openxmlformats.org/officeDocument/2006/relationships/image" Target="../media/image63.png"/><Relationship Id="rId3" Type="http://schemas.microsoft.com/office/2007/relationships/media" Target="../media/media4.mp3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39.png"/><Relationship Id="rId2" Type="http://schemas.openxmlformats.org/officeDocument/2006/relationships/audio" Target="../media/media3.mp3"/><Relationship Id="rId16" Type="http://schemas.openxmlformats.org/officeDocument/2006/relationships/image" Target="../media/image57.svg"/><Relationship Id="rId1" Type="http://schemas.microsoft.com/office/2007/relationships/media" Target="../media/media3.mp3"/><Relationship Id="rId6" Type="http://schemas.openxmlformats.org/officeDocument/2006/relationships/notesSlide" Target="../notesSlides/notesSlide26.xml"/><Relationship Id="rId11" Type="http://schemas.openxmlformats.org/officeDocument/2006/relationships/image" Target="../media/image53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56.png"/><Relationship Id="rId10" Type="http://schemas.microsoft.com/office/2007/relationships/hdphoto" Target="../media/hdphoto2.wdp"/><Relationship Id="rId4" Type="http://schemas.openxmlformats.org/officeDocument/2006/relationships/audio" Target="../media/media4.mp3"/><Relationship Id="rId9" Type="http://schemas.openxmlformats.org/officeDocument/2006/relationships/image" Target="../media/image52.png"/><Relationship Id="rId1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svg"/><Relationship Id="rId5" Type="http://schemas.openxmlformats.org/officeDocument/2006/relationships/image" Target="../media/image67.png"/><Relationship Id="rId4" Type="http://schemas.openxmlformats.org/officeDocument/2006/relationships/image" Target="../media/image6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2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364577" y="2665521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nghệ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đời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DAB8F3-6728-8827-BA95-15B0D82C29C4}"/>
              </a:ext>
            </a:extLst>
          </p:cNvPr>
          <p:cNvGrpSpPr/>
          <p:nvPr/>
        </p:nvGrpSpPr>
        <p:grpSpPr>
          <a:xfrm>
            <a:off x="4885303" y="303282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313BECA-7238-BC78-D67D-A0567B3134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5B71BC4-BE61-B02E-2353-FE6198C8B93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44A6193D-1BF7-7178-94C0-D0BD12FDC1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999684">
            <a:off x="5731947" y="6022068"/>
            <a:ext cx="1305543" cy="427269"/>
          </a:xfrm>
          <a:prstGeom prst="rect">
            <a:avLst/>
          </a:prstGeom>
        </p:spPr>
      </p:pic>
      <p:pic>
        <p:nvPicPr>
          <p:cNvPr id="4" name="Quạt con cóc điện cơ Thống Nhất - Những Vòng Quay Dần Tắt - Tin Tức VTV24">
            <a:hlinkClick r:id="" action="ppaction://media"/>
            <a:extLst>
              <a:ext uri="{FF2B5EF4-FFF2-40B4-BE49-F238E27FC236}">
                <a16:creationId xmlns:a16="http://schemas.microsoft.com/office/drawing/2014/main" id="{7E17FE9F-F544-5C26-30D0-EA425A7BE2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96902" y="1600212"/>
            <a:ext cx="8838514" cy="4971664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F2261116-F8F0-44DB-A237-D387F9AF3CB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299778" y="1299035"/>
            <a:ext cx="671275" cy="62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2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914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A8A92A22-0B65-109A-8392-F0D3E27749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5731947" y="6022068"/>
            <a:ext cx="1305543" cy="427269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FD643672-B481-310A-BC5E-645786D66D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06816" y="6060511"/>
            <a:ext cx="671275" cy="627643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F618AD8D-7908-3FE3-D53C-1BDDA15F28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605585">
            <a:off x="11154678" y="5774580"/>
            <a:ext cx="504249" cy="851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085DBF-4C3E-4315-4E96-639FFB13E2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5787" y="2921000"/>
            <a:ext cx="2945523" cy="37422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2A35FD-8700-DA3F-E36D-A77046B034C3}"/>
              </a:ext>
            </a:extLst>
          </p:cNvPr>
          <p:cNvSpPr txBox="1"/>
          <p:nvPr/>
        </p:nvSpPr>
        <p:spPr>
          <a:xfrm>
            <a:off x="3465657" y="1779948"/>
            <a:ext cx="4377560" cy="1336182"/>
          </a:xfrm>
          <a:prstGeom prst="wedgeRoundRectCallout">
            <a:avLst>
              <a:gd name="adj1" fmla="val -55569"/>
              <a:gd name="adj2" fmla="val 2489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Quạt điện thường đùng để làm gì?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957396-D42E-F270-12B8-3AF099395A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837" y="3878885"/>
            <a:ext cx="2278484" cy="22784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86F989-D76A-8A59-668C-486DDF2B3D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416" y="3045326"/>
            <a:ext cx="1972801" cy="19728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54D181A-C9A9-DC4D-54DE-14677B1F4B49}"/>
              </a:ext>
            </a:extLst>
          </p:cNvPr>
          <p:cNvSpPr txBox="1"/>
          <p:nvPr/>
        </p:nvSpPr>
        <p:spPr>
          <a:xfrm>
            <a:off x="7484578" y="3147548"/>
            <a:ext cx="3563585" cy="2467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luồng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khí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61B3975-6572-2374-211C-51DCBA8D3700}"/>
              </a:ext>
            </a:extLst>
          </p:cNvPr>
          <p:cNvGrpSpPr/>
          <p:nvPr/>
        </p:nvGrpSpPr>
        <p:grpSpPr>
          <a:xfrm>
            <a:off x="4885303" y="303282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3E7FD41-C07A-692F-ECC3-89949876B5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D420BF-F7F3-1C7C-C4C3-BBD8D7E192F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C8B907A4-65CD-9324-7AA7-B09581C5F5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4350292" y="5856777"/>
            <a:ext cx="1305543" cy="427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E23BD1-C628-9A71-C3B8-CA9CF5EEBD5F}"/>
              </a:ext>
            </a:extLst>
          </p:cNvPr>
          <p:cNvSpPr txBox="1"/>
          <p:nvPr/>
        </p:nvSpPr>
        <p:spPr>
          <a:xfrm>
            <a:off x="685983" y="1531383"/>
            <a:ext cx="7467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1: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Tác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32F251-E686-8B9C-1E55-433901817B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865" y="3156650"/>
            <a:ext cx="3514725" cy="29137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93F6EA-C186-C30F-9DF1-AA7FDA0EEA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5538" y="3113671"/>
            <a:ext cx="3514725" cy="2956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EB027E-D1A9-4101-830B-1DB82F340522}"/>
              </a:ext>
            </a:extLst>
          </p:cNvPr>
          <p:cNvSpPr txBox="1"/>
          <p:nvPr/>
        </p:nvSpPr>
        <p:spPr>
          <a:xfrm>
            <a:off x="699760" y="2097794"/>
            <a:ext cx="10792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44D0E0-C038-79FB-817C-83582B36BFE0}"/>
              </a:ext>
            </a:extLst>
          </p:cNvPr>
          <p:cNvSpPr txBox="1"/>
          <p:nvPr/>
        </p:nvSpPr>
        <p:spPr>
          <a:xfrm>
            <a:off x="732153" y="6303335"/>
            <a:ext cx="324919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>
                <a:latin typeface="UTM Avo" panose="02040603050506020204" pitchFamily="18" charset="0"/>
                <a:cs typeface="Arial" panose="020B0604020202020204" pitchFamily="34" charset="0"/>
              </a:rPr>
              <a:t>Quạt mát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C528E8-D5C7-2A17-B63A-EE8F7E403E47}"/>
              </a:ext>
            </a:extLst>
          </p:cNvPr>
          <p:cNvSpPr txBox="1"/>
          <p:nvPr/>
        </p:nvSpPr>
        <p:spPr>
          <a:xfrm>
            <a:off x="6036599" y="6236250"/>
            <a:ext cx="324919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>
                <a:latin typeface="UTM Avo" panose="02040603050506020204" pitchFamily="18" charset="0"/>
                <a:cs typeface="Arial" panose="020B0604020202020204" pitchFamily="34" charset="0"/>
              </a:rPr>
              <a:t>Thông gió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>
            <a:extLst>
              <a:ext uri="{FF2B5EF4-FFF2-40B4-BE49-F238E27FC236}">
                <a16:creationId xmlns:a16="http://schemas.microsoft.com/office/drawing/2014/main" id="{C0159FA3-69FC-8534-BD0D-3864E9C60B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06816" y="6060511"/>
            <a:ext cx="671275" cy="6276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60C73D-0DF7-656A-0356-C063649BC26A}"/>
              </a:ext>
            </a:extLst>
          </p:cNvPr>
          <p:cNvSpPr txBox="1"/>
          <p:nvPr/>
        </p:nvSpPr>
        <p:spPr>
          <a:xfrm>
            <a:off x="2168179" y="1659934"/>
            <a:ext cx="8598974" cy="12077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Quạt điện có tác dụng chính là tạo gió để làm mát, ngoài ra còn có tác dụng thông gió.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571530F-7A96-B385-6EE7-99578C69F1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r="15601" b="43136"/>
          <a:stretch>
            <a:fillRect/>
          </a:stretch>
        </p:blipFill>
        <p:spPr>
          <a:xfrm flipH="1">
            <a:off x="0" y="3165349"/>
            <a:ext cx="4131148" cy="36926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92884D-E5C2-3F9F-E343-893A4CB5B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583" y="3307203"/>
            <a:ext cx="2537178" cy="338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2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1164A611-45DA-E42B-03EE-3AF5F3A4D51C}"/>
              </a:ext>
            </a:extLst>
          </p:cNvPr>
          <p:cNvSpPr txBox="1"/>
          <p:nvPr/>
        </p:nvSpPr>
        <p:spPr>
          <a:xfrm>
            <a:off x="3842427" y="1482617"/>
            <a:ext cx="5042052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Đọc mục “Em có biết?”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EA2849-F44A-EDE3-F7E3-BE1665D822F9}"/>
              </a:ext>
            </a:extLst>
          </p:cNvPr>
          <p:cNvSpPr txBox="1"/>
          <p:nvPr/>
        </p:nvSpPr>
        <p:spPr>
          <a:xfrm>
            <a:off x="1096335" y="3000521"/>
            <a:ext cx="5686309" cy="200019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nay,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l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ắp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thêm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hệ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thống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phun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sương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00B037-7BB7-310B-163C-A502C4EE3D65}"/>
              </a:ext>
            </a:extLst>
          </p:cNvPr>
          <p:cNvSpPr txBox="1"/>
          <p:nvPr/>
        </p:nvSpPr>
        <p:spPr>
          <a:xfrm>
            <a:off x="1096335" y="2521900"/>
            <a:ext cx="2387600" cy="544830"/>
          </a:xfrm>
          <a:prstGeom prst="roundRect">
            <a:avLst/>
          </a:prstGeom>
          <a:solidFill>
            <a:srgbClr val="069EDB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Em có biết?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DBAE022-D46F-A887-A4AF-7D0C9B472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0735" y="2748368"/>
            <a:ext cx="3840205" cy="24001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0B95EEC-D587-8A77-E666-F4623DF1B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8116" y="1662925"/>
            <a:ext cx="1320915" cy="156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28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F7C9C0E-2B07-A992-F90B-962FD2C8BFA7}"/>
              </a:ext>
            </a:extLst>
          </p:cNvPr>
          <p:cNvSpPr txBox="1"/>
          <p:nvPr/>
        </p:nvSpPr>
        <p:spPr>
          <a:xfrm>
            <a:off x="1456668" y="1511606"/>
            <a:ext cx="482600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loại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endParaRPr lang="en-US" sz="26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7EAEFD-A681-E69D-5FCE-CE90222A6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5" y="2709384"/>
            <a:ext cx="2365775" cy="22477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0DC61A-2F6B-D960-B697-D25CA3E3AD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114" y="1167091"/>
            <a:ext cx="2365264" cy="23700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07F738-452E-4203-C9BB-FC992C920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465" y="4039537"/>
            <a:ext cx="3467100" cy="29019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9E056E-8B6B-2C6B-553C-9DDF9B788D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200" y="3308871"/>
            <a:ext cx="3098800" cy="309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32B09C-E3EC-80FD-78C7-5707BBABD8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65" y="1388163"/>
            <a:ext cx="2407345" cy="19207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8D2103-EC7F-980F-F22D-CC479AC3C841}"/>
              </a:ext>
            </a:extLst>
          </p:cNvPr>
          <p:cNvSpPr txBox="1"/>
          <p:nvPr/>
        </p:nvSpPr>
        <p:spPr>
          <a:xfrm>
            <a:off x="253257" y="4935581"/>
            <a:ext cx="2207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endParaRPr lang="en-US" sz="22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39881D-35EF-2ECA-F7EB-717AF0D1C0B0}"/>
              </a:ext>
            </a:extLst>
          </p:cNvPr>
          <p:cNvSpPr txBox="1"/>
          <p:nvPr/>
        </p:nvSpPr>
        <p:spPr>
          <a:xfrm>
            <a:off x="2896339" y="6364662"/>
            <a:ext cx="15765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UTM Avo" panose="02040603050506020204" pitchFamily="18" charset="0"/>
                <a:cs typeface="Arial" panose="020B0604020202020204" pitchFamily="34" charset="0"/>
              </a:rPr>
              <a:t>Quạt cây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464373-1B7B-AA41-5101-3C914BB15A24}"/>
              </a:ext>
            </a:extLst>
          </p:cNvPr>
          <p:cNvSpPr txBox="1"/>
          <p:nvPr/>
        </p:nvSpPr>
        <p:spPr>
          <a:xfrm>
            <a:off x="6027746" y="3608650"/>
            <a:ext cx="24946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UTM Avo" panose="02040603050506020204" pitchFamily="18" charset="0"/>
                <a:cs typeface="Arial" panose="020B0604020202020204" pitchFamily="34" charset="0"/>
              </a:rPr>
              <a:t>Quạt treo tường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2DFD3E-F2C0-38A4-9BA8-5336EC02D57B}"/>
              </a:ext>
            </a:extLst>
          </p:cNvPr>
          <p:cNvSpPr txBox="1"/>
          <p:nvPr/>
        </p:nvSpPr>
        <p:spPr>
          <a:xfrm>
            <a:off x="9581627" y="3446835"/>
            <a:ext cx="1855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UTM Avo" panose="02040603050506020204" pitchFamily="18" charset="0"/>
                <a:cs typeface="Arial" panose="020B0604020202020204" pitchFamily="34" charset="0"/>
              </a:rPr>
              <a:t>Quạt hộp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5355D6-8C1E-8D6D-1C93-186E24B6B078}"/>
              </a:ext>
            </a:extLst>
          </p:cNvPr>
          <p:cNvSpPr txBox="1"/>
          <p:nvPr/>
        </p:nvSpPr>
        <p:spPr>
          <a:xfrm>
            <a:off x="6416046" y="6359351"/>
            <a:ext cx="1855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>
                <a:latin typeface="UTM Avo" panose="02040603050506020204" pitchFamily="18" charset="0"/>
                <a:cs typeface="Arial" panose="020B0604020202020204" pitchFamily="34" charset="0"/>
              </a:rPr>
              <a:t>Quạt trần</a:t>
            </a:r>
          </a:p>
        </p:txBody>
      </p:sp>
    </p:spTree>
    <p:extLst>
      <p:ext uri="{BB962C8B-B14F-4D97-AF65-F5344CB8AC3E}">
        <p14:creationId xmlns:p14="http://schemas.microsoft.com/office/powerpoint/2010/main" val="312024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>
            <a:extLst>
              <a:ext uri="{FF2B5EF4-FFF2-40B4-BE49-F238E27FC236}">
                <a16:creationId xmlns:a16="http://schemas.microsoft.com/office/drawing/2014/main" id="{98367FE0-BB96-33CB-415B-8574C06B86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999684">
            <a:off x="5731947" y="6022068"/>
            <a:ext cx="1305543" cy="427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0B8F6C-3D5F-C5E6-5E1C-F5D359135D7E}"/>
              </a:ext>
            </a:extLst>
          </p:cNvPr>
          <p:cNvSpPr txBox="1"/>
          <p:nvPr/>
        </p:nvSpPr>
        <p:spPr>
          <a:xfrm>
            <a:off x="4206570" y="995962"/>
            <a:ext cx="482600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11A9FA-3C52-807C-541E-945FF4D4BDC9}"/>
              </a:ext>
            </a:extLst>
          </p:cNvPr>
          <p:cNvSpPr txBox="1"/>
          <p:nvPr/>
        </p:nvSpPr>
        <p:spPr>
          <a:xfrm>
            <a:off x="1053052" y="1874280"/>
            <a:ext cx="2770747" cy="54483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3">
            <a:extLst>
              <a:ext uri="{FF2B5EF4-FFF2-40B4-BE49-F238E27FC236}">
                <a16:creationId xmlns:a16="http://schemas.microsoft.com/office/drawing/2014/main" id="{277C7935-B038-CE8C-CF8A-8D58D2909F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992137"/>
              </p:ext>
            </p:extLst>
          </p:nvPr>
        </p:nvGraphicFramePr>
        <p:xfrm>
          <a:off x="976683" y="3532358"/>
          <a:ext cx="10265050" cy="2488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2525">
                  <a:extLst>
                    <a:ext uri="{9D8B030D-6E8A-4147-A177-3AD203B41FA5}">
                      <a16:colId xmlns:a16="http://schemas.microsoft.com/office/drawing/2014/main" val="1179196994"/>
                    </a:ext>
                  </a:extLst>
                </a:gridCol>
                <a:gridCol w="5132525">
                  <a:extLst>
                    <a:ext uri="{9D8B030D-6E8A-4147-A177-3AD203B41FA5}">
                      <a16:colId xmlns:a16="http://schemas.microsoft.com/office/drawing/2014/main" val="2640866156"/>
                    </a:ext>
                  </a:extLst>
                </a:gridCol>
              </a:tblGrid>
              <a:tr h="7634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Loại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quạt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nhà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em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đang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sử</a:t>
                      </a:r>
                      <a:r>
                        <a:rPr lang="en-US" sz="23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3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dụng</a:t>
                      </a:r>
                      <a:endParaRPr lang="en-US" sz="23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sz="2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23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Loại quạt nhà em chưa sử dụng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en-US" sz="23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395191"/>
                  </a:ext>
                </a:extLst>
              </a:tr>
              <a:tr h="14411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191937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69D7C5A-0D27-4497-B156-8978E91DCC02}"/>
              </a:ext>
            </a:extLst>
          </p:cNvPr>
          <p:cNvSpPr txBox="1"/>
          <p:nvPr/>
        </p:nvSpPr>
        <p:spPr>
          <a:xfrm>
            <a:off x="736611" y="2626045"/>
            <a:ext cx="106024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buFont typeface="Wingdings" panose="05000000000000000000" pitchFamily="2" charset="2"/>
              <a:buChar char="Ø"/>
            </a:pP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Thảo luận và tìm ra các loại quạt thông dụng mà em biết: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6C6F23-3CA4-4559-F438-B2606D4E2459}"/>
              </a:ext>
            </a:extLst>
          </p:cNvPr>
          <p:cNvSpPr txBox="1"/>
          <p:nvPr/>
        </p:nvSpPr>
        <p:spPr>
          <a:xfrm>
            <a:off x="1175973" y="4743840"/>
            <a:ext cx="5029518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Quạt cây, quạt trần, </a:t>
            </a:r>
          </a:p>
          <a:p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quạt bàn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37FB7A-0D01-B244-0A4A-665D84443EF8}"/>
              </a:ext>
            </a:extLst>
          </p:cNvPr>
          <p:cNvSpPr txBox="1"/>
          <p:nvPr/>
        </p:nvSpPr>
        <p:spPr>
          <a:xfrm>
            <a:off x="6292683" y="4776708"/>
            <a:ext cx="486185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treo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tường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hộp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52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F4F405C-C5E9-0F9B-D06E-BF966BF3BD8F}"/>
              </a:ext>
            </a:extLst>
          </p:cNvPr>
          <p:cNvSpPr txBox="1"/>
          <p:nvPr/>
        </p:nvSpPr>
        <p:spPr>
          <a:xfrm>
            <a:off x="-343064" y="1661315"/>
            <a:ext cx="7642841" cy="528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phận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endParaRPr lang="en-US" sz="2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A3521A-809B-7B81-5B4C-22B285509886}"/>
              </a:ext>
            </a:extLst>
          </p:cNvPr>
          <p:cNvSpPr txBox="1"/>
          <p:nvPr/>
        </p:nvSpPr>
        <p:spPr>
          <a:xfrm>
            <a:off x="1888235" y="2804443"/>
            <a:ext cx="2312486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1. Lồng quạt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756508-3E6F-3A73-D2E4-C98A10FA75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6" t="21704" r="5674" b="8055"/>
          <a:stretch/>
        </p:blipFill>
        <p:spPr>
          <a:xfrm>
            <a:off x="4683074" y="2599048"/>
            <a:ext cx="2647323" cy="42589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5B0217-C5BC-6D03-AF58-F7DB75341901}"/>
              </a:ext>
            </a:extLst>
          </p:cNvPr>
          <p:cNvSpPr txBox="1"/>
          <p:nvPr/>
        </p:nvSpPr>
        <p:spPr>
          <a:xfrm>
            <a:off x="7955639" y="2430025"/>
            <a:ext cx="2312486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2. Cánh quạt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C95D52-F2D6-7642-46F8-8F2BFCA78988}"/>
              </a:ext>
            </a:extLst>
          </p:cNvPr>
          <p:cNvSpPr txBox="1"/>
          <p:nvPr/>
        </p:nvSpPr>
        <p:spPr>
          <a:xfrm>
            <a:off x="7966790" y="3465539"/>
            <a:ext cx="2467866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3. Hộp động cơ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02E2AC-9121-7528-BDFE-E80F4A9DF871}"/>
              </a:ext>
            </a:extLst>
          </p:cNvPr>
          <p:cNvSpPr txBox="1"/>
          <p:nvPr/>
        </p:nvSpPr>
        <p:spPr>
          <a:xfrm>
            <a:off x="8009627" y="4592719"/>
            <a:ext cx="2467866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4. Thân quạt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6301C2-F5BE-508B-E366-FB7402934A72}"/>
              </a:ext>
            </a:extLst>
          </p:cNvPr>
          <p:cNvSpPr txBox="1"/>
          <p:nvPr/>
        </p:nvSpPr>
        <p:spPr>
          <a:xfrm>
            <a:off x="628484" y="4273984"/>
            <a:ext cx="3624911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5. Bộ phận điều khiển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9FFBD8-EA36-C175-5CD8-DAAD0F090402}"/>
              </a:ext>
            </a:extLst>
          </p:cNvPr>
          <p:cNvSpPr txBox="1"/>
          <p:nvPr/>
        </p:nvSpPr>
        <p:spPr>
          <a:xfrm>
            <a:off x="1732855" y="5746089"/>
            <a:ext cx="2467866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6. Đế quạt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8EFF7C-4DE5-92EC-9F4C-FA765387FA2F}"/>
              </a:ext>
            </a:extLst>
          </p:cNvPr>
          <p:cNvSpPr txBox="1"/>
          <p:nvPr/>
        </p:nvSpPr>
        <p:spPr>
          <a:xfrm>
            <a:off x="8036849" y="5982051"/>
            <a:ext cx="2467866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7. Dây nguồn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B6CBCA-EEC3-587B-F72D-560F7D77F7E0}"/>
              </a:ext>
            </a:extLst>
          </p:cNvPr>
          <p:cNvCxnSpPr>
            <a:stCxn id="9" idx="3"/>
          </p:cNvCxnSpPr>
          <p:nvPr/>
        </p:nvCxnSpPr>
        <p:spPr>
          <a:xfrm>
            <a:off x="4200721" y="3019887"/>
            <a:ext cx="940713" cy="1111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CD4B38-8AF3-DE1F-C551-0C3E6E7B6379}"/>
              </a:ext>
            </a:extLst>
          </p:cNvPr>
          <p:cNvCxnSpPr>
            <a:stCxn id="14" idx="3"/>
          </p:cNvCxnSpPr>
          <p:nvPr/>
        </p:nvCxnSpPr>
        <p:spPr>
          <a:xfrm>
            <a:off x="4253395" y="4489428"/>
            <a:ext cx="938838" cy="7084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874D5F-5DD7-E6C2-BAE0-4D673BECD1B6}"/>
              </a:ext>
            </a:extLst>
          </p:cNvPr>
          <p:cNvCxnSpPr>
            <a:stCxn id="15" idx="3"/>
          </p:cNvCxnSpPr>
          <p:nvPr/>
        </p:nvCxnSpPr>
        <p:spPr>
          <a:xfrm>
            <a:off x="4200721" y="5961533"/>
            <a:ext cx="731905" cy="20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3AA03F-4116-9F8F-09F6-6EED3991ABE9}"/>
              </a:ext>
            </a:extLst>
          </p:cNvPr>
          <p:cNvCxnSpPr>
            <a:stCxn id="11" idx="1"/>
          </p:cNvCxnSpPr>
          <p:nvPr/>
        </p:nvCxnSpPr>
        <p:spPr>
          <a:xfrm flipH="1">
            <a:off x="6259033" y="2645469"/>
            <a:ext cx="1696606" cy="256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9C9017-DDD3-9E46-381C-DA262A6D0842}"/>
              </a:ext>
            </a:extLst>
          </p:cNvPr>
          <p:cNvCxnSpPr>
            <a:stCxn id="12" idx="1"/>
          </p:cNvCxnSpPr>
          <p:nvPr/>
        </p:nvCxnSpPr>
        <p:spPr>
          <a:xfrm flipH="1" flipV="1">
            <a:off x="6632764" y="3276367"/>
            <a:ext cx="1334026" cy="404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4A7D732-B562-6829-4645-3EF76B69D252}"/>
              </a:ext>
            </a:extLst>
          </p:cNvPr>
          <p:cNvCxnSpPr>
            <a:endCxn id="13" idx="1"/>
          </p:cNvCxnSpPr>
          <p:nvPr/>
        </p:nvCxnSpPr>
        <p:spPr>
          <a:xfrm>
            <a:off x="6568181" y="4592719"/>
            <a:ext cx="1441446" cy="2154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DFAC78-D20C-A058-0F2E-BF22517774E6}"/>
              </a:ext>
            </a:extLst>
          </p:cNvPr>
          <p:cNvCxnSpPr/>
          <p:nvPr/>
        </p:nvCxnSpPr>
        <p:spPr>
          <a:xfrm>
            <a:off x="7021035" y="6218013"/>
            <a:ext cx="1015814" cy="77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95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F44623B-6CF9-1291-D042-E14E16E6A534}"/>
              </a:ext>
            </a:extLst>
          </p:cNvPr>
          <p:cNvSpPr txBox="1"/>
          <p:nvPr/>
        </p:nvSpPr>
        <p:spPr>
          <a:xfrm>
            <a:off x="3493850" y="881073"/>
            <a:ext cx="4826000" cy="528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latin typeface="UTM Avo" panose="02040603050506020204" pitchFamily="18" charset="0"/>
                <a:cs typeface="Arial" panose="020B0604020202020204" pitchFamily="34" charset="0"/>
              </a:rPr>
              <a:t>Luyện tập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59850A-0EBB-947A-F095-44384BB2817F}"/>
              </a:ext>
            </a:extLst>
          </p:cNvPr>
          <p:cNvSpPr txBox="1"/>
          <p:nvPr/>
        </p:nvSpPr>
        <p:spPr>
          <a:xfrm>
            <a:off x="351882" y="1669920"/>
            <a:ext cx="10783595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phận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treo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tường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5BD5F2-D5E2-B733-DDAD-F49FB334E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444" y="3265789"/>
            <a:ext cx="4222055" cy="27875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BCD37D-2698-0013-AEC6-B5D1B6D34B7E}"/>
              </a:ext>
            </a:extLst>
          </p:cNvPr>
          <p:cNvSpPr txBox="1"/>
          <p:nvPr/>
        </p:nvSpPr>
        <p:spPr>
          <a:xfrm>
            <a:off x="923476" y="3593352"/>
            <a:ext cx="2161147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1. Lồng quạt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7D20CC-42EE-FD61-6D86-691E80ACC94C}"/>
              </a:ext>
            </a:extLst>
          </p:cNvPr>
          <p:cNvSpPr txBox="1"/>
          <p:nvPr/>
        </p:nvSpPr>
        <p:spPr>
          <a:xfrm>
            <a:off x="938902" y="4574430"/>
            <a:ext cx="2161147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2. Cánh quạt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303DE8-FBB5-13D3-9652-816AD1BF188D}"/>
              </a:ext>
            </a:extLst>
          </p:cNvPr>
          <p:cNvSpPr txBox="1"/>
          <p:nvPr/>
        </p:nvSpPr>
        <p:spPr>
          <a:xfrm>
            <a:off x="728089" y="5360175"/>
            <a:ext cx="2425755" cy="103611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3. Hộp chứa động cơ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2954CB-86FE-839A-8875-7FED1B35772E}"/>
              </a:ext>
            </a:extLst>
          </p:cNvPr>
          <p:cNvSpPr txBox="1"/>
          <p:nvPr/>
        </p:nvSpPr>
        <p:spPr>
          <a:xfrm>
            <a:off x="8115731" y="2808264"/>
            <a:ext cx="2161147" cy="430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4. Thân quạt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0F4B4B-AD11-BEDB-CC15-03AC3E74E00A}"/>
              </a:ext>
            </a:extLst>
          </p:cNvPr>
          <p:cNvSpPr txBox="1"/>
          <p:nvPr/>
        </p:nvSpPr>
        <p:spPr>
          <a:xfrm>
            <a:off x="8014277" y="3492580"/>
            <a:ext cx="2681776" cy="10361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5. Bộ phận điều khiển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A48663-91FB-563E-F8BE-789A955EC9F8}"/>
              </a:ext>
            </a:extLst>
          </p:cNvPr>
          <p:cNvSpPr txBox="1"/>
          <p:nvPr/>
        </p:nvSpPr>
        <p:spPr>
          <a:xfrm>
            <a:off x="8014277" y="4878724"/>
            <a:ext cx="2681776" cy="10361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6. Đế quạt gắn tường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1F4397-7FCF-5761-45CF-0FBA26B748F2}"/>
              </a:ext>
            </a:extLst>
          </p:cNvPr>
          <p:cNvSpPr txBox="1"/>
          <p:nvPr/>
        </p:nvSpPr>
        <p:spPr>
          <a:xfrm>
            <a:off x="8014277" y="6196608"/>
            <a:ext cx="2681776" cy="528286"/>
          </a:xfrm>
          <a:prstGeom prst="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7. Dây nguồn</a:t>
            </a:r>
          </a:p>
        </p:txBody>
      </p:sp>
    </p:spTree>
    <p:extLst>
      <p:ext uri="{BB962C8B-B14F-4D97-AF65-F5344CB8AC3E}">
        <p14:creationId xmlns:p14="http://schemas.microsoft.com/office/powerpoint/2010/main" val="203124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19C9C3C-87EE-911F-AE23-A777C381CD01}"/>
              </a:ext>
            </a:extLst>
          </p:cNvPr>
          <p:cNvSpPr txBox="1"/>
          <p:nvPr/>
        </p:nvSpPr>
        <p:spPr>
          <a:xfrm>
            <a:off x="0" y="1452689"/>
            <a:ext cx="5396993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4. Sử dụng quạt điện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593D0-5337-D00A-E194-465E323FA48E}"/>
              </a:ext>
            </a:extLst>
          </p:cNvPr>
          <p:cNvSpPr txBox="1"/>
          <p:nvPr/>
        </p:nvSpPr>
        <p:spPr>
          <a:xfrm>
            <a:off x="344280" y="2272286"/>
            <a:ext cx="10345042" cy="124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đoạn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hội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thoại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bật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tắt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chỉnh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tốc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28508C-2559-21D8-67B5-52665461E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5510" y="3216923"/>
            <a:ext cx="5244193" cy="34412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13537C4-3393-A276-C723-B0033A75F30D}"/>
              </a:ext>
            </a:extLst>
          </p:cNvPr>
          <p:cNvSpPr txBox="1"/>
          <p:nvPr/>
        </p:nvSpPr>
        <p:spPr>
          <a:xfrm>
            <a:off x="344280" y="3731993"/>
            <a:ext cx="5183640" cy="3083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Khi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bật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tắt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ta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nhấn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phím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on/off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khiển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chỉnh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nút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chỉnh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gió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57235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1FBAC1-54B1-7853-06A7-A50E333E8647}"/>
              </a:ext>
            </a:extLst>
          </p:cNvPr>
          <p:cNvSpPr txBox="1"/>
          <p:nvPr/>
        </p:nvSpPr>
        <p:spPr>
          <a:xfrm>
            <a:off x="3452337" y="1540618"/>
            <a:ext cx="5694641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Trò chơi “Ai nhanh ai đúng ?”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71B602-D8F5-8D64-A695-2B24C62E9DB9}"/>
              </a:ext>
            </a:extLst>
          </p:cNvPr>
          <p:cNvSpPr txBox="1"/>
          <p:nvPr/>
        </p:nvSpPr>
        <p:spPr>
          <a:xfrm>
            <a:off x="877884" y="2522913"/>
            <a:ext cx="10266111" cy="1236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Luật chơi: Sắp xếp đúng trình tự các thao tác sử dụng quạt điện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1A95BE-1210-299C-8458-909B3A39A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63" y="4221808"/>
            <a:ext cx="10256874" cy="102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33915" y="-789508"/>
            <a:ext cx="13056780" cy="434810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395610" y="570109"/>
            <a:ext cx="7529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Sắp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xếp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đúng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trình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tự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các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thao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tác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sử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dụng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quạt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điện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0798" y="439289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75998" y="3903897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133600" y="3128596"/>
            <a:ext cx="6531936" cy="685800"/>
            <a:chOff x="2133600" y="4038600"/>
            <a:chExt cx="6531936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27532"/>
              <a:ext cx="5660008" cy="534485"/>
              <a:chOff x="3005528" y="4213880"/>
              <a:chExt cx="5660008" cy="534485"/>
            </a:xfrm>
          </p:grpSpPr>
          <p:pic>
            <p:nvPicPr>
              <p:cNvPr id="49" name="Picture 48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5660008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894848" y="4225145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1 – 2 – 3 – 4 </a:t>
                </a: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BCCAA2-1C26-A921-8012-3C9A8C484ABD}"/>
              </a:ext>
            </a:extLst>
          </p:cNvPr>
          <p:cNvGrpSpPr/>
          <p:nvPr/>
        </p:nvGrpSpPr>
        <p:grpSpPr>
          <a:xfrm>
            <a:off x="2133600" y="4953000"/>
            <a:ext cx="6664629" cy="685800"/>
            <a:chOff x="2133600" y="4953000"/>
            <a:chExt cx="6664629" cy="6858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C92C13-2083-CDCD-C026-F711F4F2B872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8E8B017-2C19-262A-F9F9-9F0D46DC215B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D1AA70-4D3C-64FB-0F5D-B06877893B8B}"/>
                  </a:ext>
                </a:extLst>
              </p:cNvPr>
              <p:cNvSpPr txBox="1"/>
              <p:nvPr/>
            </p:nvSpPr>
            <p:spPr>
              <a:xfrm>
                <a:off x="2260393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A7C7C03-5340-CA34-0C2F-819EF06FDAE9}"/>
                </a:ext>
              </a:extLst>
            </p:cNvPr>
            <p:cNvGrpSpPr/>
            <p:nvPr/>
          </p:nvGrpSpPr>
          <p:grpSpPr>
            <a:xfrm>
              <a:off x="3005528" y="5040465"/>
              <a:ext cx="5792701" cy="530606"/>
              <a:chOff x="3005528" y="5040465"/>
              <a:chExt cx="5792701" cy="530606"/>
            </a:xfrm>
          </p:grpSpPr>
          <p:pic>
            <p:nvPicPr>
              <p:cNvPr id="56" name="Picture 55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54F980DD-FB19-A872-82C6-DA14B74EA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5660008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8A4762-C745-251E-1FA1-967E59789356}"/>
                  </a:ext>
                </a:extLst>
              </p:cNvPr>
              <p:cNvSpPr txBox="1"/>
              <p:nvPr/>
            </p:nvSpPr>
            <p:spPr>
              <a:xfrm>
                <a:off x="3894848" y="5047851"/>
                <a:ext cx="490338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2 – 1 – 3 – 4 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9012E9-E1AE-A593-4696-24F62654BA10}"/>
              </a:ext>
            </a:extLst>
          </p:cNvPr>
          <p:cNvGrpSpPr/>
          <p:nvPr/>
        </p:nvGrpSpPr>
        <p:grpSpPr>
          <a:xfrm>
            <a:off x="2133600" y="5867330"/>
            <a:ext cx="6531936" cy="685800"/>
            <a:chOff x="2133598" y="7729136"/>
            <a:chExt cx="6531936" cy="6858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1CBE9D5-A08C-9ED4-07EA-4A5496DD10E6}"/>
                </a:ext>
              </a:extLst>
            </p:cNvPr>
            <p:cNvGrpSpPr/>
            <p:nvPr/>
          </p:nvGrpSpPr>
          <p:grpSpPr>
            <a:xfrm>
              <a:off x="2133598" y="7729136"/>
              <a:ext cx="685800" cy="685800"/>
              <a:chOff x="2133598" y="7729136"/>
              <a:chExt cx="685800" cy="6858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344744-9347-D88F-5F67-757925CB6BD3}"/>
                  </a:ext>
                </a:extLst>
              </p:cNvPr>
              <p:cNvSpPr/>
              <p:nvPr/>
            </p:nvSpPr>
            <p:spPr>
              <a:xfrm>
                <a:off x="2133598" y="7729136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27D41FD-C201-4792-0516-7D915A2FDECF}"/>
                  </a:ext>
                </a:extLst>
              </p:cNvPr>
              <p:cNvSpPr txBox="1"/>
              <p:nvPr/>
            </p:nvSpPr>
            <p:spPr>
              <a:xfrm>
                <a:off x="2285998" y="7803138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D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CBD0BC-EA30-C32F-5E89-4F78BC330764}"/>
                </a:ext>
              </a:extLst>
            </p:cNvPr>
            <p:cNvGrpSpPr/>
            <p:nvPr/>
          </p:nvGrpSpPr>
          <p:grpSpPr>
            <a:xfrm>
              <a:off x="3005527" y="7840727"/>
              <a:ext cx="5660007" cy="570580"/>
              <a:chOff x="3005527" y="7840727"/>
              <a:chExt cx="5660007" cy="570580"/>
            </a:xfrm>
          </p:grpSpPr>
          <p:pic>
            <p:nvPicPr>
              <p:cNvPr id="63" name="Picture 62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CFA5663F-C43A-2794-AD3B-559E9503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7840727"/>
                <a:ext cx="5660007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868710-809D-389C-F206-CD32714E3CE0}"/>
                  </a:ext>
                </a:extLst>
              </p:cNvPr>
              <p:cNvSpPr txBox="1"/>
              <p:nvPr/>
            </p:nvSpPr>
            <p:spPr>
              <a:xfrm>
                <a:off x="3894846" y="7888087"/>
                <a:ext cx="469789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3 – 2 – 4 – 1 </a:t>
                </a: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133600" y="4063398"/>
            <a:ext cx="7013903" cy="685800"/>
            <a:chOff x="2133600" y="1435836"/>
            <a:chExt cx="7013903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1435836"/>
              <a:ext cx="685800" cy="685800"/>
              <a:chOff x="2133600" y="1435836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1435836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320285" y="1474624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1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1509484"/>
              <a:ext cx="6143963" cy="523220"/>
              <a:chOff x="3003540" y="1534916"/>
              <a:chExt cx="6143963" cy="523220"/>
            </a:xfrm>
          </p:grpSpPr>
          <p:pic>
            <p:nvPicPr>
              <p:cNvPr id="70" name="Picture 69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1537468"/>
                <a:ext cx="5661996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894848" y="1534916"/>
                <a:ext cx="525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  <a:sym typeface="Arial"/>
                  </a:rPr>
                  <a:t>4 – 1 – 2 – 3 </a:t>
                </a: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035DCE-EF43-C628-8672-AEFEC735EB3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1747" y="1563021"/>
            <a:ext cx="8789581" cy="880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4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1" grpId="0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9364780-B6CF-7B73-5E15-C51C32D21B14}"/>
              </a:ext>
            </a:extLst>
          </p:cNvPr>
          <p:cNvSpPr txBox="1"/>
          <p:nvPr/>
        </p:nvSpPr>
        <p:spPr>
          <a:xfrm>
            <a:off x="3483556" y="1387862"/>
            <a:ext cx="482600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Đọc “Em có biết?”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E14EF7-FEB4-0349-73B9-C30C4945E29F}"/>
              </a:ext>
            </a:extLst>
          </p:cNvPr>
          <p:cNvSpPr txBox="1"/>
          <p:nvPr/>
        </p:nvSpPr>
        <p:spPr>
          <a:xfrm>
            <a:off x="469871" y="5775481"/>
            <a:ext cx="55537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khiển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xa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74D04E-5203-656E-E78C-41514687FE4B}"/>
              </a:ext>
            </a:extLst>
          </p:cNvPr>
          <p:cNvSpPr txBox="1"/>
          <p:nvPr/>
        </p:nvSpPr>
        <p:spPr>
          <a:xfrm>
            <a:off x="3818867" y="3349421"/>
            <a:ext cx="7591898" cy="13361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Một số quạt điện có thêm bộ điều khiển từ xa để dễ dàng hơn cho người sử dụng.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D0C51B-D29F-A242-F56A-33A2F021F2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2" t="20442" r="29162" b="18973"/>
          <a:stretch/>
        </p:blipFill>
        <p:spPr bwMode="auto">
          <a:xfrm>
            <a:off x="961292" y="1995401"/>
            <a:ext cx="2435544" cy="349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311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F43F8E4-6B2E-61DD-B0F4-6A1B292240E1}"/>
              </a:ext>
            </a:extLst>
          </p:cNvPr>
          <p:cNvSpPr txBox="1"/>
          <p:nvPr/>
        </p:nvSpPr>
        <p:spPr>
          <a:xfrm>
            <a:off x="327653" y="1609834"/>
            <a:ext cx="7184045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5. An toàn khi sử dụng quạt điện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BC3D7C-1032-336E-E651-D41D7F7D041C}"/>
              </a:ext>
            </a:extLst>
          </p:cNvPr>
          <p:cNvSpPr txBox="1"/>
          <p:nvPr/>
        </p:nvSpPr>
        <p:spPr>
          <a:xfrm>
            <a:off x="1082995" y="2198140"/>
            <a:ext cx="10972373" cy="67217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mất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an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F2131B-5D92-93A0-268F-C4E2A73C62A8}"/>
              </a:ext>
            </a:extLst>
          </p:cNvPr>
          <p:cNvSpPr txBox="1"/>
          <p:nvPr/>
        </p:nvSpPr>
        <p:spPr>
          <a:xfrm>
            <a:off x="822464" y="5393443"/>
            <a:ext cx="4042422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Chạm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/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quay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AF6BA0-D4AB-83AD-BA43-BB99D49F6453}"/>
              </a:ext>
            </a:extLst>
          </p:cNvPr>
          <p:cNvSpPr txBox="1"/>
          <p:nvPr/>
        </p:nvSpPr>
        <p:spPr>
          <a:xfrm>
            <a:off x="5425965" y="5400567"/>
            <a:ext cx="4042422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nơi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vững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chắc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rung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lắc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A34734-C0DA-E2AB-EA5C-DCE542266E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535"/>
          <a:stretch/>
        </p:blipFill>
        <p:spPr>
          <a:xfrm>
            <a:off x="1335900" y="3105868"/>
            <a:ext cx="3225878" cy="22875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3AF29A-D1DE-47CD-C7D2-42B09E21E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8759" y="3108903"/>
            <a:ext cx="3225878" cy="233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4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8A2553C-9971-7782-31FE-63A28F290B07}"/>
              </a:ext>
            </a:extLst>
          </p:cNvPr>
          <p:cNvSpPr txBox="1"/>
          <p:nvPr/>
        </p:nvSpPr>
        <p:spPr>
          <a:xfrm>
            <a:off x="254567" y="1470658"/>
            <a:ext cx="7184045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5. An toàn khi sử dụng quạt điện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296AE-0FC6-CB54-6A67-C179379E5510}"/>
              </a:ext>
            </a:extLst>
          </p:cNvPr>
          <p:cNvSpPr txBox="1"/>
          <p:nvPr/>
        </p:nvSpPr>
        <p:spPr>
          <a:xfrm>
            <a:off x="1025825" y="1990437"/>
            <a:ext cx="10972373" cy="67217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hiểu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mất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an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1EA7FB-5CCC-54C6-7566-83F9265F0D33}"/>
              </a:ext>
            </a:extLst>
          </p:cNvPr>
          <p:cNvSpPr txBox="1"/>
          <p:nvPr/>
        </p:nvSpPr>
        <p:spPr>
          <a:xfrm>
            <a:off x="1253802" y="5340345"/>
            <a:ext cx="3606800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quay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thẳng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3EC7D0-77AE-A4AB-ACF4-AF6BEF2B9083}"/>
              </a:ext>
            </a:extLst>
          </p:cNvPr>
          <p:cNvSpPr txBox="1"/>
          <p:nvPr/>
        </p:nvSpPr>
        <p:spPr>
          <a:xfrm>
            <a:off x="5855555" y="5340345"/>
            <a:ext cx="3606800" cy="103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>
                <a:latin typeface="UTM Avo" panose="02040603050506020204" pitchFamily="18" charset="0"/>
                <a:cs typeface="Arial" panose="020B0604020202020204" pitchFamily="34" charset="0"/>
              </a:rPr>
              <a:t>Để các đồ vật dễ bị cuốn vào cánh quạt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7F2A4E-CFE4-C84F-541E-26193FB9D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246" y="2846759"/>
            <a:ext cx="3255912" cy="2368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8ABD47-1E29-2C73-909C-6BC0E4327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405" y="2879429"/>
            <a:ext cx="3255912" cy="235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7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52C4E6-95EF-0756-D881-11018C6957B4}"/>
              </a:ext>
            </a:extLst>
          </p:cNvPr>
          <p:cNvGrpSpPr/>
          <p:nvPr/>
        </p:nvGrpSpPr>
        <p:grpSpPr>
          <a:xfrm>
            <a:off x="4885303" y="303282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D829290-B7BE-27BD-52D8-8303CE29FB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B457144-E400-13FA-E23B-7C581262A33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C4073BE-9CDE-59E1-39D7-0BB347AA6E96}"/>
              </a:ext>
            </a:extLst>
          </p:cNvPr>
          <p:cNvSpPr txBox="1"/>
          <p:nvPr/>
        </p:nvSpPr>
        <p:spPr>
          <a:xfrm>
            <a:off x="1952425" y="1652717"/>
            <a:ext cx="7184045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Luyện tập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5ADFD3-6F4D-0BD7-5389-A0FAE8BA2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44" y="2389557"/>
            <a:ext cx="10203572" cy="3991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0"/>
            <a:ext cx="5105400" cy="1371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BẮN CUNG TÊN</a:t>
            </a:r>
          </a:p>
        </p:txBody>
      </p:sp>
      <p:pic>
        <p:nvPicPr>
          <p:cNvPr id="3" name="Picture 2" descr="1548b78863bea9b589200adb6a7ee86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388199">
            <a:off x="4041129" y="2095799"/>
            <a:ext cx="3960806" cy="3811380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DE0F78B9-2B3F-E52A-7911-0F6A328BCC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64" y="0"/>
            <a:ext cx="10993347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014147" y="301424"/>
            <a:ext cx="444173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 sử dụng quạt điện sau đây là an toàn hay không an toàn?</a:t>
            </a:r>
            <a:b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8879595" y="1921390"/>
            <a:ext cx="1830119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647673" y="3411029"/>
                <a:ext cx="1021355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Không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 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5578688" y="1889748"/>
            <a:ext cx="1830119" cy="2509312"/>
            <a:chOff x="9045065" y="2283676"/>
            <a:chExt cx="1567327" cy="2509312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45065" y="3456906"/>
              <a:ext cx="1567327" cy="1336082"/>
              <a:chOff x="5444673" y="3191570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44673" y="3191570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D2E6BF-4659-1F5A-5FC5-0069F91CF4EA}"/>
                  </a:ext>
                </a:extLst>
              </p:cNvPr>
              <p:cNvSpPr txBox="1"/>
              <p:nvPr/>
            </p:nvSpPr>
            <p:spPr>
              <a:xfrm>
                <a:off x="5614344" y="3589914"/>
                <a:ext cx="12279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C6965D-BC32-CAAB-0CB3-E4DDF85E2FD2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E8FDB08-A0DB-61AB-C64B-D3A23F04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DA1CD6-330C-08D0-4387-E5766C3563D9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9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53F0A57-2F9C-8E17-B286-458B97973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397694" y="4177810"/>
            <a:ext cx="609600" cy="609600"/>
          </a:xfrm>
          <a:prstGeom prst="rect">
            <a:avLst/>
          </a:prstGeom>
        </p:spPr>
      </p:pic>
      <p:pic>
        <p:nvPicPr>
          <p:cNvPr id="10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3927E96-1965-B097-2773-EDB6D197A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245294" y="4330210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BBE521E2-46DB-6C1F-8C17-48AFA1B8EC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092894" y="4482610"/>
            <a:ext cx="609600" cy="609600"/>
          </a:xfrm>
          <a:prstGeom prst="rect">
            <a:avLst/>
          </a:prstGeom>
        </p:spPr>
      </p:pic>
      <p:pic>
        <p:nvPicPr>
          <p:cNvPr id="13" name="Tieng-yeah-tre-con-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946275" y="5261562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A73FE5-8583-101D-A10E-852B2C3C3227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2823" t="8033" r="2823" b="9385"/>
          <a:stretch/>
        </p:blipFill>
        <p:spPr>
          <a:xfrm>
            <a:off x="6439834" y="551683"/>
            <a:ext cx="4704202" cy="78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1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58529 -0.07245 L 0.85404 0.46088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5" y="19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87226 -0.6511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23" y="-325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81 -0.27338 L 0.01732 -0.38958 C -0.03489 -0.41667 -0.11328 -0.42894 -0.19544 -0.42894 C -0.28867 -0.42894 -0.3638 -0.41667 -0.41601 -0.38958 L -0.66601 -0.27338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6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64" y="0"/>
            <a:ext cx="10993347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014147" y="301424"/>
            <a:ext cx="444173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 sử dụng quạt điện sau đây là an toàn hay không an toàn?</a:t>
            </a:r>
            <a:b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8879595" y="1921390"/>
            <a:ext cx="1830119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647673" y="3411029"/>
                <a:ext cx="1021355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Không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 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5578688" y="1889748"/>
            <a:ext cx="1830119" cy="2509312"/>
            <a:chOff x="9045065" y="2283676"/>
            <a:chExt cx="1567327" cy="2509312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45065" y="3456906"/>
              <a:ext cx="1567327" cy="1336082"/>
              <a:chOff x="5444673" y="3191570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44673" y="3191570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D2E6BF-4659-1F5A-5FC5-0069F91CF4EA}"/>
                  </a:ext>
                </a:extLst>
              </p:cNvPr>
              <p:cNvSpPr txBox="1"/>
              <p:nvPr/>
            </p:nvSpPr>
            <p:spPr>
              <a:xfrm>
                <a:off x="5614344" y="3589914"/>
                <a:ext cx="12279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C6965D-BC32-CAAB-0CB3-E4DDF85E2FD2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E8FDB08-A0DB-61AB-C64B-D3A23F04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DA1CD6-330C-08D0-4387-E5766C3563D9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9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53F0A57-2F9C-8E17-B286-458B97973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397694" y="4177810"/>
            <a:ext cx="609600" cy="609600"/>
          </a:xfrm>
          <a:prstGeom prst="rect">
            <a:avLst/>
          </a:prstGeom>
        </p:spPr>
      </p:pic>
      <p:pic>
        <p:nvPicPr>
          <p:cNvPr id="10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3927E96-1965-B097-2773-EDB6D197A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245294" y="4330210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BBE521E2-46DB-6C1F-8C17-48AFA1B8EC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092894" y="4482610"/>
            <a:ext cx="609600" cy="609600"/>
          </a:xfrm>
          <a:prstGeom prst="rect">
            <a:avLst/>
          </a:prstGeom>
        </p:spPr>
      </p:pic>
      <p:pic>
        <p:nvPicPr>
          <p:cNvPr id="13" name="Tieng-yeah-tre-con-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946275" y="5261562"/>
            <a:ext cx="406400" cy="40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1E65E4-49B1-B66E-01F8-67470888277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88305" y="485405"/>
            <a:ext cx="4954883" cy="91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4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58529 -0.07245 L 0.85404 0.46088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5" y="19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94336 -0.6067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78" y="-3027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81 -0.27338 L 0.01732 -0.38958 C -0.03489 -0.41667 -0.11328 -0.42894 -0.19544 -0.42894 C -0.28867 -0.42894 -0.3638 -0.41667 -0.41601 -0.38958 L -0.66601 -0.27338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6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64" y="0"/>
            <a:ext cx="10993347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014147" y="301424"/>
            <a:ext cx="444173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 sử dụng quạt điện sau đây là an toàn hay không an toàn?</a:t>
            </a:r>
            <a:b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8879595" y="1921390"/>
            <a:ext cx="1830119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647673" y="3411029"/>
                <a:ext cx="1021355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Không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 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5578688" y="1889748"/>
            <a:ext cx="1830119" cy="2509312"/>
            <a:chOff x="9045065" y="2283676"/>
            <a:chExt cx="1567327" cy="2509312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45065" y="3456906"/>
              <a:ext cx="1567327" cy="1336082"/>
              <a:chOff x="5444673" y="3191570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44673" y="3191570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D2E6BF-4659-1F5A-5FC5-0069F91CF4EA}"/>
                  </a:ext>
                </a:extLst>
              </p:cNvPr>
              <p:cNvSpPr txBox="1"/>
              <p:nvPr/>
            </p:nvSpPr>
            <p:spPr>
              <a:xfrm>
                <a:off x="5614344" y="3589914"/>
                <a:ext cx="12279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C6965D-BC32-CAAB-0CB3-E4DDF85E2FD2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E8FDB08-A0DB-61AB-C64B-D3A23F04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DA1CD6-330C-08D0-4387-E5766C3563D9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9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53F0A57-2F9C-8E17-B286-458B97973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397694" y="4177810"/>
            <a:ext cx="609600" cy="609600"/>
          </a:xfrm>
          <a:prstGeom prst="rect">
            <a:avLst/>
          </a:prstGeom>
        </p:spPr>
      </p:pic>
      <p:pic>
        <p:nvPicPr>
          <p:cNvPr id="10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3927E96-1965-B097-2773-EDB6D197A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245294" y="4330210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BBE521E2-46DB-6C1F-8C17-48AFA1B8EC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092894" y="4482610"/>
            <a:ext cx="609600" cy="609600"/>
          </a:xfrm>
          <a:prstGeom prst="rect">
            <a:avLst/>
          </a:prstGeom>
        </p:spPr>
      </p:pic>
      <p:pic>
        <p:nvPicPr>
          <p:cNvPr id="13" name="Tieng-yeah-tre-con-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946275" y="5261562"/>
            <a:ext cx="406400" cy="40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5D27BE-76DF-16BB-9335-B1C378C4858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02300" y="396686"/>
            <a:ext cx="4441736" cy="88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2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58529 -0.07245 L 0.85404 0.46088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5" y="19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8638 -0.6067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94" y="-3027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81 -0.27338 L 0.01732 -0.38958 C -0.03489 -0.41667 -0.11328 -0.42894 -0.19544 -0.42894 C -0.28867 -0.42894 -0.3638 -0.41667 -0.41601 -0.38958 L -0.66601 -0.27338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6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125" y="-94758"/>
            <a:ext cx="10212635" cy="227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282392" y="342901"/>
            <a:ext cx="41401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 sử dụng quạt điện sau đây là an toàn hay không an toàn?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5142863" y="2359426"/>
            <a:ext cx="1567327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670679" y="3486834"/>
                <a:ext cx="102135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7941193" y="2434558"/>
            <a:ext cx="1917702" cy="2508753"/>
            <a:chOff x="9030839" y="2283676"/>
            <a:chExt cx="1567327" cy="2508753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30839" y="3456347"/>
              <a:ext cx="1567327" cy="1336082"/>
              <a:chOff x="5430447" y="3191011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D2E6BF-4659-1F5A-5FC5-0069F91CF4EA}"/>
                  </a:ext>
                </a:extLst>
              </p:cNvPr>
              <p:cNvSpPr txBox="1"/>
              <p:nvPr/>
            </p:nvSpPr>
            <p:spPr>
              <a:xfrm>
                <a:off x="5600118" y="3551130"/>
                <a:ext cx="122798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Không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 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EC2E7C-DF94-1F8A-EF79-2418FC1AF42E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0A9E045-49A9-D156-74C8-03646F08F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C70C69-3497-8FF6-DE06-667E0F1AEE22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8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006B06C-1A65-D489-A25A-C7BB49CF3A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149475" y="3451225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3340D08F-11C0-ED9E-CF5F-870F95E12F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826945" y="2359426"/>
            <a:ext cx="609600" cy="609600"/>
          </a:xfrm>
          <a:prstGeom prst="rect">
            <a:avLst/>
          </a:prstGeom>
        </p:spPr>
      </p:pic>
      <p:pic>
        <p:nvPicPr>
          <p:cNvPr id="14" name="Tieng-yeah-tre-con-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075361" y="5396824"/>
            <a:ext cx="406400" cy="406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8F14AA-2E46-C778-921C-A04DE586662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24174" y="520660"/>
            <a:ext cx="4226206" cy="87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9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0.26355 -0.07477 L 0.38438 0.46852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196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89492 -0.27893 " pathEditMode="relative" ptsTypes="AA">
                                      <p:cBhvr>
                                        <p:cTn id="1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221 -0.25347 L 0.10182 -0.38426 C 0.06016 -0.41482 -0.00247 -0.42894 -0.06823 -0.42894 C -0.14271 -0.42894 -0.20273 -0.41482 -0.2444 -0.38426 L -0.4444 -0.25347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31" y="-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125" y="-94758"/>
            <a:ext cx="10212635" cy="227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282392" y="342901"/>
            <a:ext cx="41401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 sử dụng quạt điện sau đây là an toàn hay không an toàn?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5142863" y="2359426"/>
            <a:ext cx="1567327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670679" y="3486834"/>
                <a:ext cx="102135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7941193" y="2434558"/>
            <a:ext cx="1917702" cy="2508753"/>
            <a:chOff x="9030839" y="2283676"/>
            <a:chExt cx="1567327" cy="2508753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30839" y="3456347"/>
              <a:ext cx="1567327" cy="1336082"/>
              <a:chOff x="5430447" y="3191011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D2E6BF-4659-1F5A-5FC5-0069F91CF4EA}"/>
                  </a:ext>
                </a:extLst>
              </p:cNvPr>
              <p:cNvSpPr txBox="1"/>
              <p:nvPr/>
            </p:nvSpPr>
            <p:spPr>
              <a:xfrm>
                <a:off x="5600118" y="3551130"/>
                <a:ext cx="122798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Không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 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EC2E7C-DF94-1F8A-EF79-2418FC1AF42E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0A9E045-49A9-D156-74C8-03646F08F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C70C69-3497-8FF6-DE06-667E0F1AEE22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8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006B06C-1A65-D489-A25A-C7BB49CF3A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149475" y="3451225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3340D08F-11C0-ED9E-CF5F-870F95E12F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826945" y="2359426"/>
            <a:ext cx="609600" cy="609600"/>
          </a:xfrm>
          <a:prstGeom prst="rect">
            <a:avLst/>
          </a:prstGeom>
        </p:spPr>
      </p:pic>
      <p:pic>
        <p:nvPicPr>
          <p:cNvPr id="14" name="Tieng-yeah-tre-con-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075361" y="5396824"/>
            <a:ext cx="406400" cy="406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21894D8-AFE1-91B4-D8D5-E57A9049366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09398" y="528810"/>
            <a:ext cx="4192319" cy="848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0.26355 -0.07477 L 0.38438 0.46852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196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89492 -0.27893 " pathEditMode="relative" ptsTypes="AA">
                                      <p:cBhvr>
                                        <p:cTn id="1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221 -0.25347 L 0.10182 -0.38426 C 0.06016 -0.41482 -0.00247 -0.42894 -0.06823 -0.42894 C -0.14271 -0.42894 -0.20273 -0.41482 -0.2444 -0.38426 L -0.4444 -0.25347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31" y="-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64" y="0"/>
            <a:ext cx="10993347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014147" y="301424"/>
            <a:ext cx="444173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 sử dụng quạt điện sau đây là an toàn hay không an toàn?</a:t>
            </a:r>
            <a:br>
              <a:rPr kumimoji="0" lang="pt-BR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8879595" y="1921390"/>
            <a:ext cx="1830119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647673" y="3411029"/>
                <a:ext cx="1021355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Không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 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5578688" y="1889748"/>
            <a:ext cx="1830119" cy="2509312"/>
            <a:chOff x="9045065" y="2283676"/>
            <a:chExt cx="1567327" cy="2509312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45065" y="3456906"/>
              <a:ext cx="1567327" cy="1336082"/>
              <a:chOff x="5444673" y="3191570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44673" y="3191570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D2E6BF-4659-1F5A-5FC5-0069F91CF4EA}"/>
                  </a:ext>
                </a:extLst>
              </p:cNvPr>
              <p:cNvSpPr txBox="1"/>
              <p:nvPr/>
            </p:nvSpPr>
            <p:spPr>
              <a:xfrm>
                <a:off x="5614344" y="3589914"/>
                <a:ext cx="12279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An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toàn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C6965D-BC32-CAAB-0CB3-E4DDF85E2FD2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E8FDB08-A0DB-61AB-C64B-D3A23F04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DA1CD6-330C-08D0-4387-E5766C3563D9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9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53F0A57-2F9C-8E17-B286-458B97973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397694" y="4177810"/>
            <a:ext cx="609600" cy="609600"/>
          </a:xfrm>
          <a:prstGeom prst="rect">
            <a:avLst/>
          </a:prstGeom>
        </p:spPr>
      </p:pic>
      <p:pic>
        <p:nvPicPr>
          <p:cNvPr id="10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3927E96-1965-B097-2773-EDB6D197A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245294" y="4330210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BBE521E2-46DB-6C1F-8C17-48AFA1B8EC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092894" y="4482610"/>
            <a:ext cx="609600" cy="609600"/>
          </a:xfrm>
          <a:prstGeom prst="rect">
            <a:avLst/>
          </a:prstGeom>
        </p:spPr>
      </p:pic>
      <p:pic>
        <p:nvPicPr>
          <p:cNvPr id="13" name="Tieng-yeah-tre-con-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946275" y="5261562"/>
            <a:ext cx="406400" cy="406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CDD9E7-EF71-CA05-979B-F796BAC71EF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72373" y="464139"/>
            <a:ext cx="4767228" cy="98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3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58529 -0.07245 L 0.85404 0.46088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5" y="19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90208 -0.645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08" y="-3222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81 -0.27338 L 0.01732 -0.38958 C -0.03489 -0.41667 -0.11328 -0.42894 -0.19544 -0.42894 C -0.28867 -0.42894 -0.3638 -0.41667 -0.41601 -0.38958 L -0.66601 -0.27338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6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4366FFD-5EFC-BE02-CF0C-BB2932884950}"/>
              </a:ext>
            </a:extLst>
          </p:cNvPr>
          <p:cNvSpPr txBox="1"/>
          <p:nvPr/>
        </p:nvSpPr>
        <p:spPr>
          <a:xfrm>
            <a:off x="3087314" y="1295100"/>
            <a:ext cx="601737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  <a:spcBef>
                <a:spcPct val="0"/>
              </a:spcBef>
            </a:pP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4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endParaRPr lang="en-US" sz="4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A0BAAD09-F357-1C7E-5CC8-55C6B822D975}"/>
              </a:ext>
            </a:extLst>
          </p:cNvPr>
          <p:cNvSpPr txBox="1"/>
          <p:nvPr/>
        </p:nvSpPr>
        <p:spPr>
          <a:xfrm>
            <a:off x="1280160" y="2691028"/>
            <a:ext cx="9597945" cy="2005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thức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nay.</a:t>
            </a:r>
          </a:p>
          <a:p>
            <a:pPr marL="381019" indent="-381019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giao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81019" indent="-381019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en-US" sz="30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9F8FF931-5440-3AE3-D1A4-D928223D0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23087" y="4369982"/>
            <a:ext cx="2490896" cy="2391260"/>
          </a:xfrm>
          <a:prstGeom prst="rect">
            <a:avLst/>
          </a:prstGeom>
        </p:spPr>
      </p:pic>
      <p:pic>
        <p:nvPicPr>
          <p:cNvPr id="9" name="Picture 16">
            <a:extLst>
              <a:ext uri="{FF2B5EF4-FFF2-40B4-BE49-F238E27FC236}">
                <a16:creationId xmlns:a16="http://schemas.microsoft.com/office/drawing/2014/main" id="{75201257-A89A-6EC9-826B-5765BBE69B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2700000">
            <a:off x="337501" y="1140464"/>
            <a:ext cx="1581510" cy="160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909</Words>
  <Application>Microsoft Office PowerPoint</Application>
  <PresentationFormat>Widescreen</PresentationFormat>
  <Paragraphs>118</Paragraphs>
  <Slides>30</Slides>
  <Notes>28</Notes>
  <HiddenSlides>0</HiddenSlides>
  <MMClips>24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17</cp:revision>
  <dcterms:modified xsi:type="dcterms:W3CDTF">2023-08-18T04:09:54Z</dcterms:modified>
</cp:coreProperties>
</file>