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48"/>
  </p:notesMasterIdLst>
  <p:sldIdLst>
    <p:sldId id="256" r:id="rId3"/>
    <p:sldId id="257" r:id="rId4"/>
    <p:sldId id="258" r:id="rId5"/>
    <p:sldId id="294" r:id="rId6"/>
    <p:sldId id="259" r:id="rId7"/>
    <p:sldId id="272" r:id="rId8"/>
    <p:sldId id="295" r:id="rId9"/>
    <p:sldId id="296" r:id="rId10"/>
    <p:sldId id="297" r:id="rId11"/>
    <p:sldId id="298" r:id="rId12"/>
    <p:sldId id="299" r:id="rId13"/>
    <p:sldId id="263" r:id="rId14"/>
    <p:sldId id="260" r:id="rId15"/>
    <p:sldId id="300" r:id="rId16"/>
    <p:sldId id="301" r:id="rId17"/>
    <p:sldId id="302" r:id="rId18"/>
    <p:sldId id="303" r:id="rId19"/>
    <p:sldId id="304" r:id="rId20"/>
    <p:sldId id="305" r:id="rId21"/>
    <p:sldId id="306" r:id="rId22"/>
    <p:sldId id="307" r:id="rId23"/>
    <p:sldId id="261" r:id="rId24"/>
    <p:sldId id="262" r:id="rId25"/>
    <p:sldId id="308" r:id="rId26"/>
    <p:sldId id="309" r:id="rId27"/>
    <p:sldId id="310" r:id="rId28"/>
    <p:sldId id="311" r:id="rId29"/>
    <p:sldId id="312" r:id="rId30"/>
    <p:sldId id="313" r:id="rId31"/>
    <p:sldId id="314" r:id="rId32"/>
    <p:sldId id="315" r:id="rId33"/>
    <p:sldId id="319" r:id="rId34"/>
    <p:sldId id="271" r:id="rId35"/>
    <p:sldId id="320" r:id="rId36"/>
    <p:sldId id="273" r:id="rId37"/>
    <p:sldId id="321" r:id="rId38"/>
    <p:sldId id="322" r:id="rId39"/>
    <p:sldId id="323" r:id="rId40"/>
    <p:sldId id="264" r:id="rId41"/>
    <p:sldId id="316" r:id="rId42"/>
    <p:sldId id="317" r:id="rId43"/>
    <p:sldId id="318" r:id="rId44"/>
    <p:sldId id="269" r:id="rId45"/>
    <p:sldId id="267" r:id="rId46"/>
    <p:sldId id="324" r:id="rId4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B0A3DE"/>
    <a:srgbClr val="ECECE5"/>
    <a:srgbClr val="FF678F"/>
    <a:srgbClr val="EEEBE7"/>
    <a:srgbClr val="5B9BD5"/>
    <a:srgbClr val="F68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65" autoAdjust="0"/>
    <p:restoredTop sz="94628"/>
  </p:normalViewPr>
  <p:slideViewPr>
    <p:cSldViewPr snapToGrid="0">
      <p:cViewPr varScale="1">
        <p:scale>
          <a:sx n="82" d="100"/>
          <a:sy n="82" d="100"/>
        </p:scale>
        <p:origin x="94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5279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7875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các</a:t>
            </a:r>
            <a:r>
              <a:rPr lang="en-US" baseline="0" dirty="0"/>
              <a:t> </a:t>
            </a:r>
            <a:r>
              <a:rPr lang="en-US" baseline="0" dirty="0" err="1"/>
              <a:t>rương</a:t>
            </a:r>
            <a:r>
              <a:rPr lang="en-US" baseline="0" dirty="0"/>
              <a:t>, </a:t>
            </a:r>
            <a:r>
              <a:rPr lang="en-US" baseline="0" dirty="0" err="1"/>
              <a:t>hòm</a:t>
            </a:r>
            <a:r>
              <a:rPr lang="en-US" baseline="0" dirty="0"/>
              <a:t> </a:t>
            </a:r>
            <a:r>
              <a:rPr lang="en-US" baseline="0" dirty="0" err="1"/>
              <a:t>kho</a:t>
            </a:r>
            <a:r>
              <a:rPr lang="en-US" baseline="0" dirty="0"/>
              <a:t> </a:t>
            </a:r>
            <a:r>
              <a:rPr lang="en-US" baseline="0" dirty="0" err="1"/>
              <a:t>báu</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err="1"/>
              <a:t>hỏi</a:t>
            </a:r>
            <a:r>
              <a:rPr lang="en-US" baseline="0"/>
              <a:t>.</a:t>
            </a:r>
          </a:p>
          <a:p>
            <a:r>
              <a:rPr lang="en-US" baseline="0"/>
              <a:t>Sau khi hoàn thành câu hỏi &gt;&gt; click vào hình đầu lâu góc phải  để chuyển sang slide nd tiếp theo</a:t>
            </a:r>
            <a:endParaRPr lang="en-US" dirty="0"/>
          </a:p>
        </p:txBody>
      </p:sp>
      <p:sp>
        <p:nvSpPr>
          <p:cNvPr id="4" name="Slide Number Placeholder 3"/>
          <p:cNvSpPr>
            <a:spLocks noGrp="1"/>
          </p:cNvSpPr>
          <p:nvPr>
            <p:ph type="sldNum" sz="quarter" idx="10"/>
          </p:nvPr>
        </p:nvSpPr>
        <p:spPr/>
        <p:txBody>
          <a:bodyPr/>
          <a:lstStyle/>
          <a:p>
            <a:fld id="{1B46045F-C343-4255-B054-77D2AE83FDC9}" type="slidenum">
              <a:rPr lang="en-US" smtClean="0">
                <a:latin typeface="UTM Avo" panose="02040603050506020204" pitchFamily="18" charset="0"/>
              </a:rPr>
              <a:t>8</a:t>
            </a:fld>
            <a:endParaRPr lang="en-US">
              <a:latin typeface="UTM Avo" panose="02040603050506020204" pitchFamily="18" charset="0"/>
            </a:endParaRPr>
          </a:p>
        </p:txBody>
      </p:sp>
    </p:spTree>
    <p:extLst>
      <p:ext uri="{BB962C8B-B14F-4D97-AF65-F5344CB8AC3E}">
        <p14:creationId xmlns:p14="http://schemas.microsoft.com/office/powerpoint/2010/main" val="1147564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vùng</a:t>
            </a:r>
            <a:r>
              <a:rPr lang="en-US" baseline="0" dirty="0"/>
              <a:t> </a:t>
            </a:r>
            <a:r>
              <a:rPr lang="en-US" baseline="0" dirty="0" err="1"/>
              <a:t>trống</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Sau</a:t>
            </a:r>
            <a:r>
              <a:rPr lang="en-US" baseline="0" dirty="0"/>
              <a:t> </a:t>
            </a:r>
            <a:r>
              <a:rPr lang="en-US" baseline="0" dirty="0" err="1"/>
              <a:t>đó</a:t>
            </a:r>
            <a:r>
              <a:rPr lang="en-US" baseline="0" dirty="0"/>
              <a:t> click </a:t>
            </a:r>
            <a:r>
              <a:rPr lang="en-US" baseline="0" dirty="0" err="1"/>
              <a:t>vào</a:t>
            </a:r>
            <a:r>
              <a:rPr lang="en-US" baseline="0" dirty="0"/>
              <a:t> Jack </a:t>
            </a:r>
            <a:r>
              <a:rPr lang="en-US" baseline="0" dirty="0" err="1"/>
              <a:t>hoặc</a:t>
            </a:r>
            <a:r>
              <a:rPr lang="en-US" baseline="0" dirty="0"/>
              <a:t> </a:t>
            </a:r>
            <a:r>
              <a:rPr lang="en-US" baseline="0" dirty="0" err="1"/>
              <a:t>kho</a:t>
            </a:r>
            <a:r>
              <a:rPr lang="en-US" baseline="0" dirty="0"/>
              <a:t> </a:t>
            </a:r>
            <a:r>
              <a:rPr lang="en-US" baseline="0" dirty="0" err="1"/>
              <a:t>báu</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nhận</a:t>
            </a:r>
            <a:r>
              <a:rPr lang="en-US" baseline="0" dirty="0"/>
              <a:t> </a:t>
            </a:r>
            <a:r>
              <a:rPr lang="en-US" baseline="0" dirty="0" err="1"/>
              <a:t>kho</a:t>
            </a:r>
            <a:r>
              <a:rPr lang="en-US" baseline="0" dirty="0"/>
              <a:t> </a:t>
            </a:r>
            <a:r>
              <a:rPr lang="en-US" baseline="0" dirty="0" err="1"/>
              <a:t>báu</a:t>
            </a:r>
            <a:r>
              <a:rPr lang="en-US" baseline="0" dirty="0"/>
              <a:t>.</a:t>
            </a:r>
            <a:endParaRPr lang="en-US" dirty="0"/>
          </a:p>
        </p:txBody>
      </p:sp>
      <p:sp>
        <p:nvSpPr>
          <p:cNvPr id="4" name="Slide Number Placeholder 3"/>
          <p:cNvSpPr>
            <a:spLocks noGrp="1"/>
          </p:cNvSpPr>
          <p:nvPr>
            <p:ph type="sldNum" sz="quarter" idx="10"/>
          </p:nvPr>
        </p:nvSpPr>
        <p:spPr/>
        <p:txBody>
          <a:bodyPr/>
          <a:lstStyle/>
          <a:p>
            <a:fld id="{1B46045F-C343-4255-B054-77D2AE83FDC9}" type="slidenum">
              <a:rPr lang="en-US" smtClean="0">
                <a:latin typeface="UTM Avo" panose="02040603050506020204" pitchFamily="18" charset="0"/>
              </a:rPr>
              <a:t>9</a:t>
            </a:fld>
            <a:endParaRPr lang="en-US">
              <a:latin typeface="UTM Avo" panose="02040603050506020204" pitchFamily="18" charset="0"/>
            </a:endParaRPr>
          </a:p>
        </p:txBody>
      </p:sp>
    </p:spTree>
    <p:extLst>
      <p:ext uri="{BB962C8B-B14F-4D97-AF65-F5344CB8AC3E}">
        <p14:creationId xmlns:p14="http://schemas.microsoft.com/office/powerpoint/2010/main" val="2123749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vùng</a:t>
            </a:r>
            <a:r>
              <a:rPr lang="en-US" baseline="0" dirty="0"/>
              <a:t> </a:t>
            </a:r>
            <a:r>
              <a:rPr lang="en-US" baseline="0" dirty="0" err="1"/>
              <a:t>trống</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Sau</a:t>
            </a:r>
            <a:r>
              <a:rPr lang="en-US" baseline="0" dirty="0"/>
              <a:t> </a:t>
            </a:r>
            <a:r>
              <a:rPr lang="en-US" baseline="0" dirty="0" err="1"/>
              <a:t>đó</a:t>
            </a:r>
            <a:r>
              <a:rPr lang="en-US" baseline="0" dirty="0"/>
              <a:t> click </a:t>
            </a:r>
            <a:r>
              <a:rPr lang="en-US" baseline="0" dirty="0" err="1"/>
              <a:t>vào</a:t>
            </a:r>
            <a:r>
              <a:rPr lang="en-US" baseline="0" dirty="0"/>
              <a:t> Jack </a:t>
            </a:r>
            <a:r>
              <a:rPr lang="en-US" baseline="0" dirty="0" err="1"/>
              <a:t>hoặc</a:t>
            </a:r>
            <a:r>
              <a:rPr lang="en-US" baseline="0" dirty="0"/>
              <a:t> </a:t>
            </a:r>
            <a:r>
              <a:rPr lang="en-US" baseline="0" dirty="0" err="1"/>
              <a:t>kho</a:t>
            </a:r>
            <a:r>
              <a:rPr lang="en-US" baseline="0" dirty="0"/>
              <a:t> </a:t>
            </a:r>
            <a:r>
              <a:rPr lang="en-US" baseline="0" dirty="0" err="1"/>
              <a:t>báu</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nhận</a:t>
            </a:r>
            <a:r>
              <a:rPr lang="en-US" baseline="0" dirty="0"/>
              <a:t> </a:t>
            </a:r>
            <a:r>
              <a:rPr lang="en-US" baseline="0" dirty="0" err="1"/>
              <a:t>kho</a:t>
            </a:r>
            <a:r>
              <a:rPr lang="en-US" baseline="0" dirty="0"/>
              <a:t> </a:t>
            </a:r>
            <a:r>
              <a:rPr lang="en-US" baseline="0" dirty="0" err="1"/>
              <a:t>báu</a:t>
            </a:r>
            <a:r>
              <a:rPr lang="en-US" baseline="0" dirty="0"/>
              <a:t>.</a:t>
            </a:r>
            <a:endParaRPr lang="en-US" dirty="0"/>
          </a:p>
        </p:txBody>
      </p:sp>
      <p:sp>
        <p:nvSpPr>
          <p:cNvPr id="4" name="Slide Number Placeholder 3"/>
          <p:cNvSpPr>
            <a:spLocks noGrp="1"/>
          </p:cNvSpPr>
          <p:nvPr>
            <p:ph type="sldNum" sz="quarter" idx="10"/>
          </p:nvPr>
        </p:nvSpPr>
        <p:spPr/>
        <p:txBody>
          <a:bodyPr/>
          <a:lstStyle/>
          <a:p>
            <a:fld id="{1B46045F-C343-4255-B054-77D2AE83FDC9}" type="slidenum">
              <a:rPr lang="en-US" smtClean="0">
                <a:latin typeface="UTM Avo" panose="02040603050506020204" pitchFamily="18" charset="0"/>
              </a:rPr>
              <a:t>10</a:t>
            </a:fld>
            <a:endParaRPr lang="en-US">
              <a:latin typeface="UTM Avo" panose="02040603050506020204" pitchFamily="18" charset="0"/>
            </a:endParaRPr>
          </a:p>
        </p:txBody>
      </p:sp>
    </p:spTree>
    <p:extLst>
      <p:ext uri="{BB962C8B-B14F-4D97-AF65-F5344CB8AC3E}">
        <p14:creationId xmlns:p14="http://schemas.microsoft.com/office/powerpoint/2010/main" val="4231482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vùng</a:t>
            </a:r>
            <a:r>
              <a:rPr lang="en-US" baseline="0" dirty="0"/>
              <a:t> </a:t>
            </a:r>
            <a:r>
              <a:rPr lang="en-US" baseline="0" dirty="0" err="1"/>
              <a:t>trống</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Sau</a:t>
            </a:r>
            <a:r>
              <a:rPr lang="en-US" baseline="0" dirty="0"/>
              <a:t> </a:t>
            </a:r>
            <a:r>
              <a:rPr lang="en-US" baseline="0" dirty="0" err="1"/>
              <a:t>đó</a:t>
            </a:r>
            <a:r>
              <a:rPr lang="en-US" baseline="0" dirty="0"/>
              <a:t> click </a:t>
            </a:r>
            <a:r>
              <a:rPr lang="en-US" baseline="0" dirty="0" err="1"/>
              <a:t>vào</a:t>
            </a:r>
            <a:r>
              <a:rPr lang="en-US" baseline="0" dirty="0"/>
              <a:t> Jack </a:t>
            </a:r>
            <a:r>
              <a:rPr lang="en-US" baseline="0" dirty="0" err="1"/>
              <a:t>hoặc</a:t>
            </a:r>
            <a:r>
              <a:rPr lang="en-US" baseline="0" dirty="0"/>
              <a:t> </a:t>
            </a:r>
            <a:r>
              <a:rPr lang="en-US" baseline="0" dirty="0" err="1"/>
              <a:t>kho</a:t>
            </a:r>
            <a:r>
              <a:rPr lang="en-US" baseline="0" dirty="0"/>
              <a:t> </a:t>
            </a:r>
            <a:r>
              <a:rPr lang="en-US" baseline="0" dirty="0" err="1"/>
              <a:t>báu</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nhận</a:t>
            </a:r>
            <a:r>
              <a:rPr lang="en-US" baseline="0" dirty="0"/>
              <a:t> </a:t>
            </a:r>
            <a:r>
              <a:rPr lang="en-US" baseline="0" dirty="0" err="1"/>
              <a:t>kho</a:t>
            </a:r>
            <a:r>
              <a:rPr lang="en-US" baseline="0" dirty="0"/>
              <a:t> </a:t>
            </a:r>
            <a:r>
              <a:rPr lang="en-US" baseline="0" dirty="0" err="1"/>
              <a:t>báu</a:t>
            </a:r>
            <a:r>
              <a:rPr lang="en-US" baseline="0" dirty="0"/>
              <a:t>.</a:t>
            </a:r>
            <a:endParaRPr lang="en-US" dirty="0"/>
          </a:p>
        </p:txBody>
      </p:sp>
      <p:sp>
        <p:nvSpPr>
          <p:cNvPr id="4" name="Slide Number Placeholder 3"/>
          <p:cNvSpPr>
            <a:spLocks noGrp="1"/>
          </p:cNvSpPr>
          <p:nvPr>
            <p:ph type="sldNum" sz="quarter" idx="10"/>
          </p:nvPr>
        </p:nvSpPr>
        <p:spPr/>
        <p:txBody>
          <a:bodyPr/>
          <a:lstStyle/>
          <a:p>
            <a:fld id="{1B46045F-C343-4255-B054-77D2AE83FDC9}" type="slidenum">
              <a:rPr lang="en-US" smtClean="0">
                <a:latin typeface="UTM Avo" panose="02040603050506020204" pitchFamily="18" charset="0"/>
              </a:rPr>
              <a:t>11</a:t>
            </a:fld>
            <a:endParaRPr lang="en-US">
              <a:latin typeface="UTM Avo" panose="02040603050506020204" pitchFamily="18" charset="0"/>
            </a:endParaRPr>
          </a:p>
        </p:txBody>
      </p:sp>
    </p:spTree>
    <p:extLst>
      <p:ext uri="{BB962C8B-B14F-4D97-AF65-F5344CB8AC3E}">
        <p14:creationId xmlns:p14="http://schemas.microsoft.com/office/powerpoint/2010/main" val="1937367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vùng</a:t>
            </a:r>
            <a:r>
              <a:rPr lang="en-US" baseline="0" dirty="0"/>
              <a:t> </a:t>
            </a:r>
            <a:r>
              <a:rPr lang="en-US" baseline="0" dirty="0" err="1"/>
              <a:t>trống</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Sau</a:t>
            </a:r>
            <a:r>
              <a:rPr lang="en-US" baseline="0" dirty="0"/>
              <a:t> </a:t>
            </a:r>
            <a:r>
              <a:rPr lang="en-US" baseline="0" dirty="0" err="1"/>
              <a:t>đó</a:t>
            </a:r>
            <a:r>
              <a:rPr lang="en-US" baseline="0" dirty="0"/>
              <a:t> click </a:t>
            </a:r>
            <a:r>
              <a:rPr lang="en-US" baseline="0" dirty="0" err="1"/>
              <a:t>vào</a:t>
            </a:r>
            <a:r>
              <a:rPr lang="en-US" baseline="0" dirty="0"/>
              <a:t> Jack </a:t>
            </a:r>
            <a:r>
              <a:rPr lang="en-US" baseline="0" dirty="0" err="1"/>
              <a:t>hoặc</a:t>
            </a:r>
            <a:r>
              <a:rPr lang="en-US" baseline="0" dirty="0"/>
              <a:t> </a:t>
            </a:r>
            <a:r>
              <a:rPr lang="en-US" baseline="0" dirty="0" err="1"/>
              <a:t>kho</a:t>
            </a:r>
            <a:r>
              <a:rPr lang="en-US" baseline="0" dirty="0"/>
              <a:t> </a:t>
            </a:r>
            <a:r>
              <a:rPr lang="en-US" baseline="0" dirty="0" err="1"/>
              <a:t>báu</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nhận</a:t>
            </a:r>
            <a:r>
              <a:rPr lang="en-US" baseline="0" dirty="0"/>
              <a:t> </a:t>
            </a:r>
            <a:r>
              <a:rPr lang="en-US" baseline="0" dirty="0" err="1"/>
              <a:t>kho</a:t>
            </a:r>
            <a:r>
              <a:rPr lang="en-US" baseline="0" dirty="0"/>
              <a:t> </a:t>
            </a:r>
            <a:r>
              <a:rPr lang="en-US" baseline="0" dirty="0" err="1"/>
              <a:t>báu</a:t>
            </a:r>
            <a:r>
              <a:rPr lang="en-US" baseline="0" dirty="0"/>
              <a:t>.</a:t>
            </a:r>
            <a:endParaRPr lang="en-US" dirty="0"/>
          </a:p>
        </p:txBody>
      </p:sp>
      <p:sp>
        <p:nvSpPr>
          <p:cNvPr id="4" name="Slide Number Placeholder 3"/>
          <p:cNvSpPr>
            <a:spLocks noGrp="1"/>
          </p:cNvSpPr>
          <p:nvPr>
            <p:ph type="sldNum" sz="quarter" idx="10"/>
          </p:nvPr>
        </p:nvSpPr>
        <p:spPr/>
        <p:txBody>
          <a:bodyPr/>
          <a:lstStyle/>
          <a:p>
            <a:fld id="{1B46045F-C343-4255-B054-77D2AE83FDC9}" type="slidenum">
              <a:rPr lang="en-US" smtClean="0">
                <a:latin typeface="UTM Avo" panose="02040603050506020204" pitchFamily="18" charset="0"/>
              </a:rPr>
              <a:t>12</a:t>
            </a:fld>
            <a:endParaRPr lang="en-US">
              <a:latin typeface="UTM Avo" panose="02040603050506020204" pitchFamily="18" charset="0"/>
            </a:endParaRPr>
          </a:p>
        </p:txBody>
      </p:sp>
    </p:spTree>
    <p:extLst>
      <p:ext uri="{BB962C8B-B14F-4D97-AF65-F5344CB8AC3E}">
        <p14:creationId xmlns:p14="http://schemas.microsoft.com/office/powerpoint/2010/main" val="2016486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4928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7999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3461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359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75093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97406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37973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15088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0447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31822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2642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99370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91099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71596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72082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35253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Text Placeholder 2"/>
          <p:cNvSpPr>
            <a:spLocks noGrp="1"/>
          </p:cNvSpPr>
          <p:nvPr>
            <p:ph type="body" idx="3"/>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endParaRPr lang="en-US" dirty="0"/>
          </a:p>
          <a:p>
            <a:r>
              <a:rPr lang="en-US" dirty="0"/>
              <a:t>GV click </a:t>
            </a:r>
            <a:r>
              <a:rPr lang="en-US" dirty="0" err="1"/>
              <a:t>vào</a:t>
            </a:r>
            <a:r>
              <a:rPr lang="en-US" dirty="0"/>
              <a:t> </a:t>
            </a:r>
            <a:r>
              <a:rPr lang="en-US" dirty="0" err="1"/>
              <a:t>biểu</a:t>
            </a:r>
            <a:r>
              <a:rPr lang="en-US" dirty="0"/>
              <a:t> </a:t>
            </a:r>
            <a:r>
              <a:rPr lang="en-US" dirty="0" err="1"/>
              <a:t>tượng</a:t>
            </a:r>
            <a:r>
              <a:rPr lang="en-US" dirty="0"/>
              <a:t> tam </a:t>
            </a:r>
            <a:r>
              <a:rPr lang="en-US" dirty="0" err="1"/>
              <a:t>giác</a:t>
            </a:r>
            <a:r>
              <a:rPr lang="en-US" dirty="0"/>
              <a:t> </a:t>
            </a:r>
            <a:r>
              <a:rPr lang="en-US" dirty="0" err="1"/>
              <a:t>để</a:t>
            </a:r>
            <a:r>
              <a:rPr lang="en-US" dirty="0"/>
              <a:t> </a:t>
            </a:r>
            <a:r>
              <a:rPr lang="en-US" dirty="0" err="1"/>
              <a:t>chuyển</a:t>
            </a:r>
            <a:r>
              <a:rPr lang="en-US" dirty="0"/>
              <a:t> sang </a:t>
            </a:r>
            <a:r>
              <a:rPr lang="en-US" dirty="0" err="1"/>
              <a:t>câu</a:t>
            </a:r>
            <a:r>
              <a:rPr lang="en-US" dirty="0"/>
              <a:t> </a:t>
            </a:r>
            <a:r>
              <a:rPr lang="en-US" dirty="0" err="1"/>
              <a:t>hỏi</a:t>
            </a:r>
            <a:r>
              <a:rPr lang="en-US" dirty="0"/>
              <a:t> </a:t>
            </a:r>
            <a:r>
              <a:rPr lang="en-US" dirty="0" err="1"/>
              <a:t>tiếp</a:t>
            </a:r>
            <a:r>
              <a:rPr lang="en-US" dirty="0"/>
              <a:t> </a:t>
            </a:r>
            <a:r>
              <a:rPr lang="en-US" dirty="0" err="1"/>
              <a:t>theo</a:t>
            </a:r>
            <a:endParaRPr lang="en-US" dirty="0"/>
          </a:p>
        </p:txBody>
      </p:sp>
    </p:spTree>
    <p:extLst>
      <p:ext uri="{BB962C8B-B14F-4D97-AF65-F5344CB8AC3E}">
        <p14:creationId xmlns:p14="http://schemas.microsoft.com/office/powerpoint/2010/main" val="507503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Text Placeholder 2"/>
          <p:cNvSpPr>
            <a:spLocks noGrp="1"/>
          </p:cNvSpPr>
          <p:nvPr>
            <p:ph type="body" idx="3"/>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endParaRPr lang="en-US" dirty="0"/>
          </a:p>
          <a:p>
            <a:r>
              <a:rPr lang="en-US" dirty="0"/>
              <a:t>GV click </a:t>
            </a:r>
            <a:r>
              <a:rPr lang="en-US" dirty="0" err="1"/>
              <a:t>vào</a:t>
            </a:r>
            <a:r>
              <a:rPr lang="en-US" dirty="0"/>
              <a:t> </a:t>
            </a:r>
            <a:r>
              <a:rPr lang="en-US" dirty="0" err="1"/>
              <a:t>biểu</a:t>
            </a:r>
            <a:r>
              <a:rPr lang="en-US" dirty="0"/>
              <a:t> </a:t>
            </a:r>
            <a:r>
              <a:rPr lang="en-US" dirty="0" err="1"/>
              <a:t>tượng</a:t>
            </a:r>
            <a:r>
              <a:rPr lang="en-US" dirty="0"/>
              <a:t> tam </a:t>
            </a:r>
            <a:r>
              <a:rPr lang="en-US" dirty="0" err="1"/>
              <a:t>giác</a:t>
            </a:r>
            <a:r>
              <a:rPr lang="en-US" dirty="0"/>
              <a:t> </a:t>
            </a:r>
            <a:r>
              <a:rPr lang="en-US" dirty="0" err="1"/>
              <a:t>để</a:t>
            </a:r>
            <a:r>
              <a:rPr lang="en-US" dirty="0"/>
              <a:t> </a:t>
            </a:r>
            <a:r>
              <a:rPr lang="en-US" dirty="0" err="1"/>
              <a:t>chuyển</a:t>
            </a:r>
            <a:r>
              <a:rPr lang="en-US" dirty="0"/>
              <a:t> sang </a:t>
            </a:r>
            <a:r>
              <a:rPr lang="en-US" dirty="0" err="1"/>
              <a:t>câu</a:t>
            </a:r>
            <a:r>
              <a:rPr lang="en-US" dirty="0"/>
              <a:t> </a:t>
            </a:r>
            <a:r>
              <a:rPr lang="en-US" dirty="0" err="1"/>
              <a:t>hỏi</a:t>
            </a:r>
            <a:r>
              <a:rPr lang="en-US" dirty="0"/>
              <a:t> </a:t>
            </a:r>
            <a:r>
              <a:rPr lang="en-US" dirty="0" err="1"/>
              <a:t>tiếp</a:t>
            </a:r>
            <a:r>
              <a:rPr lang="en-US" dirty="0"/>
              <a:t> </a:t>
            </a:r>
            <a:r>
              <a:rPr lang="en-US" dirty="0" err="1"/>
              <a:t>theo</a:t>
            </a:r>
            <a:endParaRPr lang="en-US" dirty="0"/>
          </a:p>
        </p:txBody>
      </p:sp>
    </p:spTree>
    <p:extLst>
      <p:ext uri="{BB962C8B-B14F-4D97-AF65-F5344CB8AC3E}">
        <p14:creationId xmlns:p14="http://schemas.microsoft.com/office/powerpoint/2010/main" val="8092727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Text Placeholder 2"/>
          <p:cNvSpPr>
            <a:spLocks noGrp="1"/>
          </p:cNvSpPr>
          <p:nvPr>
            <p:ph type="body" idx="3"/>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endParaRPr lang="en-US" dirty="0"/>
          </a:p>
          <a:p>
            <a:r>
              <a:rPr lang="en-US" dirty="0"/>
              <a:t>GV click </a:t>
            </a:r>
            <a:r>
              <a:rPr lang="en-US" dirty="0" err="1"/>
              <a:t>vào</a:t>
            </a:r>
            <a:r>
              <a:rPr lang="en-US" dirty="0"/>
              <a:t> </a:t>
            </a:r>
            <a:r>
              <a:rPr lang="en-US" dirty="0" err="1"/>
              <a:t>biểu</a:t>
            </a:r>
            <a:r>
              <a:rPr lang="en-US" dirty="0"/>
              <a:t> </a:t>
            </a:r>
            <a:r>
              <a:rPr lang="en-US" dirty="0" err="1"/>
              <a:t>tượng</a:t>
            </a:r>
            <a:r>
              <a:rPr lang="en-US" dirty="0"/>
              <a:t> tam </a:t>
            </a:r>
            <a:r>
              <a:rPr lang="en-US" dirty="0" err="1"/>
              <a:t>giác</a:t>
            </a:r>
            <a:r>
              <a:rPr lang="en-US" dirty="0"/>
              <a:t> </a:t>
            </a:r>
            <a:r>
              <a:rPr lang="en-US" dirty="0" err="1"/>
              <a:t>để</a:t>
            </a:r>
            <a:r>
              <a:rPr lang="en-US" dirty="0"/>
              <a:t> </a:t>
            </a:r>
            <a:r>
              <a:rPr lang="en-US" dirty="0" err="1"/>
              <a:t>chuyển</a:t>
            </a:r>
            <a:r>
              <a:rPr lang="en-US" dirty="0"/>
              <a:t> sang </a:t>
            </a:r>
            <a:r>
              <a:rPr lang="en-US" dirty="0" err="1"/>
              <a:t>câu</a:t>
            </a:r>
            <a:r>
              <a:rPr lang="en-US" dirty="0"/>
              <a:t> </a:t>
            </a:r>
            <a:r>
              <a:rPr lang="en-US" dirty="0" err="1"/>
              <a:t>hỏi</a:t>
            </a:r>
            <a:r>
              <a:rPr lang="en-US" dirty="0"/>
              <a:t> </a:t>
            </a:r>
            <a:r>
              <a:rPr lang="en-US" dirty="0" err="1"/>
              <a:t>tiếp</a:t>
            </a:r>
            <a:r>
              <a:rPr lang="en-US" dirty="0"/>
              <a:t> </a:t>
            </a:r>
            <a:r>
              <a:rPr lang="en-US" dirty="0" err="1"/>
              <a:t>theo</a:t>
            </a:r>
            <a:endParaRPr lang="en-US" dirty="0"/>
          </a:p>
        </p:txBody>
      </p:sp>
    </p:spTree>
    <p:extLst>
      <p:ext uri="{BB962C8B-B14F-4D97-AF65-F5344CB8AC3E}">
        <p14:creationId xmlns:p14="http://schemas.microsoft.com/office/powerpoint/2010/main" val="8041861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Text Placeholder 2"/>
          <p:cNvSpPr>
            <a:spLocks noGrp="1"/>
          </p:cNvSpPr>
          <p:nvPr>
            <p:ph type="body" idx="3"/>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endParaRPr lang="en-US" dirty="0"/>
          </a:p>
          <a:p>
            <a:r>
              <a:rPr lang="en-US" dirty="0"/>
              <a:t>GV click </a:t>
            </a:r>
            <a:r>
              <a:rPr lang="en-US" dirty="0" err="1"/>
              <a:t>vào</a:t>
            </a:r>
            <a:r>
              <a:rPr lang="en-US" dirty="0"/>
              <a:t> </a:t>
            </a:r>
            <a:r>
              <a:rPr lang="en-US" dirty="0" err="1"/>
              <a:t>biểu</a:t>
            </a:r>
            <a:r>
              <a:rPr lang="en-US" dirty="0"/>
              <a:t> </a:t>
            </a:r>
            <a:r>
              <a:rPr lang="en-US" dirty="0" err="1"/>
              <a:t>tượng</a:t>
            </a:r>
            <a:r>
              <a:rPr lang="en-US" dirty="0"/>
              <a:t> tam </a:t>
            </a:r>
            <a:r>
              <a:rPr lang="en-US" dirty="0" err="1"/>
              <a:t>giác</a:t>
            </a:r>
            <a:r>
              <a:rPr lang="en-US" dirty="0"/>
              <a:t> </a:t>
            </a:r>
            <a:r>
              <a:rPr lang="en-US" dirty="0" err="1"/>
              <a:t>để</a:t>
            </a:r>
            <a:r>
              <a:rPr lang="en-US" dirty="0"/>
              <a:t> </a:t>
            </a:r>
            <a:r>
              <a:rPr lang="en-US" dirty="0" err="1"/>
              <a:t>chuyển</a:t>
            </a:r>
            <a:r>
              <a:rPr lang="en-US" dirty="0"/>
              <a:t> sang </a:t>
            </a:r>
            <a:r>
              <a:rPr lang="en-US" dirty="0" err="1"/>
              <a:t>câu</a:t>
            </a:r>
            <a:r>
              <a:rPr lang="en-US" dirty="0"/>
              <a:t> </a:t>
            </a:r>
            <a:r>
              <a:rPr lang="en-US" dirty="0" err="1"/>
              <a:t>hỏi</a:t>
            </a:r>
            <a:r>
              <a:rPr lang="en-US" dirty="0"/>
              <a:t> </a:t>
            </a:r>
            <a:r>
              <a:rPr lang="en-US" dirty="0" err="1"/>
              <a:t>tiếp</a:t>
            </a:r>
            <a:r>
              <a:rPr lang="en-US" dirty="0"/>
              <a:t> </a:t>
            </a:r>
            <a:r>
              <a:rPr lang="en-US" dirty="0" err="1"/>
              <a:t>theo</a:t>
            </a:r>
            <a:endParaRPr lang="en-US" dirty="0"/>
          </a:p>
        </p:txBody>
      </p:sp>
    </p:spTree>
    <p:extLst>
      <p:ext uri="{BB962C8B-B14F-4D97-AF65-F5344CB8AC3E}">
        <p14:creationId xmlns:p14="http://schemas.microsoft.com/office/powerpoint/2010/main" val="35478295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Text Placeholder 2"/>
          <p:cNvSpPr>
            <a:spLocks noGrp="1"/>
          </p:cNvSpPr>
          <p:nvPr>
            <p:ph type="body" idx="3"/>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endParaRPr lang="en-US" dirty="0"/>
          </a:p>
          <a:p>
            <a:r>
              <a:rPr lang="en-US" dirty="0"/>
              <a:t>GV click </a:t>
            </a:r>
            <a:r>
              <a:rPr lang="en-US" dirty="0" err="1"/>
              <a:t>vào</a:t>
            </a:r>
            <a:r>
              <a:rPr lang="en-US" dirty="0"/>
              <a:t> </a:t>
            </a:r>
            <a:r>
              <a:rPr lang="en-US" dirty="0" err="1"/>
              <a:t>biểu</a:t>
            </a:r>
            <a:r>
              <a:rPr lang="en-US" dirty="0"/>
              <a:t> </a:t>
            </a:r>
            <a:r>
              <a:rPr lang="en-US" dirty="0" err="1"/>
              <a:t>tượng</a:t>
            </a:r>
            <a:r>
              <a:rPr lang="en-US" dirty="0"/>
              <a:t> tam </a:t>
            </a:r>
            <a:r>
              <a:rPr lang="en-US" dirty="0" err="1"/>
              <a:t>giác</a:t>
            </a:r>
            <a:r>
              <a:rPr lang="en-US" dirty="0"/>
              <a:t> </a:t>
            </a:r>
            <a:r>
              <a:rPr lang="en-US" dirty="0" err="1"/>
              <a:t>để</a:t>
            </a:r>
            <a:r>
              <a:rPr lang="en-US" dirty="0"/>
              <a:t> </a:t>
            </a:r>
            <a:r>
              <a:rPr lang="en-US" dirty="0" err="1"/>
              <a:t>chuyển</a:t>
            </a:r>
            <a:r>
              <a:rPr lang="en-US" dirty="0"/>
              <a:t> sang </a:t>
            </a:r>
            <a:r>
              <a:rPr lang="en-US" dirty="0" err="1"/>
              <a:t>câu</a:t>
            </a:r>
            <a:r>
              <a:rPr lang="en-US" dirty="0"/>
              <a:t> </a:t>
            </a:r>
            <a:r>
              <a:rPr lang="en-US" dirty="0" err="1"/>
              <a:t>hỏi</a:t>
            </a:r>
            <a:r>
              <a:rPr lang="en-US" dirty="0"/>
              <a:t> </a:t>
            </a:r>
            <a:r>
              <a:rPr lang="en-US" dirty="0" err="1"/>
              <a:t>tiếp</a:t>
            </a:r>
            <a:r>
              <a:rPr lang="en-US" dirty="0"/>
              <a:t> </a:t>
            </a:r>
            <a:r>
              <a:rPr lang="en-US" dirty="0" err="1"/>
              <a:t>theo</a:t>
            </a:r>
            <a:endParaRPr lang="en-US" dirty="0"/>
          </a:p>
        </p:txBody>
      </p:sp>
    </p:spTree>
    <p:extLst>
      <p:ext uri="{BB962C8B-B14F-4D97-AF65-F5344CB8AC3E}">
        <p14:creationId xmlns:p14="http://schemas.microsoft.com/office/powerpoint/2010/main" val="2543253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Text Placeholder 2"/>
          <p:cNvSpPr>
            <a:spLocks noGrp="1"/>
          </p:cNvSpPr>
          <p:nvPr>
            <p:ph type="body" idx="3"/>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endParaRPr lang="en-US" dirty="0"/>
          </a:p>
          <a:p>
            <a:r>
              <a:rPr lang="en-US" dirty="0"/>
              <a:t>GV click </a:t>
            </a:r>
            <a:r>
              <a:rPr lang="en-US" dirty="0" err="1"/>
              <a:t>vào</a:t>
            </a:r>
            <a:r>
              <a:rPr lang="en-US" dirty="0"/>
              <a:t> </a:t>
            </a:r>
            <a:r>
              <a:rPr lang="en-US" dirty="0" err="1"/>
              <a:t>biểu</a:t>
            </a:r>
            <a:r>
              <a:rPr lang="en-US" dirty="0"/>
              <a:t> </a:t>
            </a:r>
            <a:r>
              <a:rPr lang="en-US" dirty="0" err="1"/>
              <a:t>tượng</a:t>
            </a:r>
            <a:r>
              <a:rPr lang="en-US" dirty="0"/>
              <a:t> tam </a:t>
            </a:r>
            <a:r>
              <a:rPr lang="en-US" dirty="0" err="1"/>
              <a:t>giác</a:t>
            </a:r>
            <a:r>
              <a:rPr lang="en-US" dirty="0"/>
              <a:t> </a:t>
            </a:r>
            <a:r>
              <a:rPr lang="en-US" dirty="0" err="1"/>
              <a:t>để</a:t>
            </a:r>
            <a:r>
              <a:rPr lang="en-US" dirty="0"/>
              <a:t> </a:t>
            </a:r>
            <a:r>
              <a:rPr lang="en-US" dirty="0" err="1"/>
              <a:t>chuyển</a:t>
            </a:r>
            <a:r>
              <a:rPr lang="en-US" dirty="0"/>
              <a:t> sang </a:t>
            </a:r>
            <a:r>
              <a:rPr lang="en-US" dirty="0" err="1"/>
              <a:t>câu</a:t>
            </a:r>
            <a:r>
              <a:rPr lang="en-US" dirty="0"/>
              <a:t> </a:t>
            </a:r>
            <a:r>
              <a:rPr lang="en-US" dirty="0" err="1"/>
              <a:t>hỏi</a:t>
            </a:r>
            <a:r>
              <a:rPr lang="en-US" dirty="0"/>
              <a:t> </a:t>
            </a:r>
            <a:r>
              <a:rPr lang="en-US" dirty="0" err="1"/>
              <a:t>tiếp</a:t>
            </a:r>
            <a:r>
              <a:rPr lang="en-US" dirty="0"/>
              <a:t> </a:t>
            </a:r>
            <a:r>
              <a:rPr lang="en-US" dirty="0" err="1"/>
              <a:t>theo</a:t>
            </a:r>
            <a:endParaRPr lang="en-US" dirty="0"/>
          </a:p>
        </p:txBody>
      </p:sp>
    </p:spTree>
    <p:extLst>
      <p:ext uri="{BB962C8B-B14F-4D97-AF65-F5344CB8AC3E}">
        <p14:creationId xmlns:p14="http://schemas.microsoft.com/office/powerpoint/2010/main" val="6965107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35092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61181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51287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23674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35874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17778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03523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241315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22781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40817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96355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99031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59989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26162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8797E38B-730D-37FB-4EFC-F0C9C6E07236}"/>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7909813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cong-nghe-3/1/130/27/"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sv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cong-nghe-3/1/130/27/"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5.png"/><Relationship Id="rId7"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20.svg"/><Relationship Id="rId5" Type="http://schemas.microsoft.com/office/2007/relationships/hdphoto" Target="../media/hdphoto2.wdp"/><Relationship Id="rId10" Type="http://schemas.openxmlformats.org/officeDocument/2006/relationships/image" Target="../media/image19.png"/><Relationship Id="rId4" Type="http://schemas.openxmlformats.org/officeDocument/2006/relationships/image" Target="../media/image16.png"/><Relationship Id="rId9"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slide" Target="slide8.xml"/></Relationships>
</file>

<file path=ppt/slides/_rels/slide8.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image" Target="../media/image29.png"/><Relationship Id="rId18" Type="http://schemas.openxmlformats.org/officeDocument/2006/relationships/image" Target="../media/image32.png"/><Relationship Id="rId3" Type="http://schemas.openxmlformats.org/officeDocument/2006/relationships/slideLayout" Target="../slideLayouts/slideLayout2.xml"/><Relationship Id="rId21" Type="http://schemas.openxmlformats.org/officeDocument/2006/relationships/image" Target="../media/image34.png"/><Relationship Id="rId7" Type="http://schemas.openxmlformats.org/officeDocument/2006/relationships/image" Target="../media/image22.gif"/><Relationship Id="rId12" Type="http://schemas.openxmlformats.org/officeDocument/2006/relationships/slide" Target="slide12.xml"/><Relationship Id="rId17" Type="http://schemas.openxmlformats.org/officeDocument/2006/relationships/image" Target="../media/image31.png"/><Relationship Id="rId2" Type="http://schemas.openxmlformats.org/officeDocument/2006/relationships/audio" Target="../media/media1.mp3"/><Relationship Id="rId16" Type="http://schemas.openxmlformats.org/officeDocument/2006/relationships/slide" Target="slide9.xml"/><Relationship Id="rId20" Type="http://schemas.openxmlformats.org/officeDocument/2006/relationships/image" Target="../media/image33.png"/><Relationship Id="rId1" Type="http://schemas.microsoft.com/office/2007/relationships/media" Target="../media/media1.mp3"/><Relationship Id="rId6" Type="http://schemas.openxmlformats.org/officeDocument/2006/relationships/image" Target="../media/image26.png"/><Relationship Id="rId11" Type="http://schemas.openxmlformats.org/officeDocument/2006/relationships/image" Target="../media/image28.png"/><Relationship Id="rId5" Type="http://schemas.openxmlformats.org/officeDocument/2006/relationships/image" Target="../media/image25.jpeg"/><Relationship Id="rId15" Type="http://schemas.openxmlformats.org/officeDocument/2006/relationships/image" Target="../media/image30.gif"/><Relationship Id="rId10" Type="http://schemas.openxmlformats.org/officeDocument/2006/relationships/slide" Target="slide10.xml"/><Relationship Id="rId19" Type="http://schemas.openxmlformats.org/officeDocument/2006/relationships/image" Target="../media/image24.jpeg"/><Relationship Id="rId4" Type="http://schemas.openxmlformats.org/officeDocument/2006/relationships/notesSlide" Target="../notesSlides/notesSlide7.xml"/><Relationship Id="rId9" Type="http://schemas.openxmlformats.org/officeDocument/2006/relationships/image" Target="../media/image27.png"/><Relationship Id="rId14" Type="http://schemas.openxmlformats.org/officeDocument/2006/relationships/slide" Target="slide13.xml"/></Relationships>
</file>

<file path=ppt/slides/_rels/slide9.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41.png"/><Relationship Id="rId3" Type="http://schemas.openxmlformats.org/officeDocument/2006/relationships/image" Target="../media/image21.jpg"/><Relationship Id="rId7" Type="http://schemas.openxmlformats.org/officeDocument/2006/relationships/image" Target="../media/image38.svg"/><Relationship Id="rId12"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0.png"/><Relationship Id="rId5" Type="http://schemas.openxmlformats.org/officeDocument/2006/relationships/image" Target="../media/image36.svg"/><Relationship Id="rId10" Type="http://schemas.openxmlformats.org/officeDocument/2006/relationships/image" Target="../media/image39.gif"/><Relationship Id="rId4" Type="http://schemas.openxmlformats.org/officeDocument/2006/relationships/image" Target="../media/image35.png"/><Relationship Id="rId9" Type="http://schemas.openxmlformats.org/officeDocument/2006/relationships/image" Target="../media/image22.gif"/><Relationship Id="rId14" Type="http://schemas.microsoft.com/office/2007/relationships/hdphoto" Target="../media/hdphoto3.wdp"/></Relationships>
</file>

<file path=ppt/slides/_rels/slide10.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42.png"/><Relationship Id="rId3" Type="http://schemas.openxmlformats.org/officeDocument/2006/relationships/image" Target="../media/image21.jpg"/><Relationship Id="rId7" Type="http://schemas.openxmlformats.org/officeDocument/2006/relationships/image" Target="../media/image40.png"/><Relationship Id="rId12" Type="http://schemas.openxmlformats.org/officeDocument/2006/relationships/image" Target="../media/image38.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9.gif"/><Relationship Id="rId11" Type="http://schemas.openxmlformats.org/officeDocument/2006/relationships/image" Target="../media/image37.png"/><Relationship Id="rId5" Type="http://schemas.openxmlformats.org/officeDocument/2006/relationships/image" Target="../media/image22.gif"/><Relationship Id="rId10" Type="http://schemas.openxmlformats.org/officeDocument/2006/relationships/image" Target="../media/image36.svg"/><Relationship Id="rId4" Type="http://schemas.openxmlformats.org/officeDocument/2006/relationships/slide" Target="slide8.xml"/><Relationship Id="rId9" Type="http://schemas.openxmlformats.org/officeDocument/2006/relationships/image" Target="../media/image35.png"/><Relationship Id="rId14" Type="http://schemas.microsoft.com/office/2007/relationships/hdphoto" Target="../media/hdphoto4.wdp"/></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43.png"/><Relationship Id="rId3" Type="http://schemas.openxmlformats.org/officeDocument/2006/relationships/image" Target="../media/image21.jpg"/><Relationship Id="rId7" Type="http://schemas.openxmlformats.org/officeDocument/2006/relationships/image" Target="../media/image40.png"/><Relationship Id="rId12" Type="http://schemas.openxmlformats.org/officeDocument/2006/relationships/image" Target="../media/image38.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9.gif"/><Relationship Id="rId11" Type="http://schemas.openxmlformats.org/officeDocument/2006/relationships/image" Target="../media/image37.png"/><Relationship Id="rId5" Type="http://schemas.openxmlformats.org/officeDocument/2006/relationships/image" Target="../media/image22.gif"/><Relationship Id="rId10" Type="http://schemas.openxmlformats.org/officeDocument/2006/relationships/image" Target="../media/image36.svg"/><Relationship Id="rId4" Type="http://schemas.openxmlformats.org/officeDocument/2006/relationships/slide" Target="slide8.xml"/><Relationship Id="rId9" Type="http://schemas.openxmlformats.org/officeDocument/2006/relationships/image" Target="../media/image35.png"/><Relationship Id="rId14" Type="http://schemas.microsoft.com/office/2007/relationships/hdphoto" Target="../media/hdphoto5.wdp"/></Relationships>
</file>

<file path=ppt/slides/_rels/slide12.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44.png"/><Relationship Id="rId3" Type="http://schemas.openxmlformats.org/officeDocument/2006/relationships/image" Target="../media/image21.jpg"/><Relationship Id="rId7" Type="http://schemas.openxmlformats.org/officeDocument/2006/relationships/image" Target="../media/image40.png"/><Relationship Id="rId12" Type="http://schemas.openxmlformats.org/officeDocument/2006/relationships/image" Target="../media/image38.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9.gif"/><Relationship Id="rId11" Type="http://schemas.openxmlformats.org/officeDocument/2006/relationships/image" Target="../media/image37.png"/><Relationship Id="rId5" Type="http://schemas.openxmlformats.org/officeDocument/2006/relationships/image" Target="../media/image22.gif"/><Relationship Id="rId10" Type="http://schemas.openxmlformats.org/officeDocument/2006/relationships/image" Target="../media/image36.svg"/><Relationship Id="rId4" Type="http://schemas.openxmlformats.org/officeDocument/2006/relationships/slide" Target="slide8.xml"/><Relationship Id="rId9" Type="http://schemas.openxmlformats.org/officeDocument/2006/relationships/image" Target="../media/image35.png"/><Relationship Id="rId14" Type="http://schemas.microsoft.com/office/2007/relationships/hdphoto" Target="../media/hdphoto6.wdp"/></Relationships>
</file>

<file path=ppt/slides/_rels/slide13.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1.svg"/><Relationship Id="rId3" Type="http://schemas.openxmlformats.org/officeDocument/2006/relationships/image" Target="../media/image15.png"/><Relationship Id="rId7" Type="http://schemas.openxmlformats.org/officeDocument/2006/relationships/image" Target="../media/image9.svg"/><Relationship Id="rId12"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11" Type="http://schemas.microsoft.com/office/2007/relationships/hdphoto" Target="../media/hdphoto7.wdp"/><Relationship Id="rId5" Type="http://schemas.openxmlformats.org/officeDocument/2006/relationships/image" Target="../media/image46.svg"/><Relationship Id="rId10" Type="http://schemas.openxmlformats.org/officeDocument/2006/relationships/image" Target="../media/image49.png"/><Relationship Id="rId4" Type="http://schemas.openxmlformats.org/officeDocument/2006/relationships/image" Target="../media/image45.png"/><Relationship Id="rId9" Type="http://schemas.openxmlformats.org/officeDocument/2006/relationships/image" Target="../media/image48.svg"/></Relationships>
</file>

<file path=ppt/slides/_rels/slide1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5.png"/><Relationship Id="rId7" Type="http://schemas.openxmlformats.org/officeDocument/2006/relationships/image" Target="../media/image20.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3.svg"/><Relationship Id="rId4" Type="http://schemas.openxmlformats.org/officeDocument/2006/relationships/image" Target="../media/image12.png"/><Relationship Id="rId9" Type="http://schemas.microsoft.com/office/2007/relationships/hdphoto" Target="../media/hdphoto8.wdp"/></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3.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png"/><Relationship Id="rId5" Type="http://schemas.microsoft.com/office/2007/relationships/hdphoto" Target="../media/hdphoto8.wdp"/><Relationship Id="rId4" Type="http://schemas.openxmlformats.org/officeDocument/2006/relationships/image" Target="../media/image52.png"/><Relationship Id="rId9" Type="http://schemas.openxmlformats.org/officeDocument/2006/relationships/image" Target="../media/image20.svg"/></Relationships>
</file>

<file path=ppt/slides/_rels/slide16.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svg"/><Relationship Id="rId18" Type="http://schemas.openxmlformats.org/officeDocument/2006/relationships/image" Target="../media/image12.png"/><Relationship Id="rId3" Type="http://schemas.openxmlformats.org/officeDocument/2006/relationships/image" Target="../media/image15.png"/><Relationship Id="rId7" Type="http://schemas.openxmlformats.org/officeDocument/2006/relationships/image" Target="../media/image56.svg"/><Relationship Id="rId12" Type="http://schemas.openxmlformats.org/officeDocument/2006/relationships/image" Target="../media/image61.png"/><Relationship Id="rId17" Type="http://schemas.openxmlformats.org/officeDocument/2006/relationships/image" Target="../media/image66.svg"/><Relationship Id="rId2" Type="http://schemas.openxmlformats.org/officeDocument/2006/relationships/notesSlide" Target="../notesSlides/notesSlide15.xml"/><Relationship Id="rId16"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svg"/><Relationship Id="rId5" Type="http://schemas.openxmlformats.org/officeDocument/2006/relationships/image" Target="../media/image54.svg"/><Relationship Id="rId15" Type="http://schemas.openxmlformats.org/officeDocument/2006/relationships/image" Target="../media/image64.svg"/><Relationship Id="rId10" Type="http://schemas.openxmlformats.org/officeDocument/2006/relationships/image" Target="../media/image59.png"/><Relationship Id="rId19" Type="http://schemas.openxmlformats.org/officeDocument/2006/relationships/image" Target="../media/image13.svg"/><Relationship Id="rId4" Type="http://schemas.openxmlformats.org/officeDocument/2006/relationships/image" Target="../media/image53.png"/><Relationship Id="rId9" Type="http://schemas.openxmlformats.org/officeDocument/2006/relationships/image" Target="../media/image58.svg"/><Relationship Id="rId14" Type="http://schemas.openxmlformats.org/officeDocument/2006/relationships/image" Target="../media/image63.png"/></Relationships>
</file>

<file path=ppt/slides/_rels/slide17.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2.svg"/><Relationship Id="rId3" Type="http://schemas.openxmlformats.org/officeDocument/2006/relationships/image" Target="../media/image15.png"/><Relationship Id="rId7" Type="http://schemas.openxmlformats.org/officeDocument/2006/relationships/image" Target="../media/image20.svg"/><Relationship Id="rId12"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18.svg"/><Relationship Id="rId5" Type="http://schemas.openxmlformats.org/officeDocument/2006/relationships/image" Target="../media/image68.svg"/><Relationship Id="rId15" Type="http://schemas.openxmlformats.org/officeDocument/2006/relationships/image" Target="../media/image13.svg"/><Relationship Id="rId10" Type="http://schemas.openxmlformats.org/officeDocument/2006/relationships/image" Target="../media/image17.png"/><Relationship Id="rId4" Type="http://schemas.openxmlformats.org/officeDocument/2006/relationships/image" Target="../media/image67.png"/><Relationship Id="rId9" Type="http://schemas.openxmlformats.org/officeDocument/2006/relationships/image" Target="../media/image70.svg"/><Relationship Id="rId14"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0.svg"/><Relationship Id="rId3" Type="http://schemas.openxmlformats.org/officeDocument/2006/relationships/image" Target="../media/image15.png"/><Relationship Id="rId7" Type="http://schemas.openxmlformats.org/officeDocument/2006/relationships/image" Target="../media/image13.svg"/><Relationship Id="rId12" Type="http://schemas.openxmlformats.org/officeDocument/2006/relationships/image" Target="../media/image6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20.svg"/><Relationship Id="rId5" Type="http://schemas.microsoft.com/office/2007/relationships/hdphoto" Target="../media/hdphoto9.wdp"/><Relationship Id="rId10" Type="http://schemas.openxmlformats.org/officeDocument/2006/relationships/image" Target="../media/image19.png"/><Relationship Id="rId4" Type="http://schemas.openxmlformats.org/officeDocument/2006/relationships/image" Target="../media/image73.png"/><Relationship Id="rId9" Type="http://schemas.openxmlformats.org/officeDocument/2006/relationships/image" Target="../media/image68.svg"/></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8.svg"/><Relationship Id="rId3" Type="http://schemas.openxmlformats.org/officeDocument/2006/relationships/image" Target="../media/image15.png"/><Relationship Id="rId7" Type="http://schemas.openxmlformats.org/officeDocument/2006/relationships/image" Target="../media/image11.svg"/><Relationship Id="rId12" Type="http://schemas.openxmlformats.org/officeDocument/2006/relationships/image" Target="../media/image17.png"/><Relationship Id="rId17" Type="http://schemas.openxmlformats.org/officeDocument/2006/relationships/image" Target="../media/image9.svg"/><Relationship Id="rId2" Type="http://schemas.openxmlformats.org/officeDocument/2006/relationships/notesSlide" Target="../notesSlides/notesSlide18.xml"/><Relationship Id="rId16"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68.svg"/><Relationship Id="rId5" Type="http://schemas.microsoft.com/office/2007/relationships/hdphoto" Target="../media/hdphoto9.wdp"/><Relationship Id="rId15" Type="http://schemas.openxmlformats.org/officeDocument/2006/relationships/image" Target="../media/image20.svg"/><Relationship Id="rId10" Type="http://schemas.openxmlformats.org/officeDocument/2006/relationships/image" Target="../media/image67.png"/><Relationship Id="rId4" Type="http://schemas.openxmlformats.org/officeDocument/2006/relationships/image" Target="../media/image73.png"/><Relationship Id="rId9" Type="http://schemas.openxmlformats.org/officeDocument/2006/relationships/image" Target="../media/image13.svg"/><Relationship Id="rId14" Type="http://schemas.openxmlformats.org/officeDocument/2006/relationships/image" Target="../media/image19.png"/></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13" Type="http://schemas.microsoft.com/office/2007/relationships/hdphoto" Target="../media/hdphoto9.wdp"/><Relationship Id="rId3" Type="http://schemas.openxmlformats.org/officeDocument/2006/relationships/image" Target="../media/image15.png"/><Relationship Id="rId7" Type="http://schemas.openxmlformats.org/officeDocument/2006/relationships/image" Target="../media/image13.svg"/><Relationship Id="rId12" Type="http://schemas.openxmlformats.org/officeDocument/2006/relationships/image" Target="../media/image73.png"/><Relationship Id="rId17" Type="http://schemas.openxmlformats.org/officeDocument/2006/relationships/image" Target="../media/image68.svg"/><Relationship Id="rId2" Type="http://schemas.openxmlformats.org/officeDocument/2006/relationships/notesSlide" Target="../notesSlides/notesSlide19.xml"/><Relationship Id="rId16"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20.svg"/><Relationship Id="rId5" Type="http://schemas.openxmlformats.org/officeDocument/2006/relationships/image" Target="../media/image11.svg"/><Relationship Id="rId15" Type="http://schemas.openxmlformats.org/officeDocument/2006/relationships/image" Target="../media/image9.svg"/><Relationship Id="rId10" Type="http://schemas.openxmlformats.org/officeDocument/2006/relationships/image" Target="../media/image19.png"/><Relationship Id="rId4" Type="http://schemas.openxmlformats.org/officeDocument/2006/relationships/image" Target="../media/image10.png"/><Relationship Id="rId9" Type="http://schemas.openxmlformats.org/officeDocument/2006/relationships/image" Target="../media/image18.svg"/><Relationship Id="rId14" Type="http://schemas.openxmlformats.org/officeDocument/2006/relationships/image" Target="../media/image8.png"/></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13" Type="http://schemas.microsoft.com/office/2007/relationships/hdphoto" Target="../media/hdphoto9.wdp"/><Relationship Id="rId3" Type="http://schemas.openxmlformats.org/officeDocument/2006/relationships/image" Target="../media/image15.png"/><Relationship Id="rId7" Type="http://schemas.openxmlformats.org/officeDocument/2006/relationships/image" Target="../media/image13.svg"/><Relationship Id="rId12" Type="http://schemas.openxmlformats.org/officeDocument/2006/relationships/image" Target="../media/image73.png"/><Relationship Id="rId17" Type="http://schemas.openxmlformats.org/officeDocument/2006/relationships/image" Target="../media/image68.svg"/><Relationship Id="rId2" Type="http://schemas.openxmlformats.org/officeDocument/2006/relationships/notesSlide" Target="../notesSlides/notesSlide20.xml"/><Relationship Id="rId16"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20.svg"/><Relationship Id="rId5" Type="http://schemas.openxmlformats.org/officeDocument/2006/relationships/image" Target="../media/image11.svg"/><Relationship Id="rId15" Type="http://schemas.openxmlformats.org/officeDocument/2006/relationships/image" Target="../media/image9.svg"/><Relationship Id="rId10" Type="http://schemas.openxmlformats.org/officeDocument/2006/relationships/image" Target="../media/image19.png"/><Relationship Id="rId4" Type="http://schemas.openxmlformats.org/officeDocument/2006/relationships/image" Target="../media/image10.png"/><Relationship Id="rId9" Type="http://schemas.openxmlformats.org/officeDocument/2006/relationships/image" Target="../media/image18.svg"/><Relationship Id="rId1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cong-nghe-3/1/130/30/"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20.svg"/><Relationship Id="rId3" Type="http://schemas.openxmlformats.org/officeDocument/2006/relationships/image" Target="../media/image75.png"/><Relationship Id="rId7" Type="http://schemas.openxmlformats.org/officeDocument/2006/relationships/image" Target="../media/image11.svg"/><Relationship Id="rId12"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8.svg"/><Relationship Id="rId5" Type="http://schemas.microsoft.com/office/2007/relationships/hdphoto" Target="../media/hdphoto10.wdp"/><Relationship Id="rId10" Type="http://schemas.openxmlformats.org/officeDocument/2006/relationships/image" Target="../media/image17.png"/><Relationship Id="rId4" Type="http://schemas.openxmlformats.org/officeDocument/2006/relationships/image" Target="../media/image76.png"/><Relationship Id="rId9" Type="http://schemas.openxmlformats.org/officeDocument/2006/relationships/image" Target="../media/image68.svg"/></Relationships>
</file>

<file path=ppt/slides/_rels/slide2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5.png"/><Relationship Id="rId7" Type="http://schemas.openxmlformats.org/officeDocument/2006/relationships/image" Target="../media/image9.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s/_rels/slide25.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5.png"/><Relationship Id="rId7" Type="http://schemas.openxmlformats.org/officeDocument/2006/relationships/image" Target="../media/image18.sv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68.svg"/><Relationship Id="rId4" Type="http://schemas.openxmlformats.org/officeDocument/2006/relationships/image" Target="../media/image67.png"/></Relationships>
</file>

<file path=ppt/slides/_rels/slide2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75.png"/><Relationship Id="rId7" Type="http://schemas.openxmlformats.org/officeDocument/2006/relationships/image" Target="../media/image68.sv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20.svg"/><Relationship Id="rId5" Type="http://schemas.microsoft.com/office/2007/relationships/hdphoto" Target="../media/hdphoto11.wdp"/><Relationship Id="rId10" Type="http://schemas.openxmlformats.org/officeDocument/2006/relationships/image" Target="../media/image19.png"/><Relationship Id="rId4" Type="http://schemas.openxmlformats.org/officeDocument/2006/relationships/image" Target="../media/image78.png"/><Relationship Id="rId9" Type="http://schemas.openxmlformats.org/officeDocument/2006/relationships/image" Target="../media/image18.svg"/></Relationships>
</file>

<file path=ppt/slides/_rels/slide2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62.svg"/><Relationship Id="rId3" Type="http://schemas.openxmlformats.org/officeDocument/2006/relationships/image" Target="../media/image75.png"/><Relationship Id="rId7" Type="http://schemas.openxmlformats.org/officeDocument/2006/relationships/image" Target="../media/image18.svg"/><Relationship Id="rId12"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60.svg"/><Relationship Id="rId5" Type="http://schemas.openxmlformats.org/officeDocument/2006/relationships/image" Target="../media/image68.svg"/><Relationship Id="rId15" Type="http://schemas.microsoft.com/office/2007/relationships/hdphoto" Target="../media/hdphoto11.wdp"/><Relationship Id="rId10" Type="http://schemas.openxmlformats.org/officeDocument/2006/relationships/image" Target="../media/image59.png"/><Relationship Id="rId4" Type="http://schemas.openxmlformats.org/officeDocument/2006/relationships/image" Target="../media/image67.png"/><Relationship Id="rId9" Type="http://schemas.openxmlformats.org/officeDocument/2006/relationships/image" Target="../media/image20.svg"/><Relationship Id="rId14" Type="http://schemas.openxmlformats.org/officeDocument/2006/relationships/image" Target="../media/image78.png"/></Relationships>
</file>

<file path=ppt/slides/_rels/slide28.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20.svg"/><Relationship Id="rId3" Type="http://schemas.openxmlformats.org/officeDocument/2006/relationships/image" Target="../media/image75.png"/><Relationship Id="rId7" Type="http://schemas.openxmlformats.org/officeDocument/2006/relationships/image" Target="../media/image13.svg"/><Relationship Id="rId12"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8.svg"/><Relationship Id="rId5" Type="http://schemas.microsoft.com/office/2007/relationships/hdphoto" Target="../media/hdphoto12.wdp"/><Relationship Id="rId10" Type="http://schemas.openxmlformats.org/officeDocument/2006/relationships/image" Target="../media/image17.png"/><Relationship Id="rId4" Type="http://schemas.openxmlformats.org/officeDocument/2006/relationships/image" Target="../media/image79.png"/><Relationship Id="rId9" Type="http://schemas.openxmlformats.org/officeDocument/2006/relationships/image" Target="../media/image68.svg"/></Relationships>
</file>

<file path=ppt/slides/_rels/slide29.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3.svg"/><Relationship Id="rId3" Type="http://schemas.openxmlformats.org/officeDocument/2006/relationships/image" Target="../media/image75.png"/><Relationship Id="rId7" Type="http://schemas.openxmlformats.org/officeDocument/2006/relationships/image" Target="../media/image18.svg"/><Relationship Id="rId12"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11.svg"/><Relationship Id="rId5" Type="http://schemas.openxmlformats.org/officeDocument/2006/relationships/image" Target="../media/image68.svg"/><Relationship Id="rId10" Type="http://schemas.openxmlformats.org/officeDocument/2006/relationships/image" Target="../media/image10.png"/><Relationship Id="rId4" Type="http://schemas.openxmlformats.org/officeDocument/2006/relationships/image" Target="../media/image67.png"/><Relationship Id="rId9" Type="http://schemas.openxmlformats.org/officeDocument/2006/relationships/image" Target="../media/image20.svg"/></Relationships>
</file>

<file path=ppt/slides/_rels/slide3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80.png"/></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11.sv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0.png"/><Relationship Id="rId5" Type="http://schemas.microsoft.com/office/2007/relationships/hdphoto" Target="../media/hdphoto13.wdp"/><Relationship Id="rId4" Type="http://schemas.openxmlformats.org/officeDocument/2006/relationships/image" Target="../media/image81.png"/></Relationships>
</file>

<file path=ppt/slides/_rels/slide32.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slideLayout" Target="../slideLayouts/slideLayout2.xml"/><Relationship Id="rId7" Type="http://schemas.openxmlformats.org/officeDocument/2006/relationships/image" Target="../media/image8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jpeg"/><Relationship Id="rId9" Type="http://schemas.openxmlformats.org/officeDocument/2006/relationships/image" Target="../media/image24.jpeg"/></Relationships>
</file>

<file path=ppt/slides/_rels/slide33.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83.png"/><Relationship Id="rId18" Type="http://schemas.microsoft.com/office/2007/relationships/hdphoto" Target="../media/hdphoto14.wdp"/><Relationship Id="rId3" Type="http://schemas.openxmlformats.org/officeDocument/2006/relationships/audio" Target="NULL" TargetMode="External"/><Relationship Id="rId7" Type="http://schemas.openxmlformats.org/officeDocument/2006/relationships/audio" Target="../media/audio1.wav"/><Relationship Id="rId12" Type="http://schemas.openxmlformats.org/officeDocument/2006/relationships/image" Target="../media/image89.png"/><Relationship Id="rId17" Type="http://schemas.openxmlformats.org/officeDocument/2006/relationships/image" Target="../media/image92.png"/><Relationship Id="rId2" Type="http://schemas.openxmlformats.org/officeDocument/2006/relationships/audio" Target="../media/media3.mp3"/><Relationship Id="rId16" Type="http://schemas.openxmlformats.org/officeDocument/2006/relationships/image" Target="../media/image24.jpeg"/><Relationship Id="rId1" Type="http://schemas.microsoft.com/office/2007/relationships/media" Target="../media/media3.mp3"/><Relationship Id="rId6" Type="http://schemas.openxmlformats.org/officeDocument/2006/relationships/notesSlide" Target="../notesSlides/notesSlide31.xml"/><Relationship Id="rId11" Type="http://schemas.openxmlformats.org/officeDocument/2006/relationships/image" Target="../media/image84.png"/><Relationship Id="rId5" Type="http://schemas.openxmlformats.org/officeDocument/2006/relationships/slideLayout" Target="../slideLayouts/slideLayout2.xml"/><Relationship Id="rId15" Type="http://schemas.openxmlformats.org/officeDocument/2006/relationships/image" Target="../media/image91.jpeg"/><Relationship Id="rId10" Type="http://schemas.openxmlformats.org/officeDocument/2006/relationships/image" Target="../media/image88.png"/><Relationship Id="rId4" Type="http://schemas.microsoft.com/office/2007/relationships/media" Target="../media/media4.mp3"/><Relationship Id="rId9" Type="http://schemas.openxmlformats.org/officeDocument/2006/relationships/image" Target="../media/image87.jpeg"/><Relationship Id="rId14" Type="http://schemas.openxmlformats.org/officeDocument/2006/relationships/image" Target="../media/image90.png"/></Relationships>
</file>

<file path=ppt/slides/_rels/slide34.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91.jpeg"/><Relationship Id="rId3" Type="http://schemas.openxmlformats.org/officeDocument/2006/relationships/audio" Target="NULL" TargetMode="External"/><Relationship Id="rId7" Type="http://schemas.openxmlformats.org/officeDocument/2006/relationships/audio" Target="../media/audio3.wav"/><Relationship Id="rId12" Type="http://schemas.openxmlformats.org/officeDocument/2006/relationships/image" Target="../media/image90.png"/><Relationship Id="rId17" Type="http://schemas.openxmlformats.org/officeDocument/2006/relationships/image" Target="../media/image95.png"/><Relationship Id="rId2" Type="http://schemas.openxmlformats.org/officeDocument/2006/relationships/audio" Target="../media/media3.mp3"/><Relationship Id="rId16" Type="http://schemas.openxmlformats.org/officeDocument/2006/relationships/image" Target="../media/image24.jpeg"/><Relationship Id="rId1" Type="http://schemas.microsoft.com/office/2007/relationships/media" Target="../media/media3.mp3"/><Relationship Id="rId6" Type="http://schemas.openxmlformats.org/officeDocument/2006/relationships/notesSlide" Target="../notesSlides/notesSlide32.xml"/><Relationship Id="rId11" Type="http://schemas.openxmlformats.org/officeDocument/2006/relationships/image" Target="../media/image83.png"/><Relationship Id="rId5" Type="http://schemas.openxmlformats.org/officeDocument/2006/relationships/slideLayout" Target="../slideLayouts/slideLayout2.xml"/><Relationship Id="rId15" Type="http://schemas.openxmlformats.org/officeDocument/2006/relationships/image" Target="../media/image94.bin"/><Relationship Id="rId10" Type="http://schemas.openxmlformats.org/officeDocument/2006/relationships/image" Target="../media/image88.png"/><Relationship Id="rId4" Type="http://schemas.microsoft.com/office/2007/relationships/media" Target="../media/media4.mp3"/><Relationship Id="rId9" Type="http://schemas.openxmlformats.org/officeDocument/2006/relationships/image" Target="../media/image87.jpeg"/><Relationship Id="rId14" Type="http://schemas.openxmlformats.org/officeDocument/2006/relationships/image" Target="../media/image93.png"/></Relationships>
</file>

<file path=ppt/slides/_rels/slide35.xml.rels><?xml version="1.0" encoding="UTF-8" standalone="yes"?>
<Relationships xmlns="http://schemas.openxmlformats.org/package/2006/relationships"><Relationship Id="rId8" Type="http://schemas.openxmlformats.org/officeDocument/2006/relationships/image" Target="../media/image87.jpeg"/><Relationship Id="rId13" Type="http://schemas.openxmlformats.org/officeDocument/2006/relationships/image" Target="../media/image84.png"/><Relationship Id="rId18" Type="http://schemas.openxmlformats.org/officeDocument/2006/relationships/image" Target="../media/image97.png"/><Relationship Id="rId3" Type="http://schemas.openxmlformats.org/officeDocument/2006/relationships/audio" Target="NULL" TargetMode="External"/><Relationship Id="rId7" Type="http://schemas.openxmlformats.org/officeDocument/2006/relationships/audio" Target="../media/audio2.wav"/><Relationship Id="rId12" Type="http://schemas.openxmlformats.org/officeDocument/2006/relationships/image" Target="../media/image91.jpeg"/><Relationship Id="rId17" Type="http://schemas.openxmlformats.org/officeDocument/2006/relationships/image" Target="../media/image24.jpeg"/><Relationship Id="rId2" Type="http://schemas.openxmlformats.org/officeDocument/2006/relationships/audio" Target="../media/media3.mp3"/><Relationship Id="rId16" Type="http://schemas.openxmlformats.org/officeDocument/2006/relationships/image" Target="../media/image96.png"/><Relationship Id="rId1" Type="http://schemas.microsoft.com/office/2007/relationships/media" Target="../media/media3.mp3"/><Relationship Id="rId6" Type="http://schemas.openxmlformats.org/officeDocument/2006/relationships/notesSlide" Target="../notesSlides/notesSlide33.xml"/><Relationship Id="rId11" Type="http://schemas.openxmlformats.org/officeDocument/2006/relationships/image" Target="../media/image90.png"/><Relationship Id="rId5" Type="http://schemas.openxmlformats.org/officeDocument/2006/relationships/slideLayout" Target="../slideLayouts/slideLayout2.xml"/><Relationship Id="rId15" Type="http://schemas.openxmlformats.org/officeDocument/2006/relationships/image" Target="../media/image86.jpeg"/><Relationship Id="rId10" Type="http://schemas.openxmlformats.org/officeDocument/2006/relationships/image" Target="../media/image83.png"/><Relationship Id="rId4" Type="http://schemas.microsoft.com/office/2007/relationships/media" Target="../media/media4.mp3"/><Relationship Id="rId9" Type="http://schemas.openxmlformats.org/officeDocument/2006/relationships/image" Target="../media/image88.png"/><Relationship Id="rId14" Type="http://schemas.openxmlformats.org/officeDocument/2006/relationships/image" Target="../media/image85.png"/></Relationships>
</file>

<file path=ppt/slides/_rels/slide36.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83.png"/><Relationship Id="rId3" Type="http://schemas.openxmlformats.org/officeDocument/2006/relationships/audio" Target="NULL" TargetMode="External"/><Relationship Id="rId7" Type="http://schemas.openxmlformats.org/officeDocument/2006/relationships/audio" Target="../media/audio1.wav"/><Relationship Id="rId12" Type="http://schemas.openxmlformats.org/officeDocument/2006/relationships/image" Target="../media/image89.png"/><Relationship Id="rId17" Type="http://schemas.openxmlformats.org/officeDocument/2006/relationships/image" Target="../media/image98.png"/><Relationship Id="rId2" Type="http://schemas.openxmlformats.org/officeDocument/2006/relationships/audio" Target="../media/media3.mp3"/><Relationship Id="rId16" Type="http://schemas.openxmlformats.org/officeDocument/2006/relationships/image" Target="../media/image24.jpeg"/><Relationship Id="rId1" Type="http://schemas.microsoft.com/office/2007/relationships/media" Target="../media/media3.mp3"/><Relationship Id="rId6" Type="http://schemas.openxmlformats.org/officeDocument/2006/relationships/notesSlide" Target="../notesSlides/notesSlide34.xml"/><Relationship Id="rId11" Type="http://schemas.openxmlformats.org/officeDocument/2006/relationships/image" Target="../media/image84.png"/><Relationship Id="rId5" Type="http://schemas.openxmlformats.org/officeDocument/2006/relationships/slideLayout" Target="../slideLayouts/slideLayout2.xml"/><Relationship Id="rId15" Type="http://schemas.openxmlformats.org/officeDocument/2006/relationships/image" Target="../media/image91.jpeg"/><Relationship Id="rId10" Type="http://schemas.openxmlformats.org/officeDocument/2006/relationships/image" Target="../media/image88.png"/><Relationship Id="rId4" Type="http://schemas.microsoft.com/office/2007/relationships/media" Target="../media/media4.mp3"/><Relationship Id="rId9" Type="http://schemas.openxmlformats.org/officeDocument/2006/relationships/image" Target="../media/image87.jpeg"/><Relationship Id="rId14" Type="http://schemas.openxmlformats.org/officeDocument/2006/relationships/image" Target="../media/image90.png"/></Relationships>
</file>

<file path=ppt/slides/_rels/slide37.xml.rels><?xml version="1.0" encoding="UTF-8" standalone="yes"?>
<Relationships xmlns="http://schemas.openxmlformats.org/package/2006/relationships"><Relationship Id="rId8" Type="http://schemas.openxmlformats.org/officeDocument/2006/relationships/audio" Target="../media/audio4.wav"/><Relationship Id="rId13" Type="http://schemas.openxmlformats.org/officeDocument/2006/relationships/image" Target="../media/image90.png"/><Relationship Id="rId18" Type="http://schemas.openxmlformats.org/officeDocument/2006/relationships/image" Target="../media/image100.png"/><Relationship Id="rId3" Type="http://schemas.openxmlformats.org/officeDocument/2006/relationships/audio" Target="NULL" TargetMode="External"/><Relationship Id="rId7" Type="http://schemas.openxmlformats.org/officeDocument/2006/relationships/audio" Target="../media/audio3.wav"/><Relationship Id="rId12" Type="http://schemas.openxmlformats.org/officeDocument/2006/relationships/image" Target="../media/image83.png"/><Relationship Id="rId17" Type="http://schemas.openxmlformats.org/officeDocument/2006/relationships/image" Target="../media/image24.jpeg"/><Relationship Id="rId2" Type="http://schemas.openxmlformats.org/officeDocument/2006/relationships/audio" Target="../media/media3.mp3"/><Relationship Id="rId16" Type="http://schemas.openxmlformats.org/officeDocument/2006/relationships/image" Target="../media/image93.png"/><Relationship Id="rId1" Type="http://schemas.microsoft.com/office/2007/relationships/media" Target="../media/media3.mp3"/><Relationship Id="rId6" Type="http://schemas.openxmlformats.org/officeDocument/2006/relationships/notesSlide" Target="../notesSlides/notesSlide35.xml"/><Relationship Id="rId11" Type="http://schemas.openxmlformats.org/officeDocument/2006/relationships/image" Target="../media/image94.bin"/><Relationship Id="rId5" Type="http://schemas.openxmlformats.org/officeDocument/2006/relationships/slideLayout" Target="../slideLayouts/slideLayout2.xml"/><Relationship Id="rId15" Type="http://schemas.openxmlformats.org/officeDocument/2006/relationships/image" Target="../media/image99.jpeg"/><Relationship Id="rId10" Type="http://schemas.openxmlformats.org/officeDocument/2006/relationships/image" Target="../media/image88.png"/><Relationship Id="rId4" Type="http://schemas.microsoft.com/office/2007/relationships/media" Target="../media/media4.mp3"/><Relationship Id="rId9" Type="http://schemas.openxmlformats.org/officeDocument/2006/relationships/image" Target="../media/image87.jpeg"/><Relationship Id="rId14" Type="http://schemas.openxmlformats.org/officeDocument/2006/relationships/image" Target="../media/image91.jpeg"/></Relationships>
</file>

<file path=ppt/slides/_rels/slide38.xml.rels><?xml version="1.0" encoding="UTF-8" standalone="yes"?>
<Relationships xmlns="http://schemas.openxmlformats.org/package/2006/relationships"><Relationship Id="rId8" Type="http://schemas.openxmlformats.org/officeDocument/2006/relationships/image" Target="../media/image87.jpeg"/><Relationship Id="rId13" Type="http://schemas.openxmlformats.org/officeDocument/2006/relationships/image" Target="../media/image91.jpeg"/><Relationship Id="rId18" Type="http://schemas.openxmlformats.org/officeDocument/2006/relationships/image" Target="../media/image101.png"/><Relationship Id="rId3" Type="http://schemas.openxmlformats.org/officeDocument/2006/relationships/audio" Target="NULL" TargetMode="External"/><Relationship Id="rId7" Type="http://schemas.openxmlformats.org/officeDocument/2006/relationships/audio" Target="../media/audio2.wav"/><Relationship Id="rId12" Type="http://schemas.openxmlformats.org/officeDocument/2006/relationships/image" Target="../media/image90.png"/><Relationship Id="rId17" Type="http://schemas.openxmlformats.org/officeDocument/2006/relationships/image" Target="../media/image24.jpeg"/><Relationship Id="rId2" Type="http://schemas.openxmlformats.org/officeDocument/2006/relationships/audio" Target="../media/media3.mp3"/><Relationship Id="rId16" Type="http://schemas.openxmlformats.org/officeDocument/2006/relationships/image" Target="../media/image86.jpeg"/><Relationship Id="rId1" Type="http://schemas.microsoft.com/office/2007/relationships/media" Target="../media/media3.mp3"/><Relationship Id="rId6" Type="http://schemas.openxmlformats.org/officeDocument/2006/relationships/notesSlide" Target="../notesSlides/notesSlide36.xml"/><Relationship Id="rId11" Type="http://schemas.openxmlformats.org/officeDocument/2006/relationships/image" Target="../media/image83.png"/><Relationship Id="rId5" Type="http://schemas.openxmlformats.org/officeDocument/2006/relationships/slideLayout" Target="../slideLayouts/slideLayout2.xml"/><Relationship Id="rId15" Type="http://schemas.openxmlformats.org/officeDocument/2006/relationships/image" Target="../media/image85.png"/><Relationship Id="rId10" Type="http://schemas.openxmlformats.org/officeDocument/2006/relationships/image" Target="../media/image96.png"/><Relationship Id="rId4" Type="http://schemas.microsoft.com/office/2007/relationships/media" Target="../media/media4.mp3"/><Relationship Id="rId9" Type="http://schemas.openxmlformats.org/officeDocument/2006/relationships/image" Target="../media/image88.png"/><Relationship Id="rId14" Type="http://schemas.openxmlformats.org/officeDocument/2006/relationships/image" Target="../media/image84.png"/></Relationships>
</file>

<file path=ppt/slides/_rels/slide39.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Layout" Target="../slideLayouts/slideLayout2.xml"/><Relationship Id="rId7" Type="http://schemas.openxmlformats.org/officeDocument/2006/relationships/image" Target="../media/image86.jpe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85.png"/><Relationship Id="rId5" Type="http://schemas.openxmlformats.org/officeDocument/2006/relationships/image" Target="../media/image84.png"/><Relationship Id="rId10" Type="http://schemas.openxmlformats.org/officeDocument/2006/relationships/image" Target="../media/image24.jpeg"/><Relationship Id="rId4" Type="http://schemas.openxmlformats.org/officeDocument/2006/relationships/image" Target="../media/image82.jpeg"/><Relationship Id="rId9" Type="http://schemas.openxmlformats.org/officeDocument/2006/relationships/image" Target="../media/image83.png"/></Relationships>
</file>

<file path=ppt/slides/_rels/slide40.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20.sv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68.svg"/><Relationship Id="rId4" Type="http://schemas.openxmlformats.org/officeDocument/2006/relationships/image" Target="../media/image67.png"/></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75.png"/><Relationship Id="rId7" Type="http://schemas.openxmlformats.org/officeDocument/2006/relationships/image" Target="../media/image104.sv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03.png"/><Relationship Id="rId11" Type="http://schemas.openxmlformats.org/officeDocument/2006/relationships/image" Target="../media/image9.svg"/><Relationship Id="rId5" Type="http://schemas.microsoft.com/office/2007/relationships/hdphoto" Target="../media/hdphoto15.wdp"/><Relationship Id="rId10" Type="http://schemas.openxmlformats.org/officeDocument/2006/relationships/image" Target="../media/image8.png"/><Relationship Id="rId4" Type="http://schemas.openxmlformats.org/officeDocument/2006/relationships/image" Target="../media/image102.png"/><Relationship Id="rId9" Type="http://schemas.openxmlformats.org/officeDocument/2006/relationships/image" Target="../media/image20.svg"/></Relationships>
</file>

<file path=ppt/slides/_rels/slide43.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108.png"/><Relationship Id="rId3" Type="http://schemas.openxmlformats.org/officeDocument/2006/relationships/image" Target="../media/image69.png"/><Relationship Id="rId7" Type="http://schemas.openxmlformats.org/officeDocument/2006/relationships/image" Target="../media/image71.png"/><Relationship Id="rId12" Type="http://schemas.openxmlformats.org/officeDocument/2006/relationships/image" Target="../media/image56.svg"/><Relationship Id="rId2" Type="http://schemas.openxmlformats.org/officeDocument/2006/relationships/image" Target="../media/image105.jpg"/><Relationship Id="rId1" Type="http://schemas.openxmlformats.org/officeDocument/2006/relationships/slideLayout" Target="../slideLayouts/slideLayout2.xml"/><Relationship Id="rId6" Type="http://schemas.openxmlformats.org/officeDocument/2006/relationships/image" Target="../media/image18.svg"/><Relationship Id="rId11" Type="http://schemas.openxmlformats.org/officeDocument/2006/relationships/image" Target="../media/image55.png"/><Relationship Id="rId5" Type="http://schemas.openxmlformats.org/officeDocument/2006/relationships/image" Target="../media/image17.png"/><Relationship Id="rId10" Type="http://schemas.openxmlformats.org/officeDocument/2006/relationships/image" Target="../media/image107.svg"/><Relationship Id="rId4" Type="http://schemas.openxmlformats.org/officeDocument/2006/relationships/image" Target="../media/image70.svg"/><Relationship Id="rId9" Type="http://schemas.openxmlformats.org/officeDocument/2006/relationships/image" Target="../media/image106.png"/><Relationship Id="rId14" Type="http://schemas.openxmlformats.org/officeDocument/2006/relationships/image" Target="../media/image109.svg"/></Relationships>
</file>

<file path=ppt/slides/_rels/slide4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image" Target="../media/image113.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1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Công nghệ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364577" y="2665521"/>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200" b="1">
                <a:solidFill>
                  <a:srgbClr val="002060"/>
                </a:solidFill>
                <a:latin typeface="UTM Avo" panose="02040603050506020204" pitchFamily="18" charset="0"/>
              </a:rPr>
              <a:t>Chủ đề 1</a:t>
            </a:r>
          </a:p>
          <a:p>
            <a:pPr algn="ctr">
              <a:lnSpc>
                <a:spcPct val="150000"/>
              </a:lnSpc>
              <a:buSzPts val="990"/>
              <a:buFont typeface="Arial"/>
              <a:buNone/>
            </a:pPr>
            <a:r>
              <a:rPr lang="en-US" sz="5200" b="1">
                <a:solidFill>
                  <a:srgbClr val="002060"/>
                </a:solidFill>
                <a:latin typeface="UTM Avo" panose="02040603050506020204" pitchFamily="18" charset="0"/>
              </a:rPr>
              <a:t>Công nghệ và đời sống</a:t>
            </a:r>
          </a:p>
          <a:p>
            <a:pPr algn="ctr" defTabSz="914377">
              <a:lnSpc>
                <a:spcPct val="150000"/>
              </a:lnSpc>
              <a:defRPr/>
            </a:pPr>
            <a:r>
              <a:rPr lang="en-US" sz="5200" b="1">
                <a:solidFill>
                  <a:srgbClr val="FF0000"/>
                </a:solidFill>
                <a:latin typeface="UTM Avo" panose="02040603050506020204" pitchFamily="18" charset="0"/>
                <a:cs typeface="Arial" panose="020B0604020202020204" pitchFamily="34" charset="0"/>
              </a:rPr>
              <a:t>Bài 5: Sử dụng máy thu hình</a:t>
            </a:r>
            <a:endParaRPr lang="en-US" sz="5200"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75621DD8-941B-37E4-904A-219724D95D0E}"/>
              </a:ext>
            </a:extLst>
          </p:cNvPr>
          <p:cNvGrpSpPr/>
          <p:nvPr/>
        </p:nvGrpSpPr>
        <p:grpSpPr>
          <a:xfrm>
            <a:off x="4885303" y="3032823"/>
            <a:ext cx="2736543" cy="1558939"/>
            <a:chOff x="309542" y="967667"/>
            <a:chExt cx="2878585" cy="1558939"/>
          </a:xfrm>
        </p:grpSpPr>
        <p:pic>
          <p:nvPicPr>
            <p:cNvPr id="3" name="Picture 2">
              <a:hlinkClick r:id="rId4"/>
              <a:extLst>
                <a:ext uri="{FF2B5EF4-FFF2-40B4-BE49-F238E27FC236}">
                  <a16:creationId xmlns:a16="http://schemas.microsoft.com/office/drawing/2014/main" id="{F5503B58-2EEF-1257-4CED-7A6CBB932DC6}"/>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2E4F946C-3DF6-1D64-C0BE-244FB1DD1FC8}"/>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2" name="Picture 1">
            <a:extLst>
              <a:ext uri="{FF2B5EF4-FFF2-40B4-BE49-F238E27FC236}">
                <a16:creationId xmlns:a16="http://schemas.microsoft.com/office/drawing/2014/main" id="{FB813B03-521C-6A17-929D-4F1901CE5FA6}"/>
              </a:ext>
            </a:extLst>
          </p:cNvPr>
          <p:cNvPicPr>
            <a:picLocks noChangeAspect="1"/>
          </p:cNvPicPr>
          <p:nvPr/>
        </p:nvPicPr>
        <p:blipFill rotWithShape="1">
          <a:blip r:embed="rId4"/>
          <a:srcRect l="3354" t="3020" r="3312" b="5705"/>
          <a:stretch/>
        </p:blipFill>
        <p:spPr>
          <a:xfrm>
            <a:off x="726458" y="2162303"/>
            <a:ext cx="3773077" cy="2976771"/>
          </a:xfrm>
          <a:prstGeom prst="roundRect">
            <a:avLst/>
          </a:prstGeom>
        </p:spPr>
      </p:pic>
      <p:grpSp>
        <p:nvGrpSpPr>
          <p:cNvPr id="3" name="Group 3">
            <a:extLst>
              <a:ext uri="{FF2B5EF4-FFF2-40B4-BE49-F238E27FC236}">
                <a16:creationId xmlns:a16="http://schemas.microsoft.com/office/drawing/2014/main" id="{D03C8500-E7EE-184F-10B1-A01BD05F8B2B}"/>
              </a:ext>
            </a:extLst>
          </p:cNvPr>
          <p:cNvGrpSpPr/>
          <p:nvPr/>
        </p:nvGrpSpPr>
        <p:grpSpPr>
          <a:xfrm>
            <a:off x="4681069" y="1711893"/>
            <a:ext cx="7740096" cy="4700482"/>
            <a:chOff x="0" y="0"/>
            <a:chExt cx="5987822" cy="3596621"/>
          </a:xfrm>
        </p:grpSpPr>
        <p:sp>
          <p:nvSpPr>
            <p:cNvPr id="4" name="Freeform 4">
              <a:extLst>
                <a:ext uri="{FF2B5EF4-FFF2-40B4-BE49-F238E27FC236}">
                  <a16:creationId xmlns:a16="http://schemas.microsoft.com/office/drawing/2014/main" id="{A85A817B-8A72-56F9-42AB-CB5E98CA2555}"/>
                </a:ext>
              </a:extLst>
            </p:cNvPr>
            <p:cNvSpPr/>
            <p:nvPr/>
          </p:nvSpPr>
          <p:spPr>
            <a:xfrm>
              <a:off x="15240" y="248920"/>
              <a:ext cx="5959882" cy="3326111"/>
            </a:xfrm>
            <a:custGeom>
              <a:avLst/>
              <a:gdLst/>
              <a:ahLst/>
              <a:cxnLst/>
              <a:rect l="l" t="t" r="r" b="b"/>
              <a:pathLst>
                <a:path w="5959882" h="3326111">
                  <a:moveTo>
                    <a:pt x="5957342" y="645160"/>
                  </a:moveTo>
                  <a:cubicBezTo>
                    <a:pt x="5959882" y="488950"/>
                    <a:pt x="5938292" y="30480"/>
                    <a:pt x="5938292" y="30480"/>
                  </a:cubicBezTo>
                  <a:cubicBezTo>
                    <a:pt x="5938292" y="30480"/>
                    <a:pt x="5553482" y="40640"/>
                    <a:pt x="4435329" y="40640"/>
                  </a:cubicBezTo>
                  <a:cubicBezTo>
                    <a:pt x="4164854" y="40640"/>
                    <a:pt x="2401570" y="40640"/>
                    <a:pt x="2341880" y="40640"/>
                  </a:cubicBezTo>
                  <a:cubicBezTo>
                    <a:pt x="1906270" y="40640"/>
                    <a:pt x="1042670" y="38100"/>
                    <a:pt x="795020" y="33020"/>
                  </a:cubicBezTo>
                  <a:cubicBezTo>
                    <a:pt x="482600" y="20320"/>
                    <a:pt x="11430" y="0"/>
                    <a:pt x="10160" y="29210"/>
                  </a:cubicBezTo>
                  <a:cubicBezTo>
                    <a:pt x="8890" y="58420"/>
                    <a:pt x="21590" y="440690"/>
                    <a:pt x="21590" y="440690"/>
                  </a:cubicBezTo>
                  <a:cubicBezTo>
                    <a:pt x="21590" y="440690"/>
                    <a:pt x="21590" y="2477751"/>
                    <a:pt x="21590" y="2669521"/>
                  </a:cubicBezTo>
                  <a:cubicBezTo>
                    <a:pt x="6350" y="2914631"/>
                    <a:pt x="0" y="3288011"/>
                    <a:pt x="0" y="3288011"/>
                  </a:cubicBezTo>
                  <a:cubicBezTo>
                    <a:pt x="204470" y="3318491"/>
                    <a:pt x="450850" y="3326111"/>
                    <a:pt x="657860" y="3323571"/>
                  </a:cubicBezTo>
                  <a:cubicBezTo>
                    <a:pt x="891540" y="3323571"/>
                    <a:pt x="3851103" y="3323571"/>
                    <a:pt x="3851103" y="3323571"/>
                  </a:cubicBezTo>
                  <a:lnTo>
                    <a:pt x="5917972" y="3309601"/>
                  </a:lnTo>
                  <a:cubicBezTo>
                    <a:pt x="5917972" y="3309601"/>
                    <a:pt x="5957342" y="2607291"/>
                    <a:pt x="5957342" y="2481561"/>
                  </a:cubicBezTo>
                  <a:cubicBezTo>
                    <a:pt x="5957342" y="2307571"/>
                    <a:pt x="5954802" y="803910"/>
                    <a:pt x="5957342" y="645160"/>
                  </a:cubicBezTo>
                  <a:close/>
                </a:path>
              </a:pathLst>
            </a:custGeom>
            <a:solidFill>
              <a:srgbClr val="E7FEFF"/>
            </a:solidFill>
          </p:spPr>
          <p:txBody>
            <a:bodyPr/>
            <a:lstStyle/>
            <a:p>
              <a:endParaRPr lang="en-US"/>
            </a:p>
          </p:txBody>
        </p:sp>
        <p:sp>
          <p:nvSpPr>
            <p:cNvPr id="5" name="Freeform 5">
              <a:extLst>
                <a:ext uri="{FF2B5EF4-FFF2-40B4-BE49-F238E27FC236}">
                  <a16:creationId xmlns:a16="http://schemas.microsoft.com/office/drawing/2014/main" id="{EFD65FD9-696E-6AE2-46EB-4C1F5BBBC7DC}"/>
                </a:ext>
              </a:extLst>
            </p:cNvPr>
            <p:cNvSpPr/>
            <p:nvPr/>
          </p:nvSpPr>
          <p:spPr>
            <a:xfrm>
              <a:off x="469900" y="10160"/>
              <a:ext cx="1583690" cy="554990"/>
            </a:xfrm>
            <a:custGeom>
              <a:avLst/>
              <a:gdLst/>
              <a:ahLst/>
              <a:cxnLst/>
              <a:rect l="l" t="t" r="r" b="b"/>
              <a:pathLst>
                <a:path w="1583690" h="554990">
                  <a:moveTo>
                    <a:pt x="27940" y="0"/>
                  </a:moveTo>
                  <a:cubicBezTo>
                    <a:pt x="27940" y="0"/>
                    <a:pt x="990600" y="95250"/>
                    <a:pt x="1109980" y="97790"/>
                  </a:cubicBezTo>
                  <a:lnTo>
                    <a:pt x="1558290" y="106680"/>
                  </a:lnTo>
                  <a:lnTo>
                    <a:pt x="1557020" y="199390"/>
                  </a:lnTo>
                  <a:cubicBezTo>
                    <a:pt x="1557020" y="199390"/>
                    <a:pt x="1583690" y="342900"/>
                    <a:pt x="1582420" y="402590"/>
                  </a:cubicBezTo>
                  <a:lnTo>
                    <a:pt x="1579880" y="554990"/>
                  </a:lnTo>
                  <a:cubicBezTo>
                    <a:pt x="1579880" y="554990"/>
                    <a:pt x="975360" y="504190"/>
                    <a:pt x="825500" y="497840"/>
                  </a:cubicBezTo>
                  <a:cubicBezTo>
                    <a:pt x="511810" y="482600"/>
                    <a:pt x="11430" y="414020"/>
                    <a:pt x="11430" y="414020"/>
                  </a:cubicBezTo>
                  <a:lnTo>
                    <a:pt x="0" y="261620"/>
                  </a:lnTo>
                  <a:lnTo>
                    <a:pt x="48260" y="135890"/>
                  </a:lnTo>
                  <a:lnTo>
                    <a:pt x="27940" y="0"/>
                  </a:lnTo>
                  <a:close/>
                </a:path>
              </a:pathLst>
            </a:custGeom>
            <a:solidFill>
              <a:srgbClr val="73E6EA"/>
            </a:solidFill>
          </p:spPr>
          <p:txBody>
            <a:bodyPr/>
            <a:lstStyle/>
            <a:p>
              <a:endParaRPr lang="en-US"/>
            </a:p>
          </p:txBody>
        </p:sp>
      </p:grpSp>
      <p:grpSp>
        <p:nvGrpSpPr>
          <p:cNvPr id="7" name="Group 7">
            <a:extLst>
              <a:ext uri="{FF2B5EF4-FFF2-40B4-BE49-F238E27FC236}">
                <a16:creationId xmlns:a16="http://schemas.microsoft.com/office/drawing/2014/main" id="{1BB419EE-DEE9-20D0-BEF7-89E937E6C6BA}"/>
              </a:ext>
            </a:extLst>
          </p:cNvPr>
          <p:cNvGrpSpPr/>
          <p:nvPr/>
        </p:nvGrpSpPr>
        <p:grpSpPr>
          <a:xfrm>
            <a:off x="4914381" y="5938449"/>
            <a:ext cx="7278115" cy="1839103"/>
            <a:chOff x="0" y="0"/>
            <a:chExt cx="4166870" cy="1052924"/>
          </a:xfrm>
        </p:grpSpPr>
        <p:sp>
          <p:nvSpPr>
            <p:cNvPr id="8" name="Freeform 8">
              <a:extLst>
                <a:ext uri="{FF2B5EF4-FFF2-40B4-BE49-F238E27FC236}">
                  <a16:creationId xmlns:a16="http://schemas.microsoft.com/office/drawing/2014/main" id="{E29586A9-6562-9571-97D7-10F66D3D2B65}"/>
                </a:ext>
              </a:extLst>
            </p:cNvPr>
            <p:cNvSpPr/>
            <p:nvPr/>
          </p:nvSpPr>
          <p:spPr>
            <a:xfrm>
              <a:off x="0" y="0"/>
              <a:ext cx="4168140" cy="1052924"/>
            </a:xfrm>
            <a:custGeom>
              <a:avLst/>
              <a:gdLst/>
              <a:ahLst/>
              <a:cxnLst/>
              <a:rect l="l" t="t" r="r" b="b"/>
              <a:pathLst>
                <a:path w="4168140" h="1052924">
                  <a:moveTo>
                    <a:pt x="4166870" y="193040"/>
                  </a:moveTo>
                  <a:cubicBezTo>
                    <a:pt x="4084320" y="137160"/>
                    <a:pt x="3983990" y="105410"/>
                    <a:pt x="3876040" y="105410"/>
                  </a:cubicBezTo>
                  <a:cubicBezTo>
                    <a:pt x="3717290" y="105410"/>
                    <a:pt x="3575050" y="176530"/>
                    <a:pt x="3478530" y="287020"/>
                  </a:cubicBezTo>
                  <a:cubicBezTo>
                    <a:pt x="3409950" y="254000"/>
                    <a:pt x="3332480" y="234950"/>
                    <a:pt x="3251200" y="234950"/>
                  </a:cubicBezTo>
                  <a:cubicBezTo>
                    <a:pt x="3186430" y="234950"/>
                    <a:pt x="3124200" y="246380"/>
                    <a:pt x="3067050" y="267970"/>
                  </a:cubicBezTo>
                  <a:cubicBezTo>
                    <a:pt x="2971800" y="137160"/>
                    <a:pt x="2816860" y="52070"/>
                    <a:pt x="2642870" y="52070"/>
                  </a:cubicBezTo>
                  <a:cubicBezTo>
                    <a:pt x="2470150" y="52070"/>
                    <a:pt x="2316480" y="135890"/>
                    <a:pt x="2221230" y="264160"/>
                  </a:cubicBezTo>
                  <a:cubicBezTo>
                    <a:pt x="2125980" y="165100"/>
                    <a:pt x="1992630" y="104140"/>
                    <a:pt x="1844040" y="104140"/>
                  </a:cubicBezTo>
                  <a:cubicBezTo>
                    <a:pt x="1727200" y="104140"/>
                    <a:pt x="1619250" y="142240"/>
                    <a:pt x="1531620" y="207010"/>
                  </a:cubicBezTo>
                  <a:cubicBezTo>
                    <a:pt x="1426210" y="81280"/>
                    <a:pt x="1262380" y="0"/>
                    <a:pt x="1079500" y="0"/>
                  </a:cubicBezTo>
                  <a:lnTo>
                    <a:pt x="1064260" y="0"/>
                  </a:lnTo>
                  <a:lnTo>
                    <a:pt x="1049020" y="0"/>
                  </a:lnTo>
                  <a:cubicBezTo>
                    <a:pt x="905510" y="0"/>
                    <a:pt x="774700" y="58420"/>
                    <a:pt x="679450" y="151130"/>
                  </a:cubicBezTo>
                  <a:cubicBezTo>
                    <a:pt x="665480" y="162560"/>
                    <a:pt x="652780" y="175260"/>
                    <a:pt x="641350" y="189230"/>
                  </a:cubicBezTo>
                  <a:cubicBezTo>
                    <a:pt x="603250" y="180340"/>
                    <a:pt x="563880" y="176530"/>
                    <a:pt x="524510" y="176530"/>
                  </a:cubicBezTo>
                  <a:cubicBezTo>
                    <a:pt x="412750" y="176530"/>
                    <a:pt x="309880" y="212090"/>
                    <a:pt x="224790" y="271780"/>
                  </a:cubicBezTo>
                  <a:cubicBezTo>
                    <a:pt x="168910" y="193040"/>
                    <a:pt x="91440" y="132080"/>
                    <a:pt x="1270" y="93980"/>
                  </a:cubicBezTo>
                  <a:lnTo>
                    <a:pt x="1270" y="440690"/>
                  </a:lnTo>
                  <a:lnTo>
                    <a:pt x="0" y="440690"/>
                  </a:lnTo>
                  <a:lnTo>
                    <a:pt x="0" y="1052924"/>
                  </a:lnTo>
                  <a:lnTo>
                    <a:pt x="4166870" y="1052924"/>
                  </a:lnTo>
                  <a:lnTo>
                    <a:pt x="4166870" y="441960"/>
                  </a:lnTo>
                  <a:lnTo>
                    <a:pt x="4168140" y="441960"/>
                  </a:lnTo>
                  <a:lnTo>
                    <a:pt x="4166870" y="193040"/>
                  </a:lnTo>
                  <a:lnTo>
                    <a:pt x="4166870" y="193040"/>
                  </a:lnTo>
                  <a:close/>
                </a:path>
              </a:pathLst>
            </a:custGeom>
            <a:solidFill>
              <a:srgbClr val="73E6EA"/>
            </a:solidFill>
          </p:spPr>
          <p:txBody>
            <a:bodyPr/>
            <a:lstStyle/>
            <a:p>
              <a:endParaRPr lang="en-US"/>
            </a:p>
          </p:txBody>
        </p:sp>
      </p:grpSp>
      <p:grpSp>
        <p:nvGrpSpPr>
          <p:cNvPr id="9" name="Group 9">
            <a:extLst>
              <a:ext uri="{FF2B5EF4-FFF2-40B4-BE49-F238E27FC236}">
                <a16:creationId xmlns:a16="http://schemas.microsoft.com/office/drawing/2014/main" id="{DEFC38D1-8D5F-EF4D-F06B-821E8A288CB3}"/>
              </a:ext>
            </a:extLst>
          </p:cNvPr>
          <p:cNvGrpSpPr/>
          <p:nvPr/>
        </p:nvGrpSpPr>
        <p:grpSpPr>
          <a:xfrm>
            <a:off x="0" y="5938449"/>
            <a:ext cx="7278115" cy="1839103"/>
            <a:chOff x="0" y="0"/>
            <a:chExt cx="4166870" cy="1052924"/>
          </a:xfrm>
        </p:grpSpPr>
        <p:sp>
          <p:nvSpPr>
            <p:cNvPr id="10" name="Freeform 10">
              <a:extLst>
                <a:ext uri="{FF2B5EF4-FFF2-40B4-BE49-F238E27FC236}">
                  <a16:creationId xmlns:a16="http://schemas.microsoft.com/office/drawing/2014/main" id="{5DD34E6B-C314-AC70-823B-F2D33DF64C70}"/>
                </a:ext>
              </a:extLst>
            </p:cNvPr>
            <p:cNvSpPr/>
            <p:nvPr/>
          </p:nvSpPr>
          <p:spPr>
            <a:xfrm>
              <a:off x="0" y="0"/>
              <a:ext cx="4168140" cy="1052924"/>
            </a:xfrm>
            <a:custGeom>
              <a:avLst/>
              <a:gdLst/>
              <a:ahLst/>
              <a:cxnLst/>
              <a:rect l="l" t="t" r="r" b="b"/>
              <a:pathLst>
                <a:path w="4168140" h="1052924">
                  <a:moveTo>
                    <a:pt x="4166870" y="193040"/>
                  </a:moveTo>
                  <a:cubicBezTo>
                    <a:pt x="4084320" y="137160"/>
                    <a:pt x="3983990" y="105410"/>
                    <a:pt x="3876040" y="105410"/>
                  </a:cubicBezTo>
                  <a:cubicBezTo>
                    <a:pt x="3717290" y="105410"/>
                    <a:pt x="3575050" y="176530"/>
                    <a:pt x="3478530" y="287020"/>
                  </a:cubicBezTo>
                  <a:cubicBezTo>
                    <a:pt x="3409950" y="254000"/>
                    <a:pt x="3332480" y="234950"/>
                    <a:pt x="3251200" y="234950"/>
                  </a:cubicBezTo>
                  <a:cubicBezTo>
                    <a:pt x="3186430" y="234950"/>
                    <a:pt x="3124200" y="246380"/>
                    <a:pt x="3067050" y="267970"/>
                  </a:cubicBezTo>
                  <a:cubicBezTo>
                    <a:pt x="2971800" y="137160"/>
                    <a:pt x="2816860" y="52070"/>
                    <a:pt x="2642870" y="52070"/>
                  </a:cubicBezTo>
                  <a:cubicBezTo>
                    <a:pt x="2470150" y="52070"/>
                    <a:pt x="2316480" y="135890"/>
                    <a:pt x="2221230" y="264160"/>
                  </a:cubicBezTo>
                  <a:cubicBezTo>
                    <a:pt x="2125980" y="165100"/>
                    <a:pt x="1992630" y="104140"/>
                    <a:pt x="1844040" y="104140"/>
                  </a:cubicBezTo>
                  <a:cubicBezTo>
                    <a:pt x="1727200" y="104140"/>
                    <a:pt x="1619250" y="142240"/>
                    <a:pt x="1531620" y="207010"/>
                  </a:cubicBezTo>
                  <a:cubicBezTo>
                    <a:pt x="1426210" y="81280"/>
                    <a:pt x="1262380" y="0"/>
                    <a:pt x="1079500" y="0"/>
                  </a:cubicBezTo>
                  <a:lnTo>
                    <a:pt x="1064260" y="0"/>
                  </a:lnTo>
                  <a:lnTo>
                    <a:pt x="1049020" y="0"/>
                  </a:lnTo>
                  <a:cubicBezTo>
                    <a:pt x="905510" y="0"/>
                    <a:pt x="774700" y="58420"/>
                    <a:pt x="679450" y="151130"/>
                  </a:cubicBezTo>
                  <a:cubicBezTo>
                    <a:pt x="665480" y="162560"/>
                    <a:pt x="652780" y="175260"/>
                    <a:pt x="641350" y="189230"/>
                  </a:cubicBezTo>
                  <a:cubicBezTo>
                    <a:pt x="603250" y="180340"/>
                    <a:pt x="563880" y="176530"/>
                    <a:pt x="524510" y="176530"/>
                  </a:cubicBezTo>
                  <a:cubicBezTo>
                    <a:pt x="412750" y="176530"/>
                    <a:pt x="309880" y="212090"/>
                    <a:pt x="224790" y="271780"/>
                  </a:cubicBezTo>
                  <a:cubicBezTo>
                    <a:pt x="168910" y="193040"/>
                    <a:pt x="91440" y="132080"/>
                    <a:pt x="1270" y="93980"/>
                  </a:cubicBezTo>
                  <a:lnTo>
                    <a:pt x="1270" y="440690"/>
                  </a:lnTo>
                  <a:lnTo>
                    <a:pt x="0" y="440690"/>
                  </a:lnTo>
                  <a:lnTo>
                    <a:pt x="0" y="1052924"/>
                  </a:lnTo>
                  <a:lnTo>
                    <a:pt x="4166870" y="1052924"/>
                  </a:lnTo>
                  <a:lnTo>
                    <a:pt x="4166870" y="441960"/>
                  </a:lnTo>
                  <a:lnTo>
                    <a:pt x="4168140" y="441960"/>
                  </a:lnTo>
                  <a:lnTo>
                    <a:pt x="4166870" y="193040"/>
                  </a:lnTo>
                  <a:lnTo>
                    <a:pt x="4166870" y="193040"/>
                  </a:lnTo>
                  <a:close/>
                </a:path>
              </a:pathLst>
            </a:custGeom>
            <a:solidFill>
              <a:srgbClr val="73E6EA"/>
            </a:solidFill>
          </p:spPr>
          <p:txBody>
            <a:bodyPr/>
            <a:lstStyle/>
            <a:p>
              <a:endParaRPr lang="en-US"/>
            </a:p>
          </p:txBody>
        </p:sp>
      </p:grpSp>
      <p:pic>
        <p:nvPicPr>
          <p:cNvPr id="12" name="Picture 14">
            <a:extLst>
              <a:ext uri="{FF2B5EF4-FFF2-40B4-BE49-F238E27FC236}">
                <a16:creationId xmlns:a16="http://schemas.microsoft.com/office/drawing/2014/main" id="{294DA785-8603-2C31-8A3A-0208DDDE68E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450072" y="5401573"/>
            <a:ext cx="2971093" cy="1541255"/>
          </a:xfrm>
          <a:prstGeom prst="rect">
            <a:avLst/>
          </a:prstGeom>
        </p:spPr>
      </p:pic>
      <p:pic>
        <p:nvPicPr>
          <p:cNvPr id="13" name="Picture 15">
            <a:extLst>
              <a:ext uri="{FF2B5EF4-FFF2-40B4-BE49-F238E27FC236}">
                <a16:creationId xmlns:a16="http://schemas.microsoft.com/office/drawing/2014/main" id="{F3874714-C842-680F-1915-48C971CCFDD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044075" y="3278167"/>
            <a:ext cx="870307" cy="967008"/>
          </a:xfrm>
          <a:prstGeom prst="rect">
            <a:avLst/>
          </a:prstGeom>
        </p:spPr>
      </p:pic>
      <p:pic>
        <p:nvPicPr>
          <p:cNvPr id="14" name="Picture 16">
            <a:extLst>
              <a:ext uri="{FF2B5EF4-FFF2-40B4-BE49-F238E27FC236}">
                <a16:creationId xmlns:a16="http://schemas.microsoft.com/office/drawing/2014/main" id="{2AEB53FA-F654-CBA4-EF4D-CD20CF38E1E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r="33693"/>
          <a:stretch>
            <a:fillRect/>
          </a:stretch>
        </p:blipFill>
        <p:spPr>
          <a:xfrm rot="3480136">
            <a:off x="-586946" y="4125433"/>
            <a:ext cx="2925987" cy="3298592"/>
          </a:xfrm>
          <a:prstGeom prst="rect">
            <a:avLst/>
          </a:prstGeom>
        </p:spPr>
      </p:pic>
      <p:sp>
        <p:nvSpPr>
          <p:cNvPr id="15" name="TextBox 14">
            <a:extLst>
              <a:ext uri="{FF2B5EF4-FFF2-40B4-BE49-F238E27FC236}">
                <a16:creationId xmlns:a16="http://schemas.microsoft.com/office/drawing/2014/main" id="{2E02EDC5-26DC-845C-F324-935CF8A119A9}"/>
              </a:ext>
            </a:extLst>
          </p:cNvPr>
          <p:cNvSpPr txBox="1"/>
          <p:nvPr/>
        </p:nvSpPr>
        <p:spPr>
          <a:xfrm>
            <a:off x="5385256" y="2717239"/>
            <a:ext cx="6247301" cy="1379288"/>
          </a:xfrm>
          <a:prstGeom prst="rect">
            <a:avLst/>
          </a:prstGeom>
          <a:noFill/>
        </p:spPr>
        <p:txBody>
          <a:bodyPr wrap="square" rtlCol="0">
            <a:spAutoFit/>
          </a:bodyPr>
          <a:lstStyle/>
          <a:p>
            <a:pPr algn="just">
              <a:lnSpc>
                <a:spcPct val="150000"/>
              </a:lnSpc>
            </a:pPr>
            <a:r>
              <a:rPr lang="en-US" sz="3000">
                <a:latin typeface="UTM Avo" panose="02040603050506020204" pitchFamily="18" charset="0"/>
                <a:cs typeface="Arial" panose="020B0604020202020204" pitchFamily="34" charset="0"/>
              </a:rPr>
              <a:t>Em có biết máy thu hình còn được gọi với tên gọi khác nào?</a:t>
            </a:r>
          </a:p>
        </p:txBody>
      </p:sp>
      <p:sp>
        <p:nvSpPr>
          <p:cNvPr id="16" name="Right Arrow 18">
            <a:extLst>
              <a:ext uri="{FF2B5EF4-FFF2-40B4-BE49-F238E27FC236}">
                <a16:creationId xmlns:a16="http://schemas.microsoft.com/office/drawing/2014/main" id="{59E57638-1DC7-4055-45DF-ED47174A180D}"/>
              </a:ext>
            </a:extLst>
          </p:cNvPr>
          <p:cNvSpPr/>
          <p:nvPr/>
        </p:nvSpPr>
        <p:spPr>
          <a:xfrm>
            <a:off x="5099476" y="4634449"/>
            <a:ext cx="902573" cy="53687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7" name="TextBox 16">
            <a:extLst>
              <a:ext uri="{FF2B5EF4-FFF2-40B4-BE49-F238E27FC236}">
                <a16:creationId xmlns:a16="http://schemas.microsoft.com/office/drawing/2014/main" id="{084004BC-485E-B8D3-AD45-F053C97D02BA}"/>
              </a:ext>
            </a:extLst>
          </p:cNvPr>
          <p:cNvSpPr txBox="1"/>
          <p:nvPr/>
        </p:nvSpPr>
        <p:spPr>
          <a:xfrm>
            <a:off x="5743917" y="4432623"/>
            <a:ext cx="4560733" cy="699230"/>
          </a:xfrm>
          <a:prstGeom prst="rect">
            <a:avLst/>
          </a:prstGeom>
          <a:noFill/>
        </p:spPr>
        <p:txBody>
          <a:bodyPr wrap="square" rtlCol="0">
            <a:spAutoFit/>
          </a:bodyPr>
          <a:lstStyle/>
          <a:p>
            <a:pPr algn="ctr">
              <a:lnSpc>
                <a:spcPct val="150000"/>
              </a:lnSpc>
            </a:pPr>
            <a:r>
              <a:rPr lang="en-US" sz="3000" b="1" i="1">
                <a:solidFill>
                  <a:srgbClr val="FF0000"/>
                </a:solidFill>
                <a:latin typeface="UTM Avo" panose="02040603050506020204" pitchFamily="18" charset="0"/>
                <a:cs typeface="Arial" panose="020B0604020202020204" pitchFamily="34" charset="0"/>
              </a:rPr>
              <a:t>Chiếc ti vi</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down)">
                                      <p:cBhvr>
                                        <p:cTn id="20" dur="580">
                                          <p:stCondLst>
                                            <p:cond delay="0"/>
                                          </p:stCondLst>
                                        </p:cTn>
                                        <p:tgtEl>
                                          <p:spTgt spid="16"/>
                                        </p:tgtEl>
                                      </p:cBhvr>
                                    </p:animEffect>
                                    <p:anim calcmode="lin" valueType="num">
                                      <p:cBhvr>
                                        <p:cTn id="21"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6" dur="26">
                                          <p:stCondLst>
                                            <p:cond delay="650"/>
                                          </p:stCondLst>
                                        </p:cTn>
                                        <p:tgtEl>
                                          <p:spTgt spid="16"/>
                                        </p:tgtEl>
                                      </p:cBhvr>
                                      <p:to x="100000" y="60000"/>
                                    </p:animScale>
                                    <p:animScale>
                                      <p:cBhvr>
                                        <p:cTn id="27" dur="166" decel="50000">
                                          <p:stCondLst>
                                            <p:cond delay="676"/>
                                          </p:stCondLst>
                                        </p:cTn>
                                        <p:tgtEl>
                                          <p:spTgt spid="16"/>
                                        </p:tgtEl>
                                      </p:cBhvr>
                                      <p:to x="100000" y="100000"/>
                                    </p:animScale>
                                    <p:animScale>
                                      <p:cBhvr>
                                        <p:cTn id="28" dur="26">
                                          <p:stCondLst>
                                            <p:cond delay="1312"/>
                                          </p:stCondLst>
                                        </p:cTn>
                                        <p:tgtEl>
                                          <p:spTgt spid="16"/>
                                        </p:tgtEl>
                                      </p:cBhvr>
                                      <p:to x="100000" y="80000"/>
                                    </p:animScale>
                                    <p:animScale>
                                      <p:cBhvr>
                                        <p:cTn id="29" dur="166" decel="50000">
                                          <p:stCondLst>
                                            <p:cond delay="1338"/>
                                          </p:stCondLst>
                                        </p:cTn>
                                        <p:tgtEl>
                                          <p:spTgt spid="16"/>
                                        </p:tgtEl>
                                      </p:cBhvr>
                                      <p:to x="100000" y="100000"/>
                                    </p:animScale>
                                    <p:animScale>
                                      <p:cBhvr>
                                        <p:cTn id="30" dur="26">
                                          <p:stCondLst>
                                            <p:cond delay="1642"/>
                                          </p:stCondLst>
                                        </p:cTn>
                                        <p:tgtEl>
                                          <p:spTgt spid="16"/>
                                        </p:tgtEl>
                                      </p:cBhvr>
                                      <p:to x="100000" y="90000"/>
                                    </p:animScale>
                                    <p:animScale>
                                      <p:cBhvr>
                                        <p:cTn id="31" dur="166" decel="50000">
                                          <p:stCondLst>
                                            <p:cond delay="1668"/>
                                          </p:stCondLst>
                                        </p:cTn>
                                        <p:tgtEl>
                                          <p:spTgt spid="16"/>
                                        </p:tgtEl>
                                      </p:cBhvr>
                                      <p:to x="100000" y="100000"/>
                                    </p:animScale>
                                    <p:animScale>
                                      <p:cBhvr>
                                        <p:cTn id="32" dur="26">
                                          <p:stCondLst>
                                            <p:cond delay="1808"/>
                                          </p:stCondLst>
                                        </p:cTn>
                                        <p:tgtEl>
                                          <p:spTgt spid="16"/>
                                        </p:tgtEl>
                                      </p:cBhvr>
                                      <p:to x="100000" y="95000"/>
                                    </p:animScale>
                                    <p:animScale>
                                      <p:cBhvr>
                                        <p:cTn id="33" dur="166" decel="50000">
                                          <p:stCondLst>
                                            <p:cond delay="1834"/>
                                          </p:stCondLst>
                                        </p:cTn>
                                        <p:tgtEl>
                                          <p:spTgt spid="16"/>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barn(inVertical)">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grpSp>
        <p:nvGrpSpPr>
          <p:cNvPr id="2" name="Group 3">
            <a:extLst>
              <a:ext uri="{FF2B5EF4-FFF2-40B4-BE49-F238E27FC236}">
                <a16:creationId xmlns:a16="http://schemas.microsoft.com/office/drawing/2014/main" id="{0A6FBF34-7D12-7AB9-0030-607456DC48C4}"/>
              </a:ext>
            </a:extLst>
          </p:cNvPr>
          <p:cNvGrpSpPr/>
          <p:nvPr/>
        </p:nvGrpSpPr>
        <p:grpSpPr>
          <a:xfrm>
            <a:off x="2489201" y="1749057"/>
            <a:ext cx="6960872" cy="3109699"/>
            <a:chOff x="316743" y="184367"/>
            <a:chExt cx="5521431" cy="3531650"/>
          </a:xfrm>
        </p:grpSpPr>
        <p:sp>
          <p:nvSpPr>
            <p:cNvPr id="3" name="Freeform 4">
              <a:extLst>
                <a:ext uri="{FF2B5EF4-FFF2-40B4-BE49-F238E27FC236}">
                  <a16:creationId xmlns:a16="http://schemas.microsoft.com/office/drawing/2014/main" id="{6CED25F6-B0FE-60CC-D90A-C3A3596F1714}"/>
                </a:ext>
              </a:extLst>
            </p:cNvPr>
            <p:cNvSpPr/>
            <p:nvPr/>
          </p:nvSpPr>
          <p:spPr>
            <a:xfrm>
              <a:off x="316743" y="389906"/>
              <a:ext cx="5521431" cy="3326111"/>
            </a:xfrm>
            <a:custGeom>
              <a:avLst/>
              <a:gdLst/>
              <a:ahLst/>
              <a:cxnLst/>
              <a:rect l="l" t="t" r="r" b="b"/>
              <a:pathLst>
                <a:path w="5959882" h="3326111">
                  <a:moveTo>
                    <a:pt x="5957342" y="645160"/>
                  </a:moveTo>
                  <a:cubicBezTo>
                    <a:pt x="5959882" y="488950"/>
                    <a:pt x="5938292" y="30480"/>
                    <a:pt x="5938292" y="30480"/>
                  </a:cubicBezTo>
                  <a:cubicBezTo>
                    <a:pt x="5938292" y="30480"/>
                    <a:pt x="5553482" y="40640"/>
                    <a:pt x="4435329" y="40640"/>
                  </a:cubicBezTo>
                  <a:cubicBezTo>
                    <a:pt x="4164854" y="40640"/>
                    <a:pt x="2401570" y="40640"/>
                    <a:pt x="2341880" y="40640"/>
                  </a:cubicBezTo>
                  <a:cubicBezTo>
                    <a:pt x="1906270" y="40640"/>
                    <a:pt x="1042670" y="38100"/>
                    <a:pt x="795020" y="33020"/>
                  </a:cubicBezTo>
                  <a:cubicBezTo>
                    <a:pt x="482600" y="20320"/>
                    <a:pt x="11430" y="0"/>
                    <a:pt x="10160" y="29210"/>
                  </a:cubicBezTo>
                  <a:cubicBezTo>
                    <a:pt x="8890" y="58420"/>
                    <a:pt x="21590" y="440690"/>
                    <a:pt x="21590" y="440690"/>
                  </a:cubicBezTo>
                  <a:cubicBezTo>
                    <a:pt x="21590" y="440690"/>
                    <a:pt x="21590" y="2477751"/>
                    <a:pt x="21590" y="2669521"/>
                  </a:cubicBezTo>
                  <a:cubicBezTo>
                    <a:pt x="6350" y="2914631"/>
                    <a:pt x="0" y="3288011"/>
                    <a:pt x="0" y="3288011"/>
                  </a:cubicBezTo>
                  <a:cubicBezTo>
                    <a:pt x="204470" y="3318491"/>
                    <a:pt x="450850" y="3326111"/>
                    <a:pt x="657860" y="3323571"/>
                  </a:cubicBezTo>
                  <a:cubicBezTo>
                    <a:pt x="891540" y="3323571"/>
                    <a:pt x="3851103" y="3323571"/>
                    <a:pt x="3851103" y="3323571"/>
                  </a:cubicBezTo>
                  <a:lnTo>
                    <a:pt x="5917972" y="3309601"/>
                  </a:lnTo>
                  <a:cubicBezTo>
                    <a:pt x="5917972" y="3309601"/>
                    <a:pt x="5957342" y="2607291"/>
                    <a:pt x="5957342" y="2481561"/>
                  </a:cubicBezTo>
                  <a:cubicBezTo>
                    <a:pt x="5957342" y="2307571"/>
                    <a:pt x="5954802" y="803910"/>
                    <a:pt x="5957342" y="645160"/>
                  </a:cubicBezTo>
                  <a:close/>
                </a:path>
              </a:pathLst>
            </a:custGeom>
            <a:solidFill>
              <a:srgbClr val="E7FEFF"/>
            </a:solidFill>
          </p:spPr>
          <p:txBody>
            <a:bodyPr/>
            <a:lstStyle/>
            <a:p>
              <a:endParaRPr lang="en-US"/>
            </a:p>
          </p:txBody>
        </p:sp>
        <p:sp>
          <p:nvSpPr>
            <p:cNvPr id="4" name="Freeform 5">
              <a:extLst>
                <a:ext uri="{FF2B5EF4-FFF2-40B4-BE49-F238E27FC236}">
                  <a16:creationId xmlns:a16="http://schemas.microsoft.com/office/drawing/2014/main" id="{8DE5D5E0-CA9D-7921-CBE9-90EFFFF131D4}"/>
                </a:ext>
              </a:extLst>
            </p:cNvPr>
            <p:cNvSpPr/>
            <p:nvPr/>
          </p:nvSpPr>
          <p:spPr>
            <a:xfrm>
              <a:off x="422825" y="184367"/>
              <a:ext cx="1583690" cy="554990"/>
            </a:xfrm>
            <a:custGeom>
              <a:avLst/>
              <a:gdLst/>
              <a:ahLst/>
              <a:cxnLst/>
              <a:rect l="l" t="t" r="r" b="b"/>
              <a:pathLst>
                <a:path w="1583690" h="554990">
                  <a:moveTo>
                    <a:pt x="27940" y="0"/>
                  </a:moveTo>
                  <a:cubicBezTo>
                    <a:pt x="27940" y="0"/>
                    <a:pt x="990600" y="95250"/>
                    <a:pt x="1109980" y="97790"/>
                  </a:cubicBezTo>
                  <a:lnTo>
                    <a:pt x="1558290" y="106680"/>
                  </a:lnTo>
                  <a:lnTo>
                    <a:pt x="1557020" y="199390"/>
                  </a:lnTo>
                  <a:cubicBezTo>
                    <a:pt x="1557020" y="199390"/>
                    <a:pt x="1583690" y="342900"/>
                    <a:pt x="1582420" y="402590"/>
                  </a:cubicBezTo>
                  <a:lnTo>
                    <a:pt x="1579880" y="554990"/>
                  </a:lnTo>
                  <a:cubicBezTo>
                    <a:pt x="1579880" y="554990"/>
                    <a:pt x="975360" y="504190"/>
                    <a:pt x="825500" y="497840"/>
                  </a:cubicBezTo>
                  <a:cubicBezTo>
                    <a:pt x="511810" y="482600"/>
                    <a:pt x="11430" y="414020"/>
                    <a:pt x="11430" y="414020"/>
                  </a:cubicBezTo>
                  <a:lnTo>
                    <a:pt x="0" y="261620"/>
                  </a:lnTo>
                  <a:lnTo>
                    <a:pt x="48260" y="135890"/>
                  </a:lnTo>
                  <a:lnTo>
                    <a:pt x="27940" y="0"/>
                  </a:lnTo>
                  <a:close/>
                </a:path>
              </a:pathLst>
            </a:custGeom>
            <a:solidFill>
              <a:srgbClr val="73E6EA"/>
            </a:solidFill>
          </p:spPr>
          <p:txBody>
            <a:bodyPr/>
            <a:lstStyle/>
            <a:p>
              <a:endParaRPr lang="en-US"/>
            </a:p>
          </p:txBody>
        </p:sp>
      </p:grpSp>
      <p:grpSp>
        <p:nvGrpSpPr>
          <p:cNvPr id="5" name="Group 7">
            <a:extLst>
              <a:ext uri="{FF2B5EF4-FFF2-40B4-BE49-F238E27FC236}">
                <a16:creationId xmlns:a16="http://schemas.microsoft.com/office/drawing/2014/main" id="{99234625-0925-EFFE-B8D7-A6EBCC33E2C5}"/>
              </a:ext>
            </a:extLst>
          </p:cNvPr>
          <p:cNvGrpSpPr/>
          <p:nvPr/>
        </p:nvGrpSpPr>
        <p:grpSpPr>
          <a:xfrm>
            <a:off x="4914381" y="5938449"/>
            <a:ext cx="7278115" cy="1839103"/>
            <a:chOff x="0" y="0"/>
            <a:chExt cx="4166870" cy="1052924"/>
          </a:xfrm>
        </p:grpSpPr>
        <p:sp>
          <p:nvSpPr>
            <p:cNvPr id="6" name="Freeform 8">
              <a:extLst>
                <a:ext uri="{FF2B5EF4-FFF2-40B4-BE49-F238E27FC236}">
                  <a16:creationId xmlns:a16="http://schemas.microsoft.com/office/drawing/2014/main" id="{9063B177-34CF-2791-73D1-B6786C16DCF8}"/>
                </a:ext>
              </a:extLst>
            </p:cNvPr>
            <p:cNvSpPr/>
            <p:nvPr/>
          </p:nvSpPr>
          <p:spPr>
            <a:xfrm>
              <a:off x="0" y="0"/>
              <a:ext cx="4168140" cy="1052924"/>
            </a:xfrm>
            <a:custGeom>
              <a:avLst/>
              <a:gdLst/>
              <a:ahLst/>
              <a:cxnLst/>
              <a:rect l="l" t="t" r="r" b="b"/>
              <a:pathLst>
                <a:path w="4168140" h="1052924">
                  <a:moveTo>
                    <a:pt x="4166870" y="193040"/>
                  </a:moveTo>
                  <a:cubicBezTo>
                    <a:pt x="4084320" y="137160"/>
                    <a:pt x="3983990" y="105410"/>
                    <a:pt x="3876040" y="105410"/>
                  </a:cubicBezTo>
                  <a:cubicBezTo>
                    <a:pt x="3717290" y="105410"/>
                    <a:pt x="3575050" y="176530"/>
                    <a:pt x="3478530" y="287020"/>
                  </a:cubicBezTo>
                  <a:cubicBezTo>
                    <a:pt x="3409950" y="254000"/>
                    <a:pt x="3332480" y="234950"/>
                    <a:pt x="3251200" y="234950"/>
                  </a:cubicBezTo>
                  <a:cubicBezTo>
                    <a:pt x="3186430" y="234950"/>
                    <a:pt x="3124200" y="246380"/>
                    <a:pt x="3067050" y="267970"/>
                  </a:cubicBezTo>
                  <a:cubicBezTo>
                    <a:pt x="2971800" y="137160"/>
                    <a:pt x="2816860" y="52070"/>
                    <a:pt x="2642870" y="52070"/>
                  </a:cubicBezTo>
                  <a:cubicBezTo>
                    <a:pt x="2470150" y="52070"/>
                    <a:pt x="2316480" y="135890"/>
                    <a:pt x="2221230" y="264160"/>
                  </a:cubicBezTo>
                  <a:cubicBezTo>
                    <a:pt x="2125980" y="165100"/>
                    <a:pt x="1992630" y="104140"/>
                    <a:pt x="1844040" y="104140"/>
                  </a:cubicBezTo>
                  <a:cubicBezTo>
                    <a:pt x="1727200" y="104140"/>
                    <a:pt x="1619250" y="142240"/>
                    <a:pt x="1531620" y="207010"/>
                  </a:cubicBezTo>
                  <a:cubicBezTo>
                    <a:pt x="1426210" y="81280"/>
                    <a:pt x="1262380" y="0"/>
                    <a:pt x="1079500" y="0"/>
                  </a:cubicBezTo>
                  <a:lnTo>
                    <a:pt x="1064260" y="0"/>
                  </a:lnTo>
                  <a:lnTo>
                    <a:pt x="1049020" y="0"/>
                  </a:lnTo>
                  <a:cubicBezTo>
                    <a:pt x="905510" y="0"/>
                    <a:pt x="774700" y="58420"/>
                    <a:pt x="679450" y="151130"/>
                  </a:cubicBezTo>
                  <a:cubicBezTo>
                    <a:pt x="665480" y="162560"/>
                    <a:pt x="652780" y="175260"/>
                    <a:pt x="641350" y="189230"/>
                  </a:cubicBezTo>
                  <a:cubicBezTo>
                    <a:pt x="603250" y="180340"/>
                    <a:pt x="563880" y="176530"/>
                    <a:pt x="524510" y="176530"/>
                  </a:cubicBezTo>
                  <a:cubicBezTo>
                    <a:pt x="412750" y="176530"/>
                    <a:pt x="309880" y="212090"/>
                    <a:pt x="224790" y="271780"/>
                  </a:cubicBezTo>
                  <a:cubicBezTo>
                    <a:pt x="168910" y="193040"/>
                    <a:pt x="91440" y="132080"/>
                    <a:pt x="1270" y="93980"/>
                  </a:cubicBezTo>
                  <a:lnTo>
                    <a:pt x="1270" y="440690"/>
                  </a:lnTo>
                  <a:lnTo>
                    <a:pt x="0" y="440690"/>
                  </a:lnTo>
                  <a:lnTo>
                    <a:pt x="0" y="1052924"/>
                  </a:lnTo>
                  <a:lnTo>
                    <a:pt x="4166870" y="1052924"/>
                  </a:lnTo>
                  <a:lnTo>
                    <a:pt x="4166870" y="441960"/>
                  </a:lnTo>
                  <a:lnTo>
                    <a:pt x="4168140" y="441960"/>
                  </a:lnTo>
                  <a:lnTo>
                    <a:pt x="4166870" y="193040"/>
                  </a:lnTo>
                  <a:lnTo>
                    <a:pt x="4166870" y="193040"/>
                  </a:lnTo>
                  <a:close/>
                </a:path>
              </a:pathLst>
            </a:custGeom>
            <a:solidFill>
              <a:srgbClr val="73E6EA"/>
            </a:solidFill>
          </p:spPr>
          <p:txBody>
            <a:bodyPr/>
            <a:lstStyle/>
            <a:p>
              <a:endParaRPr lang="en-US"/>
            </a:p>
          </p:txBody>
        </p:sp>
      </p:grpSp>
      <p:grpSp>
        <p:nvGrpSpPr>
          <p:cNvPr id="7" name="Group 9">
            <a:extLst>
              <a:ext uri="{FF2B5EF4-FFF2-40B4-BE49-F238E27FC236}">
                <a16:creationId xmlns:a16="http://schemas.microsoft.com/office/drawing/2014/main" id="{3CD83F84-C8FB-9D6C-5D56-98354301CA1F}"/>
              </a:ext>
            </a:extLst>
          </p:cNvPr>
          <p:cNvGrpSpPr/>
          <p:nvPr/>
        </p:nvGrpSpPr>
        <p:grpSpPr>
          <a:xfrm>
            <a:off x="0" y="5938449"/>
            <a:ext cx="7278115" cy="1839103"/>
            <a:chOff x="0" y="0"/>
            <a:chExt cx="4166870" cy="1052924"/>
          </a:xfrm>
        </p:grpSpPr>
        <p:sp>
          <p:nvSpPr>
            <p:cNvPr id="8" name="Freeform 10">
              <a:extLst>
                <a:ext uri="{FF2B5EF4-FFF2-40B4-BE49-F238E27FC236}">
                  <a16:creationId xmlns:a16="http://schemas.microsoft.com/office/drawing/2014/main" id="{4E521EDA-507D-A7E2-C2F5-9DD2650FAAB6}"/>
                </a:ext>
              </a:extLst>
            </p:cNvPr>
            <p:cNvSpPr/>
            <p:nvPr/>
          </p:nvSpPr>
          <p:spPr>
            <a:xfrm>
              <a:off x="0" y="0"/>
              <a:ext cx="4168140" cy="1052924"/>
            </a:xfrm>
            <a:custGeom>
              <a:avLst/>
              <a:gdLst/>
              <a:ahLst/>
              <a:cxnLst/>
              <a:rect l="l" t="t" r="r" b="b"/>
              <a:pathLst>
                <a:path w="4168140" h="1052924">
                  <a:moveTo>
                    <a:pt x="4166870" y="193040"/>
                  </a:moveTo>
                  <a:cubicBezTo>
                    <a:pt x="4084320" y="137160"/>
                    <a:pt x="3983990" y="105410"/>
                    <a:pt x="3876040" y="105410"/>
                  </a:cubicBezTo>
                  <a:cubicBezTo>
                    <a:pt x="3717290" y="105410"/>
                    <a:pt x="3575050" y="176530"/>
                    <a:pt x="3478530" y="287020"/>
                  </a:cubicBezTo>
                  <a:cubicBezTo>
                    <a:pt x="3409950" y="254000"/>
                    <a:pt x="3332480" y="234950"/>
                    <a:pt x="3251200" y="234950"/>
                  </a:cubicBezTo>
                  <a:cubicBezTo>
                    <a:pt x="3186430" y="234950"/>
                    <a:pt x="3124200" y="246380"/>
                    <a:pt x="3067050" y="267970"/>
                  </a:cubicBezTo>
                  <a:cubicBezTo>
                    <a:pt x="2971800" y="137160"/>
                    <a:pt x="2816860" y="52070"/>
                    <a:pt x="2642870" y="52070"/>
                  </a:cubicBezTo>
                  <a:cubicBezTo>
                    <a:pt x="2470150" y="52070"/>
                    <a:pt x="2316480" y="135890"/>
                    <a:pt x="2221230" y="264160"/>
                  </a:cubicBezTo>
                  <a:cubicBezTo>
                    <a:pt x="2125980" y="165100"/>
                    <a:pt x="1992630" y="104140"/>
                    <a:pt x="1844040" y="104140"/>
                  </a:cubicBezTo>
                  <a:cubicBezTo>
                    <a:pt x="1727200" y="104140"/>
                    <a:pt x="1619250" y="142240"/>
                    <a:pt x="1531620" y="207010"/>
                  </a:cubicBezTo>
                  <a:cubicBezTo>
                    <a:pt x="1426210" y="81280"/>
                    <a:pt x="1262380" y="0"/>
                    <a:pt x="1079500" y="0"/>
                  </a:cubicBezTo>
                  <a:lnTo>
                    <a:pt x="1064260" y="0"/>
                  </a:lnTo>
                  <a:lnTo>
                    <a:pt x="1049020" y="0"/>
                  </a:lnTo>
                  <a:cubicBezTo>
                    <a:pt x="905510" y="0"/>
                    <a:pt x="774700" y="58420"/>
                    <a:pt x="679450" y="151130"/>
                  </a:cubicBezTo>
                  <a:cubicBezTo>
                    <a:pt x="665480" y="162560"/>
                    <a:pt x="652780" y="175260"/>
                    <a:pt x="641350" y="189230"/>
                  </a:cubicBezTo>
                  <a:cubicBezTo>
                    <a:pt x="603250" y="180340"/>
                    <a:pt x="563880" y="176530"/>
                    <a:pt x="524510" y="176530"/>
                  </a:cubicBezTo>
                  <a:cubicBezTo>
                    <a:pt x="412750" y="176530"/>
                    <a:pt x="309880" y="212090"/>
                    <a:pt x="224790" y="271780"/>
                  </a:cubicBezTo>
                  <a:cubicBezTo>
                    <a:pt x="168910" y="193040"/>
                    <a:pt x="91440" y="132080"/>
                    <a:pt x="1270" y="93980"/>
                  </a:cubicBezTo>
                  <a:lnTo>
                    <a:pt x="1270" y="440690"/>
                  </a:lnTo>
                  <a:lnTo>
                    <a:pt x="0" y="440690"/>
                  </a:lnTo>
                  <a:lnTo>
                    <a:pt x="0" y="1052924"/>
                  </a:lnTo>
                  <a:lnTo>
                    <a:pt x="4166870" y="1052924"/>
                  </a:lnTo>
                  <a:lnTo>
                    <a:pt x="4166870" y="441960"/>
                  </a:lnTo>
                  <a:lnTo>
                    <a:pt x="4168140" y="441960"/>
                  </a:lnTo>
                  <a:lnTo>
                    <a:pt x="4166870" y="193040"/>
                  </a:lnTo>
                  <a:lnTo>
                    <a:pt x="4166870" y="193040"/>
                  </a:lnTo>
                  <a:close/>
                </a:path>
              </a:pathLst>
            </a:custGeom>
            <a:solidFill>
              <a:srgbClr val="73E6EA"/>
            </a:solidFill>
          </p:spPr>
          <p:txBody>
            <a:bodyPr/>
            <a:lstStyle/>
            <a:p>
              <a:endParaRPr lang="en-US"/>
            </a:p>
          </p:txBody>
        </p:sp>
      </p:grpSp>
      <p:pic>
        <p:nvPicPr>
          <p:cNvPr id="10" name="Picture 14">
            <a:extLst>
              <a:ext uri="{FF2B5EF4-FFF2-40B4-BE49-F238E27FC236}">
                <a16:creationId xmlns:a16="http://schemas.microsoft.com/office/drawing/2014/main" id="{65080D40-45ED-A1E6-DD08-6A85238DDD1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450072" y="5401573"/>
            <a:ext cx="2971093" cy="1541255"/>
          </a:xfrm>
          <a:prstGeom prst="rect">
            <a:avLst/>
          </a:prstGeom>
        </p:spPr>
      </p:pic>
      <p:pic>
        <p:nvPicPr>
          <p:cNvPr id="11" name="Picture 15">
            <a:extLst>
              <a:ext uri="{FF2B5EF4-FFF2-40B4-BE49-F238E27FC236}">
                <a16:creationId xmlns:a16="http://schemas.microsoft.com/office/drawing/2014/main" id="{FF330EDB-CA63-1B74-7D3F-BED85E947DC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084671" y="1599993"/>
            <a:ext cx="870307" cy="967008"/>
          </a:xfrm>
          <a:prstGeom prst="rect">
            <a:avLst/>
          </a:prstGeom>
        </p:spPr>
      </p:pic>
      <p:pic>
        <p:nvPicPr>
          <p:cNvPr id="12" name="Picture 16">
            <a:extLst>
              <a:ext uri="{FF2B5EF4-FFF2-40B4-BE49-F238E27FC236}">
                <a16:creationId xmlns:a16="http://schemas.microsoft.com/office/drawing/2014/main" id="{37A8F43C-DF0A-64D2-64C4-BB84C0755AA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r="33693"/>
          <a:stretch>
            <a:fillRect/>
          </a:stretch>
        </p:blipFill>
        <p:spPr>
          <a:xfrm rot="3480136">
            <a:off x="-586946" y="4125433"/>
            <a:ext cx="2925987" cy="3298592"/>
          </a:xfrm>
          <a:prstGeom prst="rect">
            <a:avLst/>
          </a:prstGeom>
        </p:spPr>
      </p:pic>
      <p:sp>
        <p:nvSpPr>
          <p:cNvPr id="13" name="TextBox 12">
            <a:extLst>
              <a:ext uri="{FF2B5EF4-FFF2-40B4-BE49-F238E27FC236}">
                <a16:creationId xmlns:a16="http://schemas.microsoft.com/office/drawing/2014/main" id="{C931C750-197F-5F14-6DDA-FA1F666EC6F6}"/>
              </a:ext>
            </a:extLst>
          </p:cNvPr>
          <p:cNvSpPr txBox="1"/>
          <p:nvPr/>
        </p:nvSpPr>
        <p:spPr>
          <a:xfrm>
            <a:off x="3251201" y="2739087"/>
            <a:ext cx="5635595" cy="1391728"/>
          </a:xfrm>
          <a:prstGeom prst="rect">
            <a:avLst/>
          </a:prstGeom>
          <a:noFill/>
        </p:spPr>
        <p:txBody>
          <a:bodyPr wrap="square" rtlCol="0">
            <a:spAutoFit/>
          </a:bodyPr>
          <a:lstStyle/>
          <a:p>
            <a:pPr algn="just">
              <a:lnSpc>
                <a:spcPct val="150000"/>
              </a:lnSpc>
            </a:pPr>
            <a:r>
              <a:rPr lang="en-US" sz="3000">
                <a:latin typeface="UTM Avo" panose="02040603050506020204" pitchFamily="18" charset="0"/>
                <a:cs typeface="Arial" panose="020B0604020202020204" pitchFamily="34" charset="0"/>
              </a:rPr>
              <a:t>Em thích nhất chương trình truyền hình nào? Vì sao?</a:t>
            </a:r>
          </a:p>
        </p:txBody>
      </p:sp>
      <p:pic>
        <p:nvPicPr>
          <p:cNvPr id="14" name="Picture 12">
            <a:extLst>
              <a:ext uri="{FF2B5EF4-FFF2-40B4-BE49-F238E27FC236}">
                <a16:creationId xmlns:a16="http://schemas.microsoft.com/office/drawing/2014/main" id="{BF3E89BE-54A3-73F8-6E47-8B47D19B41B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2299318">
            <a:off x="8480552" y="4345884"/>
            <a:ext cx="1208239" cy="670572"/>
          </a:xfrm>
          <a:prstGeom prst="rect">
            <a:avLst/>
          </a:prstGeom>
        </p:spPr>
      </p:pic>
    </p:spTree>
    <p:extLst>
      <p:ext uri="{BB962C8B-B14F-4D97-AF65-F5344CB8AC3E}">
        <p14:creationId xmlns:p14="http://schemas.microsoft.com/office/powerpoint/2010/main" val="2042360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7339481B-F3DD-0627-CB3C-1191E3A2A358}"/>
              </a:ext>
            </a:extLst>
          </p:cNvPr>
          <p:cNvGrpSpPr/>
          <p:nvPr/>
        </p:nvGrpSpPr>
        <p:grpSpPr>
          <a:xfrm>
            <a:off x="4885303" y="3032823"/>
            <a:ext cx="2736543" cy="1558939"/>
            <a:chOff x="309542" y="967667"/>
            <a:chExt cx="2878585" cy="1558939"/>
          </a:xfrm>
        </p:grpSpPr>
        <p:pic>
          <p:nvPicPr>
            <p:cNvPr id="3" name="Picture 2">
              <a:hlinkClick r:id="rId4"/>
              <a:extLst>
                <a:ext uri="{FF2B5EF4-FFF2-40B4-BE49-F238E27FC236}">
                  <a16:creationId xmlns:a16="http://schemas.microsoft.com/office/drawing/2014/main" id="{49503912-78F7-8B57-1DF4-B4E166FCBA3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EC310EE3-5A6A-3094-30B3-69F3DC3E63A4}"/>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AD0C2B62-027C-E4E1-A190-DD5D64BA70A9}"/>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2061" t="24914" r="11185" b="4393"/>
          <a:stretch/>
        </p:blipFill>
        <p:spPr>
          <a:xfrm>
            <a:off x="0" y="2204269"/>
            <a:ext cx="6795641" cy="4271547"/>
          </a:xfrm>
          <a:prstGeom prst="rect">
            <a:avLst/>
          </a:prstGeom>
        </p:spPr>
      </p:pic>
      <p:pic>
        <p:nvPicPr>
          <p:cNvPr id="6" name="Picture 12">
            <a:extLst>
              <a:ext uri="{FF2B5EF4-FFF2-40B4-BE49-F238E27FC236}">
                <a16:creationId xmlns:a16="http://schemas.microsoft.com/office/drawing/2014/main" id="{3D11FBF7-56F2-E1A5-35D9-FCF55BB778E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299318">
            <a:off x="-67928" y="1338422"/>
            <a:ext cx="1208239" cy="670572"/>
          </a:xfrm>
          <a:prstGeom prst="rect">
            <a:avLst/>
          </a:prstGeom>
        </p:spPr>
      </p:pic>
      <p:pic>
        <p:nvPicPr>
          <p:cNvPr id="7" name="Picture 14">
            <a:extLst>
              <a:ext uri="{FF2B5EF4-FFF2-40B4-BE49-F238E27FC236}">
                <a16:creationId xmlns:a16="http://schemas.microsoft.com/office/drawing/2014/main" id="{95A79AD1-E0F8-426B-A804-21A8C03B221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5400000">
            <a:off x="10336914" y="680452"/>
            <a:ext cx="1909999" cy="1800174"/>
          </a:xfrm>
          <a:prstGeom prst="rect">
            <a:avLst/>
          </a:prstGeom>
        </p:spPr>
      </p:pic>
      <p:pic>
        <p:nvPicPr>
          <p:cNvPr id="8" name="Picture 15">
            <a:extLst>
              <a:ext uri="{FF2B5EF4-FFF2-40B4-BE49-F238E27FC236}">
                <a16:creationId xmlns:a16="http://schemas.microsoft.com/office/drawing/2014/main" id="{1AF5BFE9-6616-CBD4-59F1-F500DE7DC23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0800000">
            <a:off x="7754956" y="6324009"/>
            <a:ext cx="1504401" cy="303615"/>
          </a:xfrm>
          <a:prstGeom prst="rect">
            <a:avLst/>
          </a:prstGeom>
        </p:spPr>
      </p:pic>
      <p:sp>
        <p:nvSpPr>
          <p:cNvPr id="9" name="TextBox 8">
            <a:extLst>
              <a:ext uri="{FF2B5EF4-FFF2-40B4-BE49-F238E27FC236}">
                <a16:creationId xmlns:a16="http://schemas.microsoft.com/office/drawing/2014/main" id="{6BE13FDC-0417-4984-1072-05BF1C580FEA}"/>
              </a:ext>
            </a:extLst>
          </p:cNvPr>
          <p:cNvSpPr txBox="1"/>
          <p:nvPr/>
        </p:nvSpPr>
        <p:spPr>
          <a:xfrm>
            <a:off x="1490194" y="1484805"/>
            <a:ext cx="8409712" cy="523220"/>
          </a:xfrm>
          <a:prstGeom prst="rect">
            <a:avLst/>
          </a:prstGeom>
          <a:noFill/>
        </p:spPr>
        <p:txBody>
          <a:bodyPr wrap="square" rtlCol="0">
            <a:spAutoFit/>
          </a:bodyPr>
          <a:lstStyle/>
          <a:p>
            <a:r>
              <a:rPr lang="en-US" sz="2800" b="1">
                <a:solidFill>
                  <a:srgbClr val="FF0000"/>
                </a:solidFill>
                <a:latin typeface="UTM Avo" panose="02040603050506020204" pitchFamily="18" charset="0"/>
                <a:cs typeface="Arial" panose="020B0604020202020204" pitchFamily="34" charset="0"/>
              </a:rPr>
              <a:t>HĐ 1: Tác dụng của máy thu hình</a:t>
            </a:r>
          </a:p>
        </p:txBody>
      </p:sp>
      <p:sp>
        <p:nvSpPr>
          <p:cNvPr id="10" name="TextBox 9">
            <a:extLst>
              <a:ext uri="{FF2B5EF4-FFF2-40B4-BE49-F238E27FC236}">
                <a16:creationId xmlns:a16="http://schemas.microsoft.com/office/drawing/2014/main" id="{74CEAC7D-61A6-B385-A31B-8DC557529143}"/>
              </a:ext>
            </a:extLst>
          </p:cNvPr>
          <p:cNvSpPr txBox="1"/>
          <p:nvPr/>
        </p:nvSpPr>
        <p:spPr>
          <a:xfrm>
            <a:off x="6653266" y="2310809"/>
            <a:ext cx="4338185" cy="2236381"/>
          </a:xfrm>
          <a:prstGeom prst="rect">
            <a:avLst/>
          </a:prstGeom>
          <a:noFill/>
        </p:spPr>
        <p:txBody>
          <a:bodyPr wrap="square" rtlCol="0">
            <a:spAutoFit/>
          </a:bodyPr>
          <a:lstStyle/>
          <a:p>
            <a:pPr algn="just">
              <a:lnSpc>
                <a:spcPct val="150000"/>
              </a:lnSpc>
            </a:pPr>
            <a:r>
              <a:rPr lang="en-US" sz="2400">
                <a:latin typeface="UTM Avo" panose="02040603050506020204" pitchFamily="18" charset="0"/>
                <a:cs typeface="Arial" panose="020B0604020202020204" pitchFamily="34" charset="0"/>
              </a:rPr>
              <a:t>Quan sát hình ảnh trong SGK trang 27 và dựa vào đó </a:t>
            </a:r>
            <a:r>
              <a:rPr lang="en-US" sz="2400" b="1" i="1">
                <a:latin typeface="UTM Avo" panose="02040603050506020204" pitchFamily="18" charset="0"/>
                <a:cs typeface="Arial" panose="020B0604020202020204" pitchFamily="34" charset="0"/>
              </a:rPr>
              <a:t>nêu các tác dụng của máy thu hình.</a:t>
            </a:r>
          </a:p>
        </p:txBody>
      </p:sp>
    </p:spTree>
    <p:extLst>
      <p:ext uri="{BB962C8B-B14F-4D97-AF65-F5344CB8AC3E}">
        <p14:creationId xmlns:p14="http://schemas.microsoft.com/office/powerpoint/2010/main" val="38388346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9C076FC-8BC4-35E8-21B8-E3B6CB8D6B48}"/>
              </a:ext>
            </a:extLst>
          </p:cNvPr>
          <p:cNvPicPr>
            <a:picLocks noChangeAspect="1"/>
          </p:cNvPicPr>
          <p:nvPr/>
        </p:nvPicPr>
        <p:blipFill rotWithShape="1">
          <a:blip r:embed="rId2"/>
          <a:srcRect t="12500" b="12500"/>
          <a:stretch/>
        </p:blipFill>
        <p:spPr>
          <a:xfrm>
            <a:off x="0" y="0"/>
            <a:ext cx="12192000" cy="6858000"/>
          </a:xfrm>
          <a:prstGeom prst="rect">
            <a:avLst/>
          </a:prstGeom>
        </p:spPr>
      </p:pic>
      <p:pic>
        <p:nvPicPr>
          <p:cNvPr id="4" name="Picture 3" descr="disney-jake-and-the-neverland-pirates-clip-art-images--29662.gif"/>
          <p:cNvPicPr>
            <a:picLocks noChangeAspect="1"/>
          </p:cNvPicPr>
          <p:nvPr/>
        </p:nvPicPr>
        <p:blipFill>
          <a:blip r:embed="rId3" cstate="print"/>
          <a:stretch>
            <a:fillRect/>
          </a:stretch>
        </p:blipFill>
        <p:spPr>
          <a:xfrm>
            <a:off x="4572000" y="1524000"/>
            <a:ext cx="4724400" cy="4953000"/>
          </a:xfrm>
          <a:prstGeom prst="rect">
            <a:avLst/>
          </a:prstGeom>
        </p:spPr>
      </p:pic>
      <p:pic>
        <p:nvPicPr>
          <p:cNvPr id="7" name="Picture 6" descr="1757a1bdb9a1b22.jpg">
            <a:hlinkClick r:id="rId4" action="ppaction://hlinksldjump"/>
          </p:cNvPr>
          <p:cNvPicPr>
            <a:picLocks noChangeAspect="1"/>
          </p:cNvPicPr>
          <p:nvPr/>
        </p:nvPicPr>
        <p:blipFill>
          <a:blip r:embed="rId5" cstate="print"/>
          <a:stretch>
            <a:fillRect/>
          </a:stretch>
        </p:blipFill>
        <p:spPr>
          <a:xfrm>
            <a:off x="8186058" y="4495800"/>
            <a:ext cx="1272503" cy="749300"/>
          </a:xfrm>
          <a:prstGeom prst="rect">
            <a:avLst/>
          </a:prstGeom>
        </p:spPr>
      </p:pic>
      <p:sp>
        <p:nvSpPr>
          <p:cNvPr id="10" name="Rectangle 9">
            <a:extLst>
              <a:ext uri="{FF2B5EF4-FFF2-40B4-BE49-F238E27FC236}">
                <a16:creationId xmlns:a16="http://schemas.microsoft.com/office/drawing/2014/main" id="{BD7A2930-7667-43D2-8B42-8AF6C3389138}"/>
              </a:ext>
            </a:extLst>
          </p:cNvPr>
          <p:cNvSpPr/>
          <p:nvPr/>
        </p:nvSpPr>
        <p:spPr>
          <a:xfrm>
            <a:off x="4038600" y="152400"/>
            <a:ext cx="4876800" cy="1295400"/>
          </a:xfrm>
          <a:prstGeom prst="rect">
            <a:avLst/>
          </a:prstGeom>
          <a:noFill/>
        </p:spPr>
        <p:txBody>
          <a:bodyPr wrap="none" lIns="91440" tIns="45720" rIns="91440" bIns="45720" numCol="1">
            <a:prstTxWarp prst="textDeflate">
              <a:avLst/>
            </a:prstTxWarp>
            <a:spAutoFit/>
          </a:bodyPr>
          <a:lstStyle/>
          <a:p>
            <a:pPr algn="ctr"/>
            <a:r>
              <a:rPr lang="en-US" sz="8000" b="1" dirty="0">
                <a:ln w="12700" cmpd="sng">
                  <a:solidFill>
                    <a:schemeClr val="accent4"/>
                  </a:solidFill>
                  <a:prstDash val="solid"/>
                </a:ln>
                <a:solidFill>
                  <a:schemeClr val="tx2">
                    <a:lumMod val="20000"/>
                    <a:lumOff val="80000"/>
                  </a:schemeClr>
                </a:solidFill>
                <a:latin typeface="Tahoma" panose="020B0604030504040204" pitchFamily="34" charset="0"/>
                <a:ea typeface="Tahoma" panose="020B0604030504040204" pitchFamily="34" charset="0"/>
                <a:cs typeface="Tahoma" panose="020B0604030504040204" pitchFamily="34" charset="0"/>
              </a:rPr>
              <a:t>JACK TÌM KHO BÁU </a:t>
            </a:r>
          </a:p>
        </p:txBody>
      </p:sp>
      <p:pic>
        <p:nvPicPr>
          <p:cNvPr id="2" name="Picture 1" descr="Logo, company name&#10;&#10;Description automatically generated">
            <a:extLst>
              <a:ext uri="{FF2B5EF4-FFF2-40B4-BE49-F238E27FC236}">
                <a16:creationId xmlns:a16="http://schemas.microsoft.com/office/drawing/2014/main" id="{56F9C75C-2E1D-06E5-0FC9-B27D4A47433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Tree>
    <p:extLst>
      <p:ext uri="{BB962C8B-B14F-4D97-AF65-F5344CB8AC3E}">
        <p14:creationId xmlns:p14="http://schemas.microsoft.com/office/powerpoint/2010/main" val="2887613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Desktop\game_scree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free-clip-art-pirate-ship-cliparts-that-you-can-download-to--29666.png"/>
          <p:cNvPicPr>
            <a:picLocks noChangeAspect="1"/>
          </p:cNvPicPr>
          <p:nvPr/>
        </p:nvPicPr>
        <p:blipFill>
          <a:blip r:embed="rId6" cstate="print"/>
          <a:stretch>
            <a:fillRect/>
          </a:stretch>
        </p:blipFill>
        <p:spPr>
          <a:xfrm>
            <a:off x="3352800" y="838200"/>
            <a:ext cx="3505200" cy="2503714"/>
          </a:xfrm>
          <a:prstGeom prst="rect">
            <a:avLst/>
          </a:prstGeom>
        </p:spPr>
      </p:pic>
      <p:pic>
        <p:nvPicPr>
          <p:cNvPr id="9" name="Picture 8" descr="disney-jake-and-the-neverland-pirates-clip-art-images--29662.gif"/>
          <p:cNvPicPr>
            <a:picLocks noChangeAspect="1"/>
          </p:cNvPicPr>
          <p:nvPr/>
        </p:nvPicPr>
        <p:blipFill>
          <a:blip r:embed="rId7" cstate="print"/>
          <a:stretch>
            <a:fillRect/>
          </a:stretch>
        </p:blipFill>
        <p:spPr>
          <a:xfrm>
            <a:off x="6553200" y="1143000"/>
            <a:ext cx="2286000" cy="1981200"/>
          </a:xfrm>
          <a:prstGeom prst="rect">
            <a:avLst/>
          </a:prstGeom>
        </p:spPr>
      </p:pic>
      <p:pic>
        <p:nvPicPr>
          <p:cNvPr id="10" name="Picture 9" descr="020cafd9e8d2e8024e60e3d66391fe0e.png">
            <a:hlinkClick r:id="rId8" action="ppaction://hlinksldjump"/>
          </p:cNvPr>
          <p:cNvPicPr>
            <a:picLocks noChangeAspect="1"/>
          </p:cNvPicPr>
          <p:nvPr/>
        </p:nvPicPr>
        <p:blipFill>
          <a:blip r:embed="rId9" cstate="print"/>
          <a:stretch>
            <a:fillRect/>
          </a:stretch>
        </p:blipFill>
        <p:spPr>
          <a:xfrm>
            <a:off x="6781800" y="5105400"/>
            <a:ext cx="2438400" cy="2209800"/>
          </a:xfrm>
          <a:prstGeom prst="rect">
            <a:avLst/>
          </a:prstGeom>
        </p:spPr>
      </p:pic>
      <p:pic>
        <p:nvPicPr>
          <p:cNvPr id="12" name="Picture 11" descr="fb44a5326e85d476b1b0027a81526e0e.png">
            <a:hlinkClick r:id="rId10" action="ppaction://hlinksldjump"/>
          </p:cNvPr>
          <p:cNvPicPr>
            <a:picLocks noChangeAspect="1"/>
          </p:cNvPicPr>
          <p:nvPr/>
        </p:nvPicPr>
        <p:blipFill>
          <a:blip r:embed="rId11" cstate="print"/>
          <a:stretch>
            <a:fillRect/>
          </a:stretch>
        </p:blipFill>
        <p:spPr>
          <a:xfrm>
            <a:off x="4572000" y="5562600"/>
            <a:ext cx="1905000" cy="1295400"/>
          </a:xfrm>
          <a:prstGeom prst="rect">
            <a:avLst/>
          </a:prstGeom>
        </p:spPr>
      </p:pic>
      <p:pic>
        <p:nvPicPr>
          <p:cNvPr id="13" name="Picture 12" descr="41de1940fddd4979ee9c546aa68145dc.png">
            <a:hlinkClick r:id="rId12" action="ppaction://hlinksldjump"/>
          </p:cNvPr>
          <p:cNvPicPr>
            <a:picLocks noChangeAspect="1"/>
          </p:cNvPicPr>
          <p:nvPr/>
        </p:nvPicPr>
        <p:blipFill>
          <a:blip r:embed="rId13" cstate="print"/>
          <a:stretch>
            <a:fillRect/>
          </a:stretch>
        </p:blipFill>
        <p:spPr>
          <a:xfrm>
            <a:off x="8686800" y="5029200"/>
            <a:ext cx="2133600" cy="2133600"/>
          </a:xfrm>
          <a:prstGeom prst="rect">
            <a:avLst/>
          </a:prstGeom>
        </p:spPr>
      </p:pic>
      <p:pic>
        <p:nvPicPr>
          <p:cNvPr id="14" name="Picture 7" descr="C:\Users\ADMIN\Desktop\Doreamon cau ca\animated-tropical-fish-5-2.gif">
            <a:hlinkClick r:id="rId14" action="ppaction://hlinksldjump"/>
          </p:cNvPr>
          <p:cNvPicPr>
            <a:picLocks noChangeAspect="1" noChangeArrowheads="1" noCrop="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99726" y="3384030"/>
            <a:ext cx="799726" cy="62858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e0719548b26d2f34b9b299abba325ffd.png">
            <a:hlinkClick r:id="rId16" action="ppaction://hlinksldjump"/>
          </p:cNvPr>
          <p:cNvPicPr>
            <a:picLocks noChangeAspect="1"/>
          </p:cNvPicPr>
          <p:nvPr/>
        </p:nvPicPr>
        <p:blipFill>
          <a:blip r:embed="rId17" cstate="print"/>
          <a:stretch>
            <a:fillRect/>
          </a:stretch>
        </p:blipFill>
        <p:spPr>
          <a:xfrm>
            <a:off x="2057400" y="5257800"/>
            <a:ext cx="2133600" cy="1600200"/>
          </a:xfrm>
          <a:prstGeom prst="rect">
            <a:avLst/>
          </a:prstGeom>
        </p:spPr>
      </p:pic>
      <p:pic>
        <p:nvPicPr>
          <p:cNvPr id="11" name="Picture 10" descr="3e0d0b8091e5297e6b938ce3eaa17115.png"/>
          <p:cNvPicPr>
            <a:picLocks noChangeAspect="1"/>
          </p:cNvPicPr>
          <p:nvPr/>
        </p:nvPicPr>
        <p:blipFill>
          <a:blip r:embed="rId18" cstate="print"/>
          <a:stretch>
            <a:fillRect/>
          </a:stretch>
        </p:blipFill>
        <p:spPr>
          <a:xfrm flipH="1">
            <a:off x="12170764" y="3694574"/>
            <a:ext cx="2090890" cy="1145940"/>
          </a:xfrm>
          <a:prstGeom prst="rect">
            <a:avLst/>
          </a:prstGeom>
        </p:spPr>
      </p:pic>
      <p:pic>
        <p:nvPicPr>
          <p:cNvPr id="2" name="Picture 1" descr="Logo, company name&#10;&#10;Description automatically generated">
            <a:extLst>
              <a:ext uri="{FF2B5EF4-FFF2-40B4-BE49-F238E27FC236}">
                <a16:creationId xmlns:a16="http://schemas.microsoft.com/office/drawing/2014/main" id="{3D4517ED-5C2D-69B9-5D68-82F4B0EA9CC8}"/>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FA828D72-6A2C-0C41-D77B-CEC9B75D2A76}"/>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474788" y="2451100"/>
            <a:ext cx="609600" cy="609600"/>
          </a:xfrm>
          <a:prstGeom prst="rect">
            <a:avLst/>
          </a:prstGeom>
        </p:spPr>
      </p:pic>
      <p:pic>
        <p:nvPicPr>
          <p:cNvPr id="5" name="Am-thanh-tra-loi-dung-chinh-xac-www_tiengdong_com">
            <a:hlinkClick r:id="" action="ppaction://media"/>
            <a:extLst>
              <a:ext uri="{FF2B5EF4-FFF2-40B4-BE49-F238E27FC236}">
                <a16:creationId xmlns:a16="http://schemas.microsoft.com/office/drawing/2014/main" id="{D9F86808-FE2F-6AD2-3BDB-B488F6BB26B4}"/>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2019300" y="4724400"/>
            <a:ext cx="609600" cy="609600"/>
          </a:xfrm>
          <a:prstGeom prst="rect">
            <a:avLst/>
          </a:prstGeom>
        </p:spPr>
      </p:pic>
      <p:pic>
        <p:nvPicPr>
          <p:cNvPr id="6" name="Am-thanh-tra-loi-dung-chinh-xac-www_tiengdong_com">
            <a:hlinkClick r:id="" action="ppaction://media"/>
            <a:extLst>
              <a:ext uri="{FF2B5EF4-FFF2-40B4-BE49-F238E27FC236}">
                <a16:creationId xmlns:a16="http://schemas.microsoft.com/office/drawing/2014/main" id="{9098CDDF-CE90-2097-625F-6554C696EF7C}"/>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143000" y="5318178"/>
            <a:ext cx="609600" cy="609600"/>
          </a:xfrm>
          <a:prstGeom prst="rect">
            <a:avLst/>
          </a:prstGeom>
        </p:spPr>
      </p:pic>
      <p:pic>
        <p:nvPicPr>
          <p:cNvPr id="15" name="Am-thanh-tra-loi-dung-chinh-xac-www_tiengdong_com">
            <a:hlinkClick r:id="" action="ppaction://media"/>
            <a:extLst>
              <a:ext uri="{FF2B5EF4-FFF2-40B4-BE49-F238E27FC236}">
                <a16:creationId xmlns:a16="http://schemas.microsoft.com/office/drawing/2014/main" id="{9B658BA8-4954-FBF3-07C3-B7EC0AC03C5A}"/>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841920" y="3797301"/>
            <a:ext cx="609600" cy="609600"/>
          </a:xfrm>
          <a:prstGeom prst="rect">
            <a:avLst/>
          </a:prstGeom>
        </p:spPr>
      </p:pic>
      <p:sp>
        <p:nvSpPr>
          <p:cNvPr id="16" name="TextBox 15">
            <a:hlinkClick r:id="rId14" action="ppaction://hlinksldjump"/>
            <a:extLst>
              <a:ext uri="{FF2B5EF4-FFF2-40B4-BE49-F238E27FC236}">
                <a16:creationId xmlns:a16="http://schemas.microsoft.com/office/drawing/2014/main" id="{F1D46696-82CC-C203-7A98-815A5B57A409}"/>
              </a:ext>
            </a:extLst>
          </p:cNvPr>
          <p:cNvSpPr txBox="1"/>
          <p:nvPr/>
        </p:nvSpPr>
        <p:spPr>
          <a:xfrm>
            <a:off x="9589610" y="112067"/>
            <a:ext cx="2581154" cy="461665"/>
          </a:xfrm>
          <a:prstGeom prst="rect">
            <a:avLst/>
          </a:prstGeom>
          <a:noFill/>
        </p:spPr>
        <p:txBody>
          <a:bodyPr wrap="square" rtlCol="0">
            <a:spAutoFit/>
          </a:bodyPr>
          <a:lstStyle/>
          <a:p>
            <a:r>
              <a:rPr lang="en-US" sz="2400" b="1">
                <a:ln w="25400" cap="rnd">
                  <a:solidFill>
                    <a:srgbClr val="B0A3DE"/>
                  </a:solidFill>
                </a:ln>
                <a:solidFill>
                  <a:schemeClr val="bg1"/>
                </a:solidFill>
                <a:latin typeface="UTM Avo" panose="02040603050506020204" pitchFamily="18" charset="0"/>
              </a:rPr>
              <a:t>HOÀN THÀNH</a:t>
            </a:r>
          </a:p>
        </p:txBody>
      </p:sp>
      <p:pic>
        <p:nvPicPr>
          <p:cNvPr id="18" name="Picture 17" descr="Pirate ship">
            <a:hlinkClick r:id="rId14" action="ppaction://hlinksldjump"/>
            <a:extLst>
              <a:ext uri="{FF2B5EF4-FFF2-40B4-BE49-F238E27FC236}">
                <a16:creationId xmlns:a16="http://schemas.microsoft.com/office/drawing/2014/main" id="{0378888C-E82A-73B0-915C-D98639570B1F}"/>
              </a:ext>
            </a:extLst>
          </p:cNvPr>
          <p:cNvPicPr>
            <a:picLocks noChangeAspect="1"/>
          </p:cNvPicPr>
          <p:nvPr/>
        </p:nvPicPr>
        <p:blipFill>
          <a:blip r:embed="rId21"/>
          <a:stretch>
            <a:fillRect/>
          </a:stretch>
        </p:blipFill>
        <p:spPr>
          <a:xfrm>
            <a:off x="10310373" y="527451"/>
            <a:ext cx="1261497" cy="1709223"/>
          </a:xfrm>
          <a:prstGeom prst="rect">
            <a:avLst/>
          </a:prstGeom>
        </p:spPr>
      </p:pic>
    </p:spTree>
    <p:extLst>
      <p:ext uri="{BB962C8B-B14F-4D97-AF65-F5344CB8AC3E}">
        <p14:creationId xmlns:p14="http://schemas.microsoft.com/office/powerpoint/2010/main" val="39426723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11022E-16 -0.02777 L 1.11022E-16 -4.44444E-6 " pathEditMode="relative" rAng="0" ptsTypes="AA">
                                      <p:cBhvr>
                                        <p:cTn id="6" dur="2000" fill="hold"/>
                                        <p:tgtEl>
                                          <p:spTgt spid="9"/>
                                        </p:tgtEl>
                                        <p:attrNameLst>
                                          <p:attrName>ppt_x</p:attrName>
                                          <p:attrName>ppt_y</p:attrName>
                                        </p:attrNameLst>
                                      </p:cBhvr>
                                      <p:rCtr x="0" y="14"/>
                                    </p:animMotion>
                                  </p:childTnLst>
                                </p:cTn>
                              </p:par>
                              <p:par>
                                <p:cTn id="7" presetID="63" presetClass="path" presetSubtype="0" repeatCount="indefinite" accel="50000" decel="50000" fill="hold" nodeType="withEffect">
                                  <p:stCondLst>
                                    <p:cond delay="0"/>
                                  </p:stCondLst>
                                  <p:childTnLst>
                                    <p:animMotion origin="layout" path="M -6.93889E-18 -3.35805E-6 L 1.12708 0.0034 " pathEditMode="relative" rAng="0" ptsTypes="AA">
                                      <p:cBhvr>
                                        <p:cTn id="8" dur="27000" fill="hold"/>
                                        <p:tgtEl>
                                          <p:spTgt spid="14"/>
                                        </p:tgtEl>
                                        <p:attrNameLst>
                                          <p:attrName>ppt_x</p:attrName>
                                          <p:attrName>ppt_y</p:attrName>
                                        </p:attrNameLst>
                                      </p:cBhvr>
                                      <p:rCtr x="56354" y="154"/>
                                    </p:animMotion>
                                  </p:childTnLst>
                                </p:cTn>
                              </p:par>
                              <p:par>
                                <p:cTn id="9" presetID="35" presetClass="path" presetSubtype="0" accel="50000" decel="50000" fill="hold" nodeType="withEffect">
                                  <p:stCondLst>
                                    <p:cond delay="0"/>
                                  </p:stCondLst>
                                  <p:childTnLst>
                                    <p:animMotion origin="layout" path="M 0 -3.33333E-6 L -1.15 -3.33333E-6 " pathEditMode="relative" rAng="0" ptsTypes="AA">
                                      <p:cBhvr>
                                        <p:cTn id="10" dur="26000" fill="hold"/>
                                        <p:tgtEl>
                                          <p:spTgt spid="11"/>
                                        </p:tgtEl>
                                        <p:attrNameLst>
                                          <p:attrName>ppt_x</p:attrName>
                                          <p:attrName>ppt_y</p:attrName>
                                        </p:attrNameLst>
                                      </p:cBhvr>
                                      <p:rCtr x="-575" y="0"/>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4"/>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afterEffect">
                                  <p:stCondLst>
                                    <p:cond delay="200"/>
                                  </p:stCondLst>
                                  <p:childTnLst>
                                    <p:set>
                                      <p:cBhvr>
                                        <p:cTn id="15"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64" presetClass="path" presetSubtype="0" accel="50000" decel="50000" fill="hold" nodeType="withEffect">
                                  <p:stCondLst>
                                    <p:cond delay="0"/>
                                  </p:stCondLst>
                                  <p:childTnLst>
                                    <p:animMotion origin="layout" path="M 0 -3.33333E-6 L 0.15 -0.42777 " pathEditMode="relative" rAng="0" ptsTypes="AA">
                                      <p:cBhvr>
                                        <p:cTn id="20" dur="2000" fill="hold"/>
                                        <p:tgtEl>
                                          <p:spTgt spid="7"/>
                                        </p:tgtEl>
                                        <p:attrNameLst>
                                          <p:attrName>ppt_x</p:attrName>
                                          <p:attrName>ppt_y</p:attrName>
                                        </p:attrNameLst>
                                      </p:cBhvr>
                                      <p:rCtr x="75" y="-214"/>
                                    </p:animMotion>
                                  </p:childTnLst>
                                </p:cTn>
                              </p:par>
                            </p:childTnLst>
                          </p:cTn>
                        </p:par>
                        <p:par>
                          <p:cTn id="21" fill="hold">
                            <p:stCondLst>
                              <p:cond delay="2000"/>
                            </p:stCondLst>
                            <p:childTnLst>
                              <p:par>
                                <p:cTn id="22" presetID="47" presetClass="exit" presetSubtype="0" fill="hold" nodeType="afterEffect">
                                  <p:stCondLst>
                                    <p:cond delay="0"/>
                                  </p:stCondLst>
                                  <p:childTnLst>
                                    <p:animEffect transition="out" filter="fade">
                                      <p:cBhvr>
                                        <p:cTn id="23" dur="1000"/>
                                        <p:tgtEl>
                                          <p:spTgt spid="7"/>
                                        </p:tgtEl>
                                      </p:cBhvr>
                                    </p:animEffect>
                                    <p:anim calcmode="lin" valueType="num">
                                      <p:cBhvr>
                                        <p:cTn id="24" dur="1000"/>
                                        <p:tgtEl>
                                          <p:spTgt spid="7"/>
                                        </p:tgtEl>
                                        <p:attrNameLst>
                                          <p:attrName>ppt_x</p:attrName>
                                        </p:attrNameLst>
                                      </p:cBhvr>
                                      <p:tavLst>
                                        <p:tav tm="0">
                                          <p:val>
                                            <p:strVal val="ppt_x"/>
                                          </p:val>
                                        </p:tav>
                                        <p:tav tm="100000">
                                          <p:val>
                                            <p:strVal val="ppt_x"/>
                                          </p:val>
                                        </p:tav>
                                      </p:tavLst>
                                    </p:anim>
                                    <p:anim calcmode="lin" valueType="num">
                                      <p:cBhvr>
                                        <p:cTn id="25" dur="1000"/>
                                        <p:tgtEl>
                                          <p:spTgt spid="7"/>
                                        </p:tgtEl>
                                        <p:attrNameLst>
                                          <p:attrName>ppt_y</p:attrName>
                                        </p:attrNameLst>
                                      </p:cBhvr>
                                      <p:tavLst>
                                        <p:tav tm="0">
                                          <p:val>
                                            <p:strVal val="ppt_y"/>
                                          </p:val>
                                        </p:tav>
                                        <p:tav tm="100000">
                                          <p:val>
                                            <p:strVal val="ppt_y-.1"/>
                                          </p:val>
                                        </p:tav>
                                      </p:tavLst>
                                    </p:anim>
                                    <p:set>
                                      <p:cBhvr>
                                        <p:cTn id="26" dur="1" fill="hold">
                                          <p:stCondLst>
                                            <p:cond delay="999"/>
                                          </p:stCondLst>
                                        </p:cTn>
                                        <p:tgtEl>
                                          <p:spTgt spid="7"/>
                                        </p:tgtEl>
                                        <p:attrNameLst>
                                          <p:attrName>style.visibility</p:attrName>
                                        </p:attrNameLst>
                                      </p:cBhvr>
                                      <p:to>
                                        <p:strVal val="hidden"/>
                                      </p:to>
                                    </p:set>
                                  </p:childTnLst>
                                </p:cTn>
                              </p:par>
                              <p:par>
                                <p:cTn id="27" presetID="1" presetClass="mediacall" presetSubtype="0" fill="hold" nodeType="withEffect">
                                  <p:stCondLst>
                                    <p:cond delay="0"/>
                                  </p:stCondLst>
                                  <p:childTnLst>
                                    <p:cmd type="call" cmd="playFrom(0.0)">
                                      <p:cBhvr>
                                        <p:cTn id="28" dur="1724" fill="hold"/>
                                        <p:tgtEl>
                                          <p:spTgt spid="3"/>
                                        </p:tgtEl>
                                      </p:cBhvr>
                                    </p:cmd>
                                  </p:childTnLst>
                                </p:cTn>
                              </p:par>
                            </p:childTnLst>
                          </p:cTn>
                        </p:par>
                      </p:childTnLst>
                    </p:cTn>
                  </p:par>
                </p:childTnLst>
              </p:cTn>
              <p:nextCondLst>
                <p:cond evt="onClick" delay="0">
                  <p:tgtEl>
                    <p:spTgt spid="7"/>
                  </p:tgtEl>
                </p:cond>
              </p:nextCondLst>
            </p:seq>
            <p:seq concurrent="1" nextAc="seek">
              <p:cTn id="29" restart="whenNotActive" fill="hold" evtFilter="cancelBubble" nodeType="interactiveSeq">
                <p:stCondLst>
                  <p:cond evt="onClick" delay="0">
                    <p:tgtEl>
                      <p:spTgt spid="12"/>
                    </p:tgtEl>
                  </p:cond>
                </p:stCondLst>
                <p:endSync evt="end" delay="0">
                  <p:rtn val="all"/>
                </p:endSync>
                <p:childTnLst>
                  <p:par>
                    <p:cTn id="30" fill="hold">
                      <p:stCondLst>
                        <p:cond delay="0"/>
                      </p:stCondLst>
                      <p:childTnLst>
                        <p:par>
                          <p:cTn id="31" fill="hold">
                            <p:stCondLst>
                              <p:cond delay="0"/>
                            </p:stCondLst>
                            <p:childTnLst>
                              <p:par>
                                <p:cTn id="32" presetID="42" presetClass="path" presetSubtype="0" accel="50000" decel="50000" fill="hold" nodeType="withEffect">
                                  <p:stCondLst>
                                    <p:cond delay="0"/>
                                  </p:stCondLst>
                                  <p:childTnLst>
                                    <p:animMotion origin="layout" path="M 5.55112E-17 4.44444E-6 L -0.1125 -0.46112 " pathEditMode="relative" rAng="0" ptsTypes="AA">
                                      <p:cBhvr>
                                        <p:cTn id="33" dur="2000" fill="hold"/>
                                        <p:tgtEl>
                                          <p:spTgt spid="12"/>
                                        </p:tgtEl>
                                        <p:attrNameLst>
                                          <p:attrName>ppt_x</p:attrName>
                                          <p:attrName>ppt_y</p:attrName>
                                        </p:attrNameLst>
                                      </p:cBhvr>
                                      <p:rCtr x="-56" y="-231"/>
                                    </p:animMotion>
                                  </p:childTnLst>
                                </p:cTn>
                              </p:par>
                            </p:childTnLst>
                          </p:cTn>
                        </p:par>
                        <p:par>
                          <p:cTn id="34" fill="hold">
                            <p:stCondLst>
                              <p:cond delay="2000"/>
                            </p:stCondLst>
                            <p:childTnLst>
                              <p:par>
                                <p:cTn id="35" presetID="47" presetClass="exit" presetSubtype="0" fill="hold" nodeType="afterEffect">
                                  <p:stCondLst>
                                    <p:cond delay="0"/>
                                  </p:stCondLst>
                                  <p:childTnLst>
                                    <p:animEffect transition="out" filter="fade">
                                      <p:cBhvr>
                                        <p:cTn id="36" dur="1000"/>
                                        <p:tgtEl>
                                          <p:spTgt spid="12"/>
                                        </p:tgtEl>
                                      </p:cBhvr>
                                    </p:animEffect>
                                    <p:anim calcmode="lin" valueType="num">
                                      <p:cBhvr>
                                        <p:cTn id="37" dur="1000"/>
                                        <p:tgtEl>
                                          <p:spTgt spid="12"/>
                                        </p:tgtEl>
                                        <p:attrNameLst>
                                          <p:attrName>ppt_x</p:attrName>
                                        </p:attrNameLst>
                                      </p:cBhvr>
                                      <p:tavLst>
                                        <p:tav tm="0">
                                          <p:val>
                                            <p:strVal val="ppt_x"/>
                                          </p:val>
                                        </p:tav>
                                        <p:tav tm="100000">
                                          <p:val>
                                            <p:strVal val="ppt_x"/>
                                          </p:val>
                                        </p:tav>
                                      </p:tavLst>
                                    </p:anim>
                                    <p:anim calcmode="lin" valueType="num">
                                      <p:cBhvr>
                                        <p:cTn id="38" dur="1000"/>
                                        <p:tgtEl>
                                          <p:spTgt spid="12"/>
                                        </p:tgtEl>
                                        <p:attrNameLst>
                                          <p:attrName>ppt_y</p:attrName>
                                        </p:attrNameLst>
                                      </p:cBhvr>
                                      <p:tavLst>
                                        <p:tav tm="0">
                                          <p:val>
                                            <p:strVal val="ppt_y"/>
                                          </p:val>
                                        </p:tav>
                                        <p:tav tm="100000">
                                          <p:val>
                                            <p:strVal val="ppt_y-.1"/>
                                          </p:val>
                                        </p:tav>
                                      </p:tavLst>
                                    </p:anim>
                                    <p:set>
                                      <p:cBhvr>
                                        <p:cTn id="39" dur="1" fill="hold">
                                          <p:stCondLst>
                                            <p:cond delay="999"/>
                                          </p:stCondLst>
                                        </p:cTn>
                                        <p:tgtEl>
                                          <p:spTgt spid="12"/>
                                        </p:tgtEl>
                                        <p:attrNameLst>
                                          <p:attrName>style.visibility</p:attrName>
                                        </p:attrNameLst>
                                      </p:cBhvr>
                                      <p:to>
                                        <p:strVal val="hidden"/>
                                      </p:to>
                                    </p:set>
                                  </p:childTnLst>
                                </p:cTn>
                              </p:par>
                              <p:par>
                                <p:cTn id="40" presetID="1" presetClass="mediacall" presetSubtype="0" fill="hold" nodeType="withEffect">
                                  <p:stCondLst>
                                    <p:cond delay="0"/>
                                  </p:stCondLst>
                                  <p:childTnLst>
                                    <p:cmd type="call" cmd="playFrom(0.0)">
                                      <p:cBhvr>
                                        <p:cTn id="41" dur="1724" fill="hold"/>
                                        <p:tgtEl>
                                          <p:spTgt spid="15"/>
                                        </p:tgtEl>
                                      </p:cBhvr>
                                    </p:cmd>
                                  </p:childTnLst>
                                </p:cTn>
                              </p:par>
                            </p:childTnLst>
                          </p:cTn>
                        </p:par>
                      </p:childTnLst>
                    </p:cTn>
                  </p:par>
                </p:childTnLst>
              </p:cTn>
              <p:nextCondLst>
                <p:cond evt="onClick" delay="0">
                  <p:tgtEl>
                    <p:spTgt spid="12"/>
                  </p:tgtEl>
                </p:cond>
              </p:nextCondLst>
            </p:seq>
            <p:seq concurrent="1" nextAc="seek">
              <p:cTn id="42" restart="whenNotActive" fill="hold" evtFilter="cancelBubble" nodeType="interactiveSeq">
                <p:stCondLst>
                  <p:cond evt="onClick" delay="0">
                    <p:tgtEl>
                      <p:spTgt spid="10"/>
                    </p:tgtEl>
                  </p:cond>
                </p:stCondLst>
                <p:endSync evt="end" delay="0">
                  <p:rtn val="all"/>
                </p:endSync>
                <p:childTnLst>
                  <p:par>
                    <p:cTn id="43" fill="hold">
                      <p:stCondLst>
                        <p:cond delay="0"/>
                      </p:stCondLst>
                      <p:childTnLst>
                        <p:par>
                          <p:cTn id="44" fill="hold">
                            <p:stCondLst>
                              <p:cond delay="0"/>
                            </p:stCondLst>
                            <p:childTnLst>
                              <p:par>
                                <p:cTn id="45" presetID="42" presetClass="path" presetSubtype="0" accel="50000" decel="50000" fill="remove" nodeType="clickEffect">
                                  <p:stCondLst>
                                    <p:cond delay="0"/>
                                  </p:stCondLst>
                                  <p:childTnLst>
                                    <p:animMotion origin="layout" path="M 1.11022E-16 4.44444E-6 L -0.34375 -0.45926 " pathEditMode="relative" rAng="0" ptsTypes="AA">
                                      <p:cBhvr>
                                        <p:cTn id="46" dur="2000" fill="hold"/>
                                        <p:tgtEl>
                                          <p:spTgt spid="10"/>
                                        </p:tgtEl>
                                        <p:attrNameLst>
                                          <p:attrName>ppt_x</p:attrName>
                                          <p:attrName>ppt_y</p:attrName>
                                        </p:attrNameLst>
                                      </p:cBhvr>
                                      <p:rCtr x="-17188" y="-22963"/>
                                    </p:animMotion>
                                  </p:childTnLst>
                                </p:cTn>
                              </p:par>
                            </p:childTnLst>
                          </p:cTn>
                        </p:par>
                        <p:par>
                          <p:cTn id="47" fill="hold">
                            <p:stCondLst>
                              <p:cond delay="2000"/>
                            </p:stCondLst>
                            <p:childTnLst>
                              <p:par>
                                <p:cTn id="48" presetID="47" presetClass="exit" presetSubtype="0" fill="hold" nodeType="afterEffect">
                                  <p:stCondLst>
                                    <p:cond delay="0"/>
                                  </p:stCondLst>
                                  <p:childTnLst>
                                    <p:animEffect transition="out" filter="fade">
                                      <p:cBhvr>
                                        <p:cTn id="49" dur="1000"/>
                                        <p:tgtEl>
                                          <p:spTgt spid="10"/>
                                        </p:tgtEl>
                                      </p:cBhvr>
                                    </p:animEffect>
                                    <p:anim calcmode="lin" valueType="num">
                                      <p:cBhvr>
                                        <p:cTn id="50" dur="1000"/>
                                        <p:tgtEl>
                                          <p:spTgt spid="10"/>
                                        </p:tgtEl>
                                        <p:attrNameLst>
                                          <p:attrName>ppt_x</p:attrName>
                                        </p:attrNameLst>
                                      </p:cBhvr>
                                      <p:tavLst>
                                        <p:tav tm="0">
                                          <p:val>
                                            <p:strVal val="ppt_x"/>
                                          </p:val>
                                        </p:tav>
                                        <p:tav tm="100000">
                                          <p:val>
                                            <p:strVal val="ppt_x"/>
                                          </p:val>
                                        </p:tav>
                                      </p:tavLst>
                                    </p:anim>
                                    <p:anim calcmode="lin" valueType="num">
                                      <p:cBhvr>
                                        <p:cTn id="51" dur="1000"/>
                                        <p:tgtEl>
                                          <p:spTgt spid="10"/>
                                        </p:tgtEl>
                                        <p:attrNameLst>
                                          <p:attrName>ppt_y</p:attrName>
                                        </p:attrNameLst>
                                      </p:cBhvr>
                                      <p:tavLst>
                                        <p:tav tm="0">
                                          <p:val>
                                            <p:strVal val="ppt_y"/>
                                          </p:val>
                                        </p:tav>
                                        <p:tav tm="100000">
                                          <p:val>
                                            <p:strVal val="ppt_y-.1"/>
                                          </p:val>
                                        </p:tav>
                                      </p:tavLst>
                                    </p:anim>
                                    <p:set>
                                      <p:cBhvr>
                                        <p:cTn id="52" dur="1" fill="hold">
                                          <p:stCondLst>
                                            <p:cond delay="999"/>
                                          </p:stCondLst>
                                        </p:cTn>
                                        <p:tgtEl>
                                          <p:spTgt spid="10"/>
                                        </p:tgtEl>
                                        <p:attrNameLst>
                                          <p:attrName>style.visibility</p:attrName>
                                        </p:attrNameLst>
                                      </p:cBhvr>
                                      <p:to>
                                        <p:strVal val="hidden"/>
                                      </p:to>
                                    </p:set>
                                  </p:childTnLst>
                                </p:cTn>
                              </p:par>
                              <p:par>
                                <p:cTn id="53" presetID="1" presetClass="mediacall" presetSubtype="0" fill="hold" nodeType="withEffect">
                                  <p:stCondLst>
                                    <p:cond delay="0"/>
                                  </p:stCondLst>
                                  <p:childTnLst>
                                    <p:cmd type="call" cmd="playFrom(0.0)">
                                      <p:cBhvr>
                                        <p:cTn id="54" dur="1724" fill="hold"/>
                                        <p:tgtEl>
                                          <p:spTgt spid="6"/>
                                        </p:tgtEl>
                                      </p:cBhvr>
                                    </p:cmd>
                                  </p:childTnLst>
                                </p:cTn>
                              </p:par>
                            </p:childTnLst>
                          </p:cTn>
                        </p:par>
                      </p:childTnLst>
                    </p:cTn>
                  </p:par>
                </p:childTnLst>
              </p:cTn>
              <p:nextCondLst>
                <p:cond evt="onClick" delay="0">
                  <p:tgtEl>
                    <p:spTgt spid="10"/>
                  </p:tgtEl>
                </p:cond>
              </p:nextCondLst>
            </p:seq>
            <p:seq concurrent="1" nextAc="seek">
              <p:cTn id="55" restart="whenNotActive" fill="hold" evtFilter="cancelBubble" nodeType="interactiveSeq">
                <p:stCondLst>
                  <p:cond evt="onClick" delay="0">
                    <p:tgtEl>
                      <p:spTgt spid="13"/>
                    </p:tgtEl>
                  </p:cond>
                </p:stCondLst>
                <p:endSync evt="end" delay="0">
                  <p:rtn val="all"/>
                </p:endSync>
                <p:childTnLst>
                  <p:par>
                    <p:cTn id="56" fill="hold">
                      <p:stCondLst>
                        <p:cond delay="0"/>
                      </p:stCondLst>
                      <p:childTnLst>
                        <p:par>
                          <p:cTn id="57" fill="hold">
                            <p:stCondLst>
                              <p:cond delay="0"/>
                            </p:stCondLst>
                            <p:childTnLst>
                              <p:par>
                                <p:cTn id="58" presetID="42" presetClass="path" presetSubtype="0" accel="50000" decel="50000" fill="hold" nodeType="clickEffect">
                                  <p:stCondLst>
                                    <p:cond delay="0"/>
                                  </p:stCondLst>
                                  <p:childTnLst>
                                    <p:animMotion origin="layout" path="M 0 1.11111E-6 L -0.475 -0.51111 " pathEditMode="relative" rAng="0" ptsTypes="AA">
                                      <p:cBhvr>
                                        <p:cTn id="59" dur="2000" fill="hold"/>
                                        <p:tgtEl>
                                          <p:spTgt spid="13"/>
                                        </p:tgtEl>
                                        <p:attrNameLst>
                                          <p:attrName>ppt_x</p:attrName>
                                          <p:attrName>ppt_y</p:attrName>
                                        </p:attrNameLst>
                                      </p:cBhvr>
                                      <p:rCtr x="-23750" y="-25556"/>
                                    </p:animMotion>
                                  </p:childTnLst>
                                </p:cTn>
                              </p:par>
                            </p:childTnLst>
                          </p:cTn>
                        </p:par>
                        <p:par>
                          <p:cTn id="60" fill="hold">
                            <p:stCondLst>
                              <p:cond delay="2000"/>
                            </p:stCondLst>
                            <p:childTnLst>
                              <p:par>
                                <p:cTn id="61" presetID="47" presetClass="exit" presetSubtype="0" fill="hold" nodeType="afterEffect">
                                  <p:stCondLst>
                                    <p:cond delay="0"/>
                                  </p:stCondLst>
                                  <p:childTnLst>
                                    <p:animEffect transition="out" filter="fade">
                                      <p:cBhvr>
                                        <p:cTn id="62" dur="1000"/>
                                        <p:tgtEl>
                                          <p:spTgt spid="13"/>
                                        </p:tgtEl>
                                      </p:cBhvr>
                                    </p:animEffect>
                                    <p:anim calcmode="lin" valueType="num">
                                      <p:cBhvr>
                                        <p:cTn id="63" dur="1000"/>
                                        <p:tgtEl>
                                          <p:spTgt spid="13"/>
                                        </p:tgtEl>
                                        <p:attrNameLst>
                                          <p:attrName>ppt_x</p:attrName>
                                        </p:attrNameLst>
                                      </p:cBhvr>
                                      <p:tavLst>
                                        <p:tav tm="0">
                                          <p:val>
                                            <p:strVal val="ppt_x"/>
                                          </p:val>
                                        </p:tav>
                                        <p:tav tm="100000">
                                          <p:val>
                                            <p:strVal val="ppt_x"/>
                                          </p:val>
                                        </p:tav>
                                      </p:tavLst>
                                    </p:anim>
                                    <p:anim calcmode="lin" valueType="num">
                                      <p:cBhvr>
                                        <p:cTn id="64" dur="1000"/>
                                        <p:tgtEl>
                                          <p:spTgt spid="13"/>
                                        </p:tgtEl>
                                        <p:attrNameLst>
                                          <p:attrName>ppt_y</p:attrName>
                                        </p:attrNameLst>
                                      </p:cBhvr>
                                      <p:tavLst>
                                        <p:tav tm="0">
                                          <p:val>
                                            <p:strVal val="ppt_y"/>
                                          </p:val>
                                        </p:tav>
                                        <p:tav tm="100000">
                                          <p:val>
                                            <p:strVal val="ppt_y-.1"/>
                                          </p:val>
                                        </p:tav>
                                      </p:tavLst>
                                    </p:anim>
                                    <p:set>
                                      <p:cBhvr>
                                        <p:cTn id="65" dur="1" fill="hold">
                                          <p:stCondLst>
                                            <p:cond delay="999"/>
                                          </p:stCondLst>
                                        </p:cTn>
                                        <p:tgtEl>
                                          <p:spTgt spid="13"/>
                                        </p:tgtEl>
                                        <p:attrNameLst>
                                          <p:attrName>style.visibility</p:attrName>
                                        </p:attrNameLst>
                                      </p:cBhvr>
                                      <p:to>
                                        <p:strVal val="hidden"/>
                                      </p:to>
                                    </p:set>
                                  </p:childTnLst>
                                </p:cTn>
                              </p:par>
                              <p:par>
                                <p:cTn id="66" presetID="1" presetClass="mediacall" presetSubtype="0" fill="hold" nodeType="withEffect">
                                  <p:stCondLst>
                                    <p:cond delay="0"/>
                                  </p:stCondLst>
                                  <p:childTnLst>
                                    <p:cmd type="call" cmd="playFrom(0.0)">
                                      <p:cBhvr>
                                        <p:cTn id="67" dur="1724" fill="hold"/>
                                        <p:tgtEl>
                                          <p:spTgt spid="5"/>
                                        </p:tgtEl>
                                      </p:cBhvr>
                                    </p:cmd>
                                  </p:childTnLst>
                                </p:cTn>
                              </p:par>
                            </p:childTnLst>
                          </p:cTn>
                        </p:par>
                        <p:par>
                          <p:cTn id="68" fill="hold">
                            <p:stCondLst>
                              <p:cond delay="3724"/>
                            </p:stCondLst>
                            <p:childTnLst>
                              <p:par>
                                <p:cTn id="69" presetID="2" presetClass="entr" presetSubtype="1" fill="hold" grpId="1"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ppt_x"/>
                                          </p:val>
                                        </p:tav>
                                        <p:tav tm="100000">
                                          <p:val>
                                            <p:strVal val="#ppt_x"/>
                                          </p:val>
                                        </p:tav>
                                      </p:tavLst>
                                    </p:anim>
                                    <p:anim calcmode="lin" valueType="num">
                                      <p:cBhvr additive="base">
                                        <p:cTn id="72" dur="500" fill="hold"/>
                                        <p:tgtEl>
                                          <p:spTgt spid="16"/>
                                        </p:tgtEl>
                                        <p:attrNameLst>
                                          <p:attrName>ppt_y</p:attrName>
                                        </p:attrNameLst>
                                      </p:cBhvr>
                                      <p:tavLst>
                                        <p:tav tm="0">
                                          <p:val>
                                            <p:strVal val="0-#ppt_h/2"/>
                                          </p:val>
                                        </p:tav>
                                        <p:tav tm="100000">
                                          <p:val>
                                            <p:strVal val="#ppt_y"/>
                                          </p:val>
                                        </p:tav>
                                      </p:tavLst>
                                    </p:anim>
                                  </p:childTnLst>
                                </p:cTn>
                              </p:par>
                              <p:par>
                                <p:cTn id="73" presetID="2" presetClass="entr" presetSubtype="1" fill="hold"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0-#ppt_h/2"/>
                                          </p:val>
                                        </p:tav>
                                        <p:tav tm="100000">
                                          <p:val>
                                            <p:strVal val="#ppt_y"/>
                                          </p:val>
                                        </p:tav>
                                      </p:tavLst>
                                    </p:anim>
                                  </p:childTnLst>
                                </p:cTn>
                              </p:par>
                              <p:par>
                                <p:cTn id="77" presetID="26" presetClass="emph" presetSubtype="0" repeatCount="10000" fill="hold" grpId="0" nodeType="withEffect">
                                  <p:stCondLst>
                                    <p:cond delay="0"/>
                                  </p:stCondLst>
                                  <p:childTnLst>
                                    <p:animEffect transition="out" filter="fade">
                                      <p:cBhvr>
                                        <p:cTn id="78" dur="500" tmFilter="0, 0; .2, .5; .8, .5; 1, 0"/>
                                        <p:tgtEl>
                                          <p:spTgt spid="16"/>
                                        </p:tgtEl>
                                      </p:cBhvr>
                                    </p:animEffect>
                                    <p:animScale>
                                      <p:cBhvr>
                                        <p:cTn id="79" dur="250" autoRev="1" fill="hold"/>
                                        <p:tgtEl>
                                          <p:spTgt spid="16"/>
                                        </p:tgtEl>
                                      </p:cBhvr>
                                      <p:by x="105000" y="105000"/>
                                    </p:animScale>
                                  </p:childTnLst>
                                </p:cTn>
                              </p:par>
                              <p:par>
                                <p:cTn id="80" presetID="26" presetClass="emph" presetSubtype="0" fill="hold" nodeType="withEffect">
                                  <p:stCondLst>
                                    <p:cond delay="0"/>
                                  </p:stCondLst>
                                  <p:childTnLst>
                                    <p:animEffect transition="out" filter="fade">
                                      <p:cBhvr>
                                        <p:cTn id="81" dur="500" tmFilter="0, 0; .2, .5; .8, .5; 1, 0"/>
                                        <p:tgtEl>
                                          <p:spTgt spid="18"/>
                                        </p:tgtEl>
                                      </p:cBhvr>
                                    </p:animEffect>
                                    <p:animScale>
                                      <p:cBhvr>
                                        <p:cTn id="82" dur="250" autoRev="1" fill="hold"/>
                                        <p:tgtEl>
                                          <p:spTgt spid="18"/>
                                        </p:tgtEl>
                                      </p:cBhvr>
                                      <p:by x="105000" y="105000"/>
                                    </p:animScale>
                                  </p:childTnLst>
                                </p:cTn>
                              </p:par>
                            </p:childTnLst>
                          </p:cTn>
                        </p:par>
                      </p:childTnLst>
                    </p:cTn>
                  </p:par>
                </p:childTnLst>
              </p:cTn>
              <p:nextCondLst>
                <p:cond evt="onClick" delay="0">
                  <p:tgtEl>
                    <p:spTgt spid="13"/>
                  </p:tgtEl>
                </p:cond>
              </p:nextCondLst>
            </p:seq>
            <p:audio>
              <p:cMediaNode vol="80000">
                <p:cTn id="83" fill="hold" display="0">
                  <p:stCondLst>
                    <p:cond delay="indefinite"/>
                  </p:stCondLst>
                  <p:endCondLst>
                    <p:cond evt="onStopAudio" delay="0">
                      <p:tgtEl>
                        <p:sldTgt/>
                      </p:tgtEl>
                    </p:cond>
                  </p:endCondLst>
                </p:cTn>
                <p:tgtEl>
                  <p:spTgt spid="3"/>
                </p:tgtEl>
              </p:cMediaNode>
            </p:audio>
            <p:audio>
              <p:cMediaNode vol="80000">
                <p:cTn id="84" fill="hold" display="0">
                  <p:stCondLst>
                    <p:cond delay="indefinite"/>
                  </p:stCondLst>
                  <p:endCondLst>
                    <p:cond evt="onStopAudio" delay="0">
                      <p:tgtEl>
                        <p:sldTgt/>
                      </p:tgtEl>
                    </p:cond>
                  </p:endCondLst>
                </p:cTn>
                <p:tgtEl>
                  <p:spTgt spid="5"/>
                </p:tgtEl>
              </p:cMediaNode>
            </p:audio>
            <p:audio>
              <p:cMediaNode vol="80000">
                <p:cTn id="85" fill="hold" display="0">
                  <p:stCondLst>
                    <p:cond delay="indefinite"/>
                  </p:stCondLst>
                  <p:endCondLst>
                    <p:cond evt="onStopAudio" delay="0">
                      <p:tgtEl>
                        <p:sldTgt/>
                      </p:tgtEl>
                    </p:cond>
                  </p:endCondLst>
                </p:cTn>
                <p:tgtEl>
                  <p:spTgt spid="6"/>
                </p:tgtEl>
              </p:cMediaNode>
            </p:audio>
            <p:audio>
              <p:cMediaNode vol="80000">
                <p:cTn id="86" fill="hold" display="0">
                  <p:stCondLst>
                    <p:cond delay="indefinite"/>
                  </p:stCondLst>
                  <p:endCondLst>
                    <p:cond evt="onStopAudio" delay="0">
                      <p:tgtEl>
                        <p:sldTgt/>
                      </p:tgtEl>
                    </p:cond>
                  </p:endCondLst>
                </p:cTn>
                <p:tgtEl>
                  <p:spTgt spid="15"/>
                </p:tgtEl>
              </p:cMediaNode>
            </p:audio>
          </p:childTnLst>
        </p:cTn>
      </p:par>
    </p:tnLst>
    <p:bldLst>
      <p:bldP spid="16" grpId="0"/>
      <p:bldP spid="1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652F91-1241-8174-9B3E-0C73DFCC008A}"/>
              </a:ext>
            </a:extLst>
          </p:cNvPr>
          <p:cNvPicPr>
            <a:picLocks noChangeAspect="1"/>
          </p:cNvPicPr>
          <p:nvPr/>
        </p:nvPicPr>
        <p:blipFill rotWithShape="1">
          <a:blip r:embed="rId3"/>
          <a:srcRect t="12500" b="12500"/>
          <a:stretch/>
        </p:blipFill>
        <p:spPr>
          <a:xfrm>
            <a:off x="0" y="0"/>
            <a:ext cx="12192000" cy="6858000"/>
          </a:xfrm>
          <a:prstGeom prst="rect">
            <a:avLst/>
          </a:prstGeom>
        </p:spPr>
      </p:pic>
      <p:grpSp>
        <p:nvGrpSpPr>
          <p:cNvPr id="11" name="Group 10">
            <a:extLst>
              <a:ext uri="{FF2B5EF4-FFF2-40B4-BE49-F238E27FC236}">
                <a16:creationId xmlns:a16="http://schemas.microsoft.com/office/drawing/2014/main" id="{351A747E-16B6-D6C1-2D60-A25075F88F8F}"/>
              </a:ext>
            </a:extLst>
          </p:cNvPr>
          <p:cNvGrpSpPr/>
          <p:nvPr/>
        </p:nvGrpSpPr>
        <p:grpSpPr>
          <a:xfrm>
            <a:off x="2845983" y="317473"/>
            <a:ext cx="5333999" cy="2918447"/>
            <a:chOff x="1888703" y="196228"/>
            <a:chExt cx="4020309" cy="2918447"/>
          </a:xfrm>
        </p:grpSpPr>
        <p:pic>
          <p:nvPicPr>
            <p:cNvPr id="3" name="Graphic 2">
              <a:extLst>
                <a:ext uri="{FF2B5EF4-FFF2-40B4-BE49-F238E27FC236}">
                  <a16:creationId xmlns:a16="http://schemas.microsoft.com/office/drawing/2014/main" id="{1D819276-4142-5CED-9C4D-6669AE46564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88703" y="196228"/>
              <a:ext cx="4020309" cy="2918447"/>
            </a:xfrm>
            <a:prstGeom prst="rect">
              <a:avLst/>
            </a:prstGeom>
          </p:spPr>
        </p:pic>
        <p:sp>
          <p:nvSpPr>
            <p:cNvPr id="14" name="TextBox 13"/>
            <p:cNvSpPr txBox="1"/>
            <p:nvPr/>
          </p:nvSpPr>
          <p:spPr>
            <a:xfrm>
              <a:off x="2276780" y="525509"/>
              <a:ext cx="3244155" cy="1384995"/>
            </a:xfrm>
            <a:prstGeom prst="rect">
              <a:avLst/>
            </a:prstGeom>
            <a:noFill/>
          </p:spPr>
          <p:txBody>
            <a:bodyPr wrap="square" rtlCol="0">
              <a:spAutoFit/>
            </a:bodyPr>
            <a:lstStyle/>
            <a:p>
              <a:pPr algn="ctr"/>
              <a:r>
                <a:rPr lang="en-US" sz="2800">
                  <a:latin typeface="UTM Avo" panose="02040603050506020204" pitchFamily="18" charset="0"/>
                </a:rPr>
                <a:t>Quan sát hình sau đây và nêu tác dụng của máy thu hình</a:t>
              </a:r>
              <a:endParaRPr lang="en-US" sz="2800" dirty="0">
                <a:latin typeface="UTM Avo" panose="02040603050506020204" pitchFamily="18" charset="0"/>
              </a:endParaRPr>
            </a:p>
          </p:txBody>
        </p:sp>
      </p:grpSp>
      <p:grpSp>
        <p:nvGrpSpPr>
          <p:cNvPr id="4" name="Group 3">
            <a:extLst>
              <a:ext uri="{FF2B5EF4-FFF2-40B4-BE49-F238E27FC236}">
                <a16:creationId xmlns:a16="http://schemas.microsoft.com/office/drawing/2014/main" id="{EA0FADFC-65CA-C165-0615-126959EC5C52}"/>
              </a:ext>
            </a:extLst>
          </p:cNvPr>
          <p:cNvGrpSpPr/>
          <p:nvPr/>
        </p:nvGrpSpPr>
        <p:grpSpPr>
          <a:xfrm>
            <a:off x="5006982" y="2509603"/>
            <a:ext cx="3105114" cy="1893899"/>
            <a:chOff x="5006982" y="2509603"/>
            <a:chExt cx="3105114" cy="1893899"/>
          </a:xfrm>
        </p:grpSpPr>
        <p:pic>
          <p:nvPicPr>
            <p:cNvPr id="10" name="Graphic 9">
              <a:extLst>
                <a:ext uri="{FF2B5EF4-FFF2-40B4-BE49-F238E27FC236}">
                  <a16:creationId xmlns:a16="http://schemas.microsoft.com/office/drawing/2014/main" id="{327881EF-C168-193C-2FC4-6F217AF158C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5006982" y="2509603"/>
              <a:ext cx="3105114" cy="1893899"/>
            </a:xfrm>
            <a:prstGeom prst="rect">
              <a:avLst/>
            </a:prstGeom>
          </p:spPr>
        </p:pic>
        <p:sp>
          <p:nvSpPr>
            <p:cNvPr id="16" name="TextBox 15"/>
            <p:cNvSpPr txBox="1"/>
            <p:nvPr/>
          </p:nvSpPr>
          <p:spPr>
            <a:xfrm>
              <a:off x="5317739" y="2951946"/>
              <a:ext cx="2153029" cy="954107"/>
            </a:xfrm>
            <a:prstGeom prst="rect">
              <a:avLst/>
            </a:prstGeom>
            <a:noFill/>
          </p:spPr>
          <p:txBody>
            <a:bodyPr wrap="square" rtlCol="0">
              <a:spAutoFit/>
            </a:bodyPr>
            <a:lstStyle/>
            <a:p>
              <a:pPr algn="ctr"/>
              <a:r>
                <a:rPr lang="en-US" sz="2800">
                  <a:latin typeface="UTM Avo" panose="02040603050506020204" pitchFamily="18" charset="0"/>
                </a:rPr>
                <a:t>Phổ biến kiến thức</a:t>
              </a:r>
              <a:endParaRPr lang="en-US" sz="2800" dirty="0">
                <a:latin typeface="UTM Avo" panose="02040603050506020204" pitchFamily="18" charset="0"/>
              </a:endParaRPr>
            </a:p>
          </p:txBody>
        </p:sp>
      </p:grpSp>
      <p:pic>
        <p:nvPicPr>
          <p:cNvPr id="9" name="Picture 8" descr="disney-jake-and-the-neverland-pirates-clip-art-images--29662.gif">
            <a:hlinkClick r:id="rId8" action="ppaction://hlinksldjump"/>
          </p:cNvPr>
          <p:cNvPicPr>
            <a:picLocks noChangeAspect="1"/>
          </p:cNvPicPr>
          <p:nvPr/>
        </p:nvPicPr>
        <p:blipFill>
          <a:blip r:embed="rId9" cstate="print"/>
          <a:stretch>
            <a:fillRect/>
          </a:stretch>
        </p:blipFill>
        <p:spPr>
          <a:xfrm>
            <a:off x="7829550" y="3352800"/>
            <a:ext cx="2838450" cy="2952750"/>
          </a:xfrm>
          <a:prstGeom prst="rect">
            <a:avLst/>
          </a:prstGeom>
        </p:spPr>
      </p:pic>
      <p:pic>
        <p:nvPicPr>
          <p:cNvPr id="17" name="Picture 16" descr="disney-jake-and-the-neverland-pirates-clip-art-images--29681.gif">
            <a:hlinkClick r:id="rId8" action="ppaction://hlinksldjump"/>
          </p:cNvPr>
          <p:cNvPicPr>
            <a:picLocks noChangeAspect="1"/>
          </p:cNvPicPr>
          <p:nvPr/>
        </p:nvPicPr>
        <p:blipFill>
          <a:blip r:embed="rId10" cstate="print"/>
          <a:stretch>
            <a:fillRect/>
          </a:stretch>
        </p:blipFill>
        <p:spPr>
          <a:xfrm>
            <a:off x="2362200" y="3352801"/>
            <a:ext cx="2286000" cy="2733675"/>
          </a:xfrm>
          <a:prstGeom prst="rect">
            <a:avLst/>
          </a:prstGeom>
        </p:spPr>
      </p:pic>
      <p:pic>
        <p:nvPicPr>
          <p:cNvPr id="20" name="Picture 19" descr="020cafd9e8d2e8024e60e3d66391fe0e.png">
            <a:hlinkClick r:id="rId8" action="ppaction://hlinksldjump"/>
          </p:cNvPr>
          <p:cNvPicPr>
            <a:picLocks noChangeAspect="1"/>
          </p:cNvPicPr>
          <p:nvPr/>
        </p:nvPicPr>
        <p:blipFill>
          <a:blip r:embed="rId11" cstate="print"/>
          <a:stretch>
            <a:fillRect/>
          </a:stretch>
        </p:blipFill>
        <p:spPr>
          <a:xfrm>
            <a:off x="4495801" y="4343400"/>
            <a:ext cx="3684181" cy="2514600"/>
          </a:xfrm>
          <a:prstGeom prst="rect">
            <a:avLst/>
          </a:prstGeom>
        </p:spPr>
      </p:pic>
      <p:pic>
        <p:nvPicPr>
          <p:cNvPr id="2" name="Picture 1" descr="Logo, company name&#10;&#10;Description automatically generated">
            <a:extLst>
              <a:ext uri="{FF2B5EF4-FFF2-40B4-BE49-F238E27FC236}">
                <a16:creationId xmlns:a16="http://schemas.microsoft.com/office/drawing/2014/main" id="{4E3BEFF9-0E21-C6DF-D471-244CB231F2D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pic>
        <p:nvPicPr>
          <p:cNvPr id="6" name="Picture 5">
            <a:extLst>
              <a:ext uri="{FF2B5EF4-FFF2-40B4-BE49-F238E27FC236}">
                <a16:creationId xmlns:a16="http://schemas.microsoft.com/office/drawing/2014/main" id="{F219F86B-A193-1513-B73F-B9267E20805E}"/>
              </a:ext>
            </a:extLst>
          </p:cNvPr>
          <p:cNvPicPr>
            <a:picLocks noChangeAspect="1"/>
          </p:cNvPicPr>
          <p:nvPr/>
        </p:nvPicPr>
        <p:blipFill rotWithShape="1">
          <a:blip r:embed="rId13">
            <a:extLst>
              <a:ext uri="{BEBA8EAE-BF5A-486C-A8C5-ECC9F3942E4B}">
                <a14:imgProps xmlns:a14="http://schemas.microsoft.com/office/drawing/2010/main">
                  <a14:imgLayer r:embed="rId14">
                    <a14:imgEffect>
                      <a14:sharpenSoften amount="25000"/>
                    </a14:imgEffect>
                  </a14:imgLayer>
                </a14:imgProps>
              </a:ext>
            </a:extLst>
          </a:blip>
          <a:srcRect l="30987" t="9084" r="31130" b="8391"/>
          <a:stretch/>
        </p:blipFill>
        <p:spPr>
          <a:xfrm>
            <a:off x="8421488" y="0"/>
            <a:ext cx="3960000" cy="2640973"/>
          </a:xfrm>
          <a:prstGeom prst="rect">
            <a:avLst/>
          </a:prstGeom>
        </p:spPr>
      </p:pic>
    </p:spTree>
    <p:extLst>
      <p:ext uri="{BB962C8B-B14F-4D97-AF65-F5344CB8AC3E}">
        <p14:creationId xmlns:p14="http://schemas.microsoft.com/office/powerpoint/2010/main" val="36894915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7EAB3C-C3F1-A4AC-77E9-10D5B891B981}"/>
              </a:ext>
            </a:extLst>
          </p:cNvPr>
          <p:cNvPicPr>
            <a:picLocks noChangeAspect="1"/>
          </p:cNvPicPr>
          <p:nvPr/>
        </p:nvPicPr>
        <p:blipFill rotWithShape="1">
          <a:blip r:embed="rId3"/>
          <a:srcRect t="12500" b="12500"/>
          <a:stretch/>
        </p:blipFill>
        <p:spPr>
          <a:xfrm>
            <a:off x="0" y="0"/>
            <a:ext cx="12192000" cy="6858000"/>
          </a:xfrm>
          <a:prstGeom prst="rect">
            <a:avLst/>
          </a:prstGeom>
        </p:spPr>
      </p:pic>
      <p:pic>
        <p:nvPicPr>
          <p:cNvPr id="7" name="Picture 6" descr="disney-jake-and-the-neverland-pirates-clip-art-images--29662.gif">
            <a:hlinkClick r:id="rId4" action="ppaction://hlinksldjump"/>
            <a:extLst>
              <a:ext uri="{FF2B5EF4-FFF2-40B4-BE49-F238E27FC236}">
                <a16:creationId xmlns:a16="http://schemas.microsoft.com/office/drawing/2014/main" id="{61F9F1A2-E912-288E-F75B-7720672D8575}"/>
              </a:ext>
            </a:extLst>
          </p:cNvPr>
          <p:cNvPicPr>
            <a:picLocks noChangeAspect="1"/>
          </p:cNvPicPr>
          <p:nvPr/>
        </p:nvPicPr>
        <p:blipFill>
          <a:blip r:embed="rId5" cstate="print"/>
          <a:stretch>
            <a:fillRect/>
          </a:stretch>
        </p:blipFill>
        <p:spPr>
          <a:xfrm>
            <a:off x="7829550" y="3352800"/>
            <a:ext cx="2838450" cy="2952750"/>
          </a:xfrm>
          <a:prstGeom prst="rect">
            <a:avLst/>
          </a:prstGeom>
        </p:spPr>
      </p:pic>
      <p:pic>
        <p:nvPicPr>
          <p:cNvPr id="8" name="Picture 7" descr="disney-jake-and-the-neverland-pirates-clip-art-images--29681.gif">
            <a:hlinkClick r:id="rId4" action="ppaction://hlinksldjump"/>
            <a:extLst>
              <a:ext uri="{FF2B5EF4-FFF2-40B4-BE49-F238E27FC236}">
                <a16:creationId xmlns:a16="http://schemas.microsoft.com/office/drawing/2014/main" id="{B5D73745-E02B-1894-C790-58E113F86F62}"/>
              </a:ext>
            </a:extLst>
          </p:cNvPr>
          <p:cNvPicPr>
            <a:picLocks noChangeAspect="1"/>
          </p:cNvPicPr>
          <p:nvPr/>
        </p:nvPicPr>
        <p:blipFill>
          <a:blip r:embed="rId6" cstate="print"/>
          <a:stretch>
            <a:fillRect/>
          </a:stretch>
        </p:blipFill>
        <p:spPr>
          <a:xfrm>
            <a:off x="2362200" y="3352801"/>
            <a:ext cx="2286000" cy="2733675"/>
          </a:xfrm>
          <a:prstGeom prst="rect">
            <a:avLst/>
          </a:prstGeom>
        </p:spPr>
      </p:pic>
      <p:pic>
        <p:nvPicPr>
          <p:cNvPr id="10" name="Picture 9" descr="020cafd9e8d2e8024e60e3d66391fe0e.png">
            <a:hlinkClick r:id="rId4" action="ppaction://hlinksldjump"/>
            <a:extLst>
              <a:ext uri="{FF2B5EF4-FFF2-40B4-BE49-F238E27FC236}">
                <a16:creationId xmlns:a16="http://schemas.microsoft.com/office/drawing/2014/main" id="{D500437A-6DCC-DE53-FF7F-E85DC3B02243}"/>
              </a:ext>
            </a:extLst>
          </p:cNvPr>
          <p:cNvPicPr>
            <a:picLocks noChangeAspect="1"/>
          </p:cNvPicPr>
          <p:nvPr/>
        </p:nvPicPr>
        <p:blipFill>
          <a:blip r:embed="rId7" cstate="print"/>
          <a:stretch>
            <a:fillRect/>
          </a:stretch>
        </p:blipFill>
        <p:spPr>
          <a:xfrm>
            <a:off x="4495801" y="4343400"/>
            <a:ext cx="3684181" cy="2514600"/>
          </a:xfrm>
          <a:prstGeom prst="rect">
            <a:avLst/>
          </a:prstGeom>
        </p:spPr>
      </p:pic>
      <p:pic>
        <p:nvPicPr>
          <p:cNvPr id="12" name="Picture 11" descr="Logo, company name&#10;&#10;Description automatically generated">
            <a:extLst>
              <a:ext uri="{FF2B5EF4-FFF2-40B4-BE49-F238E27FC236}">
                <a16:creationId xmlns:a16="http://schemas.microsoft.com/office/drawing/2014/main" id="{FDFCE92E-39C5-0F84-1F2F-BFF6BA15459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grpSp>
        <p:nvGrpSpPr>
          <p:cNvPr id="17" name="Group 16">
            <a:extLst>
              <a:ext uri="{FF2B5EF4-FFF2-40B4-BE49-F238E27FC236}">
                <a16:creationId xmlns:a16="http://schemas.microsoft.com/office/drawing/2014/main" id="{19FFF47A-89E5-0254-9321-8F6602105C20}"/>
              </a:ext>
            </a:extLst>
          </p:cNvPr>
          <p:cNvGrpSpPr/>
          <p:nvPr/>
        </p:nvGrpSpPr>
        <p:grpSpPr>
          <a:xfrm>
            <a:off x="2845983" y="317473"/>
            <a:ext cx="5333999" cy="2918447"/>
            <a:chOff x="1888703" y="196228"/>
            <a:chExt cx="4020309" cy="2918447"/>
          </a:xfrm>
        </p:grpSpPr>
        <p:pic>
          <p:nvPicPr>
            <p:cNvPr id="18" name="Graphic 17">
              <a:extLst>
                <a:ext uri="{FF2B5EF4-FFF2-40B4-BE49-F238E27FC236}">
                  <a16:creationId xmlns:a16="http://schemas.microsoft.com/office/drawing/2014/main" id="{BC98F4A4-461D-7966-0109-C25B6DBBAE5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88703" y="196228"/>
              <a:ext cx="4020309" cy="2918447"/>
            </a:xfrm>
            <a:prstGeom prst="rect">
              <a:avLst/>
            </a:prstGeom>
          </p:spPr>
        </p:pic>
        <p:sp>
          <p:nvSpPr>
            <p:cNvPr id="19" name="TextBox 18">
              <a:extLst>
                <a:ext uri="{FF2B5EF4-FFF2-40B4-BE49-F238E27FC236}">
                  <a16:creationId xmlns:a16="http://schemas.microsoft.com/office/drawing/2014/main" id="{67A96E56-AB96-BDA7-A466-B7FC202BEACE}"/>
                </a:ext>
              </a:extLst>
            </p:cNvPr>
            <p:cNvSpPr txBox="1"/>
            <p:nvPr/>
          </p:nvSpPr>
          <p:spPr>
            <a:xfrm>
              <a:off x="2046644" y="564555"/>
              <a:ext cx="3598243" cy="1384995"/>
            </a:xfrm>
            <a:prstGeom prst="rect">
              <a:avLst/>
            </a:prstGeom>
            <a:noFill/>
          </p:spPr>
          <p:txBody>
            <a:bodyPr wrap="square" rtlCol="0">
              <a:spAutoFit/>
            </a:bodyPr>
            <a:lstStyle/>
            <a:p>
              <a:pPr algn="ctr"/>
              <a:r>
                <a:rPr lang="en-US" sz="2800">
                  <a:latin typeface="UTM Avo" panose="02040603050506020204" pitchFamily="18" charset="0"/>
                </a:rPr>
                <a:t>Quan sát các hình sau đây và nêu tác dụng của máy thu hình</a:t>
              </a:r>
              <a:endParaRPr lang="en-US" sz="2800" dirty="0">
                <a:latin typeface="UTM Avo" panose="02040603050506020204" pitchFamily="18" charset="0"/>
              </a:endParaRPr>
            </a:p>
          </p:txBody>
        </p:sp>
      </p:grpSp>
      <p:grpSp>
        <p:nvGrpSpPr>
          <p:cNvPr id="20" name="Group 19">
            <a:extLst>
              <a:ext uri="{FF2B5EF4-FFF2-40B4-BE49-F238E27FC236}">
                <a16:creationId xmlns:a16="http://schemas.microsoft.com/office/drawing/2014/main" id="{C86CE23D-433F-26E1-AD4D-35666BF2910D}"/>
              </a:ext>
            </a:extLst>
          </p:cNvPr>
          <p:cNvGrpSpPr/>
          <p:nvPr/>
        </p:nvGrpSpPr>
        <p:grpSpPr>
          <a:xfrm>
            <a:off x="5006982" y="2509603"/>
            <a:ext cx="3105114" cy="1893899"/>
            <a:chOff x="5006982" y="2509603"/>
            <a:chExt cx="3105114" cy="1893899"/>
          </a:xfrm>
        </p:grpSpPr>
        <p:pic>
          <p:nvPicPr>
            <p:cNvPr id="21" name="Graphic 20">
              <a:extLst>
                <a:ext uri="{FF2B5EF4-FFF2-40B4-BE49-F238E27FC236}">
                  <a16:creationId xmlns:a16="http://schemas.microsoft.com/office/drawing/2014/main" id="{831D6340-C9BC-1ECD-3576-4EFE2E1F854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flipH="1">
              <a:off x="5006982" y="2509603"/>
              <a:ext cx="3105114" cy="1893899"/>
            </a:xfrm>
            <a:prstGeom prst="rect">
              <a:avLst/>
            </a:prstGeom>
          </p:spPr>
        </p:pic>
        <p:sp>
          <p:nvSpPr>
            <p:cNvPr id="22" name="TextBox 21">
              <a:extLst>
                <a:ext uri="{FF2B5EF4-FFF2-40B4-BE49-F238E27FC236}">
                  <a16:creationId xmlns:a16="http://schemas.microsoft.com/office/drawing/2014/main" id="{1C6A7184-26AD-32A4-F55D-95CDEC97946C}"/>
                </a:ext>
              </a:extLst>
            </p:cNvPr>
            <p:cNvSpPr txBox="1"/>
            <p:nvPr/>
          </p:nvSpPr>
          <p:spPr>
            <a:xfrm>
              <a:off x="5291508" y="3061394"/>
              <a:ext cx="2092766" cy="523220"/>
            </a:xfrm>
            <a:prstGeom prst="rect">
              <a:avLst/>
            </a:prstGeom>
            <a:noFill/>
          </p:spPr>
          <p:txBody>
            <a:bodyPr wrap="square" rtlCol="0">
              <a:spAutoFit/>
            </a:bodyPr>
            <a:lstStyle/>
            <a:p>
              <a:pPr algn="ctr"/>
              <a:r>
                <a:rPr lang="en-US" sz="2800">
                  <a:latin typeface="UTM Avo" panose="02040603050506020204" pitchFamily="18" charset="0"/>
                </a:rPr>
                <a:t>Giải trí</a:t>
              </a:r>
              <a:endParaRPr lang="en-US" sz="2800" dirty="0">
                <a:latin typeface="UTM Avo" panose="02040603050506020204" pitchFamily="18" charset="0"/>
              </a:endParaRPr>
            </a:p>
          </p:txBody>
        </p:sp>
      </p:grpSp>
      <p:pic>
        <p:nvPicPr>
          <p:cNvPr id="4" name="Picture 3">
            <a:extLst>
              <a:ext uri="{FF2B5EF4-FFF2-40B4-BE49-F238E27FC236}">
                <a16:creationId xmlns:a16="http://schemas.microsoft.com/office/drawing/2014/main" id="{370A6527-75C7-3D79-91A7-E5A805BBF18A}"/>
              </a:ext>
            </a:extLst>
          </p:cNvPr>
          <p:cNvPicPr>
            <a:picLocks noChangeAspect="1"/>
          </p:cNvPicPr>
          <p:nvPr/>
        </p:nvPicPr>
        <p:blipFill rotWithShape="1">
          <a:blip r:embed="rId13">
            <a:extLst>
              <a:ext uri="{BEBA8EAE-BF5A-486C-A8C5-ECC9F3942E4B}">
                <a14:imgProps xmlns:a14="http://schemas.microsoft.com/office/drawing/2010/main">
                  <a14:imgLayer r:embed="rId14">
                    <a14:imgEffect>
                      <a14:sharpenSoften amount="25000"/>
                    </a14:imgEffect>
                  </a14:imgLayer>
                </a14:imgProps>
              </a:ext>
            </a:extLst>
          </a:blip>
          <a:srcRect l="30682" t="10037" r="30314" b="9288"/>
          <a:stretch/>
        </p:blipFill>
        <p:spPr>
          <a:xfrm>
            <a:off x="8232000" y="0"/>
            <a:ext cx="3960000" cy="2507566"/>
          </a:xfrm>
          <a:prstGeom prst="rect">
            <a:avLst/>
          </a:prstGeom>
        </p:spPr>
      </p:pic>
    </p:spTree>
    <p:extLst>
      <p:ext uri="{BB962C8B-B14F-4D97-AF65-F5344CB8AC3E}">
        <p14:creationId xmlns:p14="http://schemas.microsoft.com/office/powerpoint/2010/main" val="32006379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20B94DF-A2DA-BF77-CC26-9809674D37ED}"/>
              </a:ext>
            </a:extLst>
          </p:cNvPr>
          <p:cNvPicPr>
            <a:picLocks noChangeAspect="1"/>
          </p:cNvPicPr>
          <p:nvPr/>
        </p:nvPicPr>
        <p:blipFill rotWithShape="1">
          <a:blip r:embed="rId3"/>
          <a:srcRect t="12500" b="12500"/>
          <a:stretch/>
        </p:blipFill>
        <p:spPr>
          <a:xfrm>
            <a:off x="0" y="0"/>
            <a:ext cx="12192000" cy="6858000"/>
          </a:xfrm>
          <a:prstGeom prst="rect">
            <a:avLst/>
          </a:prstGeom>
        </p:spPr>
      </p:pic>
      <p:pic>
        <p:nvPicPr>
          <p:cNvPr id="22" name="Picture 21" descr="disney-jake-and-the-neverland-pirates-clip-art-images--29662.gif">
            <a:hlinkClick r:id="rId4" action="ppaction://hlinksldjump"/>
            <a:extLst>
              <a:ext uri="{FF2B5EF4-FFF2-40B4-BE49-F238E27FC236}">
                <a16:creationId xmlns:a16="http://schemas.microsoft.com/office/drawing/2014/main" id="{87A1CF01-ECAA-B52F-C042-C96000DB8F6E}"/>
              </a:ext>
            </a:extLst>
          </p:cNvPr>
          <p:cNvPicPr>
            <a:picLocks noChangeAspect="1"/>
          </p:cNvPicPr>
          <p:nvPr/>
        </p:nvPicPr>
        <p:blipFill>
          <a:blip r:embed="rId5" cstate="print"/>
          <a:stretch>
            <a:fillRect/>
          </a:stretch>
        </p:blipFill>
        <p:spPr>
          <a:xfrm>
            <a:off x="7829550" y="3352800"/>
            <a:ext cx="2838450" cy="2952750"/>
          </a:xfrm>
          <a:prstGeom prst="rect">
            <a:avLst/>
          </a:prstGeom>
        </p:spPr>
      </p:pic>
      <p:pic>
        <p:nvPicPr>
          <p:cNvPr id="23" name="Picture 22" descr="disney-jake-and-the-neverland-pirates-clip-art-images--29681.gif">
            <a:hlinkClick r:id="rId4" action="ppaction://hlinksldjump"/>
            <a:extLst>
              <a:ext uri="{FF2B5EF4-FFF2-40B4-BE49-F238E27FC236}">
                <a16:creationId xmlns:a16="http://schemas.microsoft.com/office/drawing/2014/main" id="{33D6EE9F-F845-8EB8-1710-9F177B898CBD}"/>
              </a:ext>
            </a:extLst>
          </p:cNvPr>
          <p:cNvPicPr>
            <a:picLocks noChangeAspect="1"/>
          </p:cNvPicPr>
          <p:nvPr/>
        </p:nvPicPr>
        <p:blipFill>
          <a:blip r:embed="rId6" cstate="print"/>
          <a:stretch>
            <a:fillRect/>
          </a:stretch>
        </p:blipFill>
        <p:spPr>
          <a:xfrm>
            <a:off x="2362200" y="3352801"/>
            <a:ext cx="2286000" cy="2733675"/>
          </a:xfrm>
          <a:prstGeom prst="rect">
            <a:avLst/>
          </a:prstGeom>
        </p:spPr>
      </p:pic>
      <p:pic>
        <p:nvPicPr>
          <p:cNvPr id="24" name="Picture 23" descr="020cafd9e8d2e8024e60e3d66391fe0e.png">
            <a:hlinkClick r:id="rId4" action="ppaction://hlinksldjump"/>
            <a:extLst>
              <a:ext uri="{FF2B5EF4-FFF2-40B4-BE49-F238E27FC236}">
                <a16:creationId xmlns:a16="http://schemas.microsoft.com/office/drawing/2014/main" id="{CBF14615-90D4-99FD-CBB1-4D609D99B4E3}"/>
              </a:ext>
            </a:extLst>
          </p:cNvPr>
          <p:cNvPicPr>
            <a:picLocks noChangeAspect="1"/>
          </p:cNvPicPr>
          <p:nvPr/>
        </p:nvPicPr>
        <p:blipFill>
          <a:blip r:embed="rId7" cstate="print"/>
          <a:stretch>
            <a:fillRect/>
          </a:stretch>
        </p:blipFill>
        <p:spPr>
          <a:xfrm>
            <a:off x="4495801" y="4343400"/>
            <a:ext cx="3684181" cy="2514600"/>
          </a:xfrm>
          <a:prstGeom prst="rect">
            <a:avLst/>
          </a:prstGeom>
        </p:spPr>
      </p:pic>
      <p:pic>
        <p:nvPicPr>
          <p:cNvPr id="25" name="Picture 24" descr="Logo, company name&#10;&#10;Description automatically generated">
            <a:extLst>
              <a:ext uri="{FF2B5EF4-FFF2-40B4-BE49-F238E27FC236}">
                <a16:creationId xmlns:a16="http://schemas.microsoft.com/office/drawing/2014/main" id="{82346F37-7527-35B5-4BC0-5698DF93495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grpSp>
        <p:nvGrpSpPr>
          <p:cNvPr id="2" name="Group 1">
            <a:extLst>
              <a:ext uri="{FF2B5EF4-FFF2-40B4-BE49-F238E27FC236}">
                <a16:creationId xmlns:a16="http://schemas.microsoft.com/office/drawing/2014/main" id="{437A181C-ADEB-182A-1C8D-F2918CF3C537}"/>
              </a:ext>
            </a:extLst>
          </p:cNvPr>
          <p:cNvGrpSpPr/>
          <p:nvPr/>
        </p:nvGrpSpPr>
        <p:grpSpPr>
          <a:xfrm>
            <a:off x="2845983" y="317473"/>
            <a:ext cx="5333999" cy="2918447"/>
            <a:chOff x="1888703" y="196228"/>
            <a:chExt cx="4020309" cy="2918447"/>
          </a:xfrm>
        </p:grpSpPr>
        <p:pic>
          <p:nvPicPr>
            <p:cNvPr id="3" name="Graphic 2">
              <a:extLst>
                <a:ext uri="{FF2B5EF4-FFF2-40B4-BE49-F238E27FC236}">
                  <a16:creationId xmlns:a16="http://schemas.microsoft.com/office/drawing/2014/main" id="{6D631F34-6360-D58E-FC47-2B4A0D12857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88703" y="196228"/>
              <a:ext cx="4020309" cy="2918447"/>
            </a:xfrm>
            <a:prstGeom prst="rect">
              <a:avLst/>
            </a:prstGeom>
          </p:spPr>
        </p:pic>
        <p:sp>
          <p:nvSpPr>
            <p:cNvPr id="4" name="TextBox 3">
              <a:extLst>
                <a:ext uri="{FF2B5EF4-FFF2-40B4-BE49-F238E27FC236}">
                  <a16:creationId xmlns:a16="http://schemas.microsoft.com/office/drawing/2014/main" id="{5A38906E-5748-A4DD-EA57-406294BB85E2}"/>
                </a:ext>
              </a:extLst>
            </p:cNvPr>
            <p:cNvSpPr txBox="1"/>
            <p:nvPr/>
          </p:nvSpPr>
          <p:spPr>
            <a:xfrm>
              <a:off x="2021246" y="534350"/>
              <a:ext cx="3421366" cy="1384995"/>
            </a:xfrm>
            <a:prstGeom prst="rect">
              <a:avLst/>
            </a:prstGeom>
            <a:noFill/>
          </p:spPr>
          <p:txBody>
            <a:bodyPr wrap="square" rtlCol="0">
              <a:spAutoFit/>
            </a:bodyPr>
            <a:lstStyle/>
            <a:p>
              <a:pPr algn="ctr"/>
              <a:r>
                <a:rPr lang="en-US" sz="2800">
                  <a:latin typeface="UTM Avo" panose="02040603050506020204" pitchFamily="18" charset="0"/>
                </a:rPr>
                <a:t>Quan sát các hình sau đây và nêu tác dụng của máy thu hình</a:t>
              </a:r>
              <a:endParaRPr lang="en-US" sz="2800" dirty="0">
                <a:latin typeface="UTM Avo" panose="02040603050506020204" pitchFamily="18" charset="0"/>
              </a:endParaRPr>
            </a:p>
          </p:txBody>
        </p:sp>
      </p:grpSp>
      <p:grpSp>
        <p:nvGrpSpPr>
          <p:cNvPr id="5" name="Group 4">
            <a:extLst>
              <a:ext uri="{FF2B5EF4-FFF2-40B4-BE49-F238E27FC236}">
                <a16:creationId xmlns:a16="http://schemas.microsoft.com/office/drawing/2014/main" id="{06848423-EA90-A98B-C860-52616CCE90AC}"/>
              </a:ext>
            </a:extLst>
          </p:cNvPr>
          <p:cNvGrpSpPr/>
          <p:nvPr/>
        </p:nvGrpSpPr>
        <p:grpSpPr>
          <a:xfrm>
            <a:off x="5006982" y="2509603"/>
            <a:ext cx="3105114" cy="1893899"/>
            <a:chOff x="5006982" y="2509603"/>
            <a:chExt cx="3105114" cy="1893899"/>
          </a:xfrm>
        </p:grpSpPr>
        <p:pic>
          <p:nvPicPr>
            <p:cNvPr id="6" name="Graphic 5">
              <a:extLst>
                <a:ext uri="{FF2B5EF4-FFF2-40B4-BE49-F238E27FC236}">
                  <a16:creationId xmlns:a16="http://schemas.microsoft.com/office/drawing/2014/main" id="{E7EDBE69-4C8B-93F4-B9AC-8629D5956FF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flipH="1">
              <a:off x="5006982" y="2509603"/>
              <a:ext cx="3105114" cy="1893899"/>
            </a:xfrm>
            <a:prstGeom prst="rect">
              <a:avLst/>
            </a:prstGeom>
          </p:spPr>
        </p:pic>
        <p:sp>
          <p:nvSpPr>
            <p:cNvPr id="7" name="TextBox 6">
              <a:extLst>
                <a:ext uri="{FF2B5EF4-FFF2-40B4-BE49-F238E27FC236}">
                  <a16:creationId xmlns:a16="http://schemas.microsoft.com/office/drawing/2014/main" id="{15AFD27B-B91D-EFA9-B163-BE9179753310}"/>
                </a:ext>
              </a:extLst>
            </p:cNvPr>
            <p:cNvSpPr txBox="1"/>
            <p:nvPr/>
          </p:nvSpPr>
          <p:spPr>
            <a:xfrm>
              <a:off x="5291508" y="2882983"/>
              <a:ext cx="2092766" cy="954107"/>
            </a:xfrm>
            <a:prstGeom prst="rect">
              <a:avLst/>
            </a:prstGeom>
            <a:noFill/>
          </p:spPr>
          <p:txBody>
            <a:bodyPr wrap="square" rtlCol="0">
              <a:spAutoFit/>
            </a:bodyPr>
            <a:lstStyle/>
            <a:p>
              <a:pPr algn="ctr"/>
              <a:r>
                <a:rPr lang="en-US" sz="2800">
                  <a:latin typeface="UTM Avo" panose="02040603050506020204" pitchFamily="18" charset="0"/>
                </a:rPr>
                <a:t>Cung cấp thông tin</a:t>
              </a:r>
              <a:endParaRPr lang="en-US" sz="2800" dirty="0">
                <a:latin typeface="UTM Avo" panose="02040603050506020204" pitchFamily="18" charset="0"/>
              </a:endParaRPr>
            </a:p>
          </p:txBody>
        </p:sp>
      </p:grpSp>
      <p:pic>
        <p:nvPicPr>
          <p:cNvPr id="9" name="Picture 8">
            <a:extLst>
              <a:ext uri="{FF2B5EF4-FFF2-40B4-BE49-F238E27FC236}">
                <a16:creationId xmlns:a16="http://schemas.microsoft.com/office/drawing/2014/main" id="{59D91C4B-5E85-D881-8F12-D4E40425AA0B}"/>
              </a:ext>
            </a:extLst>
          </p:cNvPr>
          <p:cNvPicPr>
            <a:picLocks noChangeAspect="1"/>
          </p:cNvPicPr>
          <p:nvPr/>
        </p:nvPicPr>
        <p:blipFill rotWithShape="1">
          <a:blip r:embed="rId13">
            <a:extLst>
              <a:ext uri="{BEBA8EAE-BF5A-486C-A8C5-ECC9F3942E4B}">
                <a14:imgProps xmlns:a14="http://schemas.microsoft.com/office/drawing/2010/main">
                  <a14:imgLayer r:embed="rId14">
                    <a14:imgEffect>
                      <a14:sharpenSoften amount="50000"/>
                    </a14:imgEffect>
                  </a14:imgLayer>
                </a14:imgProps>
              </a:ext>
            </a:extLst>
          </a:blip>
          <a:srcRect l="31216" t="11406" r="30455" b="9973"/>
          <a:stretch/>
        </p:blipFill>
        <p:spPr>
          <a:xfrm>
            <a:off x="8258009" y="22911"/>
            <a:ext cx="3960000" cy="2486692"/>
          </a:xfrm>
          <a:prstGeom prst="rect">
            <a:avLst/>
          </a:prstGeom>
        </p:spPr>
      </p:pic>
    </p:spTree>
    <p:extLst>
      <p:ext uri="{BB962C8B-B14F-4D97-AF65-F5344CB8AC3E}">
        <p14:creationId xmlns:p14="http://schemas.microsoft.com/office/powerpoint/2010/main" val="34046924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1D47AD-CE89-B455-665F-AC527BD0A67E}"/>
              </a:ext>
            </a:extLst>
          </p:cNvPr>
          <p:cNvPicPr>
            <a:picLocks noChangeAspect="1"/>
          </p:cNvPicPr>
          <p:nvPr/>
        </p:nvPicPr>
        <p:blipFill rotWithShape="1">
          <a:blip r:embed="rId3"/>
          <a:srcRect t="12500" b="12500"/>
          <a:stretch/>
        </p:blipFill>
        <p:spPr>
          <a:xfrm>
            <a:off x="0" y="0"/>
            <a:ext cx="12192000" cy="6858000"/>
          </a:xfrm>
          <a:prstGeom prst="rect">
            <a:avLst/>
          </a:prstGeom>
        </p:spPr>
      </p:pic>
      <p:pic>
        <p:nvPicPr>
          <p:cNvPr id="7" name="Picture 6" descr="disney-jake-and-the-neverland-pirates-clip-art-images--29662.gif">
            <a:hlinkClick r:id="rId4" action="ppaction://hlinksldjump"/>
            <a:extLst>
              <a:ext uri="{FF2B5EF4-FFF2-40B4-BE49-F238E27FC236}">
                <a16:creationId xmlns:a16="http://schemas.microsoft.com/office/drawing/2014/main" id="{48F00270-B10E-5FA2-B2F4-D46A994C438C}"/>
              </a:ext>
            </a:extLst>
          </p:cNvPr>
          <p:cNvPicPr>
            <a:picLocks noChangeAspect="1"/>
          </p:cNvPicPr>
          <p:nvPr/>
        </p:nvPicPr>
        <p:blipFill>
          <a:blip r:embed="rId5" cstate="print"/>
          <a:stretch>
            <a:fillRect/>
          </a:stretch>
        </p:blipFill>
        <p:spPr>
          <a:xfrm>
            <a:off x="7829550" y="3352800"/>
            <a:ext cx="2838450" cy="2952750"/>
          </a:xfrm>
          <a:prstGeom prst="rect">
            <a:avLst/>
          </a:prstGeom>
        </p:spPr>
      </p:pic>
      <p:pic>
        <p:nvPicPr>
          <p:cNvPr id="8" name="Picture 7" descr="disney-jake-and-the-neverland-pirates-clip-art-images--29681.gif">
            <a:hlinkClick r:id="rId4" action="ppaction://hlinksldjump"/>
            <a:extLst>
              <a:ext uri="{FF2B5EF4-FFF2-40B4-BE49-F238E27FC236}">
                <a16:creationId xmlns:a16="http://schemas.microsoft.com/office/drawing/2014/main" id="{DF998A30-C372-FEBE-5BC9-824B69A9A769}"/>
              </a:ext>
            </a:extLst>
          </p:cNvPr>
          <p:cNvPicPr>
            <a:picLocks noChangeAspect="1"/>
          </p:cNvPicPr>
          <p:nvPr/>
        </p:nvPicPr>
        <p:blipFill>
          <a:blip r:embed="rId6" cstate="print"/>
          <a:stretch>
            <a:fillRect/>
          </a:stretch>
        </p:blipFill>
        <p:spPr>
          <a:xfrm>
            <a:off x="2362200" y="3352801"/>
            <a:ext cx="2286000" cy="2733675"/>
          </a:xfrm>
          <a:prstGeom prst="rect">
            <a:avLst/>
          </a:prstGeom>
        </p:spPr>
      </p:pic>
      <p:pic>
        <p:nvPicPr>
          <p:cNvPr id="10" name="Picture 9" descr="020cafd9e8d2e8024e60e3d66391fe0e.png">
            <a:hlinkClick r:id="rId4" action="ppaction://hlinksldjump"/>
            <a:extLst>
              <a:ext uri="{FF2B5EF4-FFF2-40B4-BE49-F238E27FC236}">
                <a16:creationId xmlns:a16="http://schemas.microsoft.com/office/drawing/2014/main" id="{946E32D9-D56B-BD7E-EA7D-DA0C1E563694}"/>
              </a:ext>
            </a:extLst>
          </p:cNvPr>
          <p:cNvPicPr>
            <a:picLocks noChangeAspect="1"/>
          </p:cNvPicPr>
          <p:nvPr/>
        </p:nvPicPr>
        <p:blipFill>
          <a:blip r:embed="rId7" cstate="print"/>
          <a:stretch>
            <a:fillRect/>
          </a:stretch>
        </p:blipFill>
        <p:spPr>
          <a:xfrm>
            <a:off x="4495801" y="4343400"/>
            <a:ext cx="3684181" cy="2514600"/>
          </a:xfrm>
          <a:prstGeom prst="rect">
            <a:avLst/>
          </a:prstGeom>
        </p:spPr>
      </p:pic>
      <p:pic>
        <p:nvPicPr>
          <p:cNvPr id="11" name="Picture 10" descr="Logo, company name&#10;&#10;Description automatically generated">
            <a:extLst>
              <a:ext uri="{FF2B5EF4-FFF2-40B4-BE49-F238E27FC236}">
                <a16:creationId xmlns:a16="http://schemas.microsoft.com/office/drawing/2014/main" id="{184969BD-EE69-C468-D0FD-DCCE1248B45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grpSp>
        <p:nvGrpSpPr>
          <p:cNvPr id="9" name="Group 8">
            <a:extLst>
              <a:ext uri="{FF2B5EF4-FFF2-40B4-BE49-F238E27FC236}">
                <a16:creationId xmlns:a16="http://schemas.microsoft.com/office/drawing/2014/main" id="{8411F933-47F4-7E7F-6D2A-BABF7967CDE3}"/>
              </a:ext>
            </a:extLst>
          </p:cNvPr>
          <p:cNvGrpSpPr/>
          <p:nvPr/>
        </p:nvGrpSpPr>
        <p:grpSpPr>
          <a:xfrm>
            <a:off x="2845983" y="317473"/>
            <a:ext cx="5333999" cy="2918447"/>
            <a:chOff x="1888703" y="196228"/>
            <a:chExt cx="4020309" cy="2918447"/>
          </a:xfrm>
        </p:grpSpPr>
        <p:pic>
          <p:nvPicPr>
            <p:cNvPr id="12" name="Graphic 11">
              <a:extLst>
                <a:ext uri="{FF2B5EF4-FFF2-40B4-BE49-F238E27FC236}">
                  <a16:creationId xmlns:a16="http://schemas.microsoft.com/office/drawing/2014/main" id="{075680D2-2CBE-1BAD-69F5-8A4B6485D5C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88703" y="196228"/>
              <a:ext cx="4020309" cy="2918447"/>
            </a:xfrm>
            <a:prstGeom prst="rect">
              <a:avLst/>
            </a:prstGeom>
          </p:spPr>
        </p:pic>
        <p:sp>
          <p:nvSpPr>
            <p:cNvPr id="13" name="TextBox 12">
              <a:extLst>
                <a:ext uri="{FF2B5EF4-FFF2-40B4-BE49-F238E27FC236}">
                  <a16:creationId xmlns:a16="http://schemas.microsoft.com/office/drawing/2014/main" id="{66A71559-3D8A-2D52-C3BD-3E8562F55F7F}"/>
                </a:ext>
              </a:extLst>
            </p:cNvPr>
            <p:cNvSpPr txBox="1"/>
            <p:nvPr/>
          </p:nvSpPr>
          <p:spPr>
            <a:xfrm>
              <a:off x="2046644" y="558609"/>
              <a:ext cx="3598243" cy="1384995"/>
            </a:xfrm>
            <a:prstGeom prst="rect">
              <a:avLst/>
            </a:prstGeom>
            <a:noFill/>
          </p:spPr>
          <p:txBody>
            <a:bodyPr wrap="square" rtlCol="0">
              <a:spAutoFit/>
            </a:bodyPr>
            <a:lstStyle/>
            <a:p>
              <a:pPr algn="ctr"/>
              <a:r>
                <a:rPr lang="en-US" sz="2800">
                  <a:latin typeface="UTM Avo" panose="02040603050506020204" pitchFamily="18" charset="0"/>
                </a:rPr>
                <a:t>Quan sát các hình sau đây và nêu tác dụng của máy thu hình</a:t>
              </a:r>
              <a:endParaRPr lang="en-US" sz="2800" dirty="0">
                <a:latin typeface="UTM Avo" panose="02040603050506020204" pitchFamily="18" charset="0"/>
              </a:endParaRPr>
            </a:p>
          </p:txBody>
        </p:sp>
      </p:grpSp>
      <p:grpSp>
        <p:nvGrpSpPr>
          <p:cNvPr id="14" name="Group 13">
            <a:extLst>
              <a:ext uri="{FF2B5EF4-FFF2-40B4-BE49-F238E27FC236}">
                <a16:creationId xmlns:a16="http://schemas.microsoft.com/office/drawing/2014/main" id="{794073E1-35F9-6887-FE68-13F2C5115E29}"/>
              </a:ext>
            </a:extLst>
          </p:cNvPr>
          <p:cNvGrpSpPr/>
          <p:nvPr/>
        </p:nvGrpSpPr>
        <p:grpSpPr>
          <a:xfrm>
            <a:off x="5006982" y="2509603"/>
            <a:ext cx="3105114" cy="1893899"/>
            <a:chOff x="5006982" y="2509603"/>
            <a:chExt cx="3105114" cy="1893899"/>
          </a:xfrm>
        </p:grpSpPr>
        <p:pic>
          <p:nvPicPr>
            <p:cNvPr id="15" name="Graphic 14">
              <a:extLst>
                <a:ext uri="{FF2B5EF4-FFF2-40B4-BE49-F238E27FC236}">
                  <a16:creationId xmlns:a16="http://schemas.microsoft.com/office/drawing/2014/main" id="{8719D9BB-54CB-EFCD-0D51-FF0AE44EB50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flipH="1">
              <a:off x="5006982" y="2509603"/>
              <a:ext cx="3105114" cy="1893899"/>
            </a:xfrm>
            <a:prstGeom prst="rect">
              <a:avLst/>
            </a:prstGeom>
          </p:spPr>
        </p:pic>
        <p:sp>
          <p:nvSpPr>
            <p:cNvPr id="16" name="TextBox 15">
              <a:extLst>
                <a:ext uri="{FF2B5EF4-FFF2-40B4-BE49-F238E27FC236}">
                  <a16:creationId xmlns:a16="http://schemas.microsoft.com/office/drawing/2014/main" id="{9F583F17-0C78-A55F-A460-2C0E416C0F7C}"/>
                </a:ext>
              </a:extLst>
            </p:cNvPr>
            <p:cNvSpPr txBox="1"/>
            <p:nvPr/>
          </p:nvSpPr>
          <p:spPr>
            <a:xfrm>
              <a:off x="5273646" y="3189495"/>
              <a:ext cx="2092766" cy="523220"/>
            </a:xfrm>
            <a:prstGeom prst="rect">
              <a:avLst/>
            </a:prstGeom>
            <a:noFill/>
          </p:spPr>
          <p:txBody>
            <a:bodyPr wrap="square" rtlCol="0">
              <a:spAutoFit/>
            </a:bodyPr>
            <a:lstStyle/>
            <a:p>
              <a:pPr algn="ctr"/>
              <a:r>
                <a:rPr lang="en-US" sz="2800">
                  <a:latin typeface="UTM Avo" panose="02040603050506020204" pitchFamily="18" charset="0"/>
                </a:rPr>
                <a:t>Giải trí</a:t>
              </a:r>
              <a:endParaRPr lang="en-US" sz="2800" dirty="0">
                <a:latin typeface="UTM Avo" panose="02040603050506020204" pitchFamily="18" charset="0"/>
              </a:endParaRPr>
            </a:p>
          </p:txBody>
        </p:sp>
      </p:grpSp>
      <p:pic>
        <p:nvPicPr>
          <p:cNvPr id="3" name="Picture 2">
            <a:extLst>
              <a:ext uri="{FF2B5EF4-FFF2-40B4-BE49-F238E27FC236}">
                <a16:creationId xmlns:a16="http://schemas.microsoft.com/office/drawing/2014/main" id="{638330DF-BAD2-A53A-D880-46135A42F44F}"/>
              </a:ext>
            </a:extLst>
          </p:cNvPr>
          <p:cNvPicPr>
            <a:picLocks noChangeAspect="1"/>
          </p:cNvPicPr>
          <p:nvPr/>
        </p:nvPicPr>
        <p:blipFill rotWithShape="1">
          <a:blip r:embed="rId13">
            <a:extLst>
              <a:ext uri="{BEBA8EAE-BF5A-486C-A8C5-ECC9F3942E4B}">
                <a14:imgProps xmlns:a14="http://schemas.microsoft.com/office/drawing/2010/main">
                  <a14:imgLayer r:embed="rId14">
                    <a14:imgEffect>
                      <a14:sharpenSoften amount="25000"/>
                    </a14:imgEffect>
                  </a14:imgLayer>
                </a14:imgProps>
              </a:ext>
            </a:extLst>
          </a:blip>
          <a:srcRect l="31290" t="8181" r="30969" b="7564"/>
          <a:stretch/>
        </p:blipFill>
        <p:spPr>
          <a:xfrm>
            <a:off x="8188332" y="0"/>
            <a:ext cx="4025599" cy="2751354"/>
          </a:xfrm>
          <a:prstGeom prst="rect">
            <a:avLst/>
          </a:prstGeom>
        </p:spPr>
      </p:pic>
    </p:spTree>
    <p:extLst>
      <p:ext uri="{BB962C8B-B14F-4D97-AF65-F5344CB8AC3E}">
        <p14:creationId xmlns:p14="http://schemas.microsoft.com/office/powerpoint/2010/main" val="35782026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4" name="Group 3">
            <a:extLst>
              <a:ext uri="{FF2B5EF4-FFF2-40B4-BE49-F238E27FC236}">
                <a16:creationId xmlns:a16="http://schemas.microsoft.com/office/drawing/2014/main" id="{4CE92521-7DA5-7BC1-06F3-53C0B3DF4F53}"/>
              </a:ext>
            </a:extLst>
          </p:cNvPr>
          <p:cNvGrpSpPr/>
          <p:nvPr/>
        </p:nvGrpSpPr>
        <p:grpSpPr>
          <a:xfrm>
            <a:off x="4242927" y="831947"/>
            <a:ext cx="7086213" cy="2341763"/>
            <a:chOff x="0" y="0"/>
            <a:chExt cx="3221006" cy="1064438"/>
          </a:xfrm>
        </p:grpSpPr>
        <p:sp>
          <p:nvSpPr>
            <p:cNvPr id="6" name="Freeform 4">
              <a:extLst>
                <a:ext uri="{FF2B5EF4-FFF2-40B4-BE49-F238E27FC236}">
                  <a16:creationId xmlns:a16="http://schemas.microsoft.com/office/drawing/2014/main" id="{BB3333EF-FCE9-5605-D9E5-9A62856B0567}"/>
                </a:ext>
              </a:extLst>
            </p:cNvPr>
            <p:cNvSpPr/>
            <p:nvPr/>
          </p:nvSpPr>
          <p:spPr>
            <a:xfrm>
              <a:off x="10160" y="16510"/>
              <a:ext cx="3198146" cy="1036498"/>
            </a:xfrm>
            <a:custGeom>
              <a:avLst/>
              <a:gdLst/>
              <a:ahLst/>
              <a:cxnLst/>
              <a:rect l="l" t="t" r="r" b="b"/>
              <a:pathLst>
                <a:path w="3198146" h="1036498">
                  <a:moveTo>
                    <a:pt x="3198146" y="1036498"/>
                  </a:moveTo>
                  <a:lnTo>
                    <a:pt x="0" y="1028878"/>
                  </a:lnTo>
                  <a:lnTo>
                    <a:pt x="0" y="372711"/>
                  </a:lnTo>
                  <a:lnTo>
                    <a:pt x="17780" y="19050"/>
                  </a:lnTo>
                  <a:lnTo>
                    <a:pt x="1592683" y="0"/>
                  </a:lnTo>
                  <a:lnTo>
                    <a:pt x="3179096" y="5080"/>
                  </a:lnTo>
                  <a:close/>
                </a:path>
              </a:pathLst>
            </a:custGeom>
            <a:solidFill>
              <a:srgbClr val="FFE2FD"/>
            </a:solidFill>
          </p:spPr>
          <p:txBody>
            <a:bodyPr/>
            <a:lstStyle/>
            <a:p>
              <a:endParaRPr lang="en-US"/>
            </a:p>
          </p:txBody>
        </p:sp>
        <p:sp>
          <p:nvSpPr>
            <p:cNvPr id="7" name="Freeform 5">
              <a:extLst>
                <a:ext uri="{FF2B5EF4-FFF2-40B4-BE49-F238E27FC236}">
                  <a16:creationId xmlns:a16="http://schemas.microsoft.com/office/drawing/2014/main" id="{DD8958BA-0679-4C60-3D50-618E0905F03A}"/>
                </a:ext>
              </a:extLst>
            </p:cNvPr>
            <p:cNvSpPr/>
            <p:nvPr/>
          </p:nvSpPr>
          <p:spPr>
            <a:xfrm>
              <a:off x="-3810" y="0"/>
              <a:ext cx="3227356" cy="1063167"/>
            </a:xfrm>
            <a:custGeom>
              <a:avLst/>
              <a:gdLst/>
              <a:ahLst/>
              <a:cxnLst/>
              <a:rect l="l" t="t" r="r" b="b"/>
              <a:pathLst>
                <a:path w="3227356" h="1063167">
                  <a:moveTo>
                    <a:pt x="3193066" y="21590"/>
                  </a:moveTo>
                  <a:cubicBezTo>
                    <a:pt x="3194336" y="34290"/>
                    <a:pt x="3194336" y="44450"/>
                    <a:pt x="3195606" y="54610"/>
                  </a:cubicBezTo>
                  <a:cubicBezTo>
                    <a:pt x="3198146" y="78842"/>
                    <a:pt x="3199416" y="99834"/>
                    <a:pt x="3201956" y="120076"/>
                  </a:cubicBezTo>
                  <a:cubicBezTo>
                    <a:pt x="3201956" y="149314"/>
                    <a:pt x="3214656" y="725841"/>
                    <a:pt x="3221006" y="755080"/>
                  </a:cubicBezTo>
                  <a:cubicBezTo>
                    <a:pt x="3227356" y="799312"/>
                    <a:pt x="3223546" y="844295"/>
                    <a:pt x="3223546" y="888528"/>
                  </a:cubicBezTo>
                  <a:cubicBezTo>
                    <a:pt x="3223546" y="927513"/>
                    <a:pt x="3224816" y="963499"/>
                    <a:pt x="3226086" y="1002208"/>
                  </a:cubicBezTo>
                  <a:cubicBezTo>
                    <a:pt x="3226086" y="1023797"/>
                    <a:pt x="3226086" y="1037768"/>
                    <a:pt x="3226086" y="1061897"/>
                  </a:cubicBezTo>
                  <a:cubicBezTo>
                    <a:pt x="3203226" y="1061897"/>
                    <a:pt x="3182906" y="1063167"/>
                    <a:pt x="3157679" y="1061897"/>
                  </a:cubicBezTo>
                  <a:cubicBezTo>
                    <a:pt x="2997143" y="1056817"/>
                    <a:pt x="2834137" y="1063167"/>
                    <a:pt x="2673601" y="1058088"/>
                  </a:cubicBezTo>
                  <a:cubicBezTo>
                    <a:pt x="2577279" y="1054278"/>
                    <a:pt x="2483427" y="1056817"/>
                    <a:pt x="2387105" y="1054278"/>
                  </a:cubicBezTo>
                  <a:cubicBezTo>
                    <a:pt x="2342649" y="1053008"/>
                    <a:pt x="2298193" y="1051738"/>
                    <a:pt x="2253737" y="1050467"/>
                  </a:cubicBezTo>
                  <a:cubicBezTo>
                    <a:pt x="2226569" y="1050467"/>
                    <a:pt x="2201871" y="1051738"/>
                    <a:pt x="2174704" y="1051738"/>
                  </a:cubicBezTo>
                  <a:cubicBezTo>
                    <a:pt x="2105550" y="1050467"/>
                    <a:pt x="1915376" y="1051738"/>
                    <a:pt x="1846222" y="1050467"/>
                  </a:cubicBezTo>
                  <a:cubicBezTo>
                    <a:pt x="1796826" y="1049197"/>
                    <a:pt x="808912" y="1058088"/>
                    <a:pt x="759516" y="1056817"/>
                  </a:cubicBezTo>
                  <a:cubicBezTo>
                    <a:pt x="747167" y="1056817"/>
                    <a:pt x="732348" y="1058088"/>
                    <a:pt x="719999" y="1058088"/>
                  </a:cubicBezTo>
                  <a:cubicBezTo>
                    <a:pt x="690362" y="1058088"/>
                    <a:pt x="663194" y="1059358"/>
                    <a:pt x="633557" y="1059358"/>
                  </a:cubicBezTo>
                  <a:cubicBezTo>
                    <a:pt x="559463" y="1059358"/>
                    <a:pt x="487840" y="1058088"/>
                    <a:pt x="413746" y="1056817"/>
                  </a:cubicBezTo>
                  <a:cubicBezTo>
                    <a:pt x="369290" y="1055547"/>
                    <a:pt x="324834" y="1054278"/>
                    <a:pt x="282847" y="1053008"/>
                  </a:cubicBezTo>
                  <a:cubicBezTo>
                    <a:pt x="203814" y="1051738"/>
                    <a:pt x="124781" y="1050467"/>
                    <a:pt x="48260" y="1050467"/>
                  </a:cubicBezTo>
                  <a:cubicBezTo>
                    <a:pt x="38100" y="1050467"/>
                    <a:pt x="29210" y="1050467"/>
                    <a:pt x="19050" y="1049197"/>
                  </a:cubicBezTo>
                  <a:cubicBezTo>
                    <a:pt x="10160" y="1047928"/>
                    <a:pt x="5080" y="1041578"/>
                    <a:pt x="7620" y="1032688"/>
                  </a:cubicBezTo>
                  <a:cubicBezTo>
                    <a:pt x="16510" y="1000984"/>
                    <a:pt x="12700" y="982242"/>
                    <a:pt x="11430" y="962749"/>
                  </a:cubicBezTo>
                  <a:cubicBezTo>
                    <a:pt x="10160" y="923014"/>
                    <a:pt x="6350" y="884030"/>
                    <a:pt x="7620" y="844295"/>
                  </a:cubicBezTo>
                  <a:cubicBezTo>
                    <a:pt x="5080" y="794814"/>
                    <a:pt x="0" y="182302"/>
                    <a:pt x="7620" y="132071"/>
                  </a:cubicBezTo>
                  <a:cubicBezTo>
                    <a:pt x="8890" y="122325"/>
                    <a:pt x="7620" y="111829"/>
                    <a:pt x="8890" y="102083"/>
                  </a:cubicBezTo>
                  <a:cubicBezTo>
                    <a:pt x="10160" y="86339"/>
                    <a:pt x="12700" y="69095"/>
                    <a:pt x="13970" y="44450"/>
                  </a:cubicBezTo>
                  <a:cubicBezTo>
                    <a:pt x="13970" y="41910"/>
                    <a:pt x="15240" y="39370"/>
                    <a:pt x="16510" y="38100"/>
                  </a:cubicBezTo>
                  <a:cubicBezTo>
                    <a:pt x="38100" y="35560"/>
                    <a:pt x="63036" y="30480"/>
                    <a:pt x="102553" y="29210"/>
                  </a:cubicBezTo>
                  <a:cubicBezTo>
                    <a:pt x="169237" y="25400"/>
                    <a:pt x="235921" y="22860"/>
                    <a:pt x="305075" y="20320"/>
                  </a:cubicBezTo>
                  <a:cubicBezTo>
                    <a:pt x="352001" y="17780"/>
                    <a:pt x="398927" y="16510"/>
                    <a:pt x="443383" y="13970"/>
                  </a:cubicBezTo>
                  <a:cubicBezTo>
                    <a:pt x="487840" y="11430"/>
                    <a:pt x="534766" y="8890"/>
                    <a:pt x="579222" y="8890"/>
                  </a:cubicBezTo>
                  <a:cubicBezTo>
                    <a:pt x="628617" y="7620"/>
                    <a:pt x="678013" y="10160"/>
                    <a:pt x="727409" y="8890"/>
                  </a:cubicBezTo>
                  <a:cubicBezTo>
                    <a:pt x="789153" y="8890"/>
                    <a:pt x="1907967" y="6350"/>
                    <a:pt x="1969711" y="5080"/>
                  </a:cubicBezTo>
                  <a:cubicBezTo>
                    <a:pt x="2028986" y="3810"/>
                    <a:pt x="2088261" y="2540"/>
                    <a:pt x="2150006" y="2540"/>
                  </a:cubicBezTo>
                  <a:cubicBezTo>
                    <a:pt x="2251267" y="1270"/>
                    <a:pt x="2350059" y="0"/>
                    <a:pt x="2451320" y="0"/>
                  </a:cubicBezTo>
                  <a:cubicBezTo>
                    <a:pt x="2493306" y="0"/>
                    <a:pt x="2537762" y="2540"/>
                    <a:pt x="2579749" y="2540"/>
                  </a:cubicBezTo>
                  <a:cubicBezTo>
                    <a:pt x="2695829" y="3810"/>
                    <a:pt x="2814378" y="5080"/>
                    <a:pt x="2930458" y="7620"/>
                  </a:cubicBezTo>
                  <a:cubicBezTo>
                    <a:pt x="2992203" y="8890"/>
                    <a:pt x="3053948" y="12700"/>
                    <a:pt x="3115692" y="16510"/>
                  </a:cubicBezTo>
                  <a:cubicBezTo>
                    <a:pt x="3130511" y="16510"/>
                    <a:pt x="3145330" y="16510"/>
                    <a:pt x="3157679" y="16510"/>
                  </a:cubicBezTo>
                  <a:cubicBezTo>
                    <a:pt x="3174016" y="17780"/>
                    <a:pt x="3182906" y="20320"/>
                    <a:pt x="3193066" y="21590"/>
                  </a:cubicBezTo>
                  <a:close/>
                  <a:moveTo>
                    <a:pt x="3203226" y="1045388"/>
                  </a:moveTo>
                  <a:cubicBezTo>
                    <a:pt x="3204496" y="1028878"/>
                    <a:pt x="3205766" y="1016178"/>
                    <a:pt x="3205766" y="1003478"/>
                  </a:cubicBezTo>
                  <a:cubicBezTo>
                    <a:pt x="3204496" y="959750"/>
                    <a:pt x="3203226" y="920016"/>
                    <a:pt x="3203226" y="877282"/>
                  </a:cubicBezTo>
                  <a:cubicBezTo>
                    <a:pt x="3203226" y="857790"/>
                    <a:pt x="3205766" y="838297"/>
                    <a:pt x="3204496" y="818805"/>
                  </a:cubicBezTo>
                  <a:cubicBezTo>
                    <a:pt x="3204496" y="800812"/>
                    <a:pt x="3203226" y="782069"/>
                    <a:pt x="3201956" y="764076"/>
                  </a:cubicBezTo>
                  <a:cubicBezTo>
                    <a:pt x="3196876" y="736337"/>
                    <a:pt x="3185446" y="162059"/>
                    <a:pt x="3185446" y="134320"/>
                  </a:cubicBezTo>
                  <a:cubicBezTo>
                    <a:pt x="3182906" y="111079"/>
                    <a:pt x="3180366" y="87088"/>
                    <a:pt x="3177826" y="63500"/>
                  </a:cubicBezTo>
                  <a:cubicBezTo>
                    <a:pt x="3176556" y="44450"/>
                    <a:pt x="3175286" y="43180"/>
                    <a:pt x="3150269" y="41910"/>
                  </a:cubicBezTo>
                  <a:cubicBezTo>
                    <a:pt x="3142860" y="41910"/>
                    <a:pt x="3137920" y="41910"/>
                    <a:pt x="3130511" y="40640"/>
                  </a:cubicBezTo>
                  <a:cubicBezTo>
                    <a:pt x="3068767" y="36830"/>
                    <a:pt x="3004552" y="31750"/>
                    <a:pt x="2942807" y="30480"/>
                  </a:cubicBezTo>
                  <a:cubicBezTo>
                    <a:pt x="2792150" y="26670"/>
                    <a:pt x="2639024" y="25400"/>
                    <a:pt x="2488367" y="22860"/>
                  </a:cubicBezTo>
                  <a:cubicBezTo>
                    <a:pt x="2466139" y="22860"/>
                    <a:pt x="2441441" y="22860"/>
                    <a:pt x="2419213" y="22860"/>
                  </a:cubicBezTo>
                  <a:cubicBezTo>
                    <a:pt x="2382166" y="22860"/>
                    <a:pt x="2345119" y="22860"/>
                    <a:pt x="2310542" y="22860"/>
                  </a:cubicBezTo>
                  <a:cubicBezTo>
                    <a:pt x="2231509" y="22860"/>
                    <a:pt x="2152476" y="22860"/>
                    <a:pt x="2075912" y="24130"/>
                  </a:cubicBezTo>
                  <a:cubicBezTo>
                    <a:pt x="2009228" y="25400"/>
                    <a:pt x="885475" y="29210"/>
                    <a:pt x="818791" y="29210"/>
                  </a:cubicBezTo>
                  <a:cubicBezTo>
                    <a:pt x="710120" y="29210"/>
                    <a:pt x="601450" y="26670"/>
                    <a:pt x="492779" y="33020"/>
                  </a:cubicBezTo>
                  <a:cubicBezTo>
                    <a:pt x="435974" y="36830"/>
                    <a:pt x="381639" y="36830"/>
                    <a:pt x="327303" y="38100"/>
                  </a:cubicBezTo>
                  <a:cubicBezTo>
                    <a:pt x="233452" y="41910"/>
                    <a:pt x="139600" y="45720"/>
                    <a:pt x="49530" y="50800"/>
                  </a:cubicBezTo>
                  <a:cubicBezTo>
                    <a:pt x="36830" y="50800"/>
                    <a:pt x="34290" y="53340"/>
                    <a:pt x="33020" y="66846"/>
                  </a:cubicBezTo>
                  <a:cubicBezTo>
                    <a:pt x="31750" y="80341"/>
                    <a:pt x="31750" y="93836"/>
                    <a:pt x="30480" y="107331"/>
                  </a:cubicBezTo>
                  <a:cubicBezTo>
                    <a:pt x="29210" y="129822"/>
                    <a:pt x="26670" y="151563"/>
                    <a:pt x="25400" y="174055"/>
                  </a:cubicBezTo>
                  <a:cubicBezTo>
                    <a:pt x="20320" y="198045"/>
                    <a:pt x="26670" y="784318"/>
                    <a:pt x="29210" y="808309"/>
                  </a:cubicBezTo>
                  <a:cubicBezTo>
                    <a:pt x="29210" y="833799"/>
                    <a:pt x="29210" y="860039"/>
                    <a:pt x="30480" y="885529"/>
                  </a:cubicBezTo>
                  <a:cubicBezTo>
                    <a:pt x="30480" y="904272"/>
                    <a:pt x="33020" y="923014"/>
                    <a:pt x="33020" y="941757"/>
                  </a:cubicBezTo>
                  <a:cubicBezTo>
                    <a:pt x="33020" y="961999"/>
                    <a:pt x="33020" y="982242"/>
                    <a:pt x="31750" y="1003478"/>
                  </a:cubicBezTo>
                  <a:cubicBezTo>
                    <a:pt x="31750" y="1007288"/>
                    <a:pt x="31750" y="1009828"/>
                    <a:pt x="31750" y="1013638"/>
                  </a:cubicBezTo>
                  <a:cubicBezTo>
                    <a:pt x="31750" y="1023798"/>
                    <a:pt x="35560" y="1027608"/>
                    <a:pt x="44450" y="1027608"/>
                  </a:cubicBezTo>
                  <a:cubicBezTo>
                    <a:pt x="67976" y="1027608"/>
                    <a:pt x="102553" y="1028878"/>
                    <a:pt x="134660" y="1028878"/>
                  </a:cubicBezTo>
                  <a:cubicBezTo>
                    <a:pt x="181586" y="1028878"/>
                    <a:pt x="230982" y="1026338"/>
                    <a:pt x="277908" y="1028878"/>
                  </a:cubicBezTo>
                  <a:cubicBezTo>
                    <a:pt x="354471" y="1032688"/>
                    <a:pt x="431034" y="1035228"/>
                    <a:pt x="507598" y="1033958"/>
                  </a:cubicBezTo>
                  <a:cubicBezTo>
                    <a:pt x="556994" y="1032688"/>
                    <a:pt x="603920" y="1035228"/>
                    <a:pt x="653315" y="1035228"/>
                  </a:cubicBezTo>
                  <a:cubicBezTo>
                    <a:pt x="724939" y="1035228"/>
                    <a:pt x="796563" y="1033958"/>
                    <a:pt x="868187" y="1035228"/>
                  </a:cubicBezTo>
                  <a:cubicBezTo>
                    <a:pt x="974387" y="1036498"/>
                    <a:pt x="2140127" y="1026338"/>
                    <a:pt x="2248797" y="1028878"/>
                  </a:cubicBezTo>
                  <a:cubicBezTo>
                    <a:pt x="2295723" y="1030148"/>
                    <a:pt x="2342649" y="1031418"/>
                    <a:pt x="2387105" y="1031418"/>
                  </a:cubicBezTo>
                  <a:cubicBezTo>
                    <a:pt x="2468608" y="1033958"/>
                    <a:pt x="2547642" y="1030148"/>
                    <a:pt x="2629145" y="1033958"/>
                  </a:cubicBezTo>
                  <a:cubicBezTo>
                    <a:pt x="2695829" y="1036498"/>
                    <a:pt x="2762513" y="1036498"/>
                    <a:pt x="2829197" y="1039038"/>
                  </a:cubicBezTo>
                  <a:cubicBezTo>
                    <a:pt x="2927989" y="1042848"/>
                    <a:pt x="3026780" y="1045388"/>
                    <a:pt x="3125572" y="1046658"/>
                  </a:cubicBezTo>
                  <a:cubicBezTo>
                    <a:pt x="3162618" y="1046658"/>
                    <a:pt x="3182906" y="1045388"/>
                    <a:pt x="3203226" y="1045388"/>
                  </a:cubicBezTo>
                  <a:close/>
                </a:path>
              </a:pathLst>
            </a:custGeom>
            <a:solidFill>
              <a:srgbClr val="FFE2FD"/>
            </a:solidFill>
          </p:spPr>
          <p:txBody>
            <a:bodyPr/>
            <a:lstStyle/>
            <a:p>
              <a:endParaRPr lang="en-US"/>
            </a:p>
          </p:txBody>
        </p:sp>
      </p:grpSp>
      <p:sp>
        <p:nvSpPr>
          <p:cNvPr id="8" name="TextBox 6">
            <a:extLst>
              <a:ext uri="{FF2B5EF4-FFF2-40B4-BE49-F238E27FC236}">
                <a16:creationId xmlns:a16="http://schemas.microsoft.com/office/drawing/2014/main" id="{F2FA8BBC-BCB5-9D6C-1C66-F8C765D9E77B}"/>
              </a:ext>
            </a:extLst>
          </p:cNvPr>
          <p:cNvSpPr txBox="1"/>
          <p:nvPr/>
        </p:nvSpPr>
        <p:spPr>
          <a:xfrm>
            <a:off x="4658381" y="976302"/>
            <a:ext cx="6580801" cy="1646989"/>
          </a:xfrm>
          <a:prstGeom prst="rect">
            <a:avLst/>
          </a:prstGeom>
        </p:spPr>
        <p:txBody>
          <a:bodyPr wrap="square" lIns="0" tIns="0" rIns="0" bIns="0" rtlCol="0" anchor="t">
            <a:spAutoFit/>
          </a:bodyPr>
          <a:lstStyle/>
          <a:p>
            <a:pPr algn="just">
              <a:lnSpc>
                <a:spcPts val="4480"/>
              </a:lnSpc>
              <a:spcBef>
                <a:spcPct val="0"/>
              </a:spcBef>
            </a:pPr>
            <a:r>
              <a:rPr lang="en-US" sz="2400">
                <a:latin typeface="UTM Avo" panose="02040603050506020204" pitchFamily="18" charset="0"/>
                <a:cs typeface="Arial" panose="020B0604020202020204" pitchFamily="34" charset="0"/>
              </a:rPr>
              <a:t>Em cùng bạn kể tên các chương trình truyền hình và cho biết tác dụng của các chương trình đó như bảng gợi ý dưới đây:</a:t>
            </a:r>
          </a:p>
        </p:txBody>
      </p:sp>
      <p:grpSp>
        <p:nvGrpSpPr>
          <p:cNvPr id="9" name="Group 7">
            <a:extLst>
              <a:ext uri="{FF2B5EF4-FFF2-40B4-BE49-F238E27FC236}">
                <a16:creationId xmlns:a16="http://schemas.microsoft.com/office/drawing/2014/main" id="{09B4CCAD-C86E-0EFF-C004-811822F311A3}"/>
              </a:ext>
            </a:extLst>
          </p:cNvPr>
          <p:cNvGrpSpPr/>
          <p:nvPr/>
        </p:nvGrpSpPr>
        <p:grpSpPr>
          <a:xfrm>
            <a:off x="4914381" y="5938449"/>
            <a:ext cx="7278115" cy="1839103"/>
            <a:chOff x="0" y="0"/>
            <a:chExt cx="4166870" cy="1052924"/>
          </a:xfrm>
        </p:grpSpPr>
        <p:sp>
          <p:nvSpPr>
            <p:cNvPr id="10" name="Freeform 8">
              <a:extLst>
                <a:ext uri="{FF2B5EF4-FFF2-40B4-BE49-F238E27FC236}">
                  <a16:creationId xmlns:a16="http://schemas.microsoft.com/office/drawing/2014/main" id="{CD9EEA91-C6DE-B633-CCB5-D172A9F3387B}"/>
                </a:ext>
              </a:extLst>
            </p:cNvPr>
            <p:cNvSpPr/>
            <p:nvPr/>
          </p:nvSpPr>
          <p:spPr>
            <a:xfrm>
              <a:off x="0" y="0"/>
              <a:ext cx="4168140" cy="1052924"/>
            </a:xfrm>
            <a:custGeom>
              <a:avLst/>
              <a:gdLst/>
              <a:ahLst/>
              <a:cxnLst/>
              <a:rect l="l" t="t" r="r" b="b"/>
              <a:pathLst>
                <a:path w="4168140" h="1052924">
                  <a:moveTo>
                    <a:pt x="4166870" y="193040"/>
                  </a:moveTo>
                  <a:cubicBezTo>
                    <a:pt x="4084320" y="137160"/>
                    <a:pt x="3983990" y="105410"/>
                    <a:pt x="3876040" y="105410"/>
                  </a:cubicBezTo>
                  <a:cubicBezTo>
                    <a:pt x="3717290" y="105410"/>
                    <a:pt x="3575050" y="176530"/>
                    <a:pt x="3478530" y="287020"/>
                  </a:cubicBezTo>
                  <a:cubicBezTo>
                    <a:pt x="3409950" y="254000"/>
                    <a:pt x="3332480" y="234950"/>
                    <a:pt x="3251200" y="234950"/>
                  </a:cubicBezTo>
                  <a:cubicBezTo>
                    <a:pt x="3186430" y="234950"/>
                    <a:pt x="3124200" y="246380"/>
                    <a:pt x="3067050" y="267970"/>
                  </a:cubicBezTo>
                  <a:cubicBezTo>
                    <a:pt x="2971800" y="137160"/>
                    <a:pt x="2816860" y="52070"/>
                    <a:pt x="2642870" y="52070"/>
                  </a:cubicBezTo>
                  <a:cubicBezTo>
                    <a:pt x="2470150" y="52070"/>
                    <a:pt x="2316480" y="135890"/>
                    <a:pt x="2221230" y="264160"/>
                  </a:cubicBezTo>
                  <a:cubicBezTo>
                    <a:pt x="2125980" y="165100"/>
                    <a:pt x="1992630" y="104140"/>
                    <a:pt x="1844040" y="104140"/>
                  </a:cubicBezTo>
                  <a:cubicBezTo>
                    <a:pt x="1727200" y="104140"/>
                    <a:pt x="1619250" y="142240"/>
                    <a:pt x="1531620" y="207010"/>
                  </a:cubicBezTo>
                  <a:cubicBezTo>
                    <a:pt x="1426210" y="81280"/>
                    <a:pt x="1262380" y="0"/>
                    <a:pt x="1079500" y="0"/>
                  </a:cubicBezTo>
                  <a:lnTo>
                    <a:pt x="1064260" y="0"/>
                  </a:lnTo>
                  <a:lnTo>
                    <a:pt x="1049020" y="0"/>
                  </a:lnTo>
                  <a:cubicBezTo>
                    <a:pt x="905510" y="0"/>
                    <a:pt x="774700" y="58420"/>
                    <a:pt x="679450" y="151130"/>
                  </a:cubicBezTo>
                  <a:cubicBezTo>
                    <a:pt x="665480" y="162560"/>
                    <a:pt x="652780" y="175260"/>
                    <a:pt x="641350" y="189230"/>
                  </a:cubicBezTo>
                  <a:cubicBezTo>
                    <a:pt x="603250" y="180340"/>
                    <a:pt x="563880" y="176530"/>
                    <a:pt x="524510" y="176530"/>
                  </a:cubicBezTo>
                  <a:cubicBezTo>
                    <a:pt x="412750" y="176530"/>
                    <a:pt x="309880" y="212090"/>
                    <a:pt x="224790" y="271780"/>
                  </a:cubicBezTo>
                  <a:cubicBezTo>
                    <a:pt x="168910" y="193040"/>
                    <a:pt x="91440" y="132080"/>
                    <a:pt x="1270" y="93980"/>
                  </a:cubicBezTo>
                  <a:lnTo>
                    <a:pt x="1270" y="440690"/>
                  </a:lnTo>
                  <a:lnTo>
                    <a:pt x="0" y="440690"/>
                  </a:lnTo>
                  <a:lnTo>
                    <a:pt x="0" y="1052924"/>
                  </a:lnTo>
                  <a:lnTo>
                    <a:pt x="4166870" y="1052924"/>
                  </a:lnTo>
                  <a:lnTo>
                    <a:pt x="4166870" y="441960"/>
                  </a:lnTo>
                  <a:lnTo>
                    <a:pt x="4168140" y="441960"/>
                  </a:lnTo>
                  <a:lnTo>
                    <a:pt x="4166870" y="193040"/>
                  </a:lnTo>
                  <a:lnTo>
                    <a:pt x="4166870" y="193040"/>
                  </a:lnTo>
                  <a:close/>
                </a:path>
              </a:pathLst>
            </a:custGeom>
            <a:solidFill>
              <a:srgbClr val="C26DBC"/>
            </a:solidFill>
          </p:spPr>
          <p:txBody>
            <a:bodyPr/>
            <a:lstStyle/>
            <a:p>
              <a:endParaRPr lang="en-US"/>
            </a:p>
          </p:txBody>
        </p:sp>
      </p:grpSp>
      <p:grpSp>
        <p:nvGrpSpPr>
          <p:cNvPr id="11" name="Group 9">
            <a:extLst>
              <a:ext uri="{FF2B5EF4-FFF2-40B4-BE49-F238E27FC236}">
                <a16:creationId xmlns:a16="http://schemas.microsoft.com/office/drawing/2014/main" id="{216FA68F-3D2D-E3DD-049A-EFFC0C4A5849}"/>
              </a:ext>
            </a:extLst>
          </p:cNvPr>
          <p:cNvGrpSpPr/>
          <p:nvPr/>
        </p:nvGrpSpPr>
        <p:grpSpPr>
          <a:xfrm>
            <a:off x="0" y="5938449"/>
            <a:ext cx="7278115" cy="1839103"/>
            <a:chOff x="0" y="0"/>
            <a:chExt cx="4166870" cy="1052924"/>
          </a:xfrm>
        </p:grpSpPr>
        <p:sp>
          <p:nvSpPr>
            <p:cNvPr id="12" name="Freeform 10">
              <a:extLst>
                <a:ext uri="{FF2B5EF4-FFF2-40B4-BE49-F238E27FC236}">
                  <a16:creationId xmlns:a16="http://schemas.microsoft.com/office/drawing/2014/main" id="{BFAB0026-0684-8984-DCB9-D57000EEC89F}"/>
                </a:ext>
              </a:extLst>
            </p:cNvPr>
            <p:cNvSpPr/>
            <p:nvPr/>
          </p:nvSpPr>
          <p:spPr>
            <a:xfrm>
              <a:off x="0" y="0"/>
              <a:ext cx="4168140" cy="1052924"/>
            </a:xfrm>
            <a:custGeom>
              <a:avLst/>
              <a:gdLst/>
              <a:ahLst/>
              <a:cxnLst/>
              <a:rect l="l" t="t" r="r" b="b"/>
              <a:pathLst>
                <a:path w="4168140" h="1052924">
                  <a:moveTo>
                    <a:pt x="4166870" y="193040"/>
                  </a:moveTo>
                  <a:cubicBezTo>
                    <a:pt x="4084320" y="137160"/>
                    <a:pt x="3983990" y="105410"/>
                    <a:pt x="3876040" y="105410"/>
                  </a:cubicBezTo>
                  <a:cubicBezTo>
                    <a:pt x="3717290" y="105410"/>
                    <a:pt x="3575050" y="176530"/>
                    <a:pt x="3478530" y="287020"/>
                  </a:cubicBezTo>
                  <a:cubicBezTo>
                    <a:pt x="3409950" y="254000"/>
                    <a:pt x="3332480" y="234950"/>
                    <a:pt x="3251200" y="234950"/>
                  </a:cubicBezTo>
                  <a:cubicBezTo>
                    <a:pt x="3186430" y="234950"/>
                    <a:pt x="3124200" y="246380"/>
                    <a:pt x="3067050" y="267970"/>
                  </a:cubicBezTo>
                  <a:cubicBezTo>
                    <a:pt x="2971800" y="137160"/>
                    <a:pt x="2816860" y="52070"/>
                    <a:pt x="2642870" y="52070"/>
                  </a:cubicBezTo>
                  <a:cubicBezTo>
                    <a:pt x="2470150" y="52070"/>
                    <a:pt x="2316480" y="135890"/>
                    <a:pt x="2221230" y="264160"/>
                  </a:cubicBezTo>
                  <a:cubicBezTo>
                    <a:pt x="2125980" y="165100"/>
                    <a:pt x="1992630" y="104140"/>
                    <a:pt x="1844040" y="104140"/>
                  </a:cubicBezTo>
                  <a:cubicBezTo>
                    <a:pt x="1727200" y="104140"/>
                    <a:pt x="1619250" y="142240"/>
                    <a:pt x="1531620" y="207010"/>
                  </a:cubicBezTo>
                  <a:cubicBezTo>
                    <a:pt x="1426210" y="81280"/>
                    <a:pt x="1262380" y="0"/>
                    <a:pt x="1079500" y="0"/>
                  </a:cubicBezTo>
                  <a:lnTo>
                    <a:pt x="1064260" y="0"/>
                  </a:lnTo>
                  <a:lnTo>
                    <a:pt x="1049020" y="0"/>
                  </a:lnTo>
                  <a:cubicBezTo>
                    <a:pt x="905510" y="0"/>
                    <a:pt x="774700" y="58420"/>
                    <a:pt x="679450" y="151130"/>
                  </a:cubicBezTo>
                  <a:cubicBezTo>
                    <a:pt x="665480" y="162560"/>
                    <a:pt x="652780" y="175260"/>
                    <a:pt x="641350" y="189230"/>
                  </a:cubicBezTo>
                  <a:cubicBezTo>
                    <a:pt x="603250" y="180340"/>
                    <a:pt x="563880" y="176530"/>
                    <a:pt x="524510" y="176530"/>
                  </a:cubicBezTo>
                  <a:cubicBezTo>
                    <a:pt x="412750" y="176530"/>
                    <a:pt x="309880" y="212090"/>
                    <a:pt x="224790" y="271780"/>
                  </a:cubicBezTo>
                  <a:cubicBezTo>
                    <a:pt x="168910" y="193040"/>
                    <a:pt x="91440" y="132080"/>
                    <a:pt x="1270" y="93980"/>
                  </a:cubicBezTo>
                  <a:lnTo>
                    <a:pt x="1270" y="440690"/>
                  </a:lnTo>
                  <a:lnTo>
                    <a:pt x="0" y="440690"/>
                  </a:lnTo>
                  <a:lnTo>
                    <a:pt x="0" y="1052924"/>
                  </a:lnTo>
                  <a:lnTo>
                    <a:pt x="4166870" y="1052924"/>
                  </a:lnTo>
                  <a:lnTo>
                    <a:pt x="4166870" y="441960"/>
                  </a:lnTo>
                  <a:lnTo>
                    <a:pt x="4168140" y="441960"/>
                  </a:lnTo>
                  <a:lnTo>
                    <a:pt x="4166870" y="193040"/>
                  </a:lnTo>
                  <a:lnTo>
                    <a:pt x="4166870" y="193040"/>
                  </a:lnTo>
                  <a:close/>
                </a:path>
              </a:pathLst>
            </a:custGeom>
            <a:solidFill>
              <a:srgbClr val="C26DBC"/>
            </a:solidFill>
          </p:spPr>
          <p:txBody>
            <a:bodyPr/>
            <a:lstStyle/>
            <a:p>
              <a:endParaRPr lang="en-US"/>
            </a:p>
          </p:txBody>
        </p:sp>
      </p:grpSp>
      <p:pic>
        <p:nvPicPr>
          <p:cNvPr id="13" name="Picture 11">
            <a:extLst>
              <a:ext uri="{FF2B5EF4-FFF2-40B4-BE49-F238E27FC236}">
                <a16:creationId xmlns:a16="http://schemas.microsoft.com/office/drawing/2014/main" id="{CB59A266-BA47-3429-E264-A3EB6F533D1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1390876">
            <a:off x="0" y="4713129"/>
            <a:ext cx="3276286" cy="2604647"/>
          </a:xfrm>
          <a:prstGeom prst="rect">
            <a:avLst/>
          </a:prstGeom>
        </p:spPr>
      </p:pic>
      <p:grpSp>
        <p:nvGrpSpPr>
          <p:cNvPr id="14" name="Group 12">
            <a:extLst>
              <a:ext uri="{FF2B5EF4-FFF2-40B4-BE49-F238E27FC236}">
                <a16:creationId xmlns:a16="http://schemas.microsoft.com/office/drawing/2014/main" id="{650CD55B-7F51-30EB-8955-E8333B34C3C5}"/>
              </a:ext>
            </a:extLst>
          </p:cNvPr>
          <p:cNvGrpSpPr/>
          <p:nvPr/>
        </p:nvGrpSpPr>
        <p:grpSpPr>
          <a:xfrm>
            <a:off x="2484362" y="3644344"/>
            <a:ext cx="9193655" cy="2341763"/>
            <a:chOff x="0" y="0"/>
            <a:chExt cx="3221006" cy="1064438"/>
          </a:xfrm>
        </p:grpSpPr>
        <p:sp>
          <p:nvSpPr>
            <p:cNvPr id="15" name="Freeform 13">
              <a:extLst>
                <a:ext uri="{FF2B5EF4-FFF2-40B4-BE49-F238E27FC236}">
                  <a16:creationId xmlns:a16="http://schemas.microsoft.com/office/drawing/2014/main" id="{ADFF43D1-E9BA-2741-CC8B-081164C1651F}"/>
                </a:ext>
              </a:extLst>
            </p:cNvPr>
            <p:cNvSpPr/>
            <p:nvPr/>
          </p:nvSpPr>
          <p:spPr>
            <a:xfrm>
              <a:off x="10160" y="16510"/>
              <a:ext cx="3198146" cy="1036498"/>
            </a:xfrm>
            <a:custGeom>
              <a:avLst/>
              <a:gdLst/>
              <a:ahLst/>
              <a:cxnLst/>
              <a:rect l="l" t="t" r="r" b="b"/>
              <a:pathLst>
                <a:path w="3198146" h="1036498">
                  <a:moveTo>
                    <a:pt x="3198146" y="1036498"/>
                  </a:moveTo>
                  <a:lnTo>
                    <a:pt x="0" y="1028878"/>
                  </a:lnTo>
                  <a:lnTo>
                    <a:pt x="0" y="372711"/>
                  </a:lnTo>
                  <a:lnTo>
                    <a:pt x="17780" y="19050"/>
                  </a:lnTo>
                  <a:lnTo>
                    <a:pt x="1592683" y="0"/>
                  </a:lnTo>
                  <a:lnTo>
                    <a:pt x="3179096" y="5080"/>
                  </a:lnTo>
                  <a:close/>
                </a:path>
              </a:pathLst>
            </a:custGeom>
            <a:solidFill>
              <a:srgbClr val="FFE2FD"/>
            </a:solidFill>
          </p:spPr>
          <p:txBody>
            <a:bodyPr/>
            <a:lstStyle/>
            <a:p>
              <a:endParaRPr lang="en-US"/>
            </a:p>
          </p:txBody>
        </p:sp>
        <p:sp>
          <p:nvSpPr>
            <p:cNvPr id="16" name="Freeform 14">
              <a:extLst>
                <a:ext uri="{FF2B5EF4-FFF2-40B4-BE49-F238E27FC236}">
                  <a16:creationId xmlns:a16="http://schemas.microsoft.com/office/drawing/2014/main" id="{BB0FF0D8-B485-7DC6-8FE0-BDD9388C6C1B}"/>
                </a:ext>
              </a:extLst>
            </p:cNvPr>
            <p:cNvSpPr/>
            <p:nvPr/>
          </p:nvSpPr>
          <p:spPr>
            <a:xfrm>
              <a:off x="-3810" y="0"/>
              <a:ext cx="3227356" cy="1063167"/>
            </a:xfrm>
            <a:custGeom>
              <a:avLst/>
              <a:gdLst/>
              <a:ahLst/>
              <a:cxnLst/>
              <a:rect l="l" t="t" r="r" b="b"/>
              <a:pathLst>
                <a:path w="3227356" h="1063167">
                  <a:moveTo>
                    <a:pt x="3193066" y="21590"/>
                  </a:moveTo>
                  <a:cubicBezTo>
                    <a:pt x="3194336" y="34290"/>
                    <a:pt x="3194336" y="44450"/>
                    <a:pt x="3195606" y="54610"/>
                  </a:cubicBezTo>
                  <a:cubicBezTo>
                    <a:pt x="3198146" y="78842"/>
                    <a:pt x="3199416" y="99834"/>
                    <a:pt x="3201956" y="120076"/>
                  </a:cubicBezTo>
                  <a:cubicBezTo>
                    <a:pt x="3201956" y="149314"/>
                    <a:pt x="3214656" y="725841"/>
                    <a:pt x="3221006" y="755080"/>
                  </a:cubicBezTo>
                  <a:cubicBezTo>
                    <a:pt x="3227356" y="799312"/>
                    <a:pt x="3223546" y="844295"/>
                    <a:pt x="3223546" y="888528"/>
                  </a:cubicBezTo>
                  <a:cubicBezTo>
                    <a:pt x="3223546" y="927513"/>
                    <a:pt x="3224816" y="963499"/>
                    <a:pt x="3226086" y="1002208"/>
                  </a:cubicBezTo>
                  <a:cubicBezTo>
                    <a:pt x="3226086" y="1023797"/>
                    <a:pt x="3226086" y="1037768"/>
                    <a:pt x="3226086" y="1061897"/>
                  </a:cubicBezTo>
                  <a:cubicBezTo>
                    <a:pt x="3203226" y="1061897"/>
                    <a:pt x="3182906" y="1063167"/>
                    <a:pt x="3157679" y="1061897"/>
                  </a:cubicBezTo>
                  <a:cubicBezTo>
                    <a:pt x="2997143" y="1056817"/>
                    <a:pt x="2834137" y="1063167"/>
                    <a:pt x="2673601" y="1058088"/>
                  </a:cubicBezTo>
                  <a:cubicBezTo>
                    <a:pt x="2577279" y="1054278"/>
                    <a:pt x="2483427" y="1056817"/>
                    <a:pt x="2387105" y="1054278"/>
                  </a:cubicBezTo>
                  <a:cubicBezTo>
                    <a:pt x="2342649" y="1053008"/>
                    <a:pt x="2298193" y="1051738"/>
                    <a:pt x="2253737" y="1050467"/>
                  </a:cubicBezTo>
                  <a:cubicBezTo>
                    <a:pt x="2226569" y="1050467"/>
                    <a:pt x="2201871" y="1051738"/>
                    <a:pt x="2174704" y="1051738"/>
                  </a:cubicBezTo>
                  <a:cubicBezTo>
                    <a:pt x="2105550" y="1050467"/>
                    <a:pt x="1915376" y="1051738"/>
                    <a:pt x="1846222" y="1050467"/>
                  </a:cubicBezTo>
                  <a:cubicBezTo>
                    <a:pt x="1796826" y="1049197"/>
                    <a:pt x="808912" y="1058088"/>
                    <a:pt x="759516" y="1056817"/>
                  </a:cubicBezTo>
                  <a:cubicBezTo>
                    <a:pt x="747167" y="1056817"/>
                    <a:pt x="732348" y="1058088"/>
                    <a:pt x="719999" y="1058088"/>
                  </a:cubicBezTo>
                  <a:cubicBezTo>
                    <a:pt x="690362" y="1058088"/>
                    <a:pt x="663194" y="1059358"/>
                    <a:pt x="633557" y="1059358"/>
                  </a:cubicBezTo>
                  <a:cubicBezTo>
                    <a:pt x="559463" y="1059358"/>
                    <a:pt x="487840" y="1058088"/>
                    <a:pt x="413746" y="1056817"/>
                  </a:cubicBezTo>
                  <a:cubicBezTo>
                    <a:pt x="369290" y="1055547"/>
                    <a:pt x="324834" y="1054278"/>
                    <a:pt x="282847" y="1053008"/>
                  </a:cubicBezTo>
                  <a:cubicBezTo>
                    <a:pt x="203814" y="1051738"/>
                    <a:pt x="124781" y="1050467"/>
                    <a:pt x="48260" y="1050467"/>
                  </a:cubicBezTo>
                  <a:cubicBezTo>
                    <a:pt x="38100" y="1050467"/>
                    <a:pt x="29210" y="1050467"/>
                    <a:pt x="19050" y="1049197"/>
                  </a:cubicBezTo>
                  <a:cubicBezTo>
                    <a:pt x="10160" y="1047928"/>
                    <a:pt x="5080" y="1041578"/>
                    <a:pt x="7620" y="1032688"/>
                  </a:cubicBezTo>
                  <a:cubicBezTo>
                    <a:pt x="16510" y="1000984"/>
                    <a:pt x="12700" y="982242"/>
                    <a:pt x="11430" y="962749"/>
                  </a:cubicBezTo>
                  <a:cubicBezTo>
                    <a:pt x="10160" y="923014"/>
                    <a:pt x="6350" y="884030"/>
                    <a:pt x="7620" y="844295"/>
                  </a:cubicBezTo>
                  <a:cubicBezTo>
                    <a:pt x="5080" y="794814"/>
                    <a:pt x="0" y="182302"/>
                    <a:pt x="7620" y="132071"/>
                  </a:cubicBezTo>
                  <a:cubicBezTo>
                    <a:pt x="8890" y="122325"/>
                    <a:pt x="7620" y="111829"/>
                    <a:pt x="8890" y="102083"/>
                  </a:cubicBezTo>
                  <a:cubicBezTo>
                    <a:pt x="10160" y="86339"/>
                    <a:pt x="12700" y="69095"/>
                    <a:pt x="13970" y="44450"/>
                  </a:cubicBezTo>
                  <a:cubicBezTo>
                    <a:pt x="13970" y="41910"/>
                    <a:pt x="15240" y="39370"/>
                    <a:pt x="16510" y="38100"/>
                  </a:cubicBezTo>
                  <a:cubicBezTo>
                    <a:pt x="38100" y="35560"/>
                    <a:pt x="63036" y="30480"/>
                    <a:pt x="102553" y="29210"/>
                  </a:cubicBezTo>
                  <a:cubicBezTo>
                    <a:pt x="169237" y="25400"/>
                    <a:pt x="235921" y="22860"/>
                    <a:pt x="305075" y="20320"/>
                  </a:cubicBezTo>
                  <a:cubicBezTo>
                    <a:pt x="352001" y="17780"/>
                    <a:pt x="398927" y="16510"/>
                    <a:pt x="443383" y="13970"/>
                  </a:cubicBezTo>
                  <a:cubicBezTo>
                    <a:pt x="487840" y="11430"/>
                    <a:pt x="534766" y="8890"/>
                    <a:pt x="579222" y="8890"/>
                  </a:cubicBezTo>
                  <a:cubicBezTo>
                    <a:pt x="628617" y="7620"/>
                    <a:pt x="678013" y="10160"/>
                    <a:pt x="727409" y="8890"/>
                  </a:cubicBezTo>
                  <a:cubicBezTo>
                    <a:pt x="789153" y="8890"/>
                    <a:pt x="1907967" y="6350"/>
                    <a:pt x="1969711" y="5080"/>
                  </a:cubicBezTo>
                  <a:cubicBezTo>
                    <a:pt x="2028986" y="3810"/>
                    <a:pt x="2088261" y="2540"/>
                    <a:pt x="2150006" y="2540"/>
                  </a:cubicBezTo>
                  <a:cubicBezTo>
                    <a:pt x="2251267" y="1270"/>
                    <a:pt x="2350059" y="0"/>
                    <a:pt x="2451320" y="0"/>
                  </a:cubicBezTo>
                  <a:cubicBezTo>
                    <a:pt x="2493306" y="0"/>
                    <a:pt x="2537762" y="2540"/>
                    <a:pt x="2579749" y="2540"/>
                  </a:cubicBezTo>
                  <a:cubicBezTo>
                    <a:pt x="2695829" y="3810"/>
                    <a:pt x="2814378" y="5080"/>
                    <a:pt x="2930458" y="7620"/>
                  </a:cubicBezTo>
                  <a:cubicBezTo>
                    <a:pt x="2992203" y="8890"/>
                    <a:pt x="3053948" y="12700"/>
                    <a:pt x="3115692" y="16510"/>
                  </a:cubicBezTo>
                  <a:cubicBezTo>
                    <a:pt x="3130511" y="16510"/>
                    <a:pt x="3145330" y="16510"/>
                    <a:pt x="3157679" y="16510"/>
                  </a:cubicBezTo>
                  <a:cubicBezTo>
                    <a:pt x="3174016" y="17780"/>
                    <a:pt x="3182906" y="20320"/>
                    <a:pt x="3193066" y="21590"/>
                  </a:cubicBezTo>
                  <a:close/>
                  <a:moveTo>
                    <a:pt x="3203226" y="1045388"/>
                  </a:moveTo>
                  <a:cubicBezTo>
                    <a:pt x="3204496" y="1028878"/>
                    <a:pt x="3205766" y="1016178"/>
                    <a:pt x="3205766" y="1003478"/>
                  </a:cubicBezTo>
                  <a:cubicBezTo>
                    <a:pt x="3204496" y="959750"/>
                    <a:pt x="3203226" y="920016"/>
                    <a:pt x="3203226" y="877282"/>
                  </a:cubicBezTo>
                  <a:cubicBezTo>
                    <a:pt x="3203226" y="857790"/>
                    <a:pt x="3205766" y="838297"/>
                    <a:pt x="3204496" y="818805"/>
                  </a:cubicBezTo>
                  <a:cubicBezTo>
                    <a:pt x="3204496" y="800812"/>
                    <a:pt x="3203226" y="782069"/>
                    <a:pt x="3201956" y="764076"/>
                  </a:cubicBezTo>
                  <a:cubicBezTo>
                    <a:pt x="3196876" y="736337"/>
                    <a:pt x="3185446" y="162059"/>
                    <a:pt x="3185446" y="134320"/>
                  </a:cubicBezTo>
                  <a:cubicBezTo>
                    <a:pt x="3182906" y="111079"/>
                    <a:pt x="3180366" y="87088"/>
                    <a:pt x="3177826" y="63500"/>
                  </a:cubicBezTo>
                  <a:cubicBezTo>
                    <a:pt x="3176556" y="44450"/>
                    <a:pt x="3175286" y="43180"/>
                    <a:pt x="3150269" y="41910"/>
                  </a:cubicBezTo>
                  <a:cubicBezTo>
                    <a:pt x="3142860" y="41910"/>
                    <a:pt x="3137920" y="41910"/>
                    <a:pt x="3130511" y="40640"/>
                  </a:cubicBezTo>
                  <a:cubicBezTo>
                    <a:pt x="3068767" y="36830"/>
                    <a:pt x="3004552" y="31750"/>
                    <a:pt x="2942807" y="30480"/>
                  </a:cubicBezTo>
                  <a:cubicBezTo>
                    <a:pt x="2792150" y="26670"/>
                    <a:pt x="2639024" y="25400"/>
                    <a:pt x="2488367" y="22860"/>
                  </a:cubicBezTo>
                  <a:cubicBezTo>
                    <a:pt x="2466139" y="22860"/>
                    <a:pt x="2441441" y="22860"/>
                    <a:pt x="2419213" y="22860"/>
                  </a:cubicBezTo>
                  <a:cubicBezTo>
                    <a:pt x="2382166" y="22860"/>
                    <a:pt x="2345119" y="22860"/>
                    <a:pt x="2310542" y="22860"/>
                  </a:cubicBezTo>
                  <a:cubicBezTo>
                    <a:pt x="2231509" y="22860"/>
                    <a:pt x="2152476" y="22860"/>
                    <a:pt x="2075912" y="24130"/>
                  </a:cubicBezTo>
                  <a:cubicBezTo>
                    <a:pt x="2009228" y="25400"/>
                    <a:pt x="885475" y="29210"/>
                    <a:pt x="818791" y="29210"/>
                  </a:cubicBezTo>
                  <a:cubicBezTo>
                    <a:pt x="710120" y="29210"/>
                    <a:pt x="601450" y="26670"/>
                    <a:pt x="492779" y="33020"/>
                  </a:cubicBezTo>
                  <a:cubicBezTo>
                    <a:pt x="435974" y="36830"/>
                    <a:pt x="381639" y="36830"/>
                    <a:pt x="327303" y="38100"/>
                  </a:cubicBezTo>
                  <a:cubicBezTo>
                    <a:pt x="233452" y="41910"/>
                    <a:pt x="139600" y="45720"/>
                    <a:pt x="49530" y="50800"/>
                  </a:cubicBezTo>
                  <a:cubicBezTo>
                    <a:pt x="36830" y="50800"/>
                    <a:pt x="34290" y="53340"/>
                    <a:pt x="33020" y="66846"/>
                  </a:cubicBezTo>
                  <a:cubicBezTo>
                    <a:pt x="31750" y="80341"/>
                    <a:pt x="31750" y="93836"/>
                    <a:pt x="30480" y="107331"/>
                  </a:cubicBezTo>
                  <a:cubicBezTo>
                    <a:pt x="29210" y="129822"/>
                    <a:pt x="26670" y="151563"/>
                    <a:pt x="25400" y="174055"/>
                  </a:cubicBezTo>
                  <a:cubicBezTo>
                    <a:pt x="20320" y="198045"/>
                    <a:pt x="26670" y="784318"/>
                    <a:pt x="29210" y="808309"/>
                  </a:cubicBezTo>
                  <a:cubicBezTo>
                    <a:pt x="29210" y="833799"/>
                    <a:pt x="29210" y="860039"/>
                    <a:pt x="30480" y="885529"/>
                  </a:cubicBezTo>
                  <a:cubicBezTo>
                    <a:pt x="30480" y="904272"/>
                    <a:pt x="33020" y="923014"/>
                    <a:pt x="33020" y="941757"/>
                  </a:cubicBezTo>
                  <a:cubicBezTo>
                    <a:pt x="33020" y="961999"/>
                    <a:pt x="33020" y="982242"/>
                    <a:pt x="31750" y="1003478"/>
                  </a:cubicBezTo>
                  <a:cubicBezTo>
                    <a:pt x="31750" y="1007288"/>
                    <a:pt x="31750" y="1009828"/>
                    <a:pt x="31750" y="1013638"/>
                  </a:cubicBezTo>
                  <a:cubicBezTo>
                    <a:pt x="31750" y="1023798"/>
                    <a:pt x="35560" y="1027608"/>
                    <a:pt x="44450" y="1027608"/>
                  </a:cubicBezTo>
                  <a:cubicBezTo>
                    <a:pt x="67976" y="1027608"/>
                    <a:pt x="102553" y="1028878"/>
                    <a:pt x="134660" y="1028878"/>
                  </a:cubicBezTo>
                  <a:cubicBezTo>
                    <a:pt x="181586" y="1028878"/>
                    <a:pt x="230982" y="1026338"/>
                    <a:pt x="277908" y="1028878"/>
                  </a:cubicBezTo>
                  <a:cubicBezTo>
                    <a:pt x="354471" y="1032688"/>
                    <a:pt x="431034" y="1035228"/>
                    <a:pt x="507598" y="1033958"/>
                  </a:cubicBezTo>
                  <a:cubicBezTo>
                    <a:pt x="556994" y="1032688"/>
                    <a:pt x="603920" y="1035228"/>
                    <a:pt x="653315" y="1035228"/>
                  </a:cubicBezTo>
                  <a:cubicBezTo>
                    <a:pt x="724939" y="1035228"/>
                    <a:pt x="796563" y="1033958"/>
                    <a:pt x="868187" y="1035228"/>
                  </a:cubicBezTo>
                  <a:cubicBezTo>
                    <a:pt x="974387" y="1036498"/>
                    <a:pt x="2140127" y="1026338"/>
                    <a:pt x="2248797" y="1028878"/>
                  </a:cubicBezTo>
                  <a:cubicBezTo>
                    <a:pt x="2295723" y="1030148"/>
                    <a:pt x="2342649" y="1031418"/>
                    <a:pt x="2387105" y="1031418"/>
                  </a:cubicBezTo>
                  <a:cubicBezTo>
                    <a:pt x="2468608" y="1033958"/>
                    <a:pt x="2547642" y="1030148"/>
                    <a:pt x="2629145" y="1033958"/>
                  </a:cubicBezTo>
                  <a:cubicBezTo>
                    <a:pt x="2695829" y="1036498"/>
                    <a:pt x="2762513" y="1036498"/>
                    <a:pt x="2829197" y="1039038"/>
                  </a:cubicBezTo>
                  <a:cubicBezTo>
                    <a:pt x="2927989" y="1042848"/>
                    <a:pt x="3026780" y="1045388"/>
                    <a:pt x="3125572" y="1046658"/>
                  </a:cubicBezTo>
                  <a:cubicBezTo>
                    <a:pt x="3162618" y="1046658"/>
                    <a:pt x="3182906" y="1045388"/>
                    <a:pt x="3203226" y="1045388"/>
                  </a:cubicBezTo>
                  <a:close/>
                </a:path>
              </a:pathLst>
            </a:custGeom>
            <a:solidFill>
              <a:srgbClr val="FFE2FD"/>
            </a:solidFill>
          </p:spPr>
          <p:txBody>
            <a:bodyPr/>
            <a:lstStyle/>
            <a:p>
              <a:endParaRPr lang="en-US"/>
            </a:p>
          </p:txBody>
        </p:sp>
      </p:grpSp>
      <p:pic>
        <p:nvPicPr>
          <p:cNvPr id="17" name="Picture 18">
            <a:extLst>
              <a:ext uri="{FF2B5EF4-FFF2-40B4-BE49-F238E27FC236}">
                <a16:creationId xmlns:a16="http://schemas.microsoft.com/office/drawing/2014/main" id="{B07A0956-D039-9A2A-FC3A-8EFC58205C6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042286" y="4907529"/>
            <a:ext cx="927828" cy="1030920"/>
          </a:xfrm>
          <a:prstGeom prst="rect">
            <a:avLst/>
          </a:prstGeom>
        </p:spPr>
      </p:pic>
      <p:pic>
        <p:nvPicPr>
          <p:cNvPr id="18" name="Picture 21">
            <a:extLst>
              <a:ext uri="{FF2B5EF4-FFF2-40B4-BE49-F238E27FC236}">
                <a16:creationId xmlns:a16="http://schemas.microsoft.com/office/drawing/2014/main" id="{272B8F43-6159-E33B-A21D-18AF2CC0E27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862860" y="3769413"/>
            <a:ext cx="775283" cy="1332517"/>
          </a:xfrm>
          <a:prstGeom prst="rect">
            <a:avLst/>
          </a:prstGeom>
        </p:spPr>
      </p:pic>
      <p:sp>
        <p:nvSpPr>
          <p:cNvPr id="20" name="Rounded Rectangular Callout 24">
            <a:extLst>
              <a:ext uri="{FF2B5EF4-FFF2-40B4-BE49-F238E27FC236}">
                <a16:creationId xmlns:a16="http://schemas.microsoft.com/office/drawing/2014/main" id="{150CB958-633C-2FCF-7748-9E42F4FDFF13}"/>
              </a:ext>
            </a:extLst>
          </p:cNvPr>
          <p:cNvSpPr/>
          <p:nvPr/>
        </p:nvSpPr>
        <p:spPr>
          <a:xfrm>
            <a:off x="390650" y="2648375"/>
            <a:ext cx="3374385" cy="948481"/>
          </a:xfrm>
          <a:prstGeom prst="wedgeRoundRectCallout">
            <a:avLst>
              <a:gd name="adj1" fmla="val 72560"/>
              <a:gd name="adj2" fmla="val -45892"/>
              <a:gd name="adj3" fmla="val 16667"/>
            </a:avLst>
          </a:prstGeom>
          <a:solidFill>
            <a:srgbClr val="FBAD19"/>
          </a:solidFill>
          <a:ln>
            <a:noFill/>
          </a:ln>
          <a:effectLst>
            <a:outerShdw blurRad="149987" dist="250190" dir="8460000" algn="ctr">
              <a:srgbClr val="000000">
                <a:alpha val="28000"/>
              </a:srgbClr>
            </a:outerShdw>
            <a:reflection blurRad="6350" stA="50000" endA="300" endPos="55500" dist="50800" dir="5400000" sy="-100000" algn="bl" rotWithShape="0"/>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Thảo luận cặp đôi</a:t>
            </a:r>
          </a:p>
        </p:txBody>
      </p:sp>
      <p:pic>
        <p:nvPicPr>
          <p:cNvPr id="22" name="Picture 21">
            <a:extLst>
              <a:ext uri="{FF2B5EF4-FFF2-40B4-BE49-F238E27FC236}">
                <a16:creationId xmlns:a16="http://schemas.microsoft.com/office/drawing/2014/main" id="{084E1196-6941-4481-DC45-76C4DB32EAED}"/>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sharpenSoften amount="25000"/>
                    </a14:imgEffect>
                  </a14:imgLayer>
                </a14:imgProps>
              </a:ext>
              <a:ext uri="{28A0092B-C50C-407E-A947-70E740481C1C}">
                <a14:useLocalDpi xmlns:a14="http://schemas.microsoft.com/office/drawing/2010/main" val="0"/>
              </a:ext>
            </a:extLst>
          </a:blip>
          <a:srcRect l="15873" t="39802" r="7373" b="7732"/>
          <a:stretch/>
        </p:blipFill>
        <p:spPr>
          <a:xfrm>
            <a:off x="2330676" y="3811964"/>
            <a:ext cx="9271198" cy="3012009"/>
          </a:xfrm>
          <a:prstGeom prst="rect">
            <a:avLst/>
          </a:prstGeom>
        </p:spPr>
      </p:pic>
      <p:pic>
        <p:nvPicPr>
          <p:cNvPr id="23" name="Picture 20">
            <a:extLst>
              <a:ext uri="{FF2B5EF4-FFF2-40B4-BE49-F238E27FC236}">
                <a16:creationId xmlns:a16="http://schemas.microsoft.com/office/drawing/2014/main" id="{8FE1A689-8C71-7E2E-D342-6BB696D0DE3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0324395" y="2945700"/>
            <a:ext cx="2009490" cy="1087637"/>
          </a:xfrm>
          <a:prstGeom prst="rect">
            <a:avLst/>
          </a:prstGeom>
        </p:spPr>
      </p:pic>
      <p:sp>
        <p:nvSpPr>
          <p:cNvPr id="24" name="TextBox 23">
            <a:extLst>
              <a:ext uri="{FF2B5EF4-FFF2-40B4-BE49-F238E27FC236}">
                <a16:creationId xmlns:a16="http://schemas.microsoft.com/office/drawing/2014/main" id="{BD5C1B79-0E40-038E-7F31-0E5BC86DBCBE}"/>
              </a:ext>
            </a:extLst>
          </p:cNvPr>
          <p:cNvSpPr txBox="1"/>
          <p:nvPr/>
        </p:nvSpPr>
        <p:spPr>
          <a:xfrm>
            <a:off x="978460" y="1517236"/>
            <a:ext cx="3494025" cy="553998"/>
          </a:xfrm>
          <a:prstGeom prst="rect">
            <a:avLst/>
          </a:prstGeom>
          <a:noFill/>
        </p:spPr>
        <p:txBody>
          <a:bodyPr wrap="square" rtlCol="0">
            <a:spAutoFit/>
          </a:bodyPr>
          <a:lstStyle/>
          <a:p>
            <a:r>
              <a:rPr lang="en-US" sz="3000" b="1" dirty="0">
                <a:solidFill>
                  <a:srgbClr val="FF0000"/>
                </a:solidFill>
                <a:latin typeface="UTM Avo" panose="02040603050506020204" pitchFamily="18" charset="0"/>
                <a:cs typeface="Arial" panose="020B0604020202020204" pitchFamily="34" charset="0"/>
              </a:rPr>
              <a:t>HĐ 2:</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additive="base">
                                        <p:cTn id="10" dur="500" fill="hold"/>
                                        <p:tgtEl>
                                          <p:spTgt spid="20"/>
                                        </p:tgtEl>
                                        <p:attrNameLst>
                                          <p:attrName>ppt_x</p:attrName>
                                        </p:attrNameLst>
                                      </p:cBhvr>
                                      <p:tavLst>
                                        <p:tav tm="0">
                                          <p:val>
                                            <p:strVal val="0-#ppt_w/2"/>
                                          </p:val>
                                        </p:tav>
                                        <p:tav tm="100000">
                                          <p:val>
                                            <p:strVal val="#ppt_x"/>
                                          </p:val>
                                        </p:tav>
                                      </p:tavLst>
                                    </p:anim>
                                    <p:anim calcmode="lin" valueType="num">
                                      <p:cBhvr additive="base">
                                        <p:cTn id="11"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par>
                                <p:cTn id="26" presetID="16" presetClass="entr" presetSubtype="21"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0" grpId="0" animBg="1"/>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4" name="Picture 12">
            <a:extLst>
              <a:ext uri="{FF2B5EF4-FFF2-40B4-BE49-F238E27FC236}">
                <a16:creationId xmlns:a16="http://schemas.microsoft.com/office/drawing/2014/main" id="{3AE946ED-A6F9-C674-59DE-704567E8BAE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299318">
            <a:off x="-262010" y="-52619"/>
            <a:ext cx="1208239" cy="670572"/>
          </a:xfrm>
          <a:prstGeom prst="rect">
            <a:avLst/>
          </a:prstGeom>
        </p:spPr>
      </p:pic>
      <p:pic>
        <p:nvPicPr>
          <p:cNvPr id="6" name="Picture 15">
            <a:extLst>
              <a:ext uri="{FF2B5EF4-FFF2-40B4-BE49-F238E27FC236}">
                <a16:creationId xmlns:a16="http://schemas.microsoft.com/office/drawing/2014/main" id="{BDBA51D6-5FF2-3226-EE48-FEAA7DE7110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800000">
            <a:off x="7754956" y="6324009"/>
            <a:ext cx="1504401" cy="303615"/>
          </a:xfrm>
          <a:prstGeom prst="rect">
            <a:avLst/>
          </a:prstGeom>
        </p:spPr>
      </p:pic>
      <p:sp>
        <p:nvSpPr>
          <p:cNvPr id="7" name="TextBox 6">
            <a:extLst>
              <a:ext uri="{FF2B5EF4-FFF2-40B4-BE49-F238E27FC236}">
                <a16:creationId xmlns:a16="http://schemas.microsoft.com/office/drawing/2014/main" id="{51069409-7CB6-9828-054B-3A001345C09E}"/>
              </a:ext>
            </a:extLst>
          </p:cNvPr>
          <p:cNvSpPr txBox="1"/>
          <p:nvPr/>
        </p:nvSpPr>
        <p:spPr>
          <a:xfrm>
            <a:off x="3808852" y="984824"/>
            <a:ext cx="7636388" cy="954107"/>
          </a:xfrm>
          <a:prstGeom prst="rect">
            <a:avLst/>
          </a:prstGeom>
          <a:noFill/>
        </p:spPr>
        <p:txBody>
          <a:bodyPr wrap="square" rtlCol="0">
            <a:spAutoFit/>
          </a:bodyPr>
          <a:lstStyle/>
          <a:p>
            <a:pPr algn="ctr"/>
            <a:r>
              <a:rPr lang="en-US" sz="2800" b="1">
                <a:solidFill>
                  <a:srgbClr val="FF0000"/>
                </a:solidFill>
                <a:latin typeface="UTM Avo" panose="02040603050506020204" pitchFamily="18" charset="0"/>
                <a:cs typeface="Arial" panose="020B0604020202020204" pitchFamily="34" charset="0"/>
              </a:rPr>
              <a:t>HĐ 3: Mối quan hệ giữa đài truyền hình và máy thu hình</a:t>
            </a:r>
          </a:p>
        </p:txBody>
      </p:sp>
      <p:pic>
        <p:nvPicPr>
          <p:cNvPr id="8" name="Picture 7">
            <a:extLst>
              <a:ext uri="{FF2B5EF4-FFF2-40B4-BE49-F238E27FC236}">
                <a16:creationId xmlns:a16="http://schemas.microsoft.com/office/drawing/2014/main" id="{89AC77FD-FD1C-CE05-5206-A29A80F47861}"/>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rcRect l="17340" t="31012" r="7002" b="6411"/>
          <a:stretch/>
        </p:blipFill>
        <p:spPr>
          <a:xfrm>
            <a:off x="5057648" y="2518931"/>
            <a:ext cx="7302332" cy="4339069"/>
          </a:xfrm>
          <a:prstGeom prst="rect">
            <a:avLst/>
          </a:prstGeom>
        </p:spPr>
      </p:pic>
      <p:sp>
        <p:nvSpPr>
          <p:cNvPr id="9" name="TextBox 8">
            <a:extLst>
              <a:ext uri="{FF2B5EF4-FFF2-40B4-BE49-F238E27FC236}">
                <a16:creationId xmlns:a16="http://schemas.microsoft.com/office/drawing/2014/main" id="{456873BF-43B3-45C3-BD22-A26106591B0D}"/>
              </a:ext>
            </a:extLst>
          </p:cNvPr>
          <p:cNvSpPr txBox="1"/>
          <p:nvPr/>
        </p:nvSpPr>
        <p:spPr>
          <a:xfrm>
            <a:off x="342109" y="2250090"/>
            <a:ext cx="4572000" cy="2789225"/>
          </a:xfrm>
          <a:prstGeom prst="rect">
            <a:avLst/>
          </a:prstGeom>
          <a:noFill/>
        </p:spPr>
        <p:txBody>
          <a:bodyPr wrap="square" rtlCol="0">
            <a:spAutoFit/>
          </a:bodyPr>
          <a:lstStyle/>
          <a:p>
            <a:pPr algn="just">
              <a:lnSpc>
                <a:spcPct val="150000"/>
              </a:lnSpc>
            </a:pPr>
            <a:r>
              <a:rPr lang="en-US" sz="2400" b="1">
                <a:latin typeface="UTM Avo" panose="02040603050506020204" pitchFamily="18" charset="0"/>
                <a:cs typeface="Arial" panose="020B0604020202020204" pitchFamily="34" charset="0"/>
              </a:rPr>
              <a:t>Thảo luận cặp đôi:</a:t>
            </a:r>
          </a:p>
          <a:p>
            <a:pPr algn="just">
              <a:lnSpc>
                <a:spcPct val="150000"/>
              </a:lnSpc>
            </a:pPr>
            <a:r>
              <a:rPr lang="en-US" sz="2400">
                <a:latin typeface="UTM Avo" panose="02040603050506020204" pitchFamily="18" charset="0"/>
                <a:cs typeface="Arial" panose="020B0604020202020204" pitchFamily="34" charset="0"/>
              </a:rPr>
              <a:t>Quan sát sơ đồ khối mô tả mối quan hệ giữa đài truyền hình và máy thu hình và thực hiện yêu cầu:</a:t>
            </a:r>
            <a:endParaRPr lang="en-US" sz="2400" b="1" i="1">
              <a:latin typeface="UTM Avo" panose="02040603050506020204" pitchFamily="18" charset="0"/>
              <a:cs typeface="Arial" panose="020B0604020202020204" pitchFamily="34" charset="0"/>
            </a:endParaRPr>
          </a:p>
        </p:txBody>
      </p:sp>
      <p:sp>
        <p:nvSpPr>
          <p:cNvPr id="10" name="Rounded Rectangular Callout 2">
            <a:extLst>
              <a:ext uri="{FF2B5EF4-FFF2-40B4-BE49-F238E27FC236}">
                <a16:creationId xmlns:a16="http://schemas.microsoft.com/office/drawing/2014/main" id="{0A77D2A9-F095-2200-BCEF-B2E5C4E83A25}"/>
              </a:ext>
            </a:extLst>
          </p:cNvPr>
          <p:cNvSpPr/>
          <p:nvPr/>
        </p:nvSpPr>
        <p:spPr>
          <a:xfrm>
            <a:off x="342109" y="5350474"/>
            <a:ext cx="4572000" cy="1264301"/>
          </a:xfrm>
          <a:prstGeom prst="wedgeRoundRectCallout">
            <a:avLst>
              <a:gd name="adj1" fmla="val 64033"/>
              <a:gd name="adj2" fmla="val -7820"/>
              <a:gd name="adj3" fmla="val 16667"/>
            </a:avLst>
          </a:prstGeom>
          <a:solidFill>
            <a:schemeClr val="accent6">
              <a:lumMod val="40000"/>
              <a:lumOff val="60000"/>
            </a:schemeClr>
          </a:solidFill>
          <a:ln w="38100">
            <a:solidFill>
              <a:schemeClr val="accent6">
                <a:lumMod val="75000"/>
              </a:schemeClr>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Chỉ và nói rõ vai trò của đài truyền hình, máy thu hình?</a:t>
            </a:r>
          </a:p>
        </p:txBody>
      </p:sp>
    </p:spTree>
    <p:extLst>
      <p:ext uri="{BB962C8B-B14F-4D97-AF65-F5344CB8AC3E}">
        <p14:creationId xmlns:p14="http://schemas.microsoft.com/office/powerpoint/2010/main" val="3761796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2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0" name="Rectangle 9">
            <a:extLst>
              <a:ext uri="{FF2B5EF4-FFF2-40B4-BE49-F238E27FC236}">
                <a16:creationId xmlns:a16="http://schemas.microsoft.com/office/drawing/2014/main" id="{C1BC7A40-75EF-E23E-B786-7B8ECB2B1E0F}"/>
              </a:ext>
            </a:extLst>
          </p:cNvPr>
          <p:cNvSpPr/>
          <p:nvPr/>
        </p:nvSpPr>
        <p:spPr>
          <a:xfrm>
            <a:off x="6985712" y="3429000"/>
            <a:ext cx="5206288"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2" name="Picture 1">
            <a:extLst>
              <a:ext uri="{FF2B5EF4-FFF2-40B4-BE49-F238E27FC236}">
                <a16:creationId xmlns:a16="http://schemas.microsoft.com/office/drawing/2014/main" id="{AC38BBB2-9C0E-430B-0376-2E4CB8996F58}"/>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7340" t="31012" r="7002" b="6411"/>
          <a:stretch/>
        </p:blipFill>
        <p:spPr>
          <a:xfrm>
            <a:off x="-1" y="2186518"/>
            <a:ext cx="7461027" cy="4671483"/>
          </a:xfrm>
          <a:prstGeom prst="rect">
            <a:avLst/>
          </a:prstGeom>
        </p:spPr>
      </p:pic>
      <p:pic>
        <p:nvPicPr>
          <p:cNvPr id="5" name="Picture 12">
            <a:extLst>
              <a:ext uri="{FF2B5EF4-FFF2-40B4-BE49-F238E27FC236}">
                <a16:creationId xmlns:a16="http://schemas.microsoft.com/office/drawing/2014/main" id="{A6B8600B-09D6-4714-4D4C-C1EF6FD7C02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299318">
            <a:off x="-262010" y="-52619"/>
            <a:ext cx="1208239" cy="670572"/>
          </a:xfrm>
          <a:prstGeom prst="rect">
            <a:avLst/>
          </a:prstGeom>
        </p:spPr>
      </p:pic>
      <p:pic>
        <p:nvPicPr>
          <p:cNvPr id="7" name="Picture 15">
            <a:extLst>
              <a:ext uri="{FF2B5EF4-FFF2-40B4-BE49-F238E27FC236}">
                <a16:creationId xmlns:a16="http://schemas.microsoft.com/office/drawing/2014/main" id="{EB53CACA-794D-FFC9-0684-9D8E0F63787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a:off x="7754956" y="6324009"/>
            <a:ext cx="1504401" cy="303615"/>
          </a:xfrm>
          <a:prstGeom prst="rect">
            <a:avLst/>
          </a:prstGeom>
        </p:spPr>
      </p:pic>
      <p:sp>
        <p:nvSpPr>
          <p:cNvPr id="8" name="TextBox 7">
            <a:extLst>
              <a:ext uri="{FF2B5EF4-FFF2-40B4-BE49-F238E27FC236}">
                <a16:creationId xmlns:a16="http://schemas.microsoft.com/office/drawing/2014/main" id="{7364ECB1-A173-5EAE-3530-B8FD2AD62996}"/>
              </a:ext>
            </a:extLst>
          </p:cNvPr>
          <p:cNvSpPr txBox="1"/>
          <p:nvPr/>
        </p:nvSpPr>
        <p:spPr>
          <a:xfrm>
            <a:off x="551536" y="1446106"/>
            <a:ext cx="5193944" cy="830997"/>
          </a:xfrm>
          <a:prstGeom prst="rect">
            <a:avLst/>
          </a:prstGeom>
          <a:noFill/>
        </p:spPr>
        <p:txBody>
          <a:bodyPr wrap="square" rtlCol="0">
            <a:spAutoFit/>
          </a:bodyPr>
          <a:lstStyle/>
          <a:p>
            <a:pPr marL="381019" indent="-381019">
              <a:buFont typeface="Wingdings" panose="05000000000000000000" pitchFamily="2" charset="2"/>
              <a:buChar char="v"/>
            </a:pPr>
            <a:r>
              <a:rPr lang="en-US" sz="2300" b="1">
                <a:solidFill>
                  <a:srgbClr val="FF0000"/>
                </a:solidFill>
                <a:latin typeface="UTM Avo" panose="02040603050506020204" pitchFamily="18" charset="0"/>
                <a:cs typeface="Arial" panose="020B0604020202020204" pitchFamily="34" charset="0"/>
              </a:rPr>
              <a:t>Vai trò của đài truyền hình, máy thu hình:</a:t>
            </a:r>
          </a:p>
        </p:txBody>
      </p:sp>
      <p:sp>
        <p:nvSpPr>
          <p:cNvPr id="9" name="TextBox 8">
            <a:extLst>
              <a:ext uri="{FF2B5EF4-FFF2-40B4-BE49-F238E27FC236}">
                <a16:creationId xmlns:a16="http://schemas.microsoft.com/office/drawing/2014/main" id="{DB445338-2A4B-6D2C-BC06-A2788C116EF4}"/>
              </a:ext>
            </a:extLst>
          </p:cNvPr>
          <p:cNvSpPr txBox="1"/>
          <p:nvPr/>
        </p:nvSpPr>
        <p:spPr>
          <a:xfrm>
            <a:off x="7461027" y="1785405"/>
            <a:ext cx="4349973" cy="4872744"/>
          </a:xfrm>
          <a:prstGeom prst="rect">
            <a:avLst/>
          </a:prstGeom>
          <a:noFill/>
        </p:spPr>
        <p:txBody>
          <a:bodyPr wrap="square" rtlCol="0">
            <a:spAutoFit/>
          </a:bodyPr>
          <a:lstStyle/>
          <a:p>
            <a:pPr marL="304815" indent="-304815">
              <a:lnSpc>
                <a:spcPct val="150000"/>
              </a:lnSpc>
              <a:buFont typeface="Wingdings" panose="05000000000000000000" pitchFamily="2" charset="2"/>
              <a:buChar char="Ø"/>
            </a:pPr>
            <a:r>
              <a:rPr lang="en-US" sz="2333" b="1">
                <a:latin typeface="UTM Avo" panose="02040603050506020204" pitchFamily="18" charset="0"/>
                <a:cs typeface="Arial" panose="020B0604020202020204" pitchFamily="34" charset="0"/>
              </a:rPr>
              <a:t>Đài truyền hình:</a:t>
            </a:r>
          </a:p>
          <a:p>
            <a:pPr marL="304815" indent="-304815">
              <a:lnSpc>
                <a:spcPct val="150000"/>
              </a:lnSpc>
              <a:buFontTx/>
              <a:buChar char="-"/>
            </a:pPr>
            <a:r>
              <a:rPr lang="en-US" sz="2333">
                <a:latin typeface="UTM Avo" panose="02040603050506020204" pitchFamily="18" charset="0"/>
                <a:cs typeface="Arial" panose="020B0604020202020204" pitchFamily="34" charset="0"/>
              </a:rPr>
              <a:t>Sản xuất chương trình.</a:t>
            </a:r>
          </a:p>
          <a:p>
            <a:pPr marL="304815" indent="-304815">
              <a:lnSpc>
                <a:spcPct val="150000"/>
              </a:lnSpc>
              <a:buFontTx/>
              <a:buChar char="-"/>
            </a:pPr>
            <a:r>
              <a:rPr lang="en-US" sz="2333">
                <a:latin typeface="UTM Avo" panose="02040603050506020204" pitchFamily="18" charset="0"/>
                <a:cs typeface="Arial" panose="020B0604020202020204" pitchFamily="34" charset="0"/>
              </a:rPr>
              <a:t>Phát tín hiệu truyền hình qua ăng – ten phát.</a:t>
            </a:r>
          </a:p>
          <a:p>
            <a:pPr marL="304815" indent="-304815">
              <a:lnSpc>
                <a:spcPct val="150000"/>
              </a:lnSpc>
              <a:buFont typeface="Wingdings" panose="05000000000000000000" pitchFamily="2" charset="2"/>
              <a:buChar char="Ø"/>
            </a:pPr>
            <a:r>
              <a:rPr lang="en-US" sz="2333" b="1">
                <a:latin typeface="UTM Avo" panose="02040603050506020204" pitchFamily="18" charset="0"/>
                <a:cs typeface="Arial" panose="020B0604020202020204" pitchFamily="34" charset="0"/>
              </a:rPr>
              <a:t>Máy thu hình:</a:t>
            </a:r>
          </a:p>
          <a:p>
            <a:pPr marL="304815" indent="-304815">
              <a:lnSpc>
                <a:spcPct val="150000"/>
              </a:lnSpc>
              <a:buFontTx/>
              <a:buChar char="-"/>
            </a:pPr>
            <a:r>
              <a:rPr lang="en-US" sz="2333">
                <a:latin typeface="UTM Avo" panose="02040603050506020204" pitchFamily="18" charset="0"/>
                <a:cs typeface="Arial" panose="020B0604020202020204" pitchFamily="34" charset="0"/>
              </a:rPr>
              <a:t>Thu tín hiệu truyền hình qua ăng – ten thu.</a:t>
            </a:r>
          </a:p>
          <a:p>
            <a:pPr marL="304815" indent="-304815">
              <a:lnSpc>
                <a:spcPct val="150000"/>
              </a:lnSpc>
              <a:buFontTx/>
              <a:buChar char="-"/>
            </a:pPr>
            <a:r>
              <a:rPr lang="en-US" sz="2333">
                <a:latin typeface="UTM Avo" panose="02040603050506020204" pitchFamily="18" charset="0"/>
                <a:cs typeface="Arial" panose="020B0604020202020204" pitchFamily="34" charset="0"/>
              </a:rPr>
              <a:t>Phát âm thanh và hình ảnh qua loa và màn hình.</a:t>
            </a:r>
          </a:p>
        </p:txBody>
      </p:sp>
    </p:spTree>
    <p:extLst>
      <p:ext uri="{BB962C8B-B14F-4D97-AF65-F5344CB8AC3E}">
        <p14:creationId xmlns:p14="http://schemas.microsoft.com/office/powerpoint/2010/main" val="41625976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 calcmode="lin" valueType="num">
                                      <p:cBhvr additive="base">
                                        <p:cTn id="18"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9">
                                            <p:txEl>
                                              <p:pRg st="0" end="0"/>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 calcmode="lin" valueType="num">
                                      <p:cBhvr additive="base">
                                        <p:cTn id="22"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9">
                                            <p:txEl>
                                              <p:pRg st="1" end="1"/>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9">
                                            <p:txEl>
                                              <p:pRg st="2" end="2"/>
                                            </p:txEl>
                                          </p:spTgt>
                                        </p:tgtEl>
                                        <p:attrNameLst>
                                          <p:attrName>style.visibility</p:attrName>
                                        </p:attrNameLst>
                                      </p:cBhvr>
                                      <p:to>
                                        <p:strVal val="visible"/>
                                      </p:to>
                                    </p:set>
                                    <p:anim calcmode="lin" valueType="num">
                                      <p:cBhvr additive="base">
                                        <p:cTn id="26"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9">
                                            <p:txEl>
                                              <p:pRg st="3" end="3"/>
                                            </p:txEl>
                                          </p:spTgt>
                                        </p:tgtEl>
                                        <p:attrNameLst>
                                          <p:attrName>style.visibility</p:attrName>
                                        </p:attrNameLst>
                                      </p:cBhvr>
                                      <p:to>
                                        <p:strVal val="visible"/>
                                      </p:to>
                                    </p:set>
                                    <p:anim calcmode="lin" valueType="num">
                                      <p:cBhvr additive="base">
                                        <p:cTn id="32"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9">
                                            <p:txEl>
                                              <p:pRg st="3" end="3"/>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9">
                                            <p:txEl>
                                              <p:pRg st="4" end="4"/>
                                            </p:txEl>
                                          </p:spTgt>
                                        </p:tgtEl>
                                        <p:attrNameLst>
                                          <p:attrName>style.visibility</p:attrName>
                                        </p:attrNameLst>
                                      </p:cBhvr>
                                      <p:to>
                                        <p:strVal val="visible"/>
                                      </p:to>
                                    </p:set>
                                    <p:anim calcmode="lin" valueType="num">
                                      <p:cBhvr additive="base">
                                        <p:cTn id="36"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9">
                                            <p:txEl>
                                              <p:pRg st="4" end="4"/>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9">
                                            <p:txEl>
                                              <p:pRg st="5" end="5"/>
                                            </p:txEl>
                                          </p:spTgt>
                                        </p:tgtEl>
                                        <p:attrNameLst>
                                          <p:attrName>style.visibility</p:attrName>
                                        </p:attrNameLst>
                                      </p:cBhvr>
                                      <p:to>
                                        <p:strVal val="visible"/>
                                      </p:to>
                                    </p:set>
                                    <p:anim calcmode="lin" valueType="num">
                                      <p:cBhvr additive="base">
                                        <p:cTn id="40"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 name="TextBox 3">
            <a:extLst>
              <a:ext uri="{FF2B5EF4-FFF2-40B4-BE49-F238E27FC236}">
                <a16:creationId xmlns:a16="http://schemas.microsoft.com/office/drawing/2014/main" id="{19C17966-69BD-BBA5-F2AB-4AB5CA2E9960}"/>
              </a:ext>
            </a:extLst>
          </p:cNvPr>
          <p:cNvSpPr txBox="1"/>
          <p:nvPr/>
        </p:nvSpPr>
        <p:spPr>
          <a:xfrm>
            <a:off x="926920" y="1502538"/>
            <a:ext cx="4356100" cy="674480"/>
          </a:xfrm>
          <a:prstGeom prst="rect">
            <a:avLst/>
          </a:prstGeom>
        </p:spPr>
        <p:txBody>
          <a:bodyPr lIns="0" tIns="0" rIns="0" bIns="0" rtlCol="0" anchor="t">
            <a:spAutoFit/>
          </a:bodyPr>
          <a:lstStyle/>
          <a:p>
            <a:pPr>
              <a:lnSpc>
                <a:spcPts val="5867"/>
              </a:lnSpc>
              <a:spcBef>
                <a:spcPct val="0"/>
              </a:spcBef>
            </a:pPr>
            <a:r>
              <a:rPr lang="en-US" sz="3667" b="1">
                <a:solidFill>
                  <a:srgbClr val="6B3F6E"/>
                </a:solidFill>
                <a:latin typeface="UTM Avo" panose="02040603050506020204" pitchFamily="18" charset="0"/>
                <a:cs typeface="Arial" panose="020B0604020202020204" pitchFamily="34" charset="0"/>
              </a:rPr>
              <a:t>EM CÓ BIẾT?</a:t>
            </a:r>
          </a:p>
        </p:txBody>
      </p:sp>
      <p:grpSp>
        <p:nvGrpSpPr>
          <p:cNvPr id="4" name="Group 4">
            <a:extLst>
              <a:ext uri="{FF2B5EF4-FFF2-40B4-BE49-F238E27FC236}">
                <a16:creationId xmlns:a16="http://schemas.microsoft.com/office/drawing/2014/main" id="{48F3CAC8-C372-31B0-4530-1330A9213B45}"/>
              </a:ext>
            </a:extLst>
          </p:cNvPr>
          <p:cNvGrpSpPr/>
          <p:nvPr/>
        </p:nvGrpSpPr>
        <p:grpSpPr>
          <a:xfrm>
            <a:off x="3388930" y="2320756"/>
            <a:ext cx="6967579" cy="2883857"/>
            <a:chOff x="0" y="0"/>
            <a:chExt cx="1453193" cy="1310844"/>
          </a:xfrm>
          <a:solidFill>
            <a:schemeClr val="accent2">
              <a:lumMod val="40000"/>
              <a:lumOff val="60000"/>
            </a:schemeClr>
          </a:solidFill>
        </p:grpSpPr>
        <p:sp>
          <p:nvSpPr>
            <p:cNvPr id="5" name="Freeform 5">
              <a:extLst>
                <a:ext uri="{FF2B5EF4-FFF2-40B4-BE49-F238E27FC236}">
                  <a16:creationId xmlns:a16="http://schemas.microsoft.com/office/drawing/2014/main" id="{6A69DD48-1F04-29ED-70FA-96F11C43BAC8}"/>
                </a:ext>
              </a:extLst>
            </p:cNvPr>
            <p:cNvSpPr/>
            <p:nvPr/>
          </p:nvSpPr>
          <p:spPr>
            <a:xfrm>
              <a:off x="10160" y="16510"/>
              <a:ext cx="1430333" cy="1282904"/>
            </a:xfrm>
            <a:custGeom>
              <a:avLst/>
              <a:gdLst/>
              <a:ahLst/>
              <a:cxnLst/>
              <a:rect l="l" t="t" r="r" b="b"/>
              <a:pathLst>
                <a:path w="1430333" h="1282904">
                  <a:moveTo>
                    <a:pt x="1430333" y="1282904"/>
                  </a:moveTo>
                  <a:lnTo>
                    <a:pt x="0" y="1275284"/>
                  </a:lnTo>
                  <a:lnTo>
                    <a:pt x="0" y="458172"/>
                  </a:lnTo>
                  <a:lnTo>
                    <a:pt x="17780" y="19050"/>
                  </a:lnTo>
                  <a:lnTo>
                    <a:pt x="711049" y="0"/>
                  </a:lnTo>
                  <a:lnTo>
                    <a:pt x="1411283" y="5080"/>
                  </a:lnTo>
                  <a:close/>
                </a:path>
              </a:pathLst>
            </a:custGeom>
            <a:grpFill/>
          </p:spPr>
          <p:txBody>
            <a:bodyPr/>
            <a:lstStyle/>
            <a:p>
              <a:endParaRPr lang="en-US"/>
            </a:p>
          </p:txBody>
        </p:sp>
        <p:sp>
          <p:nvSpPr>
            <p:cNvPr id="6" name="Freeform 6">
              <a:extLst>
                <a:ext uri="{FF2B5EF4-FFF2-40B4-BE49-F238E27FC236}">
                  <a16:creationId xmlns:a16="http://schemas.microsoft.com/office/drawing/2014/main" id="{67B63963-DD3C-E28A-E0D5-458AC8785141}"/>
                </a:ext>
              </a:extLst>
            </p:cNvPr>
            <p:cNvSpPr/>
            <p:nvPr/>
          </p:nvSpPr>
          <p:spPr>
            <a:xfrm>
              <a:off x="-3810" y="0"/>
              <a:ext cx="1459543" cy="1309574"/>
            </a:xfrm>
            <a:custGeom>
              <a:avLst/>
              <a:gdLst/>
              <a:ahLst/>
              <a:cxnLst/>
              <a:rect l="l" t="t" r="r" b="b"/>
              <a:pathLst>
                <a:path w="1459543" h="1309574">
                  <a:moveTo>
                    <a:pt x="1425253" y="21590"/>
                  </a:moveTo>
                  <a:cubicBezTo>
                    <a:pt x="1426523" y="34290"/>
                    <a:pt x="1426523" y="44450"/>
                    <a:pt x="1427793" y="54610"/>
                  </a:cubicBezTo>
                  <a:cubicBezTo>
                    <a:pt x="1430333" y="82654"/>
                    <a:pt x="1431603" y="109168"/>
                    <a:pt x="1434143" y="134735"/>
                  </a:cubicBezTo>
                  <a:cubicBezTo>
                    <a:pt x="1434143" y="171665"/>
                    <a:pt x="1446843" y="899851"/>
                    <a:pt x="1453193" y="936781"/>
                  </a:cubicBezTo>
                  <a:cubicBezTo>
                    <a:pt x="1459543" y="992650"/>
                    <a:pt x="1455733" y="1049466"/>
                    <a:pt x="1455733" y="1105334"/>
                  </a:cubicBezTo>
                  <a:cubicBezTo>
                    <a:pt x="1455733" y="1154574"/>
                    <a:pt x="1457003" y="1200027"/>
                    <a:pt x="1458273" y="1248614"/>
                  </a:cubicBezTo>
                  <a:cubicBezTo>
                    <a:pt x="1458273" y="1270204"/>
                    <a:pt x="1458273" y="1284174"/>
                    <a:pt x="1458273" y="1308304"/>
                  </a:cubicBezTo>
                  <a:cubicBezTo>
                    <a:pt x="1435413" y="1308304"/>
                    <a:pt x="1415093" y="1309574"/>
                    <a:pt x="1395600" y="1308304"/>
                  </a:cubicBezTo>
                  <a:cubicBezTo>
                    <a:pt x="1326193" y="1303224"/>
                    <a:pt x="1255718" y="1309574"/>
                    <a:pt x="1186311" y="1304494"/>
                  </a:cubicBezTo>
                  <a:cubicBezTo>
                    <a:pt x="1144666" y="1300684"/>
                    <a:pt x="1104090" y="1303224"/>
                    <a:pt x="1062445" y="1300684"/>
                  </a:cubicBezTo>
                  <a:cubicBezTo>
                    <a:pt x="1043225" y="1299414"/>
                    <a:pt x="1024004" y="1298144"/>
                    <a:pt x="1004784" y="1296874"/>
                  </a:cubicBezTo>
                  <a:cubicBezTo>
                    <a:pt x="993038" y="1296874"/>
                    <a:pt x="982360" y="1298144"/>
                    <a:pt x="970614" y="1298144"/>
                  </a:cubicBezTo>
                  <a:cubicBezTo>
                    <a:pt x="940716" y="1296874"/>
                    <a:pt x="858495" y="1298144"/>
                    <a:pt x="828596" y="1296874"/>
                  </a:cubicBezTo>
                  <a:cubicBezTo>
                    <a:pt x="807240" y="1295604"/>
                    <a:pt x="380119" y="1304494"/>
                    <a:pt x="358763" y="1303224"/>
                  </a:cubicBezTo>
                  <a:cubicBezTo>
                    <a:pt x="353424" y="1303224"/>
                    <a:pt x="347017" y="1304494"/>
                    <a:pt x="341678" y="1304494"/>
                  </a:cubicBezTo>
                  <a:cubicBezTo>
                    <a:pt x="328864" y="1304494"/>
                    <a:pt x="317118" y="1305764"/>
                    <a:pt x="304305" y="1305764"/>
                  </a:cubicBezTo>
                  <a:cubicBezTo>
                    <a:pt x="272271" y="1305764"/>
                    <a:pt x="241304" y="1304494"/>
                    <a:pt x="209270" y="1303224"/>
                  </a:cubicBezTo>
                  <a:cubicBezTo>
                    <a:pt x="190050" y="1301954"/>
                    <a:pt x="170829" y="1300684"/>
                    <a:pt x="152677" y="1299414"/>
                  </a:cubicBezTo>
                  <a:cubicBezTo>
                    <a:pt x="118507" y="1298144"/>
                    <a:pt x="84337" y="1296874"/>
                    <a:pt x="48260" y="1296874"/>
                  </a:cubicBezTo>
                  <a:cubicBezTo>
                    <a:pt x="38100" y="1296874"/>
                    <a:pt x="29210" y="1296874"/>
                    <a:pt x="19050" y="1295604"/>
                  </a:cubicBezTo>
                  <a:cubicBezTo>
                    <a:pt x="10160" y="1294334"/>
                    <a:pt x="5080" y="1287984"/>
                    <a:pt x="7620" y="1279094"/>
                  </a:cubicBezTo>
                  <a:cubicBezTo>
                    <a:pt x="16510" y="1247373"/>
                    <a:pt x="12700" y="1223700"/>
                    <a:pt x="11430" y="1199080"/>
                  </a:cubicBezTo>
                  <a:cubicBezTo>
                    <a:pt x="10160" y="1148893"/>
                    <a:pt x="6350" y="1099653"/>
                    <a:pt x="7620" y="1049466"/>
                  </a:cubicBezTo>
                  <a:cubicBezTo>
                    <a:pt x="5080" y="986968"/>
                    <a:pt x="0" y="213330"/>
                    <a:pt x="7620" y="149886"/>
                  </a:cubicBezTo>
                  <a:cubicBezTo>
                    <a:pt x="8890" y="137576"/>
                    <a:pt x="7620" y="124319"/>
                    <a:pt x="8890" y="112009"/>
                  </a:cubicBezTo>
                  <a:cubicBezTo>
                    <a:pt x="10160" y="92124"/>
                    <a:pt x="12700" y="70344"/>
                    <a:pt x="13970" y="44450"/>
                  </a:cubicBezTo>
                  <a:cubicBezTo>
                    <a:pt x="13970" y="41910"/>
                    <a:pt x="15240" y="39370"/>
                    <a:pt x="16510" y="38100"/>
                  </a:cubicBezTo>
                  <a:cubicBezTo>
                    <a:pt x="38100" y="35560"/>
                    <a:pt x="57642" y="30480"/>
                    <a:pt x="74727" y="29210"/>
                  </a:cubicBezTo>
                  <a:cubicBezTo>
                    <a:pt x="103558" y="25400"/>
                    <a:pt x="132388" y="22860"/>
                    <a:pt x="162287" y="20320"/>
                  </a:cubicBezTo>
                  <a:cubicBezTo>
                    <a:pt x="182575" y="17780"/>
                    <a:pt x="202863" y="16510"/>
                    <a:pt x="222084" y="13970"/>
                  </a:cubicBezTo>
                  <a:cubicBezTo>
                    <a:pt x="241304" y="11430"/>
                    <a:pt x="261593" y="8890"/>
                    <a:pt x="280813" y="8890"/>
                  </a:cubicBezTo>
                  <a:cubicBezTo>
                    <a:pt x="302169" y="7620"/>
                    <a:pt x="323525" y="10160"/>
                    <a:pt x="344881" y="8890"/>
                  </a:cubicBezTo>
                  <a:cubicBezTo>
                    <a:pt x="371576" y="8890"/>
                    <a:pt x="855291" y="6350"/>
                    <a:pt x="881987" y="5080"/>
                  </a:cubicBezTo>
                  <a:cubicBezTo>
                    <a:pt x="907614" y="3810"/>
                    <a:pt x="933241" y="2540"/>
                    <a:pt x="959936" y="2540"/>
                  </a:cubicBezTo>
                  <a:cubicBezTo>
                    <a:pt x="1003716" y="1270"/>
                    <a:pt x="1046428" y="0"/>
                    <a:pt x="1090208" y="0"/>
                  </a:cubicBezTo>
                  <a:cubicBezTo>
                    <a:pt x="1108361" y="0"/>
                    <a:pt x="1127581" y="2540"/>
                    <a:pt x="1145734" y="2540"/>
                  </a:cubicBezTo>
                  <a:cubicBezTo>
                    <a:pt x="1195921" y="3810"/>
                    <a:pt x="1247175" y="5080"/>
                    <a:pt x="1297362" y="7620"/>
                  </a:cubicBezTo>
                  <a:cubicBezTo>
                    <a:pt x="1324057" y="8890"/>
                    <a:pt x="1350752" y="12700"/>
                    <a:pt x="1377447" y="16510"/>
                  </a:cubicBezTo>
                  <a:cubicBezTo>
                    <a:pt x="1383854" y="16510"/>
                    <a:pt x="1390261" y="16510"/>
                    <a:pt x="1395600" y="16510"/>
                  </a:cubicBezTo>
                  <a:cubicBezTo>
                    <a:pt x="1406203" y="17780"/>
                    <a:pt x="1415093" y="20320"/>
                    <a:pt x="1425253" y="21590"/>
                  </a:cubicBezTo>
                  <a:close/>
                  <a:moveTo>
                    <a:pt x="1435413" y="1291794"/>
                  </a:moveTo>
                  <a:cubicBezTo>
                    <a:pt x="1436683" y="1275284"/>
                    <a:pt x="1437953" y="1262584"/>
                    <a:pt x="1437953" y="1249884"/>
                  </a:cubicBezTo>
                  <a:cubicBezTo>
                    <a:pt x="1436683" y="1195292"/>
                    <a:pt x="1435413" y="1145105"/>
                    <a:pt x="1435413" y="1091130"/>
                  </a:cubicBezTo>
                  <a:cubicBezTo>
                    <a:pt x="1435413" y="1066510"/>
                    <a:pt x="1437953" y="1041890"/>
                    <a:pt x="1436683" y="1017270"/>
                  </a:cubicBezTo>
                  <a:cubicBezTo>
                    <a:pt x="1436683" y="994544"/>
                    <a:pt x="1435413" y="970871"/>
                    <a:pt x="1434143" y="948145"/>
                  </a:cubicBezTo>
                  <a:cubicBezTo>
                    <a:pt x="1429063" y="913108"/>
                    <a:pt x="1417633" y="187763"/>
                    <a:pt x="1417633" y="152727"/>
                  </a:cubicBezTo>
                  <a:cubicBezTo>
                    <a:pt x="1415093" y="123372"/>
                    <a:pt x="1412553" y="93070"/>
                    <a:pt x="1410013" y="63500"/>
                  </a:cubicBezTo>
                  <a:cubicBezTo>
                    <a:pt x="1408743" y="44450"/>
                    <a:pt x="1407473" y="43180"/>
                    <a:pt x="1392397" y="41910"/>
                  </a:cubicBezTo>
                  <a:cubicBezTo>
                    <a:pt x="1389193" y="41910"/>
                    <a:pt x="1387058" y="41910"/>
                    <a:pt x="1383854" y="40640"/>
                  </a:cubicBezTo>
                  <a:cubicBezTo>
                    <a:pt x="1357159" y="36830"/>
                    <a:pt x="1329396" y="31750"/>
                    <a:pt x="1302701" y="30480"/>
                  </a:cubicBezTo>
                  <a:cubicBezTo>
                    <a:pt x="1237565" y="26670"/>
                    <a:pt x="1171361" y="25400"/>
                    <a:pt x="1106225" y="22860"/>
                  </a:cubicBezTo>
                  <a:cubicBezTo>
                    <a:pt x="1096615" y="22860"/>
                    <a:pt x="1085937" y="22860"/>
                    <a:pt x="1076327" y="22860"/>
                  </a:cubicBezTo>
                  <a:cubicBezTo>
                    <a:pt x="1060310" y="22860"/>
                    <a:pt x="1044293" y="22860"/>
                    <a:pt x="1029344" y="22860"/>
                  </a:cubicBezTo>
                  <a:cubicBezTo>
                    <a:pt x="995174" y="22860"/>
                    <a:pt x="961004" y="22860"/>
                    <a:pt x="927902" y="24130"/>
                  </a:cubicBezTo>
                  <a:cubicBezTo>
                    <a:pt x="899071" y="25400"/>
                    <a:pt x="413221" y="29210"/>
                    <a:pt x="384390" y="29210"/>
                  </a:cubicBezTo>
                  <a:cubicBezTo>
                    <a:pt x="337407" y="29210"/>
                    <a:pt x="290423" y="26670"/>
                    <a:pt x="243440" y="33020"/>
                  </a:cubicBezTo>
                  <a:cubicBezTo>
                    <a:pt x="218880" y="36830"/>
                    <a:pt x="195389" y="36830"/>
                    <a:pt x="171897" y="38100"/>
                  </a:cubicBezTo>
                  <a:cubicBezTo>
                    <a:pt x="131320" y="41910"/>
                    <a:pt x="90744" y="45720"/>
                    <a:pt x="49530" y="50800"/>
                  </a:cubicBezTo>
                  <a:cubicBezTo>
                    <a:pt x="36830" y="50800"/>
                    <a:pt x="34290" y="53340"/>
                    <a:pt x="33020" y="67503"/>
                  </a:cubicBezTo>
                  <a:cubicBezTo>
                    <a:pt x="31750" y="84548"/>
                    <a:pt x="31750" y="101593"/>
                    <a:pt x="30480" y="118637"/>
                  </a:cubicBezTo>
                  <a:cubicBezTo>
                    <a:pt x="29210" y="147045"/>
                    <a:pt x="26670" y="174506"/>
                    <a:pt x="25400" y="202914"/>
                  </a:cubicBezTo>
                  <a:cubicBezTo>
                    <a:pt x="20320" y="233215"/>
                    <a:pt x="26670" y="973712"/>
                    <a:pt x="29210" y="1004013"/>
                  </a:cubicBezTo>
                  <a:cubicBezTo>
                    <a:pt x="29210" y="1036209"/>
                    <a:pt x="29210" y="1069351"/>
                    <a:pt x="30480" y="1101547"/>
                  </a:cubicBezTo>
                  <a:cubicBezTo>
                    <a:pt x="30480" y="1125220"/>
                    <a:pt x="33020" y="1148893"/>
                    <a:pt x="33020" y="1172566"/>
                  </a:cubicBezTo>
                  <a:cubicBezTo>
                    <a:pt x="33020" y="1198133"/>
                    <a:pt x="33020" y="1223700"/>
                    <a:pt x="31750" y="1249884"/>
                  </a:cubicBezTo>
                  <a:cubicBezTo>
                    <a:pt x="31750" y="1253694"/>
                    <a:pt x="31750" y="1256234"/>
                    <a:pt x="31750" y="1260044"/>
                  </a:cubicBezTo>
                  <a:cubicBezTo>
                    <a:pt x="31750" y="1270204"/>
                    <a:pt x="35560" y="1274014"/>
                    <a:pt x="44450" y="1274014"/>
                  </a:cubicBezTo>
                  <a:cubicBezTo>
                    <a:pt x="59778" y="1274014"/>
                    <a:pt x="74727" y="1275284"/>
                    <a:pt x="88608" y="1275284"/>
                  </a:cubicBezTo>
                  <a:cubicBezTo>
                    <a:pt x="108897" y="1275284"/>
                    <a:pt x="130253" y="1272744"/>
                    <a:pt x="150541" y="1275284"/>
                  </a:cubicBezTo>
                  <a:cubicBezTo>
                    <a:pt x="183643" y="1279094"/>
                    <a:pt x="216745" y="1281634"/>
                    <a:pt x="249847" y="1280364"/>
                  </a:cubicBezTo>
                  <a:cubicBezTo>
                    <a:pt x="271203" y="1279094"/>
                    <a:pt x="291491" y="1281634"/>
                    <a:pt x="312847" y="1281634"/>
                  </a:cubicBezTo>
                  <a:cubicBezTo>
                    <a:pt x="343813" y="1281634"/>
                    <a:pt x="374780" y="1280364"/>
                    <a:pt x="405746" y="1281634"/>
                  </a:cubicBezTo>
                  <a:cubicBezTo>
                    <a:pt x="451662" y="1282904"/>
                    <a:pt x="955665" y="1272744"/>
                    <a:pt x="1002648" y="1275284"/>
                  </a:cubicBezTo>
                  <a:cubicBezTo>
                    <a:pt x="1022937" y="1276554"/>
                    <a:pt x="1043225" y="1277824"/>
                    <a:pt x="1062445" y="1277824"/>
                  </a:cubicBezTo>
                  <a:cubicBezTo>
                    <a:pt x="1097683" y="1280364"/>
                    <a:pt x="1131853" y="1276554"/>
                    <a:pt x="1167090" y="1280364"/>
                  </a:cubicBezTo>
                  <a:cubicBezTo>
                    <a:pt x="1195921" y="1282904"/>
                    <a:pt x="1224752" y="1282904"/>
                    <a:pt x="1253582" y="1285444"/>
                  </a:cubicBezTo>
                  <a:cubicBezTo>
                    <a:pt x="1296294" y="1289254"/>
                    <a:pt x="1339007" y="1291794"/>
                    <a:pt x="1381719" y="1293064"/>
                  </a:cubicBezTo>
                  <a:cubicBezTo>
                    <a:pt x="1397736" y="1293064"/>
                    <a:pt x="1415093" y="1291794"/>
                    <a:pt x="1435413" y="1291794"/>
                  </a:cubicBezTo>
                  <a:close/>
                </a:path>
              </a:pathLst>
            </a:custGeom>
            <a:grpFill/>
          </p:spPr>
          <p:txBody>
            <a:bodyPr/>
            <a:lstStyle/>
            <a:p>
              <a:endParaRPr lang="en-US"/>
            </a:p>
          </p:txBody>
        </p:sp>
      </p:grpSp>
      <p:pic>
        <p:nvPicPr>
          <p:cNvPr id="7" name="Picture 22">
            <a:extLst>
              <a:ext uri="{FF2B5EF4-FFF2-40B4-BE49-F238E27FC236}">
                <a16:creationId xmlns:a16="http://schemas.microsoft.com/office/drawing/2014/main" id="{95AE180D-08F3-50E3-1A8D-9812682E113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3755824" y="1187330"/>
            <a:ext cx="657669" cy="605055"/>
          </a:xfrm>
          <a:prstGeom prst="rect">
            <a:avLst/>
          </a:prstGeom>
        </p:spPr>
      </p:pic>
      <p:pic>
        <p:nvPicPr>
          <p:cNvPr id="8" name="Picture 23">
            <a:extLst>
              <a:ext uri="{FF2B5EF4-FFF2-40B4-BE49-F238E27FC236}">
                <a16:creationId xmlns:a16="http://schemas.microsoft.com/office/drawing/2014/main" id="{8CF1E8A9-A86C-EDED-A1D0-14F2D6BFF61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4010863">
            <a:off x="10324211" y="4692418"/>
            <a:ext cx="361040" cy="1229072"/>
          </a:xfrm>
          <a:prstGeom prst="rect">
            <a:avLst/>
          </a:prstGeom>
        </p:spPr>
      </p:pic>
      <p:pic>
        <p:nvPicPr>
          <p:cNvPr id="9" name="Picture 24">
            <a:extLst>
              <a:ext uri="{FF2B5EF4-FFF2-40B4-BE49-F238E27FC236}">
                <a16:creationId xmlns:a16="http://schemas.microsoft.com/office/drawing/2014/main" id="{6DEDDAA4-53BE-1F29-B0E5-41907CC82A3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b="6193"/>
          <a:stretch>
            <a:fillRect/>
          </a:stretch>
        </p:blipFill>
        <p:spPr>
          <a:xfrm>
            <a:off x="523524" y="5259200"/>
            <a:ext cx="3337727" cy="1624201"/>
          </a:xfrm>
          <a:prstGeom prst="rect">
            <a:avLst/>
          </a:prstGeom>
        </p:spPr>
      </p:pic>
      <p:pic>
        <p:nvPicPr>
          <p:cNvPr id="10" name="Picture 25">
            <a:extLst>
              <a:ext uri="{FF2B5EF4-FFF2-40B4-BE49-F238E27FC236}">
                <a16:creationId xmlns:a16="http://schemas.microsoft.com/office/drawing/2014/main" id="{CA611C7B-1B69-23B5-EED7-549196BFDF5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29957" t="1720" r="5972" b="20168"/>
          <a:stretch>
            <a:fillRect/>
          </a:stretch>
        </p:blipFill>
        <p:spPr>
          <a:xfrm>
            <a:off x="1" y="3894824"/>
            <a:ext cx="1853839" cy="2988576"/>
          </a:xfrm>
          <a:prstGeom prst="rect">
            <a:avLst/>
          </a:prstGeom>
        </p:spPr>
      </p:pic>
      <p:pic>
        <p:nvPicPr>
          <p:cNvPr id="11" name="Picture 26">
            <a:extLst>
              <a:ext uri="{FF2B5EF4-FFF2-40B4-BE49-F238E27FC236}">
                <a16:creationId xmlns:a16="http://schemas.microsoft.com/office/drawing/2014/main" id="{5967822C-12B2-27DC-B3F4-E0B173032567}"/>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1886517">
            <a:off x="456267" y="3019919"/>
            <a:ext cx="683468" cy="1133689"/>
          </a:xfrm>
          <a:prstGeom prst="rect">
            <a:avLst/>
          </a:prstGeom>
        </p:spPr>
      </p:pic>
      <p:pic>
        <p:nvPicPr>
          <p:cNvPr id="12" name="Picture 27">
            <a:extLst>
              <a:ext uri="{FF2B5EF4-FFF2-40B4-BE49-F238E27FC236}">
                <a16:creationId xmlns:a16="http://schemas.microsoft.com/office/drawing/2014/main" id="{9E7CA97D-0E3C-0C07-F0D2-203A946A7C7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t="1720" r="5972"/>
          <a:stretch>
            <a:fillRect/>
          </a:stretch>
        </p:blipFill>
        <p:spPr>
          <a:xfrm rot="-1109717" flipH="1">
            <a:off x="9989222" y="799708"/>
            <a:ext cx="2418219" cy="3342258"/>
          </a:xfrm>
          <a:prstGeom prst="rect">
            <a:avLst/>
          </a:prstGeom>
        </p:spPr>
      </p:pic>
      <p:pic>
        <p:nvPicPr>
          <p:cNvPr id="13" name="Picture 28">
            <a:extLst>
              <a:ext uri="{FF2B5EF4-FFF2-40B4-BE49-F238E27FC236}">
                <a16:creationId xmlns:a16="http://schemas.microsoft.com/office/drawing/2014/main" id="{5337A71B-CCF4-8536-FA95-DE03941EB429}"/>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rot="1555590">
            <a:off x="10343543" y="297303"/>
            <a:ext cx="607493" cy="1007666"/>
          </a:xfrm>
          <a:prstGeom prst="rect">
            <a:avLst/>
          </a:prstGeom>
        </p:spPr>
      </p:pic>
      <p:pic>
        <p:nvPicPr>
          <p:cNvPr id="14" name="Picture 29">
            <a:extLst>
              <a:ext uri="{FF2B5EF4-FFF2-40B4-BE49-F238E27FC236}">
                <a16:creationId xmlns:a16="http://schemas.microsoft.com/office/drawing/2014/main" id="{A3AEDF73-5DD0-B6C6-513D-1DE27F857B82}"/>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a:off x="2849028" y="2135552"/>
            <a:ext cx="1208239" cy="670572"/>
          </a:xfrm>
          <a:prstGeom prst="rect">
            <a:avLst/>
          </a:prstGeom>
        </p:spPr>
      </p:pic>
      <p:sp>
        <p:nvSpPr>
          <p:cNvPr id="15" name="TextBox 14">
            <a:extLst>
              <a:ext uri="{FF2B5EF4-FFF2-40B4-BE49-F238E27FC236}">
                <a16:creationId xmlns:a16="http://schemas.microsoft.com/office/drawing/2014/main" id="{25F19CDB-5704-3C1A-EFE2-F2BF18E3D501}"/>
              </a:ext>
            </a:extLst>
          </p:cNvPr>
          <p:cNvSpPr txBox="1"/>
          <p:nvPr/>
        </p:nvSpPr>
        <p:spPr>
          <a:xfrm>
            <a:off x="3623543" y="2817562"/>
            <a:ext cx="6541951" cy="1939826"/>
          </a:xfrm>
          <a:prstGeom prst="rect">
            <a:avLst/>
          </a:prstGeom>
          <a:noFill/>
        </p:spPr>
        <p:txBody>
          <a:bodyPr wrap="square" rtlCol="0">
            <a:spAutoFit/>
          </a:bodyPr>
          <a:lstStyle/>
          <a:p>
            <a:pPr algn="just">
              <a:lnSpc>
                <a:spcPct val="150000"/>
              </a:lnSpc>
            </a:pPr>
            <a:r>
              <a:rPr lang="en-US" sz="2800">
                <a:latin typeface="UTM Avo" panose="02040603050506020204" pitchFamily="18" charset="0"/>
                <a:cs typeface="Arial" panose="020B0604020202020204" pitchFamily="34" charset="0"/>
              </a:rPr>
              <a:t>Máy thu hình còn được gọi là ti vi, có thể thu tín hiệu từ truyền hình nhờ ăng ten hoặc cáp truyền hình.</a:t>
            </a:r>
          </a:p>
        </p:txBody>
      </p:sp>
    </p:spTree>
    <p:extLst>
      <p:ext uri="{BB962C8B-B14F-4D97-AF65-F5344CB8AC3E}">
        <p14:creationId xmlns:p14="http://schemas.microsoft.com/office/powerpoint/2010/main" val="4677483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par>
                                <p:cTn id="23" presetID="16" presetClass="entr" presetSubtype="21"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2" name="Group 6">
            <a:extLst>
              <a:ext uri="{FF2B5EF4-FFF2-40B4-BE49-F238E27FC236}">
                <a16:creationId xmlns:a16="http://schemas.microsoft.com/office/drawing/2014/main" id="{17836125-BFB1-1F6A-FEE6-7DD80FF2F991}"/>
              </a:ext>
            </a:extLst>
          </p:cNvPr>
          <p:cNvGrpSpPr/>
          <p:nvPr/>
        </p:nvGrpSpPr>
        <p:grpSpPr>
          <a:xfrm>
            <a:off x="0" y="5917997"/>
            <a:ext cx="12192000" cy="1880007"/>
            <a:chOff x="0" y="0"/>
            <a:chExt cx="6350000" cy="979170"/>
          </a:xfrm>
        </p:grpSpPr>
        <p:sp>
          <p:nvSpPr>
            <p:cNvPr id="3" name="Freeform 7">
              <a:extLst>
                <a:ext uri="{FF2B5EF4-FFF2-40B4-BE49-F238E27FC236}">
                  <a16:creationId xmlns:a16="http://schemas.microsoft.com/office/drawing/2014/main" id="{6344F337-2B24-C6A5-0770-B9305D7634F6}"/>
                </a:ext>
              </a:extLst>
            </p:cNvPr>
            <p:cNvSpPr/>
            <p:nvPr/>
          </p:nvSpPr>
          <p:spPr>
            <a:xfrm>
              <a:off x="0" y="-55880"/>
              <a:ext cx="6350000" cy="1035050"/>
            </a:xfrm>
            <a:custGeom>
              <a:avLst/>
              <a:gdLst/>
              <a:ahLst/>
              <a:cxnLst/>
              <a:rect l="l" t="t" r="r" b="b"/>
              <a:pathLst>
                <a:path w="6350000" h="1035050">
                  <a:moveTo>
                    <a:pt x="5628640" y="177800"/>
                  </a:moveTo>
                  <a:cubicBezTo>
                    <a:pt x="5184140" y="96520"/>
                    <a:pt x="4733290" y="29210"/>
                    <a:pt x="4279900" y="67310"/>
                  </a:cubicBezTo>
                  <a:cubicBezTo>
                    <a:pt x="3841750" y="104140"/>
                    <a:pt x="3437890" y="316230"/>
                    <a:pt x="2997200" y="331470"/>
                  </a:cubicBezTo>
                  <a:cubicBezTo>
                    <a:pt x="2550160" y="346710"/>
                    <a:pt x="2101850" y="267970"/>
                    <a:pt x="1668780" y="167640"/>
                  </a:cubicBezTo>
                  <a:cubicBezTo>
                    <a:pt x="941070" y="0"/>
                    <a:pt x="364490" y="205740"/>
                    <a:pt x="0" y="417830"/>
                  </a:cubicBezTo>
                  <a:lnTo>
                    <a:pt x="0" y="1035050"/>
                  </a:lnTo>
                  <a:lnTo>
                    <a:pt x="6350000" y="1035050"/>
                  </a:lnTo>
                  <a:lnTo>
                    <a:pt x="6350000" y="327660"/>
                  </a:lnTo>
                  <a:cubicBezTo>
                    <a:pt x="6112510" y="265430"/>
                    <a:pt x="5867400" y="220980"/>
                    <a:pt x="5628640" y="177800"/>
                  </a:cubicBezTo>
                  <a:close/>
                </a:path>
              </a:pathLst>
            </a:custGeom>
            <a:solidFill>
              <a:srgbClr val="73E6EA"/>
            </a:solidFill>
          </p:spPr>
          <p:txBody>
            <a:bodyPr/>
            <a:lstStyle/>
            <a:p>
              <a:endParaRPr lang="en-US"/>
            </a:p>
          </p:txBody>
        </p:sp>
      </p:grpSp>
      <p:pic>
        <p:nvPicPr>
          <p:cNvPr id="4" name="Picture 13">
            <a:extLst>
              <a:ext uri="{FF2B5EF4-FFF2-40B4-BE49-F238E27FC236}">
                <a16:creationId xmlns:a16="http://schemas.microsoft.com/office/drawing/2014/main" id="{2978A2F9-9E39-4D65-B8A9-AE2AA42FE55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42110" y="4920588"/>
            <a:ext cx="900178" cy="1735282"/>
          </a:xfrm>
          <a:prstGeom prst="rect">
            <a:avLst/>
          </a:prstGeom>
        </p:spPr>
      </p:pic>
      <p:pic>
        <p:nvPicPr>
          <p:cNvPr id="5" name="Picture 15">
            <a:extLst>
              <a:ext uri="{FF2B5EF4-FFF2-40B4-BE49-F238E27FC236}">
                <a16:creationId xmlns:a16="http://schemas.microsoft.com/office/drawing/2014/main" id="{D9AF262B-D5B4-6EE4-A6CE-5ADC5245304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800000">
            <a:off x="7754956" y="6324009"/>
            <a:ext cx="1504401" cy="303615"/>
          </a:xfrm>
          <a:prstGeom prst="rect">
            <a:avLst/>
          </a:prstGeom>
        </p:spPr>
      </p:pic>
      <p:sp>
        <p:nvSpPr>
          <p:cNvPr id="6" name="TextBox 5">
            <a:extLst>
              <a:ext uri="{FF2B5EF4-FFF2-40B4-BE49-F238E27FC236}">
                <a16:creationId xmlns:a16="http://schemas.microsoft.com/office/drawing/2014/main" id="{C6515A46-C236-156F-5A87-CF87A586F86E}"/>
              </a:ext>
            </a:extLst>
          </p:cNvPr>
          <p:cNvSpPr txBox="1"/>
          <p:nvPr/>
        </p:nvSpPr>
        <p:spPr>
          <a:xfrm>
            <a:off x="2184400" y="1512070"/>
            <a:ext cx="7823200" cy="605422"/>
          </a:xfrm>
          <a:prstGeom prst="rect">
            <a:avLst/>
          </a:prstGeom>
          <a:noFill/>
        </p:spPr>
        <p:txBody>
          <a:bodyPr wrap="square" rtlCol="0">
            <a:spAutoFit/>
          </a:bodyPr>
          <a:lstStyle/>
          <a:p>
            <a:pPr algn="ctr"/>
            <a:r>
              <a:rPr lang="en-US" sz="3334" b="1">
                <a:solidFill>
                  <a:srgbClr val="FF0000"/>
                </a:solidFill>
                <a:latin typeface="UTM Avo" panose="02040603050506020204" pitchFamily="18" charset="0"/>
                <a:cs typeface="Arial" panose="020B0604020202020204" pitchFamily="34" charset="0"/>
              </a:rPr>
              <a:t>KẾT LUẬN</a:t>
            </a:r>
          </a:p>
        </p:txBody>
      </p:sp>
      <p:sp>
        <p:nvSpPr>
          <p:cNvPr id="7" name="TextBox 6">
            <a:extLst>
              <a:ext uri="{FF2B5EF4-FFF2-40B4-BE49-F238E27FC236}">
                <a16:creationId xmlns:a16="http://schemas.microsoft.com/office/drawing/2014/main" id="{D99D507D-4CCA-2CB9-BEB1-5518497ADD08}"/>
              </a:ext>
            </a:extLst>
          </p:cNvPr>
          <p:cNvSpPr txBox="1"/>
          <p:nvPr/>
        </p:nvSpPr>
        <p:spPr>
          <a:xfrm>
            <a:off x="508000" y="2259840"/>
            <a:ext cx="11176000" cy="2874192"/>
          </a:xfrm>
          <a:prstGeom prst="round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marL="304815" indent="-304815">
              <a:lnSpc>
                <a:spcPct val="150000"/>
              </a:lnSpc>
              <a:buFont typeface="Wingdings" panose="05000000000000000000" pitchFamily="2" charset="2"/>
              <a:buChar char="Ø"/>
            </a:pPr>
            <a:r>
              <a:rPr lang="en-US" sz="2800">
                <a:latin typeface="UTM Avo" panose="02040603050506020204" pitchFamily="18" charset="0"/>
                <a:cs typeface="Arial" panose="020B0604020202020204" pitchFamily="34" charset="0"/>
              </a:rPr>
              <a:t>Đài truyền hình là nơi sản xuất các chương trình truyền hình và phát các tín hiệu truyền hình qua ăng ten phát.</a:t>
            </a:r>
          </a:p>
          <a:p>
            <a:pPr marL="304815" indent="-304815">
              <a:lnSpc>
                <a:spcPct val="150000"/>
              </a:lnSpc>
              <a:buFont typeface="Wingdings" panose="05000000000000000000" pitchFamily="2" charset="2"/>
              <a:buChar char="Ø"/>
            </a:pPr>
            <a:r>
              <a:rPr lang="en-US" sz="2800">
                <a:latin typeface="UTM Avo" panose="02040603050506020204" pitchFamily="18" charset="0"/>
                <a:cs typeface="Arial" panose="020B0604020202020204" pitchFamily="34" charset="0"/>
              </a:rPr>
              <a:t>Ti vi thu tín hiệu truyền hình qua loa thu và truyền phát âm thanh và hình ảnh qua loa và màn hình ti vi.</a:t>
            </a:r>
          </a:p>
        </p:txBody>
      </p:sp>
      <p:pic>
        <p:nvPicPr>
          <p:cNvPr id="8" name="Picture 24">
            <a:extLst>
              <a:ext uri="{FF2B5EF4-FFF2-40B4-BE49-F238E27FC236}">
                <a16:creationId xmlns:a16="http://schemas.microsoft.com/office/drawing/2014/main" id="{B1605C2B-7D86-8DC3-386A-3579285B2B2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8785130" y="4379194"/>
            <a:ext cx="1704917" cy="2359747"/>
          </a:xfrm>
          <a:prstGeom prst="rect">
            <a:avLst/>
          </a:prstGeom>
        </p:spPr>
      </p:pic>
      <p:pic>
        <p:nvPicPr>
          <p:cNvPr id="9" name="Picture 25">
            <a:extLst>
              <a:ext uri="{FF2B5EF4-FFF2-40B4-BE49-F238E27FC236}">
                <a16:creationId xmlns:a16="http://schemas.microsoft.com/office/drawing/2014/main" id="{FB8C82E4-F75C-39AC-3380-4CE5222DA6D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0347667" y="5204788"/>
            <a:ext cx="1627749" cy="1534153"/>
          </a:xfrm>
          <a:prstGeom prst="rect">
            <a:avLst/>
          </a:prstGeom>
        </p:spPr>
      </p:pic>
      <p:pic>
        <p:nvPicPr>
          <p:cNvPr id="10" name="Picture 26">
            <a:extLst>
              <a:ext uri="{FF2B5EF4-FFF2-40B4-BE49-F238E27FC236}">
                <a16:creationId xmlns:a16="http://schemas.microsoft.com/office/drawing/2014/main" id="{9934C142-FE9C-FAC7-2F5E-CC8378553B2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264400" y="5204788"/>
            <a:ext cx="1520729" cy="1534153"/>
          </a:xfrm>
          <a:prstGeom prst="rect">
            <a:avLst/>
          </a:prstGeom>
        </p:spPr>
      </p:pic>
      <p:pic>
        <p:nvPicPr>
          <p:cNvPr id="11" name="Picture 12">
            <a:extLst>
              <a:ext uri="{FF2B5EF4-FFF2-40B4-BE49-F238E27FC236}">
                <a16:creationId xmlns:a16="http://schemas.microsoft.com/office/drawing/2014/main" id="{DCDCFC53-234E-E433-3E12-CA2FE009B56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rot="2299318">
            <a:off x="385983" y="984373"/>
            <a:ext cx="1208239" cy="670572"/>
          </a:xfrm>
          <a:prstGeom prst="rect">
            <a:avLst/>
          </a:prstGeom>
        </p:spPr>
      </p:pic>
    </p:spTree>
    <p:extLst>
      <p:ext uri="{BB962C8B-B14F-4D97-AF65-F5344CB8AC3E}">
        <p14:creationId xmlns:p14="http://schemas.microsoft.com/office/powerpoint/2010/main" val="7152036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A40C2E41-E473-718A-E25B-FD041D5487B6}"/>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49341" t="19560" r="5702" b="3628"/>
          <a:stretch/>
        </p:blipFill>
        <p:spPr>
          <a:xfrm>
            <a:off x="8102278" y="1242101"/>
            <a:ext cx="4089722" cy="5615899"/>
          </a:xfrm>
          <a:prstGeom prst="rect">
            <a:avLst/>
          </a:prstGeom>
        </p:spPr>
      </p:pic>
      <p:pic>
        <p:nvPicPr>
          <p:cNvPr id="6" name="Picture 12">
            <a:extLst>
              <a:ext uri="{FF2B5EF4-FFF2-40B4-BE49-F238E27FC236}">
                <a16:creationId xmlns:a16="http://schemas.microsoft.com/office/drawing/2014/main" id="{535CA0D5-9D0C-22E5-2CEC-F009EF4F5B3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299318">
            <a:off x="-176260" y="-19863"/>
            <a:ext cx="1208239" cy="670572"/>
          </a:xfrm>
          <a:prstGeom prst="rect">
            <a:avLst/>
          </a:prstGeom>
        </p:spPr>
      </p:pic>
      <p:pic>
        <p:nvPicPr>
          <p:cNvPr id="7" name="Picture 13">
            <a:extLst>
              <a:ext uri="{FF2B5EF4-FFF2-40B4-BE49-F238E27FC236}">
                <a16:creationId xmlns:a16="http://schemas.microsoft.com/office/drawing/2014/main" id="{74202DEA-6C9D-296C-D83B-4A429F56E91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694931" y="6085270"/>
            <a:ext cx="450089" cy="867641"/>
          </a:xfrm>
          <a:prstGeom prst="rect">
            <a:avLst/>
          </a:prstGeom>
        </p:spPr>
      </p:pic>
      <p:pic>
        <p:nvPicPr>
          <p:cNvPr id="9" name="Picture 15">
            <a:extLst>
              <a:ext uri="{FF2B5EF4-FFF2-40B4-BE49-F238E27FC236}">
                <a16:creationId xmlns:a16="http://schemas.microsoft.com/office/drawing/2014/main" id="{6234C544-D594-9CF6-5802-9768AAE688E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0800000">
            <a:off x="7754956" y="6324009"/>
            <a:ext cx="1504401" cy="303615"/>
          </a:xfrm>
          <a:prstGeom prst="rect">
            <a:avLst/>
          </a:prstGeom>
        </p:spPr>
      </p:pic>
      <p:sp>
        <p:nvSpPr>
          <p:cNvPr id="10" name="TextBox 9">
            <a:extLst>
              <a:ext uri="{FF2B5EF4-FFF2-40B4-BE49-F238E27FC236}">
                <a16:creationId xmlns:a16="http://schemas.microsoft.com/office/drawing/2014/main" id="{9D8708BC-E253-E7BC-BE38-CE371639CD96}"/>
              </a:ext>
            </a:extLst>
          </p:cNvPr>
          <p:cNvSpPr txBox="1"/>
          <p:nvPr/>
        </p:nvSpPr>
        <p:spPr>
          <a:xfrm>
            <a:off x="481703" y="1612314"/>
            <a:ext cx="7620575" cy="830997"/>
          </a:xfrm>
          <a:prstGeom prst="rect">
            <a:avLst/>
          </a:prstGeom>
          <a:noFill/>
        </p:spPr>
        <p:txBody>
          <a:bodyPr wrap="square" rtlCol="0">
            <a:spAutoFit/>
          </a:bodyPr>
          <a:lstStyle/>
          <a:p>
            <a:pPr algn="ctr"/>
            <a:r>
              <a:rPr lang="en-US" sz="2400" b="1">
                <a:solidFill>
                  <a:srgbClr val="FF0000"/>
                </a:solidFill>
                <a:latin typeface="UTM Avo" panose="02040603050506020204" pitchFamily="18" charset="0"/>
                <a:cs typeface="Arial" panose="020B0604020202020204" pitchFamily="34" charset="0"/>
              </a:rPr>
              <a:t>HĐ 4: Một số chương trình truyền hình dành cho thiếu nhi</a:t>
            </a:r>
          </a:p>
        </p:txBody>
      </p:sp>
      <p:sp>
        <p:nvSpPr>
          <p:cNvPr id="11" name="TextBox 10">
            <a:extLst>
              <a:ext uri="{FF2B5EF4-FFF2-40B4-BE49-F238E27FC236}">
                <a16:creationId xmlns:a16="http://schemas.microsoft.com/office/drawing/2014/main" id="{F92A19F2-A972-1E71-1419-8DDC14C3466D}"/>
              </a:ext>
            </a:extLst>
          </p:cNvPr>
          <p:cNvSpPr txBox="1"/>
          <p:nvPr/>
        </p:nvSpPr>
        <p:spPr>
          <a:xfrm>
            <a:off x="411951" y="2327608"/>
            <a:ext cx="6880100" cy="1549911"/>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Ø"/>
            </a:pPr>
            <a:r>
              <a:rPr lang="en-US" sz="2200">
                <a:latin typeface="UTM Avo" panose="02040603050506020204" pitchFamily="18" charset="0"/>
                <a:cs typeface="Arial" panose="020B0604020202020204" pitchFamily="34" charset="0"/>
              </a:rPr>
              <a:t>Quan sát lịch phát sóng của một số kênh truyền hình, đọc khung giờ chiếu và </a:t>
            </a:r>
            <a:r>
              <a:rPr lang="en-US" sz="2200" b="1" i="1">
                <a:latin typeface="UTM Avo" panose="02040603050506020204" pitchFamily="18" charset="0"/>
                <a:cs typeface="Arial" panose="020B0604020202020204" pitchFamily="34" charset="0"/>
              </a:rPr>
              <a:t>cho biết chương trình nào phù hợp với thiếu nhi.</a:t>
            </a:r>
          </a:p>
        </p:txBody>
      </p:sp>
      <p:pic>
        <p:nvPicPr>
          <p:cNvPr id="12" name="Picture 11">
            <a:extLst>
              <a:ext uri="{FF2B5EF4-FFF2-40B4-BE49-F238E27FC236}">
                <a16:creationId xmlns:a16="http://schemas.microsoft.com/office/drawing/2014/main" id="{92F16B5C-971F-EA6D-8087-81FA44F111CA}"/>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4826" t="35205" r="50217" b="22221"/>
          <a:stretch/>
        </p:blipFill>
        <p:spPr>
          <a:xfrm>
            <a:off x="4195548" y="3877519"/>
            <a:ext cx="3915995" cy="2980481"/>
          </a:xfrm>
          <a:prstGeom prst="rect">
            <a:avLst/>
          </a:prstGeom>
        </p:spPr>
      </p:pic>
      <p:pic>
        <p:nvPicPr>
          <p:cNvPr id="13" name="Picture 24">
            <a:extLst>
              <a:ext uri="{FF2B5EF4-FFF2-40B4-BE49-F238E27FC236}">
                <a16:creationId xmlns:a16="http://schemas.microsoft.com/office/drawing/2014/main" id="{B135C4E4-5F0D-C174-DA31-C6C34C288DC3}"/>
              </a:ext>
            </a:extLst>
          </p:cNvPr>
          <p:cNvPicPr>
            <a:picLocks noChangeAspect="1"/>
          </p:cNvPicPr>
          <p:nvPr/>
        </p:nvPicPr>
        <p:blipFill>
          <a:blip r:embed="rId12">
            <a:lum bright="20000"/>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4417" y="3992113"/>
            <a:ext cx="2070603" cy="2865887"/>
          </a:xfrm>
          <a:prstGeom prst="rect">
            <a:avLst/>
          </a:prstGeom>
        </p:spPr>
      </p:pic>
    </p:spTree>
    <p:extLst>
      <p:ext uri="{BB962C8B-B14F-4D97-AF65-F5344CB8AC3E}">
        <p14:creationId xmlns:p14="http://schemas.microsoft.com/office/powerpoint/2010/main" val="37924852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par>
                                <p:cTn id="14" presetID="16" presetClass="entr" presetSubtype="21"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par>
                                <p:cTn id="17" presetID="16" presetClass="entr" presetSubtype="21"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5" name="Rectangle 14">
            <a:extLst>
              <a:ext uri="{FF2B5EF4-FFF2-40B4-BE49-F238E27FC236}">
                <a16:creationId xmlns:a16="http://schemas.microsoft.com/office/drawing/2014/main" id="{265F9F24-B25F-BA0D-3E49-1DB5C8F89FFB}"/>
              </a:ext>
            </a:extLst>
          </p:cNvPr>
          <p:cNvSpPr/>
          <p:nvPr/>
        </p:nvSpPr>
        <p:spPr>
          <a:xfrm>
            <a:off x="6985712" y="3429000"/>
            <a:ext cx="5206288"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grpSp>
        <p:nvGrpSpPr>
          <p:cNvPr id="2" name="Group 1">
            <a:extLst>
              <a:ext uri="{FF2B5EF4-FFF2-40B4-BE49-F238E27FC236}">
                <a16:creationId xmlns:a16="http://schemas.microsoft.com/office/drawing/2014/main" id="{97C3A478-810F-4E02-1A55-70BBADD756CF}"/>
              </a:ext>
            </a:extLst>
          </p:cNvPr>
          <p:cNvGrpSpPr/>
          <p:nvPr/>
        </p:nvGrpSpPr>
        <p:grpSpPr>
          <a:xfrm>
            <a:off x="177346" y="1527689"/>
            <a:ext cx="4876800" cy="3708400"/>
            <a:chOff x="1279635" y="620880"/>
            <a:chExt cx="7315200" cy="5562600"/>
          </a:xfrm>
        </p:grpSpPr>
        <p:grpSp>
          <p:nvGrpSpPr>
            <p:cNvPr id="3" name="Group 7">
              <a:extLst>
                <a:ext uri="{FF2B5EF4-FFF2-40B4-BE49-F238E27FC236}">
                  <a16:creationId xmlns:a16="http://schemas.microsoft.com/office/drawing/2014/main" id="{AEBACAF6-315C-9B33-4D95-04519783119E}"/>
                </a:ext>
              </a:extLst>
            </p:cNvPr>
            <p:cNvGrpSpPr/>
            <p:nvPr/>
          </p:nvGrpSpPr>
          <p:grpSpPr>
            <a:xfrm>
              <a:off x="1279635" y="620880"/>
              <a:ext cx="7315200" cy="5562600"/>
              <a:chOff x="0" y="0"/>
              <a:chExt cx="17166466" cy="1851166"/>
            </a:xfrm>
          </p:grpSpPr>
          <p:sp>
            <p:nvSpPr>
              <p:cNvPr id="5" name="Freeform 8">
                <a:extLst>
                  <a:ext uri="{FF2B5EF4-FFF2-40B4-BE49-F238E27FC236}">
                    <a16:creationId xmlns:a16="http://schemas.microsoft.com/office/drawing/2014/main" id="{3D670092-D484-8085-9563-445BE5916994}"/>
                  </a:ext>
                </a:extLst>
              </p:cNvPr>
              <p:cNvSpPr/>
              <p:nvPr/>
            </p:nvSpPr>
            <p:spPr>
              <a:xfrm>
                <a:off x="0" y="-4262"/>
                <a:ext cx="17174212" cy="1857652"/>
              </a:xfrm>
              <a:custGeom>
                <a:avLst/>
                <a:gdLst/>
                <a:ahLst/>
                <a:cxnLst/>
                <a:rect l="l" t="t" r="r" b="b"/>
                <a:pathLst>
                  <a:path w="17174212" h="1857652">
                    <a:moveTo>
                      <a:pt x="16235313" y="1846465"/>
                    </a:moveTo>
                    <a:cubicBezTo>
                      <a:pt x="16235313" y="1846465"/>
                      <a:pt x="15815559" y="1857652"/>
                      <a:pt x="15352974" y="1855031"/>
                    </a:cubicBezTo>
                    <a:cubicBezTo>
                      <a:pt x="5283100" y="1852868"/>
                      <a:pt x="1057073" y="1845043"/>
                      <a:pt x="1057073" y="1845043"/>
                    </a:cubicBezTo>
                    <a:cubicBezTo>
                      <a:pt x="812931" y="1836209"/>
                      <a:pt x="565145" y="1819228"/>
                      <a:pt x="398404" y="1761051"/>
                    </a:cubicBezTo>
                    <a:cubicBezTo>
                      <a:pt x="120505" y="1664089"/>
                      <a:pt x="0" y="1486561"/>
                      <a:pt x="0" y="780633"/>
                    </a:cubicBezTo>
                    <a:lnTo>
                      <a:pt x="0" y="780626"/>
                    </a:lnTo>
                    <a:cubicBezTo>
                      <a:pt x="8536" y="440430"/>
                      <a:pt x="34263" y="311302"/>
                      <a:pt x="140291" y="225758"/>
                    </a:cubicBezTo>
                    <a:cubicBezTo>
                      <a:pt x="342602" y="62530"/>
                      <a:pt x="736658" y="7673"/>
                      <a:pt x="1155311" y="7673"/>
                    </a:cubicBezTo>
                    <a:cubicBezTo>
                      <a:pt x="1155311" y="7673"/>
                      <a:pt x="1551711" y="15681"/>
                      <a:pt x="12297168" y="7673"/>
                    </a:cubicBezTo>
                    <a:cubicBezTo>
                      <a:pt x="15596632" y="0"/>
                      <a:pt x="16060561" y="7673"/>
                      <a:pt x="16060561" y="7673"/>
                    </a:cubicBezTo>
                    <a:cubicBezTo>
                      <a:pt x="16428867" y="15152"/>
                      <a:pt x="16792180" y="84484"/>
                      <a:pt x="16989921" y="207066"/>
                    </a:cubicBezTo>
                    <a:cubicBezTo>
                      <a:pt x="17140938" y="300683"/>
                      <a:pt x="17174212" y="425358"/>
                      <a:pt x="17165072" y="780633"/>
                    </a:cubicBezTo>
                    <a:lnTo>
                      <a:pt x="17165072" y="780640"/>
                    </a:lnTo>
                    <a:cubicBezTo>
                      <a:pt x="17165072" y="1604526"/>
                      <a:pt x="16882075" y="1818624"/>
                      <a:pt x="16235313" y="1846465"/>
                    </a:cubicBezTo>
                    <a:close/>
                  </a:path>
                </a:pathLst>
              </a:custGeom>
              <a:solidFill>
                <a:srgbClr val="EEB5EB"/>
              </a:solidFill>
            </p:spPr>
            <p:txBody>
              <a:bodyPr/>
              <a:lstStyle/>
              <a:p>
                <a:endParaRPr lang="en-US"/>
              </a:p>
            </p:txBody>
          </p:sp>
        </p:grpSp>
        <p:pic>
          <p:nvPicPr>
            <p:cNvPr id="4" name="Picture 3">
              <a:extLst>
                <a:ext uri="{FF2B5EF4-FFF2-40B4-BE49-F238E27FC236}">
                  <a16:creationId xmlns:a16="http://schemas.microsoft.com/office/drawing/2014/main" id="{BCAFF730-42EC-FD4E-0517-3F673E3641AF}"/>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4826" t="35205" r="50217" b="22221"/>
            <a:stretch/>
          </p:blipFill>
          <p:spPr>
            <a:xfrm>
              <a:off x="1664578" y="1020678"/>
              <a:ext cx="6386820" cy="4861037"/>
            </a:xfrm>
            <a:prstGeom prst="roundRect">
              <a:avLst/>
            </a:prstGeom>
          </p:spPr>
        </p:pic>
      </p:grpSp>
      <p:grpSp>
        <p:nvGrpSpPr>
          <p:cNvPr id="6" name="Group 6">
            <a:extLst>
              <a:ext uri="{FF2B5EF4-FFF2-40B4-BE49-F238E27FC236}">
                <a16:creationId xmlns:a16="http://schemas.microsoft.com/office/drawing/2014/main" id="{69EA0708-AE17-52E6-ED90-67F121CCA9BD}"/>
              </a:ext>
            </a:extLst>
          </p:cNvPr>
          <p:cNvGrpSpPr/>
          <p:nvPr/>
        </p:nvGrpSpPr>
        <p:grpSpPr>
          <a:xfrm>
            <a:off x="0" y="5917997"/>
            <a:ext cx="12192000" cy="1880007"/>
            <a:chOff x="0" y="0"/>
            <a:chExt cx="6350000" cy="979170"/>
          </a:xfrm>
        </p:grpSpPr>
        <p:sp>
          <p:nvSpPr>
            <p:cNvPr id="7" name="Freeform 7">
              <a:extLst>
                <a:ext uri="{FF2B5EF4-FFF2-40B4-BE49-F238E27FC236}">
                  <a16:creationId xmlns:a16="http://schemas.microsoft.com/office/drawing/2014/main" id="{A83A5A2D-B48B-C2EE-6096-52E5CC139FF0}"/>
                </a:ext>
              </a:extLst>
            </p:cNvPr>
            <p:cNvSpPr/>
            <p:nvPr/>
          </p:nvSpPr>
          <p:spPr>
            <a:xfrm>
              <a:off x="0" y="-55880"/>
              <a:ext cx="6350000" cy="1035050"/>
            </a:xfrm>
            <a:custGeom>
              <a:avLst/>
              <a:gdLst/>
              <a:ahLst/>
              <a:cxnLst/>
              <a:rect l="l" t="t" r="r" b="b"/>
              <a:pathLst>
                <a:path w="6350000" h="1035050">
                  <a:moveTo>
                    <a:pt x="5628640" y="177800"/>
                  </a:moveTo>
                  <a:cubicBezTo>
                    <a:pt x="5184140" y="96520"/>
                    <a:pt x="4733290" y="29210"/>
                    <a:pt x="4279900" y="67310"/>
                  </a:cubicBezTo>
                  <a:cubicBezTo>
                    <a:pt x="3841750" y="104140"/>
                    <a:pt x="3437890" y="316230"/>
                    <a:pt x="2997200" y="331470"/>
                  </a:cubicBezTo>
                  <a:cubicBezTo>
                    <a:pt x="2550160" y="346710"/>
                    <a:pt x="2101850" y="267970"/>
                    <a:pt x="1668780" y="167640"/>
                  </a:cubicBezTo>
                  <a:cubicBezTo>
                    <a:pt x="941070" y="0"/>
                    <a:pt x="364490" y="205740"/>
                    <a:pt x="0" y="417830"/>
                  </a:cubicBezTo>
                  <a:lnTo>
                    <a:pt x="0" y="1035050"/>
                  </a:lnTo>
                  <a:lnTo>
                    <a:pt x="6350000" y="1035050"/>
                  </a:lnTo>
                  <a:lnTo>
                    <a:pt x="6350000" y="327660"/>
                  </a:lnTo>
                  <a:cubicBezTo>
                    <a:pt x="6112510" y="265430"/>
                    <a:pt x="5867400" y="220980"/>
                    <a:pt x="5628640" y="177800"/>
                  </a:cubicBezTo>
                  <a:close/>
                </a:path>
              </a:pathLst>
            </a:custGeom>
            <a:solidFill>
              <a:srgbClr val="73E6EA"/>
            </a:solidFill>
          </p:spPr>
          <p:txBody>
            <a:bodyPr/>
            <a:lstStyle/>
            <a:p>
              <a:endParaRPr lang="en-US"/>
            </a:p>
          </p:txBody>
        </p:sp>
      </p:grpSp>
      <p:pic>
        <p:nvPicPr>
          <p:cNvPr id="8" name="Picture 11">
            <a:extLst>
              <a:ext uri="{FF2B5EF4-FFF2-40B4-BE49-F238E27FC236}">
                <a16:creationId xmlns:a16="http://schemas.microsoft.com/office/drawing/2014/main" id="{F163C0AE-B180-624D-B513-2396001489A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25749" b="14499"/>
          <a:stretch>
            <a:fillRect/>
          </a:stretch>
        </p:blipFill>
        <p:spPr>
          <a:xfrm>
            <a:off x="10410214" y="4518739"/>
            <a:ext cx="2976133" cy="2561715"/>
          </a:xfrm>
          <a:prstGeom prst="rect">
            <a:avLst/>
          </a:prstGeom>
        </p:spPr>
      </p:pic>
      <p:pic>
        <p:nvPicPr>
          <p:cNvPr id="9" name="Picture 12">
            <a:extLst>
              <a:ext uri="{FF2B5EF4-FFF2-40B4-BE49-F238E27FC236}">
                <a16:creationId xmlns:a16="http://schemas.microsoft.com/office/drawing/2014/main" id="{9706799A-E6AA-4986-1D42-40DB854F822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299318">
            <a:off x="-176260" y="-19863"/>
            <a:ext cx="1208239" cy="670572"/>
          </a:xfrm>
          <a:prstGeom prst="rect">
            <a:avLst/>
          </a:prstGeom>
        </p:spPr>
      </p:pic>
      <p:pic>
        <p:nvPicPr>
          <p:cNvPr id="10" name="Picture 13">
            <a:extLst>
              <a:ext uri="{FF2B5EF4-FFF2-40B4-BE49-F238E27FC236}">
                <a16:creationId xmlns:a16="http://schemas.microsoft.com/office/drawing/2014/main" id="{9FA25A6F-50D1-2115-A554-FA48D81338C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42110" y="4920588"/>
            <a:ext cx="900178" cy="1735282"/>
          </a:xfrm>
          <a:prstGeom prst="rect">
            <a:avLst/>
          </a:prstGeom>
        </p:spPr>
      </p:pic>
      <p:pic>
        <p:nvPicPr>
          <p:cNvPr id="11" name="Picture 14">
            <a:extLst>
              <a:ext uri="{FF2B5EF4-FFF2-40B4-BE49-F238E27FC236}">
                <a16:creationId xmlns:a16="http://schemas.microsoft.com/office/drawing/2014/main" id="{6AC637D5-5CAE-203D-5341-EB7F35BD6FA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5400000">
            <a:off x="11385110" y="1597355"/>
            <a:ext cx="1909999" cy="1800174"/>
          </a:xfrm>
          <a:prstGeom prst="rect">
            <a:avLst/>
          </a:prstGeom>
        </p:spPr>
      </p:pic>
      <p:pic>
        <p:nvPicPr>
          <p:cNvPr id="12" name="Picture 15">
            <a:extLst>
              <a:ext uri="{FF2B5EF4-FFF2-40B4-BE49-F238E27FC236}">
                <a16:creationId xmlns:a16="http://schemas.microsoft.com/office/drawing/2014/main" id="{3185DDA1-CB87-0331-8A79-510588FC240F}"/>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rot="-10800000">
            <a:off x="7754956" y="6324009"/>
            <a:ext cx="1504401" cy="303615"/>
          </a:xfrm>
          <a:prstGeom prst="rect">
            <a:avLst/>
          </a:prstGeom>
        </p:spPr>
      </p:pic>
      <p:pic>
        <p:nvPicPr>
          <p:cNvPr id="13" name="Picture 22">
            <a:extLst>
              <a:ext uri="{FF2B5EF4-FFF2-40B4-BE49-F238E27FC236}">
                <a16:creationId xmlns:a16="http://schemas.microsoft.com/office/drawing/2014/main" id="{C5134812-EC38-6EB8-D883-2B8B37213A8B}"/>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3829395" y="4836677"/>
            <a:ext cx="927828" cy="1030920"/>
          </a:xfrm>
          <a:prstGeom prst="rect">
            <a:avLst/>
          </a:prstGeom>
        </p:spPr>
      </p:pic>
      <p:sp>
        <p:nvSpPr>
          <p:cNvPr id="14" name="TextBox 13">
            <a:extLst>
              <a:ext uri="{FF2B5EF4-FFF2-40B4-BE49-F238E27FC236}">
                <a16:creationId xmlns:a16="http://schemas.microsoft.com/office/drawing/2014/main" id="{16EBBF74-1E60-136D-CE5C-1965E2520CC2}"/>
              </a:ext>
            </a:extLst>
          </p:cNvPr>
          <p:cNvSpPr txBox="1"/>
          <p:nvPr/>
        </p:nvSpPr>
        <p:spPr>
          <a:xfrm>
            <a:off x="5017693" y="1506525"/>
            <a:ext cx="6725242" cy="3891835"/>
          </a:xfrm>
          <a:prstGeom prst="rect">
            <a:avLst/>
          </a:prstGeom>
          <a:noFill/>
        </p:spPr>
        <p:txBody>
          <a:bodyPr wrap="square" rtlCol="0">
            <a:spAutoFit/>
          </a:bodyPr>
          <a:lstStyle/>
          <a:p>
            <a:pPr algn="just">
              <a:lnSpc>
                <a:spcPct val="150000"/>
              </a:lnSpc>
            </a:pPr>
            <a:r>
              <a:rPr lang="en-US" sz="2400" b="1" i="1">
                <a:latin typeface="UTM Avo" panose="02040603050506020204" pitchFamily="18" charset="0"/>
                <a:cs typeface="Arial" panose="020B0604020202020204" pitchFamily="34" charset="0"/>
              </a:rPr>
              <a:t>Các chương trình phù hợp với thiếu nhi:</a:t>
            </a:r>
          </a:p>
          <a:p>
            <a:pPr marL="381019" indent="-381019" algn="just">
              <a:lnSpc>
                <a:spcPct val="150000"/>
              </a:lnSpc>
              <a:buFont typeface="Wingdings" panose="05000000000000000000" pitchFamily="2" charset="2"/>
              <a:buChar char="ü"/>
            </a:pPr>
            <a:r>
              <a:rPr lang="en-US" sz="2400">
                <a:latin typeface="UTM Avo" panose="02040603050506020204" pitchFamily="18" charset="0"/>
                <a:cs typeface="Arial" panose="020B0604020202020204" pitchFamily="34" charset="0"/>
              </a:rPr>
              <a:t>Trạng nguyên nhí</a:t>
            </a:r>
          </a:p>
          <a:p>
            <a:pPr marL="381019" indent="-381019" algn="just">
              <a:lnSpc>
                <a:spcPct val="150000"/>
              </a:lnSpc>
              <a:buFont typeface="Wingdings" panose="05000000000000000000" pitchFamily="2" charset="2"/>
              <a:buChar char="ü"/>
            </a:pPr>
            <a:r>
              <a:rPr lang="en-US" sz="2400">
                <a:latin typeface="UTM Avo" panose="02040603050506020204" pitchFamily="18" charset="0"/>
                <a:cs typeface="Arial" panose="020B0604020202020204" pitchFamily="34" charset="0"/>
              </a:rPr>
              <a:t>Phim truyện</a:t>
            </a:r>
          </a:p>
          <a:p>
            <a:pPr marL="381019" indent="-381019" algn="just">
              <a:lnSpc>
                <a:spcPct val="150000"/>
              </a:lnSpc>
              <a:buFont typeface="Wingdings" panose="05000000000000000000" pitchFamily="2" charset="2"/>
              <a:buChar char="è"/>
            </a:pPr>
            <a:r>
              <a:rPr lang="en-US" sz="2400">
                <a:latin typeface="UTM Avo" panose="02040603050506020204" pitchFamily="18" charset="0"/>
                <a:cs typeface="Arial" panose="020B0604020202020204" pitchFamily="34" charset="0"/>
                <a:sym typeface="Wingdings" panose="05000000000000000000" pitchFamily="2" charset="2"/>
              </a:rPr>
              <a:t>Các chương trình này có khung giờ phát sóng phù hợp với lứa tuổi học sinh.</a:t>
            </a:r>
          </a:p>
          <a:p>
            <a:pPr marL="381019" indent="-381019" algn="just">
              <a:lnSpc>
                <a:spcPct val="150000"/>
              </a:lnSpc>
              <a:buFont typeface="Wingdings" panose="05000000000000000000" pitchFamily="2" charset="2"/>
              <a:buChar char="è"/>
            </a:pPr>
            <a:r>
              <a:rPr lang="en-US" sz="2400">
                <a:latin typeface="UTM Avo" panose="02040603050506020204" pitchFamily="18" charset="0"/>
                <a:cs typeface="Arial" panose="020B0604020202020204" pitchFamily="34" charset="0"/>
                <a:sym typeface="Wingdings" panose="05000000000000000000" pitchFamily="2" charset="2"/>
              </a:rPr>
              <a:t>Cung cấp kiến thức và giải trí sau giờ học tập.</a:t>
            </a:r>
            <a:endParaRPr lang="en-US" sz="240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8263395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 calcmode="lin" valueType="num">
                                      <p:cBhvr additive="base">
                                        <p:cTn id="15"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additive="base">
                                        <p:cTn id="19"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anim calcmode="lin" valueType="num">
                                      <p:cBhvr additive="base">
                                        <p:cTn id="23"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4">
                                            <p:txEl>
                                              <p:pRg st="3" end="3"/>
                                            </p:txEl>
                                          </p:spTgt>
                                        </p:tgtEl>
                                        <p:attrNameLst>
                                          <p:attrName>style.visibility</p:attrName>
                                        </p:attrNameLst>
                                      </p:cBhvr>
                                      <p:to>
                                        <p:strVal val="visible"/>
                                      </p:to>
                                    </p:set>
                                    <p:anim calcmode="lin" valueType="num">
                                      <p:cBhvr additive="base">
                                        <p:cTn id="29"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 calcmode="lin" valueType="num">
                                      <p:cBhvr additive="base">
                                        <p:cTn id="35"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5" name="Rectangle 14">
            <a:extLst>
              <a:ext uri="{FF2B5EF4-FFF2-40B4-BE49-F238E27FC236}">
                <a16:creationId xmlns:a16="http://schemas.microsoft.com/office/drawing/2014/main" id="{34D22C40-711C-CBCC-619B-53EC24B63576}"/>
              </a:ext>
            </a:extLst>
          </p:cNvPr>
          <p:cNvSpPr/>
          <p:nvPr/>
        </p:nvSpPr>
        <p:spPr>
          <a:xfrm>
            <a:off x="6985712" y="3429000"/>
            <a:ext cx="5206288"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grpSp>
        <p:nvGrpSpPr>
          <p:cNvPr id="2" name="Group 6">
            <a:extLst>
              <a:ext uri="{FF2B5EF4-FFF2-40B4-BE49-F238E27FC236}">
                <a16:creationId xmlns:a16="http://schemas.microsoft.com/office/drawing/2014/main" id="{BC815116-0C12-E2B4-0BB6-FAC00F08636D}"/>
              </a:ext>
            </a:extLst>
          </p:cNvPr>
          <p:cNvGrpSpPr/>
          <p:nvPr/>
        </p:nvGrpSpPr>
        <p:grpSpPr>
          <a:xfrm>
            <a:off x="0" y="5917997"/>
            <a:ext cx="12192000" cy="1880007"/>
            <a:chOff x="0" y="0"/>
            <a:chExt cx="6350000" cy="979170"/>
          </a:xfrm>
        </p:grpSpPr>
        <p:sp>
          <p:nvSpPr>
            <p:cNvPr id="3" name="Freeform 7">
              <a:extLst>
                <a:ext uri="{FF2B5EF4-FFF2-40B4-BE49-F238E27FC236}">
                  <a16:creationId xmlns:a16="http://schemas.microsoft.com/office/drawing/2014/main" id="{4750AEAC-5C96-79A9-5F96-7646909DA504}"/>
                </a:ext>
              </a:extLst>
            </p:cNvPr>
            <p:cNvSpPr/>
            <p:nvPr/>
          </p:nvSpPr>
          <p:spPr>
            <a:xfrm>
              <a:off x="0" y="-55880"/>
              <a:ext cx="6350000" cy="1035050"/>
            </a:xfrm>
            <a:custGeom>
              <a:avLst/>
              <a:gdLst/>
              <a:ahLst/>
              <a:cxnLst/>
              <a:rect l="l" t="t" r="r" b="b"/>
              <a:pathLst>
                <a:path w="6350000" h="1035050">
                  <a:moveTo>
                    <a:pt x="5628640" y="177800"/>
                  </a:moveTo>
                  <a:cubicBezTo>
                    <a:pt x="5184140" y="96520"/>
                    <a:pt x="4733290" y="29210"/>
                    <a:pt x="4279900" y="67310"/>
                  </a:cubicBezTo>
                  <a:cubicBezTo>
                    <a:pt x="3841750" y="104140"/>
                    <a:pt x="3437890" y="316230"/>
                    <a:pt x="2997200" y="331470"/>
                  </a:cubicBezTo>
                  <a:cubicBezTo>
                    <a:pt x="2550160" y="346710"/>
                    <a:pt x="2101850" y="267970"/>
                    <a:pt x="1668780" y="167640"/>
                  </a:cubicBezTo>
                  <a:cubicBezTo>
                    <a:pt x="941070" y="0"/>
                    <a:pt x="364490" y="205740"/>
                    <a:pt x="0" y="417830"/>
                  </a:cubicBezTo>
                  <a:lnTo>
                    <a:pt x="0" y="1035050"/>
                  </a:lnTo>
                  <a:lnTo>
                    <a:pt x="6350000" y="1035050"/>
                  </a:lnTo>
                  <a:lnTo>
                    <a:pt x="6350000" y="327660"/>
                  </a:lnTo>
                  <a:cubicBezTo>
                    <a:pt x="6112510" y="265430"/>
                    <a:pt x="5867400" y="220980"/>
                    <a:pt x="5628640" y="177800"/>
                  </a:cubicBezTo>
                  <a:close/>
                </a:path>
              </a:pathLst>
            </a:custGeom>
            <a:solidFill>
              <a:srgbClr val="73E6EA"/>
            </a:solidFill>
          </p:spPr>
          <p:txBody>
            <a:bodyPr/>
            <a:lstStyle/>
            <a:p>
              <a:endParaRPr lang="en-US"/>
            </a:p>
          </p:txBody>
        </p:sp>
      </p:grpSp>
      <p:pic>
        <p:nvPicPr>
          <p:cNvPr id="4" name="Picture 11">
            <a:extLst>
              <a:ext uri="{FF2B5EF4-FFF2-40B4-BE49-F238E27FC236}">
                <a16:creationId xmlns:a16="http://schemas.microsoft.com/office/drawing/2014/main" id="{939B5A00-EAA2-49B4-8652-186C6399047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25749" b="14499"/>
          <a:stretch>
            <a:fillRect/>
          </a:stretch>
        </p:blipFill>
        <p:spPr>
          <a:xfrm>
            <a:off x="10410214" y="4518739"/>
            <a:ext cx="2976133" cy="2561715"/>
          </a:xfrm>
          <a:prstGeom prst="rect">
            <a:avLst/>
          </a:prstGeom>
        </p:spPr>
      </p:pic>
      <p:pic>
        <p:nvPicPr>
          <p:cNvPr id="5" name="Picture 12">
            <a:extLst>
              <a:ext uri="{FF2B5EF4-FFF2-40B4-BE49-F238E27FC236}">
                <a16:creationId xmlns:a16="http://schemas.microsoft.com/office/drawing/2014/main" id="{208B6C60-7D99-0C04-05DA-8881BD414FD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299318">
            <a:off x="-176260" y="-19863"/>
            <a:ext cx="1208239" cy="670572"/>
          </a:xfrm>
          <a:prstGeom prst="rect">
            <a:avLst/>
          </a:prstGeom>
        </p:spPr>
      </p:pic>
      <p:pic>
        <p:nvPicPr>
          <p:cNvPr id="7" name="Picture 14">
            <a:extLst>
              <a:ext uri="{FF2B5EF4-FFF2-40B4-BE49-F238E27FC236}">
                <a16:creationId xmlns:a16="http://schemas.microsoft.com/office/drawing/2014/main" id="{9858D2CA-7636-44D3-C988-B1E0D2B34A2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5400000">
            <a:off x="11035029" y="735082"/>
            <a:ext cx="1191219" cy="1122724"/>
          </a:xfrm>
          <a:prstGeom prst="rect">
            <a:avLst/>
          </a:prstGeom>
        </p:spPr>
      </p:pic>
      <p:pic>
        <p:nvPicPr>
          <p:cNvPr id="8" name="Picture 15">
            <a:extLst>
              <a:ext uri="{FF2B5EF4-FFF2-40B4-BE49-F238E27FC236}">
                <a16:creationId xmlns:a16="http://schemas.microsoft.com/office/drawing/2014/main" id="{0FF23D8B-E52A-624B-CDDC-C40EEA4BD67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0800000">
            <a:off x="7754956" y="6324009"/>
            <a:ext cx="1504401" cy="303615"/>
          </a:xfrm>
          <a:prstGeom prst="rect">
            <a:avLst/>
          </a:prstGeom>
        </p:spPr>
      </p:pic>
      <p:sp>
        <p:nvSpPr>
          <p:cNvPr id="9" name="TextBox 8">
            <a:extLst>
              <a:ext uri="{FF2B5EF4-FFF2-40B4-BE49-F238E27FC236}">
                <a16:creationId xmlns:a16="http://schemas.microsoft.com/office/drawing/2014/main" id="{1B6D264B-75B2-DBF2-6B06-0C97BF985001}"/>
              </a:ext>
            </a:extLst>
          </p:cNvPr>
          <p:cNvSpPr txBox="1"/>
          <p:nvPr/>
        </p:nvSpPr>
        <p:spPr>
          <a:xfrm>
            <a:off x="5318675" y="1717916"/>
            <a:ext cx="6617554" cy="3202672"/>
          </a:xfrm>
          <a:prstGeom prst="rect">
            <a:avLst/>
          </a:prstGeom>
          <a:noFill/>
        </p:spPr>
        <p:txBody>
          <a:bodyPr wrap="square" rtlCol="0">
            <a:spAutoFit/>
          </a:bodyPr>
          <a:lstStyle/>
          <a:p>
            <a:pPr algn="just">
              <a:lnSpc>
                <a:spcPct val="150000"/>
              </a:lnSpc>
            </a:pPr>
            <a:r>
              <a:rPr lang="en-US" sz="2300" b="1" i="1">
                <a:latin typeface="UTM Avo" panose="02040603050506020204" pitchFamily="18" charset="0"/>
                <a:cs typeface="Arial" panose="020B0604020202020204" pitchFamily="34" charset="0"/>
              </a:rPr>
              <a:t>Các chương trình phù hợp với thiếu nhi:</a:t>
            </a:r>
          </a:p>
          <a:p>
            <a:pPr marL="381019" indent="-381019" algn="just">
              <a:lnSpc>
                <a:spcPct val="150000"/>
              </a:lnSpc>
              <a:buFont typeface="Wingdings" panose="05000000000000000000" pitchFamily="2" charset="2"/>
              <a:buChar char="ü"/>
            </a:pPr>
            <a:r>
              <a:rPr lang="en-US" sz="2300">
                <a:latin typeface="UTM Avo" panose="02040603050506020204" pitchFamily="18" charset="0"/>
                <a:cs typeface="Arial" panose="020B0604020202020204" pitchFamily="34" charset="0"/>
              </a:rPr>
              <a:t>Khám phá thế giới</a:t>
            </a:r>
          </a:p>
          <a:p>
            <a:pPr marL="381019" indent="-381019" algn="just">
              <a:lnSpc>
                <a:spcPct val="150000"/>
              </a:lnSpc>
              <a:buFont typeface="Wingdings" panose="05000000000000000000" pitchFamily="2" charset="2"/>
              <a:buChar char="ü"/>
            </a:pPr>
            <a:r>
              <a:rPr lang="en-US" sz="2300">
                <a:latin typeface="UTM Avo" panose="02040603050506020204" pitchFamily="18" charset="0"/>
                <a:cs typeface="Arial" panose="020B0604020202020204" pitchFamily="34" charset="0"/>
              </a:rPr>
              <a:t>Từ nhà đến trường</a:t>
            </a:r>
          </a:p>
          <a:p>
            <a:pPr marL="381019" indent="-381019" algn="just">
              <a:lnSpc>
                <a:spcPct val="150000"/>
              </a:lnSpc>
              <a:buFont typeface="Wingdings" panose="05000000000000000000" pitchFamily="2" charset="2"/>
              <a:buChar char="è"/>
            </a:pPr>
            <a:r>
              <a:rPr lang="en-US" sz="2300">
                <a:latin typeface="UTM Avo" panose="02040603050506020204" pitchFamily="18" charset="0"/>
                <a:cs typeface="Arial" panose="020B0604020202020204" pitchFamily="34" charset="0"/>
                <a:sym typeface="Wingdings" panose="05000000000000000000" pitchFamily="2" charset="2"/>
              </a:rPr>
              <a:t>Cung cấp các kiến thức về thế giới xung quanh thiếu nhi.</a:t>
            </a:r>
          </a:p>
          <a:p>
            <a:pPr marL="381019" indent="-381019" algn="just">
              <a:lnSpc>
                <a:spcPct val="150000"/>
              </a:lnSpc>
              <a:buFont typeface="Wingdings" panose="05000000000000000000" pitchFamily="2" charset="2"/>
              <a:buChar char="è"/>
            </a:pPr>
            <a:r>
              <a:rPr lang="en-US" sz="2300">
                <a:latin typeface="UTM Avo" panose="02040603050506020204" pitchFamily="18" charset="0"/>
                <a:cs typeface="Arial" panose="020B0604020202020204" pitchFamily="34" charset="0"/>
                <a:sym typeface="Wingdings" panose="05000000000000000000" pitchFamily="2" charset="2"/>
              </a:rPr>
              <a:t>Những thông tin về học đường cần thiết.</a:t>
            </a:r>
            <a:endParaRPr lang="en-US" sz="2300">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F1CF87EA-9ECD-39BA-2C5C-ACA3DE4FE83A}"/>
              </a:ext>
            </a:extLst>
          </p:cNvPr>
          <p:cNvGrpSpPr/>
          <p:nvPr/>
        </p:nvGrpSpPr>
        <p:grpSpPr>
          <a:xfrm>
            <a:off x="427859" y="1615416"/>
            <a:ext cx="5235051" cy="3877539"/>
            <a:chOff x="1096649" y="1607108"/>
            <a:chExt cx="7852577" cy="5816309"/>
          </a:xfrm>
        </p:grpSpPr>
        <p:grpSp>
          <p:nvGrpSpPr>
            <p:cNvPr id="11" name="Group 7">
              <a:extLst>
                <a:ext uri="{FF2B5EF4-FFF2-40B4-BE49-F238E27FC236}">
                  <a16:creationId xmlns:a16="http://schemas.microsoft.com/office/drawing/2014/main" id="{051ADCA4-D44C-0637-50EC-B2F7E2CE57C2}"/>
                </a:ext>
              </a:extLst>
            </p:cNvPr>
            <p:cNvGrpSpPr/>
            <p:nvPr/>
          </p:nvGrpSpPr>
          <p:grpSpPr>
            <a:xfrm>
              <a:off x="1096649" y="1607108"/>
              <a:ext cx="7315200" cy="5562600"/>
              <a:chOff x="0" y="0"/>
              <a:chExt cx="17166466" cy="1851166"/>
            </a:xfrm>
          </p:grpSpPr>
          <p:sp>
            <p:nvSpPr>
              <p:cNvPr id="14" name="Freeform 8">
                <a:extLst>
                  <a:ext uri="{FF2B5EF4-FFF2-40B4-BE49-F238E27FC236}">
                    <a16:creationId xmlns:a16="http://schemas.microsoft.com/office/drawing/2014/main" id="{20245F9B-476A-6BBB-7787-8D4CFEA63E18}"/>
                  </a:ext>
                </a:extLst>
              </p:cNvPr>
              <p:cNvSpPr/>
              <p:nvPr/>
            </p:nvSpPr>
            <p:spPr>
              <a:xfrm>
                <a:off x="0" y="-4262"/>
                <a:ext cx="17174212" cy="1857652"/>
              </a:xfrm>
              <a:custGeom>
                <a:avLst/>
                <a:gdLst/>
                <a:ahLst/>
                <a:cxnLst/>
                <a:rect l="l" t="t" r="r" b="b"/>
                <a:pathLst>
                  <a:path w="17174212" h="1857652">
                    <a:moveTo>
                      <a:pt x="16235313" y="1846465"/>
                    </a:moveTo>
                    <a:cubicBezTo>
                      <a:pt x="16235313" y="1846465"/>
                      <a:pt x="15815559" y="1857652"/>
                      <a:pt x="15352974" y="1855031"/>
                    </a:cubicBezTo>
                    <a:cubicBezTo>
                      <a:pt x="5283100" y="1852868"/>
                      <a:pt x="1057073" y="1845043"/>
                      <a:pt x="1057073" y="1845043"/>
                    </a:cubicBezTo>
                    <a:cubicBezTo>
                      <a:pt x="812931" y="1836209"/>
                      <a:pt x="565145" y="1819228"/>
                      <a:pt x="398404" y="1761051"/>
                    </a:cubicBezTo>
                    <a:cubicBezTo>
                      <a:pt x="120505" y="1664089"/>
                      <a:pt x="0" y="1486561"/>
                      <a:pt x="0" y="780633"/>
                    </a:cubicBezTo>
                    <a:lnTo>
                      <a:pt x="0" y="780626"/>
                    </a:lnTo>
                    <a:cubicBezTo>
                      <a:pt x="8536" y="440430"/>
                      <a:pt x="34263" y="311302"/>
                      <a:pt x="140291" y="225758"/>
                    </a:cubicBezTo>
                    <a:cubicBezTo>
                      <a:pt x="342602" y="62530"/>
                      <a:pt x="736658" y="7673"/>
                      <a:pt x="1155311" y="7673"/>
                    </a:cubicBezTo>
                    <a:cubicBezTo>
                      <a:pt x="1155311" y="7673"/>
                      <a:pt x="1551711" y="15681"/>
                      <a:pt x="12297168" y="7673"/>
                    </a:cubicBezTo>
                    <a:cubicBezTo>
                      <a:pt x="15596632" y="0"/>
                      <a:pt x="16060561" y="7673"/>
                      <a:pt x="16060561" y="7673"/>
                    </a:cubicBezTo>
                    <a:cubicBezTo>
                      <a:pt x="16428867" y="15152"/>
                      <a:pt x="16792180" y="84484"/>
                      <a:pt x="16989921" y="207066"/>
                    </a:cubicBezTo>
                    <a:cubicBezTo>
                      <a:pt x="17140938" y="300683"/>
                      <a:pt x="17174212" y="425358"/>
                      <a:pt x="17165072" y="780633"/>
                    </a:cubicBezTo>
                    <a:lnTo>
                      <a:pt x="17165072" y="780640"/>
                    </a:lnTo>
                    <a:cubicBezTo>
                      <a:pt x="17165072" y="1604526"/>
                      <a:pt x="16882075" y="1818624"/>
                      <a:pt x="16235313" y="1846465"/>
                    </a:cubicBezTo>
                    <a:close/>
                  </a:path>
                </a:pathLst>
              </a:custGeom>
              <a:solidFill>
                <a:srgbClr val="EEB5EB"/>
              </a:solidFill>
            </p:spPr>
            <p:txBody>
              <a:bodyPr/>
              <a:lstStyle/>
              <a:p>
                <a:endParaRPr lang="en-US"/>
              </a:p>
            </p:txBody>
          </p:sp>
        </p:grpSp>
        <p:pic>
          <p:nvPicPr>
            <p:cNvPr id="12" name="Picture 11">
              <a:extLst>
                <a:ext uri="{FF2B5EF4-FFF2-40B4-BE49-F238E27FC236}">
                  <a16:creationId xmlns:a16="http://schemas.microsoft.com/office/drawing/2014/main" id="{A8FA9E83-7F78-FFC9-D1C5-4D3EE1C0FEAC}"/>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sharpenSoften amount="25000"/>
                      </a14:imgEffect>
                    </a14:imgLayer>
                  </a14:imgProps>
                </a:ext>
                <a:ext uri="{28A0092B-C50C-407E-A947-70E740481C1C}">
                  <a14:useLocalDpi xmlns:a14="http://schemas.microsoft.com/office/drawing/2010/main" val="0"/>
                </a:ext>
              </a:extLst>
            </a:blip>
            <a:srcRect l="49341" t="18038" r="5702" b="41844"/>
            <a:stretch/>
          </p:blipFill>
          <p:spPr>
            <a:xfrm>
              <a:off x="1363312" y="1949639"/>
              <a:ext cx="6847804" cy="4911208"/>
            </a:xfrm>
            <a:prstGeom prst="roundRect">
              <a:avLst/>
            </a:prstGeom>
          </p:spPr>
        </p:pic>
        <p:pic>
          <p:nvPicPr>
            <p:cNvPr id="13" name="Picture 22">
              <a:extLst>
                <a:ext uri="{FF2B5EF4-FFF2-40B4-BE49-F238E27FC236}">
                  <a16:creationId xmlns:a16="http://schemas.microsoft.com/office/drawing/2014/main" id="{767E32E5-9EB2-3E25-73F4-5416485BE5B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7557484" y="5877037"/>
              <a:ext cx="1391742" cy="1546380"/>
            </a:xfrm>
            <a:prstGeom prst="rect">
              <a:avLst/>
            </a:prstGeom>
          </p:spPr>
        </p:pic>
      </p:grpSp>
      <p:pic>
        <p:nvPicPr>
          <p:cNvPr id="6" name="Picture 13">
            <a:extLst>
              <a:ext uri="{FF2B5EF4-FFF2-40B4-BE49-F238E27FC236}">
                <a16:creationId xmlns:a16="http://schemas.microsoft.com/office/drawing/2014/main" id="{8FB96C35-7855-DC83-4978-4465B437FC30}"/>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342110" y="4920588"/>
            <a:ext cx="900178" cy="1735282"/>
          </a:xfrm>
          <a:prstGeom prst="rect">
            <a:avLst/>
          </a:prstGeom>
        </p:spPr>
      </p:pic>
    </p:spTree>
    <p:extLst>
      <p:ext uri="{BB962C8B-B14F-4D97-AF65-F5344CB8AC3E}">
        <p14:creationId xmlns:p14="http://schemas.microsoft.com/office/powerpoint/2010/main" val="38859429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additive="base">
                                        <p:cTn id="1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 calcmode="lin" valueType="num">
                                      <p:cBhvr additive="base">
                                        <p:cTn id="16"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anim calcmode="lin" valueType="num">
                                      <p:cBhvr additive="base">
                                        <p:cTn id="20"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
                                            <p:txEl>
                                              <p:pRg st="3" end="3"/>
                                            </p:txEl>
                                          </p:spTgt>
                                        </p:tgtEl>
                                        <p:attrNameLst>
                                          <p:attrName>style.visibility</p:attrName>
                                        </p:attrNameLst>
                                      </p:cBhvr>
                                      <p:to>
                                        <p:strVal val="visible"/>
                                      </p:to>
                                    </p:set>
                                    <p:anim calcmode="lin" valueType="num">
                                      <p:cBhvr additive="base">
                                        <p:cTn id="26"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 calcmode="lin" valueType="num">
                                      <p:cBhvr additive="base">
                                        <p:cTn id="32"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5" name="Rectangle 14">
            <a:extLst>
              <a:ext uri="{FF2B5EF4-FFF2-40B4-BE49-F238E27FC236}">
                <a16:creationId xmlns:a16="http://schemas.microsoft.com/office/drawing/2014/main" id="{D26F89CB-8418-42D2-8078-94EF1262632D}"/>
              </a:ext>
            </a:extLst>
          </p:cNvPr>
          <p:cNvSpPr/>
          <p:nvPr/>
        </p:nvSpPr>
        <p:spPr>
          <a:xfrm>
            <a:off x="6985712" y="3429000"/>
            <a:ext cx="5206288"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grpSp>
        <p:nvGrpSpPr>
          <p:cNvPr id="2" name="Group 6">
            <a:extLst>
              <a:ext uri="{FF2B5EF4-FFF2-40B4-BE49-F238E27FC236}">
                <a16:creationId xmlns:a16="http://schemas.microsoft.com/office/drawing/2014/main" id="{779A8E24-F8FC-9E74-A083-80716BBFEB53}"/>
              </a:ext>
            </a:extLst>
          </p:cNvPr>
          <p:cNvGrpSpPr/>
          <p:nvPr/>
        </p:nvGrpSpPr>
        <p:grpSpPr>
          <a:xfrm>
            <a:off x="0" y="5917997"/>
            <a:ext cx="12192000" cy="1880007"/>
            <a:chOff x="0" y="0"/>
            <a:chExt cx="6350000" cy="979170"/>
          </a:xfrm>
        </p:grpSpPr>
        <p:sp>
          <p:nvSpPr>
            <p:cNvPr id="3" name="Freeform 7">
              <a:extLst>
                <a:ext uri="{FF2B5EF4-FFF2-40B4-BE49-F238E27FC236}">
                  <a16:creationId xmlns:a16="http://schemas.microsoft.com/office/drawing/2014/main" id="{71134E3C-BBB0-7614-3E02-7C64E40FB851}"/>
                </a:ext>
              </a:extLst>
            </p:cNvPr>
            <p:cNvSpPr/>
            <p:nvPr/>
          </p:nvSpPr>
          <p:spPr>
            <a:xfrm>
              <a:off x="0" y="-55880"/>
              <a:ext cx="6350000" cy="1035050"/>
            </a:xfrm>
            <a:custGeom>
              <a:avLst/>
              <a:gdLst/>
              <a:ahLst/>
              <a:cxnLst/>
              <a:rect l="l" t="t" r="r" b="b"/>
              <a:pathLst>
                <a:path w="6350000" h="1035050">
                  <a:moveTo>
                    <a:pt x="5628640" y="177800"/>
                  </a:moveTo>
                  <a:cubicBezTo>
                    <a:pt x="5184140" y="96520"/>
                    <a:pt x="4733290" y="29210"/>
                    <a:pt x="4279900" y="67310"/>
                  </a:cubicBezTo>
                  <a:cubicBezTo>
                    <a:pt x="3841750" y="104140"/>
                    <a:pt x="3437890" y="316230"/>
                    <a:pt x="2997200" y="331470"/>
                  </a:cubicBezTo>
                  <a:cubicBezTo>
                    <a:pt x="2550160" y="346710"/>
                    <a:pt x="2101850" y="267970"/>
                    <a:pt x="1668780" y="167640"/>
                  </a:cubicBezTo>
                  <a:cubicBezTo>
                    <a:pt x="941070" y="0"/>
                    <a:pt x="364490" y="205740"/>
                    <a:pt x="0" y="417830"/>
                  </a:cubicBezTo>
                  <a:lnTo>
                    <a:pt x="0" y="1035050"/>
                  </a:lnTo>
                  <a:lnTo>
                    <a:pt x="6350000" y="1035050"/>
                  </a:lnTo>
                  <a:lnTo>
                    <a:pt x="6350000" y="327660"/>
                  </a:lnTo>
                  <a:cubicBezTo>
                    <a:pt x="6112510" y="265430"/>
                    <a:pt x="5867400" y="220980"/>
                    <a:pt x="5628640" y="177800"/>
                  </a:cubicBezTo>
                  <a:close/>
                </a:path>
              </a:pathLst>
            </a:custGeom>
            <a:solidFill>
              <a:srgbClr val="73E6EA"/>
            </a:solidFill>
          </p:spPr>
          <p:txBody>
            <a:bodyPr/>
            <a:lstStyle/>
            <a:p>
              <a:endParaRPr lang="en-US"/>
            </a:p>
          </p:txBody>
        </p:sp>
      </p:grpSp>
      <p:pic>
        <p:nvPicPr>
          <p:cNvPr id="4" name="Picture 11">
            <a:extLst>
              <a:ext uri="{FF2B5EF4-FFF2-40B4-BE49-F238E27FC236}">
                <a16:creationId xmlns:a16="http://schemas.microsoft.com/office/drawing/2014/main" id="{A47FFB1A-9A0B-9648-5F08-BBD9E881E76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25749" b="14499"/>
          <a:stretch>
            <a:fillRect/>
          </a:stretch>
        </p:blipFill>
        <p:spPr>
          <a:xfrm>
            <a:off x="10028601" y="4251667"/>
            <a:ext cx="2976133" cy="2561715"/>
          </a:xfrm>
          <a:prstGeom prst="rect">
            <a:avLst/>
          </a:prstGeom>
        </p:spPr>
      </p:pic>
      <p:pic>
        <p:nvPicPr>
          <p:cNvPr id="5" name="Picture 12">
            <a:extLst>
              <a:ext uri="{FF2B5EF4-FFF2-40B4-BE49-F238E27FC236}">
                <a16:creationId xmlns:a16="http://schemas.microsoft.com/office/drawing/2014/main" id="{5175CA52-EA75-659C-DB1D-2674DA5CA3D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299318">
            <a:off x="-176260" y="-19863"/>
            <a:ext cx="1208239" cy="670572"/>
          </a:xfrm>
          <a:prstGeom prst="rect">
            <a:avLst/>
          </a:prstGeom>
        </p:spPr>
      </p:pic>
      <p:pic>
        <p:nvPicPr>
          <p:cNvPr id="7" name="Picture 14">
            <a:extLst>
              <a:ext uri="{FF2B5EF4-FFF2-40B4-BE49-F238E27FC236}">
                <a16:creationId xmlns:a16="http://schemas.microsoft.com/office/drawing/2014/main" id="{E2A8D86F-F311-760D-5C63-DA884F41763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5400000">
            <a:off x="10559478" y="1946102"/>
            <a:ext cx="1909999" cy="1800174"/>
          </a:xfrm>
          <a:prstGeom prst="rect">
            <a:avLst/>
          </a:prstGeom>
        </p:spPr>
      </p:pic>
      <p:pic>
        <p:nvPicPr>
          <p:cNvPr id="8" name="Picture 15">
            <a:extLst>
              <a:ext uri="{FF2B5EF4-FFF2-40B4-BE49-F238E27FC236}">
                <a16:creationId xmlns:a16="http://schemas.microsoft.com/office/drawing/2014/main" id="{4DD9FC78-A115-CC9E-87CE-AD60068D409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0800000">
            <a:off x="7754956" y="6324009"/>
            <a:ext cx="1504401" cy="303615"/>
          </a:xfrm>
          <a:prstGeom prst="rect">
            <a:avLst/>
          </a:prstGeom>
        </p:spPr>
      </p:pic>
      <p:sp>
        <p:nvSpPr>
          <p:cNvPr id="9" name="TextBox 8">
            <a:extLst>
              <a:ext uri="{FF2B5EF4-FFF2-40B4-BE49-F238E27FC236}">
                <a16:creationId xmlns:a16="http://schemas.microsoft.com/office/drawing/2014/main" id="{35EB2DDE-43EF-6E17-0790-23429AFB8CD7}"/>
              </a:ext>
            </a:extLst>
          </p:cNvPr>
          <p:cNvSpPr txBox="1"/>
          <p:nvPr/>
        </p:nvSpPr>
        <p:spPr>
          <a:xfrm>
            <a:off x="5285624" y="1551391"/>
            <a:ext cx="5556501" cy="3733586"/>
          </a:xfrm>
          <a:prstGeom prst="rect">
            <a:avLst/>
          </a:prstGeom>
          <a:noFill/>
        </p:spPr>
        <p:txBody>
          <a:bodyPr wrap="square" rtlCol="0">
            <a:spAutoFit/>
          </a:bodyPr>
          <a:lstStyle/>
          <a:p>
            <a:pPr algn="just">
              <a:lnSpc>
                <a:spcPct val="150000"/>
              </a:lnSpc>
            </a:pPr>
            <a:r>
              <a:rPr lang="en-US" sz="2300" b="1" i="1">
                <a:latin typeface="UTM Avo" panose="02040603050506020204" pitchFamily="18" charset="0"/>
                <a:cs typeface="Arial" panose="020B0604020202020204" pitchFamily="34" charset="0"/>
              </a:rPr>
              <a:t>Các chương trình phù hợp với thiếu nhi:</a:t>
            </a:r>
          </a:p>
          <a:p>
            <a:pPr marL="381019" indent="-381019" algn="just">
              <a:lnSpc>
                <a:spcPct val="150000"/>
              </a:lnSpc>
              <a:buFont typeface="Wingdings" panose="05000000000000000000" pitchFamily="2" charset="2"/>
              <a:buChar char="ü"/>
            </a:pPr>
            <a:r>
              <a:rPr lang="en-US" sz="2300">
                <a:latin typeface="UTM Avo" panose="02040603050506020204" pitchFamily="18" charset="0"/>
                <a:cs typeface="Arial" panose="020B0604020202020204" pitchFamily="34" charset="0"/>
              </a:rPr>
              <a:t>Khám phá khoa học</a:t>
            </a:r>
          </a:p>
          <a:p>
            <a:pPr marL="381019" indent="-381019" algn="just">
              <a:lnSpc>
                <a:spcPct val="150000"/>
              </a:lnSpc>
              <a:buFont typeface="Wingdings" panose="05000000000000000000" pitchFamily="2" charset="2"/>
              <a:buChar char="ü"/>
            </a:pPr>
            <a:r>
              <a:rPr lang="en-US" sz="2300">
                <a:latin typeface="UTM Avo" panose="02040603050506020204" pitchFamily="18" charset="0"/>
                <a:cs typeface="Arial" panose="020B0604020202020204" pitchFamily="34" charset="0"/>
              </a:rPr>
              <a:t>Sáng tạo 102</a:t>
            </a:r>
          </a:p>
          <a:p>
            <a:pPr marL="381019" indent="-381019" algn="just">
              <a:lnSpc>
                <a:spcPct val="150000"/>
              </a:lnSpc>
              <a:buFont typeface="Wingdings" panose="05000000000000000000" pitchFamily="2" charset="2"/>
              <a:buChar char="ü"/>
            </a:pPr>
            <a:r>
              <a:rPr lang="en-US" sz="2300">
                <a:latin typeface="UTM Avo" panose="02040603050506020204" pitchFamily="18" charset="0"/>
                <a:cs typeface="Arial" panose="020B0604020202020204" pitchFamily="34" charset="0"/>
              </a:rPr>
              <a:t>Lớn lên em muốn làm gì?</a:t>
            </a:r>
          </a:p>
          <a:p>
            <a:pPr marL="381019" indent="-381019" algn="just">
              <a:lnSpc>
                <a:spcPct val="150000"/>
              </a:lnSpc>
              <a:buFont typeface="Wingdings" panose="05000000000000000000" pitchFamily="2" charset="2"/>
              <a:buChar char="è"/>
            </a:pPr>
            <a:r>
              <a:rPr lang="en-US" sz="2300">
                <a:latin typeface="UTM Avo" panose="02040603050506020204" pitchFamily="18" charset="0"/>
                <a:cs typeface="Arial" panose="020B0604020202020204" pitchFamily="34" charset="0"/>
                <a:sym typeface="Wingdings" panose="05000000000000000000" pitchFamily="2" charset="2"/>
              </a:rPr>
              <a:t>Cung cấp các thông tin, kiến thức bổ ích cho lứa tuổi học sinh.</a:t>
            </a:r>
            <a:endParaRPr lang="en-US" sz="2300">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18508718-91FE-FF72-FD79-2A4DCF5864DF}"/>
              </a:ext>
            </a:extLst>
          </p:cNvPr>
          <p:cNvGrpSpPr/>
          <p:nvPr/>
        </p:nvGrpSpPr>
        <p:grpSpPr>
          <a:xfrm>
            <a:off x="299194" y="1618378"/>
            <a:ext cx="5235051" cy="3877539"/>
            <a:chOff x="1096649" y="1607108"/>
            <a:chExt cx="7852577" cy="5816309"/>
          </a:xfrm>
        </p:grpSpPr>
        <p:grpSp>
          <p:nvGrpSpPr>
            <p:cNvPr id="11" name="Group 7">
              <a:extLst>
                <a:ext uri="{FF2B5EF4-FFF2-40B4-BE49-F238E27FC236}">
                  <a16:creationId xmlns:a16="http://schemas.microsoft.com/office/drawing/2014/main" id="{1F1D10C6-32E6-EDDB-471D-2F7A4C159390}"/>
                </a:ext>
              </a:extLst>
            </p:cNvPr>
            <p:cNvGrpSpPr/>
            <p:nvPr/>
          </p:nvGrpSpPr>
          <p:grpSpPr>
            <a:xfrm>
              <a:off x="1096649" y="1607108"/>
              <a:ext cx="7315200" cy="5562600"/>
              <a:chOff x="0" y="0"/>
              <a:chExt cx="17166466" cy="1851166"/>
            </a:xfrm>
          </p:grpSpPr>
          <p:sp>
            <p:nvSpPr>
              <p:cNvPr id="14" name="Freeform 8">
                <a:extLst>
                  <a:ext uri="{FF2B5EF4-FFF2-40B4-BE49-F238E27FC236}">
                    <a16:creationId xmlns:a16="http://schemas.microsoft.com/office/drawing/2014/main" id="{537BFF19-8D55-69BE-770B-22AC182BB40E}"/>
                  </a:ext>
                </a:extLst>
              </p:cNvPr>
              <p:cNvSpPr/>
              <p:nvPr/>
            </p:nvSpPr>
            <p:spPr>
              <a:xfrm>
                <a:off x="0" y="-4262"/>
                <a:ext cx="17174212" cy="1857652"/>
              </a:xfrm>
              <a:custGeom>
                <a:avLst/>
                <a:gdLst/>
                <a:ahLst/>
                <a:cxnLst/>
                <a:rect l="l" t="t" r="r" b="b"/>
                <a:pathLst>
                  <a:path w="17174212" h="1857652">
                    <a:moveTo>
                      <a:pt x="16235313" y="1846465"/>
                    </a:moveTo>
                    <a:cubicBezTo>
                      <a:pt x="16235313" y="1846465"/>
                      <a:pt x="15815559" y="1857652"/>
                      <a:pt x="15352974" y="1855031"/>
                    </a:cubicBezTo>
                    <a:cubicBezTo>
                      <a:pt x="5283100" y="1852868"/>
                      <a:pt x="1057073" y="1845043"/>
                      <a:pt x="1057073" y="1845043"/>
                    </a:cubicBezTo>
                    <a:cubicBezTo>
                      <a:pt x="812931" y="1836209"/>
                      <a:pt x="565145" y="1819228"/>
                      <a:pt x="398404" y="1761051"/>
                    </a:cubicBezTo>
                    <a:cubicBezTo>
                      <a:pt x="120505" y="1664089"/>
                      <a:pt x="0" y="1486561"/>
                      <a:pt x="0" y="780633"/>
                    </a:cubicBezTo>
                    <a:lnTo>
                      <a:pt x="0" y="780626"/>
                    </a:lnTo>
                    <a:cubicBezTo>
                      <a:pt x="8536" y="440430"/>
                      <a:pt x="34263" y="311302"/>
                      <a:pt x="140291" y="225758"/>
                    </a:cubicBezTo>
                    <a:cubicBezTo>
                      <a:pt x="342602" y="62530"/>
                      <a:pt x="736658" y="7673"/>
                      <a:pt x="1155311" y="7673"/>
                    </a:cubicBezTo>
                    <a:cubicBezTo>
                      <a:pt x="1155311" y="7673"/>
                      <a:pt x="1551711" y="15681"/>
                      <a:pt x="12297168" y="7673"/>
                    </a:cubicBezTo>
                    <a:cubicBezTo>
                      <a:pt x="15596632" y="0"/>
                      <a:pt x="16060561" y="7673"/>
                      <a:pt x="16060561" y="7673"/>
                    </a:cubicBezTo>
                    <a:cubicBezTo>
                      <a:pt x="16428867" y="15152"/>
                      <a:pt x="16792180" y="84484"/>
                      <a:pt x="16989921" y="207066"/>
                    </a:cubicBezTo>
                    <a:cubicBezTo>
                      <a:pt x="17140938" y="300683"/>
                      <a:pt x="17174212" y="425358"/>
                      <a:pt x="17165072" y="780633"/>
                    </a:cubicBezTo>
                    <a:lnTo>
                      <a:pt x="17165072" y="780640"/>
                    </a:lnTo>
                    <a:cubicBezTo>
                      <a:pt x="17165072" y="1604526"/>
                      <a:pt x="16882075" y="1818624"/>
                      <a:pt x="16235313" y="1846465"/>
                    </a:cubicBezTo>
                    <a:close/>
                  </a:path>
                </a:pathLst>
              </a:custGeom>
              <a:solidFill>
                <a:srgbClr val="EEB5EB"/>
              </a:solidFill>
            </p:spPr>
            <p:txBody>
              <a:bodyPr/>
              <a:lstStyle/>
              <a:p>
                <a:endParaRPr lang="en-US"/>
              </a:p>
            </p:txBody>
          </p:sp>
        </p:grpSp>
        <p:pic>
          <p:nvPicPr>
            <p:cNvPr id="12" name="Picture 11">
              <a:extLst>
                <a:ext uri="{FF2B5EF4-FFF2-40B4-BE49-F238E27FC236}">
                  <a16:creationId xmlns:a16="http://schemas.microsoft.com/office/drawing/2014/main" id="{3D061169-8919-DECE-49E8-C07767E80A00}"/>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sharpenSoften amount="25000"/>
                      </a14:imgEffect>
                    </a14:imgLayer>
                  </a14:imgProps>
                </a:ext>
                <a:ext uri="{28A0092B-C50C-407E-A947-70E740481C1C}">
                  <a14:useLocalDpi xmlns:a14="http://schemas.microsoft.com/office/drawing/2010/main" val="0"/>
                </a:ext>
              </a:extLst>
            </a:blip>
            <a:srcRect l="49341" t="56403" r="5702" b="3628"/>
            <a:stretch/>
          </p:blipFill>
          <p:spPr>
            <a:xfrm>
              <a:off x="1492479" y="2114514"/>
              <a:ext cx="6526840" cy="4663594"/>
            </a:xfrm>
            <a:prstGeom prst="roundRect">
              <a:avLst/>
            </a:prstGeom>
          </p:spPr>
        </p:pic>
        <p:pic>
          <p:nvPicPr>
            <p:cNvPr id="13" name="Picture 22">
              <a:extLst>
                <a:ext uri="{FF2B5EF4-FFF2-40B4-BE49-F238E27FC236}">
                  <a16:creationId xmlns:a16="http://schemas.microsoft.com/office/drawing/2014/main" id="{B3AFAFE7-3A26-BE59-9CD7-61CCCD4C15A4}"/>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7557484" y="5877037"/>
              <a:ext cx="1391742" cy="1546380"/>
            </a:xfrm>
            <a:prstGeom prst="rect">
              <a:avLst/>
            </a:prstGeom>
          </p:spPr>
        </p:pic>
      </p:grpSp>
      <p:pic>
        <p:nvPicPr>
          <p:cNvPr id="6" name="Picture 13">
            <a:extLst>
              <a:ext uri="{FF2B5EF4-FFF2-40B4-BE49-F238E27FC236}">
                <a16:creationId xmlns:a16="http://schemas.microsoft.com/office/drawing/2014/main" id="{062F2A05-9DFB-7D33-554B-A3DFAD0735B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342110" y="4920588"/>
            <a:ext cx="900178" cy="1735282"/>
          </a:xfrm>
          <a:prstGeom prst="rect">
            <a:avLst/>
          </a:prstGeom>
        </p:spPr>
      </p:pic>
    </p:spTree>
    <p:extLst>
      <p:ext uri="{BB962C8B-B14F-4D97-AF65-F5344CB8AC3E}">
        <p14:creationId xmlns:p14="http://schemas.microsoft.com/office/powerpoint/2010/main" val="18743658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additive="base">
                                        <p:cTn id="1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 calcmode="lin" valueType="num">
                                      <p:cBhvr additive="base">
                                        <p:cTn id="16"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anim calcmode="lin" valueType="num">
                                      <p:cBhvr additive="base">
                                        <p:cTn id="20"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9">
                                            <p:txEl>
                                              <p:pRg st="2" end="2"/>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anim calcmode="lin" valueType="num">
                                      <p:cBhvr additive="base">
                                        <p:cTn id="24"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9">
                                            <p:txEl>
                                              <p:pRg st="4" end="4"/>
                                            </p:txEl>
                                          </p:spTgt>
                                        </p:tgtEl>
                                        <p:attrNameLst>
                                          <p:attrName>style.visibility</p:attrName>
                                        </p:attrNameLst>
                                      </p:cBhvr>
                                      <p:to>
                                        <p:strVal val="visible"/>
                                      </p:to>
                                    </p:set>
                                    <p:anim calcmode="lin" valueType="num">
                                      <p:cBhvr additive="base">
                                        <p:cTn id="30"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7321E702-FCC8-8F37-DF40-A40AE8CE4C89}"/>
              </a:ext>
            </a:extLst>
          </p:cNvPr>
          <p:cNvGrpSpPr/>
          <p:nvPr/>
        </p:nvGrpSpPr>
        <p:grpSpPr>
          <a:xfrm>
            <a:off x="4885303" y="3032823"/>
            <a:ext cx="2736543" cy="1558939"/>
            <a:chOff x="309542" y="967667"/>
            <a:chExt cx="2878585" cy="1558939"/>
          </a:xfrm>
        </p:grpSpPr>
        <p:pic>
          <p:nvPicPr>
            <p:cNvPr id="3" name="Picture 2">
              <a:hlinkClick r:id="rId4"/>
              <a:extLst>
                <a:ext uri="{FF2B5EF4-FFF2-40B4-BE49-F238E27FC236}">
                  <a16:creationId xmlns:a16="http://schemas.microsoft.com/office/drawing/2014/main" id="{86F1F943-40F1-9D2A-27B6-8C98C45D9B45}"/>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5548FA30-CF37-373B-9C32-75E86051AC6E}"/>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1">
            <a:extLst>
              <a:ext uri="{FF2B5EF4-FFF2-40B4-BE49-F238E27FC236}">
                <a16:creationId xmlns:a16="http://schemas.microsoft.com/office/drawing/2014/main" id="{ECBBA420-BB54-DBE0-3649-EF902FCADC95}"/>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125" t="30545" r="1125" b="-16850"/>
          <a:stretch/>
        </p:blipFill>
        <p:spPr>
          <a:xfrm>
            <a:off x="1242288" y="3753281"/>
            <a:ext cx="8306551" cy="3327173"/>
          </a:xfrm>
          <a:prstGeom prst="rect">
            <a:avLst/>
          </a:prstGeom>
          <a:effectLst>
            <a:softEdge rad="127000"/>
          </a:effectLst>
        </p:spPr>
      </p:pic>
      <p:pic>
        <p:nvPicPr>
          <p:cNvPr id="5" name="Picture 11">
            <a:extLst>
              <a:ext uri="{FF2B5EF4-FFF2-40B4-BE49-F238E27FC236}">
                <a16:creationId xmlns:a16="http://schemas.microsoft.com/office/drawing/2014/main" id="{D8770EA9-CE00-012A-2CFC-07305A38389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25749" b="14499"/>
          <a:stretch>
            <a:fillRect/>
          </a:stretch>
        </p:blipFill>
        <p:spPr>
          <a:xfrm flipH="1">
            <a:off x="-378348" y="4296285"/>
            <a:ext cx="2976133" cy="2561715"/>
          </a:xfrm>
          <a:prstGeom prst="rect">
            <a:avLst/>
          </a:prstGeom>
        </p:spPr>
      </p:pic>
      <p:pic>
        <p:nvPicPr>
          <p:cNvPr id="7" name="Picture 13">
            <a:extLst>
              <a:ext uri="{FF2B5EF4-FFF2-40B4-BE49-F238E27FC236}">
                <a16:creationId xmlns:a16="http://schemas.microsoft.com/office/drawing/2014/main" id="{43B08E26-92E8-98F7-39CE-AC79A28E8C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68208" y="3512461"/>
            <a:ext cx="900178" cy="1735282"/>
          </a:xfrm>
          <a:prstGeom prst="rect">
            <a:avLst/>
          </a:prstGeom>
        </p:spPr>
      </p:pic>
      <p:pic>
        <p:nvPicPr>
          <p:cNvPr id="8" name="Picture 14">
            <a:extLst>
              <a:ext uri="{FF2B5EF4-FFF2-40B4-BE49-F238E27FC236}">
                <a16:creationId xmlns:a16="http://schemas.microsoft.com/office/drawing/2014/main" id="{0E6966F4-88E1-DC4B-033B-AE0ED35DAE7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5400000">
            <a:off x="10964869" y="2062938"/>
            <a:ext cx="1909999" cy="1800174"/>
          </a:xfrm>
          <a:prstGeom prst="rect">
            <a:avLst/>
          </a:prstGeom>
        </p:spPr>
      </p:pic>
      <p:pic>
        <p:nvPicPr>
          <p:cNvPr id="9" name="Picture 15">
            <a:extLst>
              <a:ext uri="{FF2B5EF4-FFF2-40B4-BE49-F238E27FC236}">
                <a16:creationId xmlns:a16="http://schemas.microsoft.com/office/drawing/2014/main" id="{9EC753E5-B863-E81D-2280-F19EE13A745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10800000">
            <a:off x="7754956" y="6324009"/>
            <a:ext cx="1504401" cy="303615"/>
          </a:xfrm>
          <a:prstGeom prst="rect">
            <a:avLst/>
          </a:prstGeom>
        </p:spPr>
      </p:pic>
      <p:sp>
        <p:nvSpPr>
          <p:cNvPr id="10" name="TextBox 9">
            <a:extLst>
              <a:ext uri="{FF2B5EF4-FFF2-40B4-BE49-F238E27FC236}">
                <a16:creationId xmlns:a16="http://schemas.microsoft.com/office/drawing/2014/main" id="{50BF3BF5-ADB7-0100-94F4-E8C5A8119915}"/>
              </a:ext>
            </a:extLst>
          </p:cNvPr>
          <p:cNvSpPr txBox="1"/>
          <p:nvPr/>
        </p:nvSpPr>
        <p:spPr>
          <a:xfrm>
            <a:off x="3294600" y="1856615"/>
            <a:ext cx="6520731" cy="573234"/>
          </a:xfrm>
          <a:prstGeom prst="rect">
            <a:avLst/>
          </a:prstGeom>
          <a:noFill/>
        </p:spPr>
        <p:txBody>
          <a:bodyPr wrap="square" rtlCol="0">
            <a:spAutoFit/>
          </a:bodyPr>
          <a:lstStyle/>
          <a:p>
            <a:pPr algn="just">
              <a:lnSpc>
                <a:spcPct val="150000"/>
              </a:lnSpc>
            </a:pPr>
            <a:r>
              <a:rPr lang="en-US" sz="2400" b="1" i="1">
                <a:latin typeface="UTM Avo" panose="02040603050506020204" pitchFamily="18" charset="0"/>
                <a:cs typeface="Arial" panose="020B0604020202020204" pitchFamily="34" charset="0"/>
              </a:rPr>
              <a:t>Chơi trò chơi “Ai biết nhiều hơn”</a:t>
            </a:r>
            <a:endParaRPr lang="en-US" sz="2400">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2FEE67EA-3334-BEB0-4B87-0462B7B6C2CC}"/>
              </a:ext>
            </a:extLst>
          </p:cNvPr>
          <p:cNvSpPr txBox="1"/>
          <p:nvPr/>
        </p:nvSpPr>
        <p:spPr>
          <a:xfrm>
            <a:off x="4328356" y="1427486"/>
            <a:ext cx="10973949" cy="523220"/>
          </a:xfrm>
          <a:prstGeom prst="rect">
            <a:avLst/>
          </a:prstGeom>
          <a:noFill/>
        </p:spPr>
        <p:txBody>
          <a:bodyPr wrap="square" rtlCol="0">
            <a:spAutoFit/>
          </a:bodyPr>
          <a:lstStyle/>
          <a:p>
            <a:r>
              <a:rPr lang="en-US" sz="2800" b="1">
                <a:solidFill>
                  <a:srgbClr val="FF0000"/>
                </a:solidFill>
                <a:latin typeface="UTM Avo" panose="02040603050506020204" pitchFamily="18" charset="0"/>
                <a:cs typeface="Arial" panose="020B0604020202020204" pitchFamily="34" charset="0"/>
              </a:rPr>
              <a:t>HĐ 5: Luyện tập</a:t>
            </a:r>
          </a:p>
        </p:txBody>
      </p:sp>
      <p:sp>
        <p:nvSpPr>
          <p:cNvPr id="12" name="TextBox 11">
            <a:extLst>
              <a:ext uri="{FF2B5EF4-FFF2-40B4-BE49-F238E27FC236}">
                <a16:creationId xmlns:a16="http://schemas.microsoft.com/office/drawing/2014/main" id="{A060A4DB-6D6F-1AE0-8A44-D6A069ADB362}"/>
              </a:ext>
            </a:extLst>
          </p:cNvPr>
          <p:cNvSpPr txBox="1"/>
          <p:nvPr/>
        </p:nvSpPr>
        <p:spPr>
          <a:xfrm>
            <a:off x="893965" y="2390615"/>
            <a:ext cx="10404070" cy="1121846"/>
          </a:xfrm>
          <a:prstGeom prst="rect">
            <a:avLst/>
          </a:prstGeom>
          <a:noFill/>
        </p:spPr>
        <p:txBody>
          <a:bodyPr wrap="square" rtlCol="0">
            <a:spAutoFit/>
          </a:bodyPr>
          <a:lstStyle/>
          <a:p>
            <a:pPr marL="381019" indent="-381019">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Các em cùng nhau kể tên các chương trình truyền hình phù hợp cho lứa tuổi thiếu nhi mà em biết.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16" presetClass="entr" presetSubtype="21"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7" name="Rectangle 16">
            <a:extLst>
              <a:ext uri="{FF2B5EF4-FFF2-40B4-BE49-F238E27FC236}">
                <a16:creationId xmlns:a16="http://schemas.microsoft.com/office/drawing/2014/main" id="{28591DAE-A780-670A-4EEC-7055A48E8FCC}"/>
              </a:ext>
            </a:extLst>
          </p:cNvPr>
          <p:cNvSpPr/>
          <p:nvPr/>
        </p:nvSpPr>
        <p:spPr>
          <a:xfrm>
            <a:off x="6985712" y="3429000"/>
            <a:ext cx="5206288"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grpSp>
        <p:nvGrpSpPr>
          <p:cNvPr id="3" name="Group 3">
            <a:extLst>
              <a:ext uri="{FF2B5EF4-FFF2-40B4-BE49-F238E27FC236}">
                <a16:creationId xmlns:a16="http://schemas.microsoft.com/office/drawing/2014/main" id="{D24E0EA6-6C75-A60E-A4CD-E01F0C82D71E}"/>
              </a:ext>
            </a:extLst>
          </p:cNvPr>
          <p:cNvGrpSpPr/>
          <p:nvPr/>
        </p:nvGrpSpPr>
        <p:grpSpPr>
          <a:xfrm>
            <a:off x="3119126" y="2346897"/>
            <a:ext cx="8686799" cy="3259294"/>
            <a:chOff x="-521981" y="10160"/>
            <a:chExt cx="7621101" cy="2859443"/>
          </a:xfrm>
        </p:grpSpPr>
        <p:sp>
          <p:nvSpPr>
            <p:cNvPr id="4" name="Freeform 4">
              <a:extLst>
                <a:ext uri="{FF2B5EF4-FFF2-40B4-BE49-F238E27FC236}">
                  <a16:creationId xmlns:a16="http://schemas.microsoft.com/office/drawing/2014/main" id="{C0C25629-B106-8D97-442E-A8D5E5177324}"/>
                </a:ext>
              </a:extLst>
            </p:cNvPr>
            <p:cNvSpPr/>
            <p:nvPr/>
          </p:nvSpPr>
          <p:spPr>
            <a:xfrm>
              <a:off x="-521981" y="248920"/>
              <a:ext cx="7621101" cy="2620683"/>
            </a:xfrm>
            <a:custGeom>
              <a:avLst/>
              <a:gdLst/>
              <a:ahLst/>
              <a:cxnLst/>
              <a:rect l="l" t="t" r="r" b="b"/>
              <a:pathLst>
                <a:path w="5959882" h="3326111">
                  <a:moveTo>
                    <a:pt x="5957342" y="645160"/>
                  </a:moveTo>
                  <a:cubicBezTo>
                    <a:pt x="5959882" y="488950"/>
                    <a:pt x="5938292" y="30480"/>
                    <a:pt x="5938292" y="30480"/>
                  </a:cubicBezTo>
                  <a:cubicBezTo>
                    <a:pt x="5938292" y="30480"/>
                    <a:pt x="5553482" y="40640"/>
                    <a:pt x="4435329" y="40640"/>
                  </a:cubicBezTo>
                  <a:cubicBezTo>
                    <a:pt x="4164854" y="40640"/>
                    <a:pt x="2401570" y="40640"/>
                    <a:pt x="2341880" y="40640"/>
                  </a:cubicBezTo>
                  <a:cubicBezTo>
                    <a:pt x="1906270" y="40640"/>
                    <a:pt x="1042670" y="38100"/>
                    <a:pt x="795020" y="33020"/>
                  </a:cubicBezTo>
                  <a:cubicBezTo>
                    <a:pt x="482600" y="20320"/>
                    <a:pt x="11430" y="0"/>
                    <a:pt x="10160" y="29210"/>
                  </a:cubicBezTo>
                  <a:cubicBezTo>
                    <a:pt x="8890" y="58420"/>
                    <a:pt x="21590" y="440690"/>
                    <a:pt x="21590" y="440690"/>
                  </a:cubicBezTo>
                  <a:cubicBezTo>
                    <a:pt x="21590" y="440690"/>
                    <a:pt x="21590" y="2477751"/>
                    <a:pt x="21590" y="2669521"/>
                  </a:cubicBezTo>
                  <a:cubicBezTo>
                    <a:pt x="6350" y="2914631"/>
                    <a:pt x="0" y="3288011"/>
                    <a:pt x="0" y="3288011"/>
                  </a:cubicBezTo>
                  <a:cubicBezTo>
                    <a:pt x="204470" y="3318491"/>
                    <a:pt x="450850" y="3326111"/>
                    <a:pt x="657860" y="3323571"/>
                  </a:cubicBezTo>
                  <a:cubicBezTo>
                    <a:pt x="891540" y="3323571"/>
                    <a:pt x="3851103" y="3323571"/>
                    <a:pt x="3851103" y="3323571"/>
                  </a:cubicBezTo>
                  <a:lnTo>
                    <a:pt x="5917972" y="3309601"/>
                  </a:lnTo>
                  <a:cubicBezTo>
                    <a:pt x="5917972" y="3309601"/>
                    <a:pt x="5957342" y="2607291"/>
                    <a:pt x="5957342" y="2481561"/>
                  </a:cubicBezTo>
                  <a:cubicBezTo>
                    <a:pt x="5957342" y="2307571"/>
                    <a:pt x="5954802" y="803910"/>
                    <a:pt x="5957342" y="645160"/>
                  </a:cubicBezTo>
                  <a:close/>
                </a:path>
              </a:pathLst>
            </a:custGeom>
            <a:solidFill>
              <a:srgbClr val="E7FEFF"/>
            </a:solidFill>
          </p:spPr>
          <p:txBody>
            <a:bodyPr/>
            <a:lstStyle/>
            <a:p>
              <a:endParaRPr lang="en-US"/>
            </a:p>
          </p:txBody>
        </p:sp>
        <p:sp>
          <p:nvSpPr>
            <p:cNvPr id="5" name="Freeform 5">
              <a:extLst>
                <a:ext uri="{FF2B5EF4-FFF2-40B4-BE49-F238E27FC236}">
                  <a16:creationId xmlns:a16="http://schemas.microsoft.com/office/drawing/2014/main" id="{884A4DF0-4C79-C98E-87C9-7E6DC238023A}"/>
                </a:ext>
              </a:extLst>
            </p:cNvPr>
            <p:cNvSpPr/>
            <p:nvPr/>
          </p:nvSpPr>
          <p:spPr>
            <a:xfrm>
              <a:off x="469900" y="10160"/>
              <a:ext cx="1583690" cy="554990"/>
            </a:xfrm>
            <a:custGeom>
              <a:avLst/>
              <a:gdLst/>
              <a:ahLst/>
              <a:cxnLst/>
              <a:rect l="l" t="t" r="r" b="b"/>
              <a:pathLst>
                <a:path w="1583690" h="554990">
                  <a:moveTo>
                    <a:pt x="27940" y="0"/>
                  </a:moveTo>
                  <a:cubicBezTo>
                    <a:pt x="27940" y="0"/>
                    <a:pt x="990600" y="95250"/>
                    <a:pt x="1109980" y="97790"/>
                  </a:cubicBezTo>
                  <a:lnTo>
                    <a:pt x="1558290" y="106680"/>
                  </a:lnTo>
                  <a:lnTo>
                    <a:pt x="1557020" y="199390"/>
                  </a:lnTo>
                  <a:cubicBezTo>
                    <a:pt x="1557020" y="199390"/>
                    <a:pt x="1583690" y="342900"/>
                    <a:pt x="1582420" y="402590"/>
                  </a:cubicBezTo>
                  <a:lnTo>
                    <a:pt x="1579880" y="554990"/>
                  </a:lnTo>
                  <a:cubicBezTo>
                    <a:pt x="1579880" y="554990"/>
                    <a:pt x="975360" y="504190"/>
                    <a:pt x="825500" y="497840"/>
                  </a:cubicBezTo>
                  <a:cubicBezTo>
                    <a:pt x="511810" y="482600"/>
                    <a:pt x="11430" y="414020"/>
                    <a:pt x="11430" y="414020"/>
                  </a:cubicBezTo>
                  <a:lnTo>
                    <a:pt x="0" y="261620"/>
                  </a:lnTo>
                  <a:lnTo>
                    <a:pt x="48260" y="135890"/>
                  </a:lnTo>
                  <a:lnTo>
                    <a:pt x="27940" y="0"/>
                  </a:lnTo>
                  <a:close/>
                </a:path>
              </a:pathLst>
            </a:custGeom>
            <a:solidFill>
              <a:srgbClr val="73E6EA"/>
            </a:solidFill>
          </p:spPr>
          <p:txBody>
            <a:bodyPr/>
            <a:lstStyle/>
            <a:p>
              <a:endParaRPr lang="en-US"/>
            </a:p>
          </p:txBody>
        </p:sp>
      </p:grpSp>
      <p:grpSp>
        <p:nvGrpSpPr>
          <p:cNvPr id="6" name="Group 7">
            <a:extLst>
              <a:ext uri="{FF2B5EF4-FFF2-40B4-BE49-F238E27FC236}">
                <a16:creationId xmlns:a16="http://schemas.microsoft.com/office/drawing/2014/main" id="{3D9FCF65-40F5-EE85-F818-30F8C5DECE62}"/>
              </a:ext>
            </a:extLst>
          </p:cNvPr>
          <p:cNvGrpSpPr/>
          <p:nvPr/>
        </p:nvGrpSpPr>
        <p:grpSpPr>
          <a:xfrm>
            <a:off x="4914381" y="5938449"/>
            <a:ext cx="7278115" cy="1839103"/>
            <a:chOff x="0" y="0"/>
            <a:chExt cx="4166870" cy="1052924"/>
          </a:xfrm>
        </p:grpSpPr>
        <p:sp>
          <p:nvSpPr>
            <p:cNvPr id="7" name="Freeform 8">
              <a:extLst>
                <a:ext uri="{FF2B5EF4-FFF2-40B4-BE49-F238E27FC236}">
                  <a16:creationId xmlns:a16="http://schemas.microsoft.com/office/drawing/2014/main" id="{F07ED394-29AA-CA18-19E4-5427EDB1B009}"/>
                </a:ext>
              </a:extLst>
            </p:cNvPr>
            <p:cNvSpPr/>
            <p:nvPr/>
          </p:nvSpPr>
          <p:spPr>
            <a:xfrm>
              <a:off x="0" y="0"/>
              <a:ext cx="4168140" cy="1052924"/>
            </a:xfrm>
            <a:custGeom>
              <a:avLst/>
              <a:gdLst/>
              <a:ahLst/>
              <a:cxnLst/>
              <a:rect l="l" t="t" r="r" b="b"/>
              <a:pathLst>
                <a:path w="4168140" h="1052924">
                  <a:moveTo>
                    <a:pt x="4166870" y="193040"/>
                  </a:moveTo>
                  <a:cubicBezTo>
                    <a:pt x="4084320" y="137160"/>
                    <a:pt x="3983990" y="105410"/>
                    <a:pt x="3876040" y="105410"/>
                  </a:cubicBezTo>
                  <a:cubicBezTo>
                    <a:pt x="3717290" y="105410"/>
                    <a:pt x="3575050" y="176530"/>
                    <a:pt x="3478530" y="287020"/>
                  </a:cubicBezTo>
                  <a:cubicBezTo>
                    <a:pt x="3409950" y="254000"/>
                    <a:pt x="3332480" y="234950"/>
                    <a:pt x="3251200" y="234950"/>
                  </a:cubicBezTo>
                  <a:cubicBezTo>
                    <a:pt x="3186430" y="234950"/>
                    <a:pt x="3124200" y="246380"/>
                    <a:pt x="3067050" y="267970"/>
                  </a:cubicBezTo>
                  <a:cubicBezTo>
                    <a:pt x="2971800" y="137160"/>
                    <a:pt x="2816860" y="52070"/>
                    <a:pt x="2642870" y="52070"/>
                  </a:cubicBezTo>
                  <a:cubicBezTo>
                    <a:pt x="2470150" y="52070"/>
                    <a:pt x="2316480" y="135890"/>
                    <a:pt x="2221230" y="264160"/>
                  </a:cubicBezTo>
                  <a:cubicBezTo>
                    <a:pt x="2125980" y="165100"/>
                    <a:pt x="1992630" y="104140"/>
                    <a:pt x="1844040" y="104140"/>
                  </a:cubicBezTo>
                  <a:cubicBezTo>
                    <a:pt x="1727200" y="104140"/>
                    <a:pt x="1619250" y="142240"/>
                    <a:pt x="1531620" y="207010"/>
                  </a:cubicBezTo>
                  <a:cubicBezTo>
                    <a:pt x="1426210" y="81280"/>
                    <a:pt x="1262380" y="0"/>
                    <a:pt x="1079500" y="0"/>
                  </a:cubicBezTo>
                  <a:lnTo>
                    <a:pt x="1064260" y="0"/>
                  </a:lnTo>
                  <a:lnTo>
                    <a:pt x="1049020" y="0"/>
                  </a:lnTo>
                  <a:cubicBezTo>
                    <a:pt x="905510" y="0"/>
                    <a:pt x="774700" y="58420"/>
                    <a:pt x="679450" y="151130"/>
                  </a:cubicBezTo>
                  <a:cubicBezTo>
                    <a:pt x="665480" y="162560"/>
                    <a:pt x="652780" y="175260"/>
                    <a:pt x="641350" y="189230"/>
                  </a:cubicBezTo>
                  <a:cubicBezTo>
                    <a:pt x="603250" y="180340"/>
                    <a:pt x="563880" y="176530"/>
                    <a:pt x="524510" y="176530"/>
                  </a:cubicBezTo>
                  <a:cubicBezTo>
                    <a:pt x="412750" y="176530"/>
                    <a:pt x="309880" y="212090"/>
                    <a:pt x="224790" y="271780"/>
                  </a:cubicBezTo>
                  <a:cubicBezTo>
                    <a:pt x="168910" y="193040"/>
                    <a:pt x="91440" y="132080"/>
                    <a:pt x="1270" y="93980"/>
                  </a:cubicBezTo>
                  <a:lnTo>
                    <a:pt x="1270" y="440690"/>
                  </a:lnTo>
                  <a:lnTo>
                    <a:pt x="0" y="440690"/>
                  </a:lnTo>
                  <a:lnTo>
                    <a:pt x="0" y="1052924"/>
                  </a:lnTo>
                  <a:lnTo>
                    <a:pt x="4166870" y="1052924"/>
                  </a:lnTo>
                  <a:lnTo>
                    <a:pt x="4166870" y="441960"/>
                  </a:lnTo>
                  <a:lnTo>
                    <a:pt x="4168140" y="441960"/>
                  </a:lnTo>
                  <a:lnTo>
                    <a:pt x="4166870" y="193040"/>
                  </a:lnTo>
                  <a:lnTo>
                    <a:pt x="4166870" y="193040"/>
                  </a:lnTo>
                  <a:close/>
                </a:path>
              </a:pathLst>
            </a:custGeom>
            <a:solidFill>
              <a:srgbClr val="73E6EA"/>
            </a:solidFill>
          </p:spPr>
          <p:txBody>
            <a:bodyPr/>
            <a:lstStyle/>
            <a:p>
              <a:endParaRPr lang="en-US"/>
            </a:p>
          </p:txBody>
        </p:sp>
      </p:grpSp>
      <p:grpSp>
        <p:nvGrpSpPr>
          <p:cNvPr id="8" name="Group 9">
            <a:extLst>
              <a:ext uri="{FF2B5EF4-FFF2-40B4-BE49-F238E27FC236}">
                <a16:creationId xmlns:a16="http://schemas.microsoft.com/office/drawing/2014/main" id="{091EE8D4-3B5F-8D0B-81AE-548E5CD9A995}"/>
              </a:ext>
            </a:extLst>
          </p:cNvPr>
          <p:cNvGrpSpPr/>
          <p:nvPr/>
        </p:nvGrpSpPr>
        <p:grpSpPr>
          <a:xfrm>
            <a:off x="0" y="5938449"/>
            <a:ext cx="7278115" cy="1839103"/>
            <a:chOff x="0" y="0"/>
            <a:chExt cx="4166870" cy="1052924"/>
          </a:xfrm>
        </p:grpSpPr>
        <p:sp>
          <p:nvSpPr>
            <p:cNvPr id="9" name="Freeform 10">
              <a:extLst>
                <a:ext uri="{FF2B5EF4-FFF2-40B4-BE49-F238E27FC236}">
                  <a16:creationId xmlns:a16="http://schemas.microsoft.com/office/drawing/2014/main" id="{62C54ACD-FDE9-0A42-B6F7-BCC56AFAF525}"/>
                </a:ext>
              </a:extLst>
            </p:cNvPr>
            <p:cNvSpPr/>
            <p:nvPr/>
          </p:nvSpPr>
          <p:spPr>
            <a:xfrm>
              <a:off x="0" y="0"/>
              <a:ext cx="4168140" cy="1052924"/>
            </a:xfrm>
            <a:custGeom>
              <a:avLst/>
              <a:gdLst/>
              <a:ahLst/>
              <a:cxnLst/>
              <a:rect l="l" t="t" r="r" b="b"/>
              <a:pathLst>
                <a:path w="4168140" h="1052924">
                  <a:moveTo>
                    <a:pt x="4166870" y="193040"/>
                  </a:moveTo>
                  <a:cubicBezTo>
                    <a:pt x="4084320" y="137160"/>
                    <a:pt x="3983990" y="105410"/>
                    <a:pt x="3876040" y="105410"/>
                  </a:cubicBezTo>
                  <a:cubicBezTo>
                    <a:pt x="3717290" y="105410"/>
                    <a:pt x="3575050" y="176530"/>
                    <a:pt x="3478530" y="287020"/>
                  </a:cubicBezTo>
                  <a:cubicBezTo>
                    <a:pt x="3409950" y="254000"/>
                    <a:pt x="3332480" y="234950"/>
                    <a:pt x="3251200" y="234950"/>
                  </a:cubicBezTo>
                  <a:cubicBezTo>
                    <a:pt x="3186430" y="234950"/>
                    <a:pt x="3124200" y="246380"/>
                    <a:pt x="3067050" y="267970"/>
                  </a:cubicBezTo>
                  <a:cubicBezTo>
                    <a:pt x="2971800" y="137160"/>
                    <a:pt x="2816860" y="52070"/>
                    <a:pt x="2642870" y="52070"/>
                  </a:cubicBezTo>
                  <a:cubicBezTo>
                    <a:pt x="2470150" y="52070"/>
                    <a:pt x="2316480" y="135890"/>
                    <a:pt x="2221230" y="264160"/>
                  </a:cubicBezTo>
                  <a:cubicBezTo>
                    <a:pt x="2125980" y="165100"/>
                    <a:pt x="1992630" y="104140"/>
                    <a:pt x="1844040" y="104140"/>
                  </a:cubicBezTo>
                  <a:cubicBezTo>
                    <a:pt x="1727200" y="104140"/>
                    <a:pt x="1619250" y="142240"/>
                    <a:pt x="1531620" y="207010"/>
                  </a:cubicBezTo>
                  <a:cubicBezTo>
                    <a:pt x="1426210" y="81280"/>
                    <a:pt x="1262380" y="0"/>
                    <a:pt x="1079500" y="0"/>
                  </a:cubicBezTo>
                  <a:lnTo>
                    <a:pt x="1064260" y="0"/>
                  </a:lnTo>
                  <a:lnTo>
                    <a:pt x="1049020" y="0"/>
                  </a:lnTo>
                  <a:cubicBezTo>
                    <a:pt x="905510" y="0"/>
                    <a:pt x="774700" y="58420"/>
                    <a:pt x="679450" y="151130"/>
                  </a:cubicBezTo>
                  <a:cubicBezTo>
                    <a:pt x="665480" y="162560"/>
                    <a:pt x="652780" y="175260"/>
                    <a:pt x="641350" y="189230"/>
                  </a:cubicBezTo>
                  <a:cubicBezTo>
                    <a:pt x="603250" y="180340"/>
                    <a:pt x="563880" y="176530"/>
                    <a:pt x="524510" y="176530"/>
                  </a:cubicBezTo>
                  <a:cubicBezTo>
                    <a:pt x="412750" y="176530"/>
                    <a:pt x="309880" y="212090"/>
                    <a:pt x="224790" y="271780"/>
                  </a:cubicBezTo>
                  <a:cubicBezTo>
                    <a:pt x="168910" y="193040"/>
                    <a:pt x="91440" y="132080"/>
                    <a:pt x="1270" y="93980"/>
                  </a:cubicBezTo>
                  <a:lnTo>
                    <a:pt x="1270" y="440690"/>
                  </a:lnTo>
                  <a:lnTo>
                    <a:pt x="0" y="440690"/>
                  </a:lnTo>
                  <a:lnTo>
                    <a:pt x="0" y="1052924"/>
                  </a:lnTo>
                  <a:lnTo>
                    <a:pt x="4166870" y="1052924"/>
                  </a:lnTo>
                  <a:lnTo>
                    <a:pt x="4166870" y="441960"/>
                  </a:lnTo>
                  <a:lnTo>
                    <a:pt x="4168140" y="441960"/>
                  </a:lnTo>
                  <a:lnTo>
                    <a:pt x="4166870" y="193040"/>
                  </a:lnTo>
                  <a:lnTo>
                    <a:pt x="4166870" y="193040"/>
                  </a:lnTo>
                  <a:close/>
                </a:path>
              </a:pathLst>
            </a:custGeom>
            <a:solidFill>
              <a:srgbClr val="73E6EA"/>
            </a:solidFill>
          </p:spPr>
          <p:txBody>
            <a:bodyPr/>
            <a:lstStyle/>
            <a:p>
              <a:endParaRPr lang="en-US"/>
            </a:p>
          </p:txBody>
        </p:sp>
      </p:grpSp>
      <p:pic>
        <p:nvPicPr>
          <p:cNvPr id="11" name="Picture 14">
            <a:extLst>
              <a:ext uri="{FF2B5EF4-FFF2-40B4-BE49-F238E27FC236}">
                <a16:creationId xmlns:a16="http://schemas.microsoft.com/office/drawing/2014/main" id="{09867C40-82D2-DD5C-4A93-097F98419E9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450072" y="5401573"/>
            <a:ext cx="2971093" cy="1541255"/>
          </a:xfrm>
          <a:prstGeom prst="rect">
            <a:avLst/>
          </a:prstGeom>
        </p:spPr>
      </p:pic>
      <p:pic>
        <p:nvPicPr>
          <p:cNvPr id="12" name="Picture 15">
            <a:extLst>
              <a:ext uri="{FF2B5EF4-FFF2-40B4-BE49-F238E27FC236}">
                <a16:creationId xmlns:a16="http://schemas.microsoft.com/office/drawing/2014/main" id="{8C65C271-AD4E-977A-1602-5EFD96C8753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935618" y="1767559"/>
            <a:ext cx="870307" cy="967008"/>
          </a:xfrm>
          <a:prstGeom prst="rect">
            <a:avLst/>
          </a:prstGeom>
        </p:spPr>
      </p:pic>
      <p:pic>
        <p:nvPicPr>
          <p:cNvPr id="13" name="Picture 16">
            <a:extLst>
              <a:ext uri="{FF2B5EF4-FFF2-40B4-BE49-F238E27FC236}">
                <a16:creationId xmlns:a16="http://schemas.microsoft.com/office/drawing/2014/main" id="{322C18B0-980C-7E53-3BC4-A15D58578CA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r="33693"/>
          <a:stretch>
            <a:fillRect/>
          </a:stretch>
        </p:blipFill>
        <p:spPr>
          <a:xfrm rot="3480136">
            <a:off x="-586946" y="4125433"/>
            <a:ext cx="2925987" cy="3298592"/>
          </a:xfrm>
          <a:prstGeom prst="rect">
            <a:avLst/>
          </a:prstGeom>
        </p:spPr>
      </p:pic>
      <p:sp>
        <p:nvSpPr>
          <p:cNvPr id="14" name="TextBox 13">
            <a:extLst>
              <a:ext uri="{FF2B5EF4-FFF2-40B4-BE49-F238E27FC236}">
                <a16:creationId xmlns:a16="http://schemas.microsoft.com/office/drawing/2014/main" id="{5DA857BF-78B3-42C6-5B9C-68F17B78BE27}"/>
              </a:ext>
            </a:extLst>
          </p:cNvPr>
          <p:cNvSpPr txBox="1"/>
          <p:nvPr/>
        </p:nvSpPr>
        <p:spPr>
          <a:xfrm>
            <a:off x="831976" y="1522710"/>
            <a:ext cx="10973949" cy="523220"/>
          </a:xfrm>
          <a:prstGeom prst="rect">
            <a:avLst/>
          </a:prstGeom>
          <a:noFill/>
        </p:spPr>
        <p:txBody>
          <a:bodyPr wrap="square" rtlCol="0">
            <a:spAutoFit/>
          </a:bodyPr>
          <a:lstStyle/>
          <a:p>
            <a:r>
              <a:rPr lang="en-US" sz="2800" b="1">
                <a:solidFill>
                  <a:srgbClr val="FF0000"/>
                </a:solidFill>
                <a:latin typeface="UTM Avo" panose="02040603050506020204" pitchFamily="18" charset="0"/>
                <a:cs typeface="Arial" panose="020B0604020202020204" pitchFamily="34" charset="0"/>
              </a:rPr>
              <a:t>HĐ 6: Nhận biết một số nút cơ bản trên điều khiểu ti vi</a:t>
            </a:r>
          </a:p>
        </p:txBody>
      </p:sp>
      <p:sp>
        <p:nvSpPr>
          <p:cNvPr id="15" name="Rounded Rectangular Callout 17">
            <a:extLst>
              <a:ext uri="{FF2B5EF4-FFF2-40B4-BE49-F238E27FC236}">
                <a16:creationId xmlns:a16="http://schemas.microsoft.com/office/drawing/2014/main" id="{CDF8C681-8739-2B76-D74E-FA62DD3768CC}"/>
              </a:ext>
            </a:extLst>
          </p:cNvPr>
          <p:cNvSpPr/>
          <p:nvPr/>
        </p:nvSpPr>
        <p:spPr>
          <a:xfrm>
            <a:off x="17417" y="3376539"/>
            <a:ext cx="3374385" cy="948481"/>
          </a:xfrm>
          <a:prstGeom prst="wedgeRoundRectCallout">
            <a:avLst>
              <a:gd name="adj1" fmla="val 72560"/>
              <a:gd name="adj2" fmla="val -45892"/>
              <a:gd name="adj3" fmla="val 16667"/>
            </a:avLst>
          </a:prstGeom>
          <a:solidFill>
            <a:srgbClr val="FBAD19"/>
          </a:solidFill>
          <a:ln>
            <a:noFill/>
          </a:ln>
          <a:effectLst>
            <a:outerShdw blurRad="149987" dist="250190" dir="8460000" algn="ctr">
              <a:srgbClr val="000000">
                <a:alpha val="28000"/>
              </a:srgbClr>
            </a:outerShdw>
            <a:reflection blurRad="6350" stA="50000" endA="300" endPos="55500" dist="50800" dir="5400000" sy="-100000" algn="bl" rotWithShape="0"/>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Thảo luận cặp đôi</a:t>
            </a:r>
          </a:p>
        </p:txBody>
      </p:sp>
      <p:sp>
        <p:nvSpPr>
          <p:cNvPr id="16" name="Rectangle 15">
            <a:extLst>
              <a:ext uri="{FF2B5EF4-FFF2-40B4-BE49-F238E27FC236}">
                <a16:creationId xmlns:a16="http://schemas.microsoft.com/office/drawing/2014/main" id="{01C45969-AAD9-4878-0C21-E257256C5666}"/>
              </a:ext>
            </a:extLst>
          </p:cNvPr>
          <p:cNvSpPr/>
          <p:nvPr/>
        </p:nvSpPr>
        <p:spPr>
          <a:xfrm>
            <a:off x="4133972" y="3066825"/>
            <a:ext cx="6929783" cy="2229841"/>
          </a:xfrm>
          <a:prstGeom prst="rect">
            <a:avLst/>
          </a:prstGeom>
        </p:spPr>
        <p:txBody>
          <a:bodyPr wrap="square">
            <a:spAutoFit/>
          </a:bodyPr>
          <a:lstStyle/>
          <a:p>
            <a:pPr algn="just">
              <a:lnSpc>
                <a:spcPct val="150000"/>
              </a:lnSpc>
            </a:pPr>
            <a:r>
              <a:rPr lang="en-US" sz="2400">
                <a:latin typeface="UTM Avo" panose="02040603050506020204" pitchFamily="18" charset="0"/>
                <a:cs typeface="Arial" panose="020B0604020202020204" pitchFamily="34" charset="0"/>
              </a:rPr>
              <a:t>Quan sát các nút cơ bản trên hình ảnh bộ điều khiển Ti vi trong mục 4 GSGK (trang 30), chỉ một số nút quan trọng và nêu chức năng của chúng.</a:t>
            </a:r>
          </a:p>
        </p:txBody>
      </p:sp>
    </p:spTree>
    <p:extLst>
      <p:ext uri="{BB962C8B-B14F-4D97-AF65-F5344CB8AC3E}">
        <p14:creationId xmlns:p14="http://schemas.microsoft.com/office/powerpoint/2010/main" val="39576820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8" name="Rectangle 17">
            <a:extLst>
              <a:ext uri="{FF2B5EF4-FFF2-40B4-BE49-F238E27FC236}">
                <a16:creationId xmlns:a16="http://schemas.microsoft.com/office/drawing/2014/main" id="{D376CAE6-7EA0-BB3D-E156-7060C6ED234E}"/>
              </a:ext>
            </a:extLst>
          </p:cNvPr>
          <p:cNvSpPr/>
          <p:nvPr/>
        </p:nvSpPr>
        <p:spPr>
          <a:xfrm>
            <a:off x="6985712" y="3429000"/>
            <a:ext cx="5206288"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pic>
        <p:nvPicPr>
          <p:cNvPr id="5" name="Picture 13">
            <a:extLst>
              <a:ext uri="{FF2B5EF4-FFF2-40B4-BE49-F238E27FC236}">
                <a16:creationId xmlns:a16="http://schemas.microsoft.com/office/drawing/2014/main" id="{126BB2D0-8C48-1D2D-B2AC-9EC69FDAEB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3775" y="5735047"/>
            <a:ext cx="582532" cy="1122953"/>
          </a:xfrm>
          <a:prstGeom prst="rect">
            <a:avLst/>
          </a:prstGeom>
        </p:spPr>
      </p:pic>
      <p:pic>
        <p:nvPicPr>
          <p:cNvPr id="6" name="Picture 14">
            <a:extLst>
              <a:ext uri="{FF2B5EF4-FFF2-40B4-BE49-F238E27FC236}">
                <a16:creationId xmlns:a16="http://schemas.microsoft.com/office/drawing/2014/main" id="{68832B06-3E3C-3223-3B05-6390B2CBEBD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400000">
            <a:off x="11219219" y="-91389"/>
            <a:ext cx="1909999" cy="1800174"/>
          </a:xfrm>
          <a:prstGeom prst="rect">
            <a:avLst/>
          </a:prstGeom>
        </p:spPr>
      </p:pic>
      <p:pic>
        <p:nvPicPr>
          <p:cNvPr id="8" name="Picture 7">
            <a:extLst>
              <a:ext uri="{FF2B5EF4-FFF2-40B4-BE49-F238E27FC236}">
                <a16:creationId xmlns:a16="http://schemas.microsoft.com/office/drawing/2014/main" id="{0B066B72-6AFD-DC5F-C9A4-07B166E8A62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2061" t="51780" r="50658"/>
          <a:stretch/>
        </p:blipFill>
        <p:spPr>
          <a:xfrm>
            <a:off x="3692552" y="1763698"/>
            <a:ext cx="4433061" cy="4431148"/>
          </a:xfrm>
          <a:prstGeom prst="rect">
            <a:avLst/>
          </a:prstGeom>
        </p:spPr>
      </p:pic>
      <p:sp>
        <p:nvSpPr>
          <p:cNvPr id="9" name="Rounded Rectangle 7">
            <a:extLst>
              <a:ext uri="{FF2B5EF4-FFF2-40B4-BE49-F238E27FC236}">
                <a16:creationId xmlns:a16="http://schemas.microsoft.com/office/drawing/2014/main" id="{3E50332C-C184-CE2C-3017-2CFEFD6673C4}"/>
              </a:ext>
            </a:extLst>
          </p:cNvPr>
          <p:cNvSpPr/>
          <p:nvPr/>
        </p:nvSpPr>
        <p:spPr>
          <a:xfrm>
            <a:off x="1823353" y="1876669"/>
            <a:ext cx="2309867" cy="759350"/>
          </a:xfrm>
          <a:prstGeom prst="roundRect">
            <a:avLst/>
          </a:prstGeom>
          <a:solidFill>
            <a:srgbClr val="FFDE59"/>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a:solidFill>
                  <a:schemeClr val="tx1"/>
                </a:solidFill>
                <a:latin typeface="UTM Avo" panose="02040603050506020204" pitchFamily="18" charset="0"/>
                <a:cs typeface="Arial" panose="020B0604020202020204" pitchFamily="34" charset="0"/>
              </a:rPr>
              <a:t>Nút nguồn</a:t>
            </a:r>
          </a:p>
        </p:txBody>
      </p:sp>
      <p:sp>
        <p:nvSpPr>
          <p:cNvPr id="10" name="TextBox 9">
            <a:extLst>
              <a:ext uri="{FF2B5EF4-FFF2-40B4-BE49-F238E27FC236}">
                <a16:creationId xmlns:a16="http://schemas.microsoft.com/office/drawing/2014/main" id="{1FBA749F-4B0E-796B-10D8-33E2D24F9D38}"/>
              </a:ext>
            </a:extLst>
          </p:cNvPr>
          <p:cNvSpPr txBox="1"/>
          <p:nvPr/>
        </p:nvSpPr>
        <p:spPr>
          <a:xfrm>
            <a:off x="353496" y="2748990"/>
            <a:ext cx="4600629" cy="502766"/>
          </a:xfrm>
          <a:prstGeom prst="rect">
            <a:avLst/>
          </a:prstGeom>
          <a:noFill/>
        </p:spPr>
        <p:txBody>
          <a:bodyPr wrap="square" rtlCol="0">
            <a:spAutoFit/>
          </a:bodyPr>
          <a:lstStyle/>
          <a:p>
            <a:r>
              <a:rPr lang="en-US" sz="2600">
                <a:latin typeface="UTM Avo" panose="02040603050506020204" pitchFamily="18" charset="0"/>
                <a:cs typeface="Arial" panose="020B0604020202020204" pitchFamily="34" charset="0"/>
                <a:sym typeface="Wingdings" panose="05000000000000000000" pitchFamily="2" charset="2"/>
              </a:rPr>
              <a:t> Chức năng: bật, tắt ti vi</a:t>
            </a:r>
            <a:endParaRPr lang="en-US" sz="2600">
              <a:latin typeface="UTM Avo" panose="02040603050506020204" pitchFamily="18" charset="0"/>
              <a:cs typeface="Arial" panose="020B0604020202020204" pitchFamily="34" charset="0"/>
            </a:endParaRPr>
          </a:p>
        </p:txBody>
      </p:sp>
      <p:sp>
        <p:nvSpPr>
          <p:cNvPr id="11" name="Rounded Rectangle 16">
            <a:extLst>
              <a:ext uri="{FF2B5EF4-FFF2-40B4-BE49-F238E27FC236}">
                <a16:creationId xmlns:a16="http://schemas.microsoft.com/office/drawing/2014/main" id="{0037EE99-BA64-68AB-F153-05C2D86C89BF}"/>
              </a:ext>
            </a:extLst>
          </p:cNvPr>
          <p:cNvSpPr/>
          <p:nvPr/>
        </p:nvSpPr>
        <p:spPr>
          <a:xfrm>
            <a:off x="1286283" y="3927988"/>
            <a:ext cx="2861516" cy="759350"/>
          </a:xfrm>
          <a:prstGeom prst="roundRect">
            <a:avLst/>
          </a:prstGeom>
          <a:solidFill>
            <a:srgbClr val="FFDE59"/>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a:solidFill>
                  <a:schemeClr val="tx1"/>
                </a:solidFill>
                <a:latin typeface="UTM Avo" panose="02040603050506020204" pitchFamily="18" charset="0"/>
                <a:cs typeface="Arial" panose="020B0604020202020204" pitchFamily="34" charset="0"/>
              </a:rPr>
              <a:t>Nút chuyển kênh</a:t>
            </a:r>
          </a:p>
        </p:txBody>
      </p:sp>
      <p:sp>
        <p:nvSpPr>
          <p:cNvPr id="12" name="TextBox 11">
            <a:extLst>
              <a:ext uri="{FF2B5EF4-FFF2-40B4-BE49-F238E27FC236}">
                <a16:creationId xmlns:a16="http://schemas.microsoft.com/office/drawing/2014/main" id="{E99544A3-7EA1-DBD8-742F-A394F31F70BC}"/>
              </a:ext>
            </a:extLst>
          </p:cNvPr>
          <p:cNvSpPr txBox="1"/>
          <p:nvPr/>
        </p:nvSpPr>
        <p:spPr>
          <a:xfrm>
            <a:off x="737726" y="4881045"/>
            <a:ext cx="4528242" cy="1247649"/>
          </a:xfrm>
          <a:prstGeom prst="rect">
            <a:avLst/>
          </a:prstGeom>
          <a:noFill/>
        </p:spPr>
        <p:txBody>
          <a:bodyPr wrap="square" rtlCol="0">
            <a:spAutoFit/>
          </a:bodyPr>
          <a:lstStyle/>
          <a:p>
            <a:pPr>
              <a:lnSpc>
                <a:spcPct val="150000"/>
              </a:lnSpc>
            </a:pPr>
            <a:r>
              <a:rPr lang="en-US" sz="2600">
                <a:latin typeface="UTM Avo" panose="02040603050506020204" pitchFamily="18" charset="0"/>
                <a:cs typeface="Arial" panose="020B0604020202020204" pitchFamily="34" charset="0"/>
                <a:sym typeface="Wingdings" panose="05000000000000000000" pitchFamily="2" charset="2"/>
              </a:rPr>
              <a:t> Chức năng: chuyển kênh truyền hình liên tiếp</a:t>
            </a:r>
            <a:endParaRPr lang="en-US" sz="2600">
              <a:latin typeface="UTM Avo" panose="02040603050506020204" pitchFamily="18" charset="0"/>
              <a:cs typeface="Arial" panose="020B0604020202020204" pitchFamily="34" charset="0"/>
            </a:endParaRPr>
          </a:p>
        </p:txBody>
      </p:sp>
      <p:sp>
        <p:nvSpPr>
          <p:cNvPr id="13" name="Rounded Rectangle 18">
            <a:extLst>
              <a:ext uri="{FF2B5EF4-FFF2-40B4-BE49-F238E27FC236}">
                <a16:creationId xmlns:a16="http://schemas.microsoft.com/office/drawing/2014/main" id="{8B35976D-A42C-398A-B60F-0670CA98410C}"/>
              </a:ext>
            </a:extLst>
          </p:cNvPr>
          <p:cNvSpPr/>
          <p:nvPr/>
        </p:nvSpPr>
        <p:spPr>
          <a:xfrm>
            <a:off x="7652532" y="2661136"/>
            <a:ext cx="3812137" cy="759350"/>
          </a:xfrm>
          <a:prstGeom prst="roundRect">
            <a:avLst/>
          </a:prstGeom>
          <a:solidFill>
            <a:srgbClr val="FFDE59"/>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a:solidFill>
                  <a:schemeClr val="tx1"/>
                </a:solidFill>
                <a:latin typeface="UTM Avo" panose="02040603050506020204" pitchFamily="18" charset="0"/>
                <a:cs typeface="Arial" panose="020B0604020202020204" pitchFamily="34" charset="0"/>
              </a:rPr>
              <a:t>Nút bấm số chọn kênh</a:t>
            </a:r>
          </a:p>
        </p:txBody>
      </p:sp>
      <p:sp>
        <p:nvSpPr>
          <p:cNvPr id="14" name="TextBox 13">
            <a:extLst>
              <a:ext uri="{FF2B5EF4-FFF2-40B4-BE49-F238E27FC236}">
                <a16:creationId xmlns:a16="http://schemas.microsoft.com/office/drawing/2014/main" id="{84100D3C-DD75-78DB-6B5D-C483040375D0}"/>
              </a:ext>
            </a:extLst>
          </p:cNvPr>
          <p:cNvSpPr txBox="1"/>
          <p:nvPr/>
        </p:nvSpPr>
        <p:spPr>
          <a:xfrm>
            <a:off x="7388056" y="3394676"/>
            <a:ext cx="4528242" cy="1247649"/>
          </a:xfrm>
          <a:prstGeom prst="rect">
            <a:avLst/>
          </a:prstGeom>
          <a:noFill/>
        </p:spPr>
        <p:txBody>
          <a:bodyPr wrap="square" rtlCol="0">
            <a:spAutoFit/>
          </a:bodyPr>
          <a:lstStyle/>
          <a:p>
            <a:pPr>
              <a:lnSpc>
                <a:spcPct val="150000"/>
              </a:lnSpc>
            </a:pPr>
            <a:r>
              <a:rPr lang="en-US" sz="2600">
                <a:latin typeface="UTM Avo" panose="02040603050506020204" pitchFamily="18" charset="0"/>
                <a:cs typeface="Arial" panose="020B0604020202020204" pitchFamily="34" charset="0"/>
                <a:sym typeface="Wingdings" panose="05000000000000000000" pitchFamily="2" charset="2"/>
              </a:rPr>
              <a:t> Chức năng: chọn kênh tuỳ ý thích</a:t>
            </a:r>
            <a:endParaRPr lang="en-US" sz="2600">
              <a:latin typeface="UTM Avo" panose="02040603050506020204" pitchFamily="18" charset="0"/>
              <a:cs typeface="Arial" panose="020B0604020202020204" pitchFamily="34" charset="0"/>
            </a:endParaRPr>
          </a:p>
        </p:txBody>
      </p:sp>
      <p:sp>
        <p:nvSpPr>
          <p:cNvPr id="15" name="Rounded Rectangle 20">
            <a:extLst>
              <a:ext uri="{FF2B5EF4-FFF2-40B4-BE49-F238E27FC236}">
                <a16:creationId xmlns:a16="http://schemas.microsoft.com/office/drawing/2014/main" id="{68965A2B-8C2F-D4F2-2F7D-B788A84F37CF}"/>
              </a:ext>
            </a:extLst>
          </p:cNvPr>
          <p:cNvSpPr/>
          <p:nvPr/>
        </p:nvSpPr>
        <p:spPr>
          <a:xfrm>
            <a:off x="7692156" y="4735084"/>
            <a:ext cx="2771022" cy="759350"/>
          </a:xfrm>
          <a:prstGeom prst="roundRect">
            <a:avLst/>
          </a:prstGeom>
          <a:solidFill>
            <a:srgbClr val="FFDE59"/>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a:solidFill>
                  <a:schemeClr val="tx1"/>
                </a:solidFill>
                <a:latin typeface="UTM Avo" panose="02040603050506020204" pitchFamily="18" charset="0"/>
                <a:cs typeface="Arial" panose="020B0604020202020204" pitchFamily="34" charset="0"/>
              </a:rPr>
              <a:t>Nút âm lượng</a:t>
            </a:r>
          </a:p>
        </p:txBody>
      </p:sp>
      <p:sp>
        <p:nvSpPr>
          <p:cNvPr id="16" name="TextBox 15">
            <a:extLst>
              <a:ext uri="{FF2B5EF4-FFF2-40B4-BE49-F238E27FC236}">
                <a16:creationId xmlns:a16="http://schemas.microsoft.com/office/drawing/2014/main" id="{97B6B692-922B-6E35-49BD-F56FFA346ACB}"/>
              </a:ext>
            </a:extLst>
          </p:cNvPr>
          <p:cNvSpPr txBox="1"/>
          <p:nvPr/>
        </p:nvSpPr>
        <p:spPr>
          <a:xfrm>
            <a:off x="7193280" y="5596262"/>
            <a:ext cx="4528242" cy="1247649"/>
          </a:xfrm>
          <a:prstGeom prst="rect">
            <a:avLst/>
          </a:prstGeom>
          <a:noFill/>
        </p:spPr>
        <p:txBody>
          <a:bodyPr wrap="square" rtlCol="0">
            <a:spAutoFit/>
          </a:bodyPr>
          <a:lstStyle/>
          <a:p>
            <a:pPr>
              <a:lnSpc>
                <a:spcPct val="150000"/>
              </a:lnSpc>
            </a:pPr>
            <a:r>
              <a:rPr lang="en-US" sz="2600">
                <a:latin typeface="UTM Avo" panose="02040603050506020204" pitchFamily="18" charset="0"/>
                <a:cs typeface="Arial" panose="020B0604020202020204" pitchFamily="34" charset="0"/>
                <a:sym typeface="Wingdings" panose="05000000000000000000" pitchFamily="2" charset="2"/>
              </a:rPr>
              <a:t> Chức năng: tăng, giảm âm lượng</a:t>
            </a:r>
            <a:endParaRPr lang="en-US" sz="260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9176908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ppt_x"/>
                                          </p:val>
                                        </p:tav>
                                        <p:tav tm="100000">
                                          <p:val>
                                            <p:strVal val="#ppt_x"/>
                                          </p:val>
                                        </p:tav>
                                      </p:tavLst>
                                    </p:anim>
                                    <p:anim calcmode="lin" valueType="num">
                                      <p:cBhvr additive="base">
                                        <p:cTn id="3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arn(inVertical)">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16">
                                            <p:txEl>
                                              <p:pRg st="0" end="0"/>
                                            </p:txEl>
                                          </p:spTgt>
                                        </p:tgtEl>
                                        <p:attrNameLst>
                                          <p:attrName>style.visibility</p:attrName>
                                        </p:attrNameLst>
                                      </p:cBhvr>
                                      <p:to>
                                        <p:strVal val="visible"/>
                                      </p:to>
                                    </p:set>
                                    <p:animEffect transition="in" filter="barn(inVertical)">
                                      <p:cBhvr>
                                        <p:cTn id="51"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P spid="13" grpId="0" animBg="1"/>
      <p:bldP spid="14" grpId="0"/>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4" name="Rectangle 13">
            <a:extLst>
              <a:ext uri="{FF2B5EF4-FFF2-40B4-BE49-F238E27FC236}">
                <a16:creationId xmlns:a16="http://schemas.microsoft.com/office/drawing/2014/main" id="{9CD8627B-3636-7E28-62D1-F99BDDB4FA22}"/>
              </a:ext>
            </a:extLst>
          </p:cNvPr>
          <p:cNvSpPr/>
          <p:nvPr/>
        </p:nvSpPr>
        <p:spPr>
          <a:xfrm>
            <a:off x="6985712" y="3429000"/>
            <a:ext cx="5206288"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pic>
        <p:nvPicPr>
          <p:cNvPr id="2" name="Picture 1">
            <a:extLst>
              <a:ext uri="{FF2B5EF4-FFF2-40B4-BE49-F238E27FC236}">
                <a16:creationId xmlns:a16="http://schemas.microsoft.com/office/drawing/2014/main" id="{A83C3DA9-62DE-327F-41E6-5B6B419177DF}"/>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24140" t="73749" r="50658" b="6350"/>
          <a:stretch/>
        </p:blipFill>
        <p:spPr>
          <a:xfrm>
            <a:off x="7982392" y="1894136"/>
            <a:ext cx="4465383" cy="2724991"/>
          </a:xfrm>
          <a:prstGeom prst="rect">
            <a:avLst/>
          </a:prstGeom>
        </p:spPr>
      </p:pic>
      <p:pic>
        <p:nvPicPr>
          <p:cNvPr id="6" name="Picture 13">
            <a:extLst>
              <a:ext uri="{FF2B5EF4-FFF2-40B4-BE49-F238E27FC236}">
                <a16:creationId xmlns:a16="http://schemas.microsoft.com/office/drawing/2014/main" id="{0BE758A0-0AD6-BB0D-965D-B6188F78208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28100" y="6355650"/>
            <a:ext cx="582532" cy="1122953"/>
          </a:xfrm>
          <a:prstGeom prst="rect">
            <a:avLst/>
          </a:prstGeom>
        </p:spPr>
      </p:pic>
      <p:pic>
        <p:nvPicPr>
          <p:cNvPr id="7" name="Picture 14">
            <a:extLst>
              <a:ext uri="{FF2B5EF4-FFF2-40B4-BE49-F238E27FC236}">
                <a16:creationId xmlns:a16="http://schemas.microsoft.com/office/drawing/2014/main" id="{CED4EA32-CF3B-3A4B-EAAB-572D4CF237B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5400000">
            <a:off x="11015175" y="1401545"/>
            <a:ext cx="1909999" cy="1800174"/>
          </a:xfrm>
          <a:prstGeom prst="rect">
            <a:avLst/>
          </a:prstGeom>
        </p:spPr>
      </p:pic>
      <p:pic>
        <p:nvPicPr>
          <p:cNvPr id="8" name="Picture 15">
            <a:extLst>
              <a:ext uri="{FF2B5EF4-FFF2-40B4-BE49-F238E27FC236}">
                <a16:creationId xmlns:a16="http://schemas.microsoft.com/office/drawing/2014/main" id="{40C8D543-4D68-C8AB-854E-E1131070B2B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0800000">
            <a:off x="7772400" y="7118633"/>
            <a:ext cx="1504401" cy="303615"/>
          </a:xfrm>
          <a:prstGeom prst="rect">
            <a:avLst/>
          </a:prstGeom>
        </p:spPr>
      </p:pic>
      <p:pic>
        <p:nvPicPr>
          <p:cNvPr id="10" name="Picture 9">
            <a:extLst>
              <a:ext uri="{FF2B5EF4-FFF2-40B4-BE49-F238E27FC236}">
                <a16:creationId xmlns:a16="http://schemas.microsoft.com/office/drawing/2014/main" id="{AD5E7284-1F3F-3368-3321-265530FE515F}"/>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51095" t="51448" r="9431" b="6557"/>
          <a:stretch/>
        </p:blipFill>
        <p:spPr>
          <a:xfrm>
            <a:off x="925937" y="1556630"/>
            <a:ext cx="4368800" cy="3591877"/>
          </a:xfrm>
          <a:prstGeom prst="rect">
            <a:avLst/>
          </a:prstGeom>
          <a:effectLst>
            <a:softEdge rad="127000"/>
          </a:effectLst>
        </p:spPr>
      </p:pic>
      <p:sp>
        <p:nvSpPr>
          <p:cNvPr id="11" name="Cloud Callout 3">
            <a:extLst>
              <a:ext uri="{FF2B5EF4-FFF2-40B4-BE49-F238E27FC236}">
                <a16:creationId xmlns:a16="http://schemas.microsoft.com/office/drawing/2014/main" id="{35BB7790-5786-03BD-CD7B-BE795564FCB7}"/>
              </a:ext>
            </a:extLst>
          </p:cNvPr>
          <p:cNvSpPr/>
          <p:nvPr/>
        </p:nvSpPr>
        <p:spPr>
          <a:xfrm>
            <a:off x="44225" y="5301370"/>
            <a:ext cx="6095999" cy="13785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en-US" sz="2400">
                <a:solidFill>
                  <a:schemeClr val="tx1"/>
                </a:solidFill>
                <a:latin typeface="UTM Avo" panose="02040603050506020204" pitchFamily="18" charset="0"/>
                <a:cs typeface="Arial" panose="020B0604020202020204" pitchFamily="34" charset="0"/>
              </a:rPr>
              <a:t>Để điều chỉnh âm lượng, em cần điều chỉnh nút nào trên điều khiển ti vi?</a:t>
            </a:r>
          </a:p>
        </p:txBody>
      </p:sp>
      <p:sp>
        <p:nvSpPr>
          <p:cNvPr id="12" name="Right Arrow 4">
            <a:extLst>
              <a:ext uri="{FF2B5EF4-FFF2-40B4-BE49-F238E27FC236}">
                <a16:creationId xmlns:a16="http://schemas.microsoft.com/office/drawing/2014/main" id="{1BAC38DD-C170-D6A5-35D5-9A29BA89766C}"/>
              </a:ext>
            </a:extLst>
          </p:cNvPr>
          <p:cNvSpPr/>
          <p:nvPr/>
        </p:nvSpPr>
        <p:spPr>
          <a:xfrm>
            <a:off x="5518664" y="3352569"/>
            <a:ext cx="1211273" cy="86131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3" name="TextBox 12">
            <a:extLst>
              <a:ext uri="{FF2B5EF4-FFF2-40B4-BE49-F238E27FC236}">
                <a16:creationId xmlns:a16="http://schemas.microsoft.com/office/drawing/2014/main" id="{14F2D4AB-EB02-ED3E-5F8E-F10788D2714F}"/>
              </a:ext>
            </a:extLst>
          </p:cNvPr>
          <p:cNvSpPr txBox="1"/>
          <p:nvPr/>
        </p:nvSpPr>
        <p:spPr>
          <a:xfrm>
            <a:off x="7269417" y="4814035"/>
            <a:ext cx="4794483" cy="1881281"/>
          </a:xfrm>
          <a:prstGeom prst="roundRect">
            <a:avLst>
              <a:gd name="adj" fmla="val 18301"/>
            </a:avLst>
          </a:prstGeom>
          <a:solidFill>
            <a:schemeClr val="accent2">
              <a:lumMod val="20000"/>
              <a:lumOff val="80000"/>
            </a:schemeClr>
          </a:solidFill>
        </p:spPr>
        <p:txBody>
          <a:bodyPr wrap="square" rtlCol="0">
            <a:spAutoFit/>
          </a:bodyPr>
          <a:lstStyle/>
          <a:p>
            <a:pPr>
              <a:lnSpc>
                <a:spcPct val="150000"/>
              </a:lnSpc>
            </a:pPr>
            <a:r>
              <a:rPr lang="en-US" sz="2400">
                <a:solidFill>
                  <a:schemeClr val="tx1"/>
                </a:solidFill>
                <a:latin typeface="UTM Avo" panose="02040603050506020204" pitchFamily="18" charset="0"/>
                <a:cs typeface="Arial" panose="020B0604020202020204" pitchFamily="34" charset="0"/>
              </a:rPr>
              <a:t>Để điều chỉnh âm lượng ti vi: nhấn vào nút VOL + hoặc VOL – trên điều khiển.</a:t>
            </a:r>
          </a:p>
        </p:txBody>
      </p:sp>
    </p:spTree>
    <p:extLst>
      <p:ext uri="{BB962C8B-B14F-4D97-AF65-F5344CB8AC3E}">
        <p14:creationId xmlns:p14="http://schemas.microsoft.com/office/powerpoint/2010/main" val="33246194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16" presetClass="entr" presetSubtype="21"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80">
                                          <p:stCondLst>
                                            <p:cond delay="0"/>
                                          </p:stCondLst>
                                        </p:cTn>
                                        <p:tgtEl>
                                          <p:spTgt spid="12"/>
                                        </p:tgtEl>
                                      </p:cBhvr>
                                    </p:animEffect>
                                    <p:anim calcmode="lin" valueType="num">
                                      <p:cBhvr>
                                        <p:cTn id="1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3" dur="26">
                                          <p:stCondLst>
                                            <p:cond delay="650"/>
                                          </p:stCondLst>
                                        </p:cTn>
                                        <p:tgtEl>
                                          <p:spTgt spid="12"/>
                                        </p:tgtEl>
                                      </p:cBhvr>
                                      <p:to x="100000" y="60000"/>
                                    </p:animScale>
                                    <p:animScale>
                                      <p:cBhvr>
                                        <p:cTn id="24" dur="166" decel="50000">
                                          <p:stCondLst>
                                            <p:cond delay="676"/>
                                          </p:stCondLst>
                                        </p:cTn>
                                        <p:tgtEl>
                                          <p:spTgt spid="12"/>
                                        </p:tgtEl>
                                      </p:cBhvr>
                                      <p:to x="100000" y="100000"/>
                                    </p:animScale>
                                    <p:animScale>
                                      <p:cBhvr>
                                        <p:cTn id="25" dur="26">
                                          <p:stCondLst>
                                            <p:cond delay="1312"/>
                                          </p:stCondLst>
                                        </p:cTn>
                                        <p:tgtEl>
                                          <p:spTgt spid="12"/>
                                        </p:tgtEl>
                                      </p:cBhvr>
                                      <p:to x="100000" y="80000"/>
                                    </p:animScale>
                                    <p:animScale>
                                      <p:cBhvr>
                                        <p:cTn id="26" dur="166" decel="50000">
                                          <p:stCondLst>
                                            <p:cond delay="1338"/>
                                          </p:stCondLst>
                                        </p:cTn>
                                        <p:tgtEl>
                                          <p:spTgt spid="12"/>
                                        </p:tgtEl>
                                      </p:cBhvr>
                                      <p:to x="100000" y="100000"/>
                                    </p:animScale>
                                    <p:animScale>
                                      <p:cBhvr>
                                        <p:cTn id="27" dur="26">
                                          <p:stCondLst>
                                            <p:cond delay="1642"/>
                                          </p:stCondLst>
                                        </p:cTn>
                                        <p:tgtEl>
                                          <p:spTgt spid="12"/>
                                        </p:tgtEl>
                                      </p:cBhvr>
                                      <p:to x="100000" y="90000"/>
                                    </p:animScale>
                                    <p:animScale>
                                      <p:cBhvr>
                                        <p:cTn id="28" dur="166" decel="50000">
                                          <p:stCondLst>
                                            <p:cond delay="1668"/>
                                          </p:stCondLst>
                                        </p:cTn>
                                        <p:tgtEl>
                                          <p:spTgt spid="12"/>
                                        </p:tgtEl>
                                      </p:cBhvr>
                                      <p:to x="100000" y="100000"/>
                                    </p:animScale>
                                    <p:animScale>
                                      <p:cBhvr>
                                        <p:cTn id="29" dur="26">
                                          <p:stCondLst>
                                            <p:cond delay="1808"/>
                                          </p:stCondLst>
                                        </p:cTn>
                                        <p:tgtEl>
                                          <p:spTgt spid="12"/>
                                        </p:tgtEl>
                                      </p:cBhvr>
                                      <p:to x="100000" y="95000"/>
                                    </p:animScale>
                                    <p:animScale>
                                      <p:cBhvr>
                                        <p:cTn id="30" dur="166" decel="50000">
                                          <p:stCondLst>
                                            <p:cond delay="1834"/>
                                          </p:stCondLst>
                                        </p:cTn>
                                        <p:tgtEl>
                                          <p:spTgt spid="12"/>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down)">
                                      <p:cBhvr>
                                        <p:cTn id="35" dur="500"/>
                                        <p:tgtEl>
                                          <p:spTgt spid="2"/>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inVertical)">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5" name="Rectangle 14">
            <a:extLst>
              <a:ext uri="{FF2B5EF4-FFF2-40B4-BE49-F238E27FC236}">
                <a16:creationId xmlns:a16="http://schemas.microsoft.com/office/drawing/2014/main" id="{5BFD3826-5AC0-3147-96A4-8CC51FD3B1DF}"/>
              </a:ext>
            </a:extLst>
          </p:cNvPr>
          <p:cNvSpPr/>
          <p:nvPr/>
        </p:nvSpPr>
        <p:spPr>
          <a:xfrm>
            <a:off x="6985712" y="3429000"/>
            <a:ext cx="5206288"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pic>
        <p:nvPicPr>
          <p:cNvPr id="5" name="Picture 13">
            <a:extLst>
              <a:ext uri="{FF2B5EF4-FFF2-40B4-BE49-F238E27FC236}">
                <a16:creationId xmlns:a16="http://schemas.microsoft.com/office/drawing/2014/main" id="{C6A2D020-28A8-267A-7D3D-74CB4353E14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0500" y="5456490"/>
            <a:ext cx="582532" cy="1122953"/>
          </a:xfrm>
          <a:prstGeom prst="rect">
            <a:avLst/>
          </a:prstGeom>
        </p:spPr>
      </p:pic>
      <p:pic>
        <p:nvPicPr>
          <p:cNvPr id="6" name="Picture 14">
            <a:extLst>
              <a:ext uri="{FF2B5EF4-FFF2-40B4-BE49-F238E27FC236}">
                <a16:creationId xmlns:a16="http://schemas.microsoft.com/office/drawing/2014/main" id="{C76A9118-7BA7-FCE3-C579-B1404A44B8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400000">
            <a:off x="11219219" y="-91389"/>
            <a:ext cx="1909999" cy="1800174"/>
          </a:xfrm>
          <a:prstGeom prst="rect">
            <a:avLst/>
          </a:prstGeom>
        </p:spPr>
      </p:pic>
      <p:pic>
        <p:nvPicPr>
          <p:cNvPr id="7" name="Picture 15">
            <a:extLst>
              <a:ext uri="{FF2B5EF4-FFF2-40B4-BE49-F238E27FC236}">
                <a16:creationId xmlns:a16="http://schemas.microsoft.com/office/drawing/2014/main" id="{50BAC8CC-F252-9010-94E8-ADF6EE16277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a:off x="7924800" y="6219473"/>
            <a:ext cx="1504401" cy="303615"/>
          </a:xfrm>
          <a:prstGeom prst="rect">
            <a:avLst/>
          </a:prstGeom>
        </p:spPr>
      </p:pic>
      <p:pic>
        <p:nvPicPr>
          <p:cNvPr id="9" name="Picture 25">
            <a:extLst>
              <a:ext uri="{FF2B5EF4-FFF2-40B4-BE49-F238E27FC236}">
                <a16:creationId xmlns:a16="http://schemas.microsoft.com/office/drawing/2014/main" id="{64456AED-106E-5047-CC68-763F2C047F2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29957" t="1720" r="5972" b="20168"/>
          <a:stretch>
            <a:fillRect/>
          </a:stretch>
        </p:blipFill>
        <p:spPr>
          <a:xfrm>
            <a:off x="-57919" y="2644185"/>
            <a:ext cx="2750319" cy="4433791"/>
          </a:xfrm>
          <a:prstGeom prst="rect">
            <a:avLst/>
          </a:prstGeom>
        </p:spPr>
      </p:pic>
      <p:pic>
        <p:nvPicPr>
          <p:cNvPr id="10" name="Picture 26">
            <a:extLst>
              <a:ext uri="{FF2B5EF4-FFF2-40B4-BE49-F238E27FC236}">
                <a16:creationId xmlns:a16="http://schemas.microsoft.com/office/drawing/2014/main" id="{8B404605-D35D-72D1-4609-5CDF76EFC693}"/>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1886517">
            <a:off x="644732" y="1400588"/>
            <a:ext cx="1013979" cy="1681917"/>
          </a:xfrm>
          <a:prstGeom prst="rect">
            <a:avLst/>
          </a:prstGeom>
        </p:spPr>
      </p:pic>
      <p:sp>
        <p:nvSpPr>
          <p:cNvPr id="11" name="Cloud Callout 25">
            <a:extLst>
              <a:ext uri="{FF2B5EF4-FFF2-40B4-BE49-F238E27FC236}">
                <a16:creationId xmlns:a16="http://schemas.microsoft.com/office/drawing/2014/main" id="{BAFDBCBA-4523-98B8-BD34-B111894A1FA2}"/>
              </a:ext>
            </a:extLst>
          </p:cNvPr>
          <p:cNvSpPr/>
          <p:nvPr/>
        </p:nvSpPr>
        <p:spPr>
          <a:xfrm>
            <a:off x="3894043" y="1173240"/>
            <a:ext cx="7886477" cy="3087751"/>
          </a:xfrm>
          <a:prstGeom prst="cloudCallout">
            <a:avLst>
              <a:gd name="adj1" fmla="val -63669"/>
              <a:gd name="adj2" fmla="val 13178"/>
            </a:avLst>
          </a:prstGeom>
          <a:solidFill>
            <a:schemeClr val="accent2">
              <a:lumMod val="20000"/>
              <a:lumOff val="80000"/>
            </a:schemeClr>
          </a:solidFill>
          <a:ln>
            <a:solidFill>
              <a:srgbClr val="FF6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Để chọn được kênh truyền hình, em cần điều chỉnh nút nào trên bộ điều khiển của ti vi ? </a:t>
            </a:r>
          </a:p>
        </p:txBody>
      </p:sp>
      <p:sp>
        <p:nvSpPr>
          <p:cNvPr id="12" name="Right Arrow 26">
            <a:extLst>
              <a:ext uri="{FF2B5EF4-FFF2-40B4-BE49-F238E27FC236}">
                <a16:creationId xmlns:a16="http://schemas.microsoft.com/office/drawing/2014/main" id="{28D8798D-2C52-592C-38E7-2CF98F373C5E}"/>
              </a:ext>
            </a:extLst>
          </p:cNvPr>
          <p:cNvSpPr/>
          <p:nvPr/>
        </p:nvSpPr>
        <p:spPr>
          <a:xfrm>
            <a:off x="3212076" y="5358161"/>
            <a:ext cx="1211273" cy="86131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pic>
        <p:nvPicPr>
          <p:cNvPr id="13" name="Picture 12">
            <a:extLst>
              <a:ext uri="{FF2B5EF4-FFF2-40B4-BE49-F238E27FC236}">
                <a16:creationId xmlns:a16="http://schemas.microsoft.com/office/drawing/2014/main" id="{27398224-0707-17FD-815E-F3F141FA3097}"/>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sharpenSoften amount="25000"/>
                    </a14:imgEffect>
                  </a14:imgLayer>
                </a14:imgProps>
              </a:ext>
              <a:ext uri="{28A0092B-C50C-407E-A947-70E740481C1C}">
                <a14:useLocalDpi xmlns:a14="http://schemas.microsoft.com/office/drawing/2010/main" val="0"/>
              </a:ext>
            </a:extLst>
          </a:blip>
          <a:srcRect l="24879" t="61558" r="54316" b="23907"/>
          <a:stretch/>
        </p:blipFill>
        <p:spPr>
          <a:xfrm>
            <a:off x="4682440" y="4720715"/>
            <a:ext cx="3271063" cy="1766073"/>
          </a:xfrm>
          <a:prstGeom prst="rect">
            <a:avLst/>
          </a:prstGeom>
        </p:spPr>
      </p:pic>
      <p:pic>
        <p:nvPicPr>
          <p:cNvPr id="14" name="Picture 13">
            <a:extLst>
              <a:ext uri="{FF2B5EF4-FFF2-40B4-BE49-F238E27FC236}">
                <a16:creationId xmlns:a16="http://schemas.microsoft.com/office/drawing/2014/main" id="{2F38A1CD-942B-005A-9089-AC95CADF15B7}"/>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sharpenSoften amount="25000"/>
                    </a14:imgEffect>
                  </a14:imgLayer>
                </a14:imgProps>
              </a:ext>
              <a:ext uri="{28A0092B-C50C-407E-A947-70E740481C1C}">
                <a14:useLocalDpi xmlns:a14="http://schemas.microsoft.com/office/drawing/2010/main" val="0"/>
              </a:ext>
            </a:extLst>
          </a:blip>
          <a:srcRect l="17126" t="71414" r="62069" b="14051"/>
          <a:stretch/>
        </p:blipFill>
        <p:spPr>
          <a:xfrm>
            <a:off x="7953324" y="4676459"/>
            <a:ext cx="3271063" cy="1766073"/>
          </a:xfrm>
          <a:prstGeom prst="rect">
            <a:avLst/>
          </a:prstGeom>
        </p:spPr>
      </p:pic>
    </p:spTree>
    <p:extLst>
      <p:ext uri="{BB962C8B-B14F-4D97-AF65-F5344CB8AC3E}">
        <p14:creationId xmlns:p14="http://schemas.microsoft.com/office/powerpoint/2010/main" val="42870579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80">
                                          <p:stCondLst>
                                            <p:cond delay="0"/>
                                          </p:stCondLst>
                                        </p:cTn>
                                        <p:tgtEl>
                                          <p:spTgt spid="12"/>
                                        </p:tgtEl>
                                      </p:cBhvr>
                                    </p:animEffect>
                                    <p:anim calcmode="lin" valueType="num">
                                      <p:cBhvr>
                                        <p:cTn id="13"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8" dur="26">
                                          <p:stCondLst>
                                            <p:cond delay="650"/>
                                          </p:stCondLst>
                                        </p:cTn>
                                        <p:tgtEl>
                                          <p:spTgt spid="12"/>
                                        </p:tgtEl>
                                      </p:cBhvr>
                                      <p:to x="100000" y="60000"/>
                                    </p:animScale>
                                    <p:animScale>
                                      <p:cBhvr>
                                        <p:cTn id="19" dur="166" decel="50000">
                                          <p:stCondLst>
                                            <p:cond delay="676"/>
                                          </p:stCondLst>
                                        </p:cTn>
                                        <p:tgtEl>
                                          <p:spTgt spid="12"/>
                                        </p:tgtEl>
                                      </p:cBhvr>
                                      <p:to x="100000" y="100000"/>
                                    </p:animScale>
                                    <p:animScale>
                                      <p:cBhvr>
                                        <p:cTn id="20" dur="26">
                                          <p:stCondLst>
                                            <p:cond delay="1312"/>
                                          </p:stCondLst>
                                        </p:cTn>
                                        <p:tgtEl>
                                          <p:spTgt spid="12"/>
                                        </p:tgtEl>
                                      </p:cBhvr>
                                      <p:to x="100000" y="80000"/>
                                    </p:animScale>
                                    <p:animScale>
                                      <p:cBhvr>
                                        <p:cTn id="21" dur="166" decel="50000">
                                          <p:stCondLst>
                                            <p:cond delay="1338"/>
                                          </p:stCondLst>
                                        </p:cTn>
                                        <p:tgtEl>
                                          <p:spTgt spid="12"/>
                                        </p:tgtEl>
                                      </p:cBhvr>
                                      <p:to x="100000" y="100000"/>
                                    </p:animScale>
                                    <p:animScale>
                                      <p:cBhvr>
                                        <p:cTn id="22" dur="26">
                                          <p:stCondLst>
                                            <p:cond delay="1642"/>
                                          </p:stCondLst>
                                        </p:cTn>
                                        <p:tgtEl>
                                          <p:spTgt spid="12"/>
                                        </p:tgtEl>
                                      </p:cBhvr>
                                      <p:to x="100000" y="90000"/>
                                    </p:animScale>
                                    <p:animScale>
                                      <p:cBhvr>
                                        <p:cTn id="23" dur="166" decel="50000">
                                          <p:stCondLst>
                                            <p:cond delay="1668"/>
                                          </p:stCondLst>
                                        </p:cTn>
                                        <p:tgtEl>
                                          <p:spTgt spid="12"/>
                                        </p:tgtEl>
                                      </p:cBhvr>
                                      <p:to x="100000" y="100000"/>
                                    </p:animScale>
                                    <p:animScale>
                                      <p:cBhvr>
                                        <p:cTn id="24" dur="26">
                                          <p:stCondLst>
                                            <p:cond delay="1808"/>
                                          </p:stCondLst>
                                        </p:cTn>
                                        <p:tgtEl>
                                          <p:spTgt spid="12"/>
                                        </p:tgtEl>
                                      </p:cBhvr>
                                      <p:to x="100000" y="95000"/>
                                    </p:animScale>
                                    <p:animScale>
                                      <p:cBhvr>
                                        <p:cTn id="25" dur="166" decel="50000">
                                          <p:stCondLst>
                                            <p:cond delay="1834"/>
                                          </p:stCondLst>
                                        </p:cTn>
                                        <p:tgtEl>
                                          <p:spTgt spid="12"/>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arn(inVertical)">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arn(inVertical)">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1">
            <a:extLst>
              <a:ext uri="{FF2B5EF4-FFF2-40B4-BE49-F238E27FC236}">
                <a16:creationId xmlns:a16="http://schemas.microsoft.com/office/drawing/2014/main" id="{5B309543-E476-6D8B-389E-A52DD8F68FBF}"/>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5378" t="24083" r="8431"/>
          <a:stretch/>
        </p:blipFill>
        <p:spPr>
          <a:xfrm>
            <a:off x="1239648" y="3105918"/>
            <a:ext cx="7631745" cy="3752082"/>
          </a:xfrm>
          <a:prstGeom prst="rect">
            <a:avLst/>
          </a:prstGeom>
          <a:effectLst>
            <a:softEdge rad="127000"/>
          </a:effectLst>
        </p:spPr>
      </p:pic>
      <p:pic>
        <p:nvPicPr>
          <p:cNvPr id="5" name="Picture 12">
            <a:extLst>
              <a:ext uri="{FF2B5EF4-FFF2-40B4-BE49-F238E27FC236}">
                <a16:creationId xmlns:a16="http://schemas.microsoft.com/office/drawing/2014/main" id="{C6D4D464-B6D1-138F-7C6A-25193DEBB43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299318">
            <a:off x="-408374" y="-296349"/>
            <a:ext cx="1548396" cy="859359"/>
          </a:xfrm>
          <a:prstGeom prst="rect">
            <a:avLst/>
          </a:prstGeom>
        </p:spPr>
      </p:pic>
      <p:pic>
        <p:nvPicPr>
          <p:cNvPr id="6" name="Picture 13">
            <a:extLst>
              <a:ext uri="{FF2B5EF4-FFF2-40B4-BE49-F238E27FC236}">
                <a16:creationId xmlns:a16="http://schemas.microsoft.com/office/drawing/2014/main" id="{AC289791-822C-6755-0F2C-198832A8F6D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80500" y="5456490"/>
            <a:ext cx="582532" cy="1122953"/>
          </a:xfrm>
          <a:prstGeom prst="rect">
            <a:avLst/>
          </a:prstGeom>
        </p:spPr>
      </p:pic>
      <p:pic>
        <p:nvPicPr>
          <p:cNvPr id="7" name="Picture 14">
            <a:extLst>
              <a:ext uri="{FF2B5EF4-FFF2-40B4-BE49-F238E27FC236}">
                <a16:creationId xmlns:a16="http://schemas.microsoft.com/office/drawing/2014/main" id="{DB6D5754-04A0-03CA-D31C-54BE782E6D9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861774">
            <a:off x="7487269" y="4849060"/>
            <a:ext cx="1909999" cy="1800174"/>
          </a:xfrm>
          <a:prstGeom prst="rect">
            <a:avLst/>
          </a:prstGeom>
        </p:spPr>
      </p:pic>
      <p:pic>
        <p:nvPicPr>
          <p:cNvPr id="8" name="Picture 15">
            <a:extLst>
              <a:ext uri="{FF2B5EF4-FFF2-40B4-BE49-F238E27FC236}">
                <a16:creationId xmlns:a16="http://schemas.microsoft.com/office/drawing/2014/main" id="{4DDCC08E-822F-2D98-E63E-44DACCE76FE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10800000">
            <a:off x="7924800" y="6219473"/>
            <a:ext cx="1504401" cy="303615"/>
          </a:xfrm>
          <a:prstGeom prst="rect">
            <a:avLst/>
          </a:prstGeom>
        </p:spPr>
      </p:pic>
      <p:sp>
        <p:nvSpPr>
          <p:cNvPr id="10" name="TextBox 9">
            <a:extLst>
              <a:ext uri="{FF2B5EF4-FFF2-40B4-BE49-F238E27FC236}">
                <a16:creationId xmlns:a16="http://schemas.microsoft.com/office/drawing/2014/main" id="{A1C8018D-AFCF-9E46-5D5B-7890C4BAB0F6}"/>
              </a:ext>
            </a:extLst>
          </p:cNvPr>
          <p:cNvSpPr txBox="1"/>
          <p:nvPr/>
        </p:nvSpPr>
        <p:spPr>
          <a:xfrm>
            <a:off x="3764281" y="1515716"/>
            <a:ext cx="3429000" cy="553998"/>
          </a:xfrm>
          <a:prstGeom prst="rect">
            <a:avLst/>
          </a:prstGeom>
          <a:noFill/>
        </p:spPr>
        <p:txBody>
          <a:bodyPr wrap="square" rtlCol="0">
            <a:spAutoFit/>
          </a:bodyPr>
          <a:lstStyle/>
          <a:p>
            <a:r>
              <a:rPr lang="en-US" sz="3000" b="1">
                <a:solidFill>
                  <a:srgbClr val="FF0000"/>
                </a:solidFill>
                <a:latin typeface="UTM Avo" panose="02040603050506020204" pitchFamily="18" charset="0"/>
                <a:cs typeface="Arial" panose="020B0604020202020204" pitchFamily="34" charset="0"/>
              </a:rPr>
              <a:t>HĐ 7: Thực hành</a:t>
            </a:r>
          </a:p>
        </p:txBody>
      </p:sp>
      <p:sp>
        <p:nvSpPr>
          <p:cNvPr id="11" name="TextBox 10">
            <a:extLst>
              <a:ext uri="{FF2B5EF4-FFF2-40B4-BE49-F238E27FC236}">
                <a16:creationId xmlns:a16="http://schemas.microsoft.com/office/drawing/2014/main" id="{3667ECBF-18D1-8B9E-870D-8397C07E4B6B}"/>
              </a:ext>
            </a:extLst>
          </p:cNvPr>
          <p:cNvSpPr txBox="1"/>
          <p:nvPr/>
        </p:nvSpPr>
        <p:spPr>
          <a:xfrm>
            <a:off x="520345" y="2069714"/>
            <a:ext cx="10753786" cy="1121846"/>
          </a:xfrm>
          <a:prstGeom prst="rect">
            <a:avLst/>
          </a:prstGeom>
          <a:noFill/>
        </p:spPr>
        <p:txBody>
          <a:bodyPr wrap="square" rtlCol="0">
            <a:spAutoFit/>
          </a:bodyPr>
          <a:lstStyle/>
          <a:p>
            <a:pPr marL="381019" indent="-381019" algn="ctr">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Hướng dẫn: Em cùng bạn thực hành bật ti vi, chọn kênh truyền hình, điều chỉnh âm lượng và tắt ti vi.</a:t>
            </a:r>
          </a:p>
        </p:txBody>
      </p:sp>
    </p:spTree>
    <p:extLst>
      <p:ext uri="{BB962C8B-B14F-4D97-AF65-F5344CB8AC3E}">
        <p14:creationId xmlns:p14="http://schemas.microsoft.com/office/powerpoint/2010/main" val="27824369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par>
                                <p:cTn id="14" presetID="16" presetClass="entr" presetSubtype="21"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8" name="Rectangle 17">
            <a:extLst>
              <a:ext uri="{FF2B5EF4-FFF2-40B4-BE49-F238E27FC236}">
                <a16:creationId xmlns:a16="http://schemas.microsoft.com/office/drawing/2014/main" id="{12AFED97-9C03-CC90-02E0-9248BBF50179}"/>
              </a:ext>
            </a:extLst>
          </p:cNvPr>
          <p:cNvSpPr/>
          <p:nvPr/>
        </p:nvSpPr>
        <p:spPr>
          <a:xfrm>
            <a:off x="6985712" y="3429000"/>
            <a:ext cx="5206288"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grpSp>
        <p:nvGrpSpPr>
          <p:cNvPr id="2" name="Group 6">
            <a:extLst>
              <a:ext uri="{FF2B5EF4-FFF2-40B4-BE49-F238E27FC236}">
                <a16:creationId xmlns:a16="http://schemas.microsoft.com/office/drawing/2014/main" id="{88F46CBC-3D37-8183-B97F-8B6A5B4FF15A}"/>
              </a:ext>
            </a:extLst>
          </p:cNvPr>
          <p:cNvGrpSpPr/>
          <p:nvPr/>
        </p:nvGrpSpPr>
        <p:grpSpPr>
          <a:xfrm>
            <a:off x="0" y="5917997"/>
            <a:ext cx="12192000" cy="1880007"/>
            <a:chOff x="0" y="0"/>
            <a:chExt cx="6350000" cy="979170"/>
          </a:xfrm>
        </p:grpSpPr>
        <p:sp>
          <p:nvSpPr>
            <p:cNvPr id="3" name="Freeform 7">
              <a:extLst>
                <a:ext uri="{FF2B5EF4-FFF2-40B4-BE49-F238E27FC236}">
                  <a16:creationId xmlns:a16="http://schemas.microsoft.com/office/drawing/2014/main" id="{5D239E84-8761-3CA3-5F67-AF888D006207}"/>
                </a:ext>
              </a:extLst>
            </p:cNvPr>
            <p:cNvSpPr/>
            <p:nvPr/>
          </p:nvSpPr>
          <p:spPr>
            <a:xfrm>
              <a:off x="0" y="-55880"/>
              <a:ext cx="6350000" cy="1035050"/>
            </a:xfrm>
            <a:custGeom>
              <a:avLst/>
              <a:gdLst/>
              <a:ahLst/>
              <a:cxnLst/>
              <a:rect l="l" t="t" r="r" b="b"/>
              <a:pathLst>
                <a:path w="6350000" h="1035050">
                  <a:moveTo>
                    <a:pt x="5628640" y="177800"/>
                  </a:moveTo>
                  <a:cubicBezTo>
                    <a:pt x="5184140" y="96520"/>
                    <a:pt x="4733290" y="29210"/>
                    <a:pt x="4279900" y="67310"/>
                  </a:cubicBezTo>
                  <a:cubicBezTo>
                    <a:pt x="3841750" y="104140"/>
                    <a:pt x="3437890" y="316230"/>
                    <a:pt x="2997200" y="331470"/>
                  </a:cubicBezTo>
                  <a:cubicBezTo>
                    <a:pt x="2550160" y="346710"/>
                    <a:pt x="2101850" y="267970"/>
                    <a:pt x="1668780" y="167640"/>
                  </a:cubicBezTo>
                  <a:cubicBezTo>
                    <a:pt x="941070" y="0"/>
                    <a:pt x="364490" y="205740"/>
                    <a:pt x="0" y="417830"/>
                  </a:cubicBezTo>
                  <a:lnTo>
                    <a:pt x="0" y="1035050"/>
                  </a:lnTo>
                  <a:lnTo>
                    <a:pt x="6350000" y="1035050"/>
                  </a:lnTo>
                  <a:lnTo>
                    <a:pt x="6350000" y="327660"/>
                  </a:lnTo>
                  <a:cubicBezTo>
                    <a:pt x="6112510" y="265430"/>
                    <a:pt x="5867400" y="220980"/>
                    <a:pt x="5628640" y="177800"/>
                  </a:cubicBezTo>
                  <a:close/>
                </a:path>
              </a:pathLst>
            </a:custGeom>
            <a:solidFill>
              <a:srgbClr val="73E6EA"/>
            </a:solidFill>
          </p:spPr>
          <p:txBody>
            <a:bodyPr/>
            <a:lstStyle/>
            <a:p>
              <a:endParaRPr lang="en-US"/>
            </a:p>
          </p:txBody>
        </p:sp>
      </p:grpSp>
      <p:pic>
        <p:nvPicPr>
          <p:cNvPr id="4" name="Picture 13">
            <a:extLst>
              <a:ext uri="{FF2B5EF4-FFF2-40B4-BE49-F238E27FC236}">
                <a16:creationId xmlns:a16="http://schemas.microsoft.com/office/drawing/2014/main" id="{CCCF3E50-1992-23A4-DE83-3C3D0AC375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0500" y="5456490"/>
            <a:ext cx="582532" cy="1122953"/>
          </a:xfrm>
          <a:prstGeom prst="rect">
            <a:avLst/>
          </a:prstGeom>
        </p:spPr>
      </p:pic>
      <p:pic>
        <p:nvPicPr>
          <p:cNvPr id="5" name="Picture 14">
            <a:extLst>
              <a:ext uri="{FF2B5EF4-FFF2-40B4-BE49-F238E27FC236}">
                <a16:creationId xmlns:a16="http://schemas.microsoft.com/office/drawing/2014/main" id="{84DCC5FE-BA2C-662A-89C5-50FC5EC71F3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400000">
            <a:off x="11219219" y="-91389"/>
            <a:ext cx="1909999" cy="1800174"/>
          </a:xfrm>
          <a:prstGeom prst="rect">
            <a:avLst/>
          </a:prstGeom>
        </p:spPr>
      </p:pic>
      <p:pic>
        <p:nvPicPr>
          <p:cNvPr id="6" name="Picture 15">
            <a:extLst>
              <a:ext uri="{FF2B5EF4-FFF2-40B4-BE49-F238E27FC236}">
                <a16:creationId xmlns:a16="http://schemas.microsoft.com/office/drawing/2014/main" id="{ECCCF006-141F-0229-5CF3-75947A86E72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a:off x="7924800" y="6219473"/>
            <a:ext cx="1504401" cy="303615"/>
          </a:xfrm>
          <a:prstGeom prst="rect">
            <a:avLst/>
          </a:prstGeom>
        </p:spPr>
      </p:pic>
      <p:sp>
        <p:nvSpPr>
          <p:cNvPr id="7" name="TextBox 6">
            <a:extLst>
              <a:ext uri="{FF2B5EF4-FFF2-40B4-BE49-F238E27FC236}">
                <a16:creationId xmlns:a16="http://schemas.microsoft.com/office/drawing/2014/main" id="{B8078DE7-2758-6464-F80F-0924A2AC6032}"/>
              </a:ext>
            </a:extLst>
          </p:cNvPr>
          <p:cNvSpPr txBox="1"/>
          <p:nvPr/>
        </p:nvSpPr>
        <p:spPr>
          <a:xfrm>
            <a:off x="5174246" y="995914"/>
            <a:ext cx="5971849" cy="523220"/>
          </a:xfrm>
          <a:prstGeom prst="rect">
            <a:avLst/>
          </a:prstGeom>
          <a:noFill/>
        </p:spPr>
        <p:txBody>
          <a:bodyPr wrap="square" rtlCol="0">
            <a:spAutoFit/>
          </a:bodyPr>
          <a:lstStyle/>
          <a:p>
            <a:r>
              <a:rPr lang="en-US" sz="2800" b="1">
                <a:solidFill>
                  <a:srgbClr val="FF0000"/>
                </a:solidFill>
                <a:latin typeface="UTM Avo" panose="02040603050506020204" pitchFamily="18" charset="0"/>
                <a:cs typeface="Arial" panose="020B0604020202020204" pitchFamily="34" charset="0"/>
              </a:rPr>
              <a:t>HĐ 8: Ngồi xem ti vi đúng cách</a:t>
            </a:r>
          </a:p>
        </p:txBody>
      </p:sp>
      <p:sp>
        <p:nvSpPr>
          <p:cNvPr id="8" name="Rounded Rectangular Callout 16">
            <a:extLst>
              <a:ext uri="{FF2B5EF4-FFF2-40B4-BE49-F238E27FC236}">
                <a16:creationId xmlns:a16="http://schemas.microsoft.com/office/drawing/2014/main" id="{9BAAD550-055E-D937-8E57-7EDB8FB0F581}"/>
              </a:ext>
            </a:extLst>
          </p:cNvPr>
          <p:cNvSpPr/>
          <p:nvPr/>
        </p:nvSpPr>
        <p:spPr>
          <a:xfrm>
            <a:off x="1118333" y="1888851"/>
            <a:ext cx="3758467" cy="948481"/>
          </a:xfrm>
          <a:prstGeom prst="wedgeRoundRectCallout">
            <a:avLst>
              <a:gd name="adj1" fmla="val -21346"/>
              <a:gd name="adj2" fmla="val 81223"/>
              <a:gd name="adj3" fmla="val 16667"/>
            </a:avLst>
          </a:prstGeom>
          <a:solidFill>
            <a:srgbClr val="FBAD19"/>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Thảo luận cặp đôi</a:t>
            </a:r>
          </a:p>
        </p:txBody>
      </p:sp>
      <p:grpSp>
        <p:nvGrpSpPr>
          <p:cNvPr id="9" name="Group 3">
            <a:extLst>
              <a:ext uri="{FF2B5EF4-FFF2-40B4-BE49-F238E27FC236}">
                <a16:creationId xmlns:a16="http://schemas.microsoft.com/office/drawing/2014/main" id="{7E837064-B058-4D16-FAC9-47BF3D0CE730}"/>
              </a:ext>
            </a:extLst>
          </p:cNvPr>
          <p:cNvGrpSpPr/>
          <p:nvPr/>
        </p:nvGrpSpPr>
        <p:grpSpPr>
          <a:xfrm>
            <a:off x="600248" y="3107462"/>
            <a:ext cx="5570911" cy="3259294"/>
            <a:chOff x="-521980" y="10160"/>
            <a:chExt cx="4887470" cy="2859443"/>
          </a:xfrm>
        </p:grpSpPr>
        <p:sp>
          <p:nvSpPr>
            <p:cNvPr id="10" name="Freeform 4">
              <a:extLst>
                <a:ext uri="{FF2B5EF4-FFF2-40B4-BE49-F238E27FC236}">
                  <a16:creationId xmlns:a16="http://schemas.microsoft.com/office/drawing/2014/main" id="{256F90CB-CC66-8492-98EB-D61CA74D7DBD}"/>
                </a:ext>
              </a:extLst>
            </p:cNvPr>
            <p:cNvSpPr/>
            <p:nvPr/>
          </p:nvSpPr>
          <p:spPr>
            <a:xfrm>
              <a:off x="-521980" y="248920"/>
              <a:ext cx="4887470" cy="2620683"/>
            </a:xfrm>
            <a:prstGeom prst="roundRect">
              <a:avLst/>
            </a:prstGeom>
            <a:solidFill>
              <a:srgbClr val="E7FEFF"/>
            </a:solidFill>
          </p:spPr>
          <p:txBody>
            <a:bodyPr/>
            <a:lstStyle/>
            <a:p>
              <a:endParaRPr lang="en-US"/>
            </a:p>
          </p:txBody>
        </p:sp>
        <p:sp>
          <p:nvSpPr>
            <p:cNvPr id="11" name="Freeform 5">
              <a:extLst>
                <a:ext uri="{FF2B5EF4-FFF2-40B4-BE49-F238E27FC236}">
                  <a16:creationId xmlns:a16="http://schemas.microsoft.com/office/drawing/2014/main" id="{7E6E5F3F-1826-4B80-2D0A-73AFD4366633}"/>
                </a:ext>
              </a:extLst>
            </p:cNvPr>
            <p:cNvSpPr/>
            <p:nvPr/>
          </p:nvSpPr>
          <p:spPr>
            <a:xfrm>
              <a:off x="469900" y="10160"/>
              <a:ext cx="1583690" cy="554990"/>
            </a:xfrm>
            <a:prstGeom prst="roundRect">
              <a:avLst/>
            </a:prstGeom>
            <a:solidFill>
              <a:srgbClr val="73E6EA"/>
            </a:solidFill>
          </p:spPr>
          <p:txBody>
            <a:bodyPr/>
            <a:lstStyle/>
            <a:p>
              <a:endParaRPr lang="en-US"/>
            </a:p>
          </p:txBody>
        </p:sp>
      </p:grpSp>
      <p:sp>
        <p:nvSpPr>
          <p:cNvPr id="12" name="TextBox 11">
            <a:extLst>
              <a:ext uri="{FF2B5EF4-FFF2-40B4-BE49-F238E27FC236}">
                <a16:creationId xmlns:a16="http://schemas.microsoft.com/office/drawing/2014/main" id="{CBD3D01E-FA94-CF99-1508-C332BEB75FF6}"/>
              </a:ext>
            </a:extLst>
          </p:cNvPr>
          <p:cNvSpPr txBox="1"/>
          <p:nvPr/>
        </p:nvSpPr>
        <p:spPr>
          <a:xfrm>
            <a:off x="1002789" y="3998790"/>
            <a:ext cx="4826000" cy="1675843"/>
          </a:xfrm>
          <a:prstGeom prst="rect">
            <a:avLst/>
          </a:prstGeom>
          <a:noFill/>
        </p:spPr>
        <p:txBody>
          <a:bodyPr wrap="square" rtlCol="0">
            <a:spAutoFit/>
          </a:bodyPr>
          <a:lstStyle/>
          <a:p>
            <a:pPr algn="just">
              <a:lnSpc>
                <a:spcPct val="150000"/>
              </a:lnSpc>
            </a:pPr>
            <a:r>
              <a:rPr lang="en-US" sz="2400">
                <a:latin typeface="UTM Avo" panose="02040603050506020204" pitchFamily="18" charset="0"/>
                <a:cs typeface="Arial" panose="020B0604020202020204" pitchFamily="34" charset="0"/>
              </a:rPr>
              <a:t>Đọc kĩ hai cách ngồi xem ti vi dưới đây và nói về cách ngồi xem ti vi chính xác.</a:t>
            </a:r>
          </a:p>
        </p:txBody>
      </p:sp>
      <p:sp>
        <p:nvSpPr>
          <p:cNvPr id="13" name="Rounded Rectangle 3">
            <a:extLst>
              <a:ext uri="{FF2B5EF4-FFF2-40B4-BE49-F238E27FC236}">
                <a16:creationId xmlns:a16="http://schemas.microsoft.com/office/drawing/2014/main" id="{ACA0F3CF-517B-A50B-4114-539E51B45AE0}"/>
              </a:ext>
            </a:extLst>
          </p:cNvPr>
          <p:cNvSpPr/>
          <p:nvPr/>
        </p:nvSpPr>
        <p:spPr>
          <a:xfrm>
            <a:off x="6399240" y="2132653"/>
            <a:ext cx="5512134" cy="1502029"/>
          </a:xfrm>
          <a:prstGeom prst="roundRect">
            <a:avLst/>
          </a:prstGeom>
          <a:solidFill>
            <a:srgbClr val="A7D8B7"/>
          </a:solidFill>
          <a:ln>
            <a:solidFill>
              <a:srgbClr val="A7D8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Ngồi xem ở vị trí chính diện và ngang tầm mắt với ti vi</a:t>
            </a:r>
          </a:p>
        </p:txBody>
      </p:sp>
      <p:sp>
        <p:nvSpPr>
          <p:cNvPr id="14" name="Rounded Rectangle 20">
            <a:extLst>
              <a:ext uri="{FF2B5EF4-FFF2-40B4-BE49-F238E27FC236}">
                <a16:creationId xmlns:a16="http://schemas.microsoft.com/office/drawing/2014/main" id="{D0938079-CF51-3A2E-C01E-6C2844E95C92}"/>
              </a:ext>
            </a:extLst>
          </p:cNvPr>
          <p:cNvSpPr/>
          <p:nvPr/>
        </p:nvSpPr>
        <p:spPr>
          <a:xfrm>
            <a:off x="6433943" y="3770756"/>
            <a:ext cx="5402588" cy="1502029"/>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Ngồi cách ti vi một khoảng theo hướng dẫn của nhà sản xuất</a:t>
            </a:r>
          </a:p>
        </p:txBody>
      </p:sp>
      <p:pic>
        <p:nvPicPr>
          <p:cNvPr id="15" name="Picture 11">
            <a:extLst>
              <a:ext uri="{FF2B5EF4-FFF2-40B4-BE49-F238E27FC236}">
                <a16:creationId xmlns:a16="http://schemas.microsoft.com/office/drawing/2014/main" id="{EA83C2AB-CB71-CA77-A8EC-6AFC6CCFEBD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r="25749" b="14499"/>
          <a:stretch>
            <a:fillRect/>
          </a:stretch>
        </p:blipFill>
        <p:spPr>
          <a:xfrm>
            <a:off x="9826859" y="5272785"/>
            <a:ext cx="2363146" cy="2034085"/>
          </a:xfrm>
          <a:prstGeom prst="rect">
            <a:avLst/>
          </a:prstGeom>
        </p:spPr>
      </p:pic>
      <p:pic>
        <p:nvPicPr>
          <p:cNvPr id="16" name="Picture 12">
            <a:extLst>
              <a:ext uri="{FF2B5EF4-FFF2-40B4-BE49-F238E27FC236}">
                <a16:creationId xmlns:a16="http://schemas.microsoft.com/office/drawing/2014/main" id="{04BAA2F8-5CBA-A99A-769B-DA8B0790CC45}"/>
              </a:ext>
            </a:extLst>
          </p:cNvPr>
          <p:cNvPicPr>
            <a:picLocks noChangeAspect="1"/>
          </p:cNvPicPr>
          <p:nvPr/>
        </p:nvPicPr>
        <p:blipFill rotWithShape="1">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r="29663"/>
          <a:stretch/>
        </p:blipFill>
        <p:spPr>
          <a:xfrm rot="2299318">
            <a:off x="6084335" y="3067138"/>
            <a:ext cx="903927" cy="713245"/>
          </a:xfrm>
          <a:prstGeom prst="rect">
            <a:avLst/>
          </a:prstGeom>
        </p:spPr>
      </p:pic>
      <p:pic>
        <p:nvPicPr>
          <p:cNvPr id="17" name="Picture 12">
            <a:extLst>
              <a:ext uri="{FF2B5EF4-FFF2-40B4-BE49-F238E27FC236}">
                <a16:creationId xmlns:a16="http://schemas.microsoft.com/office/drawing/2014/main" id="{7F97F639-477B-A436-CCBF-6094F7C6231E}"/>
              </a:ext>
            </a:extLst>
          </p:cNvPr>
          <p:cNvPicPr>
            <a:picLocks noChangeAspect="1"/>
          </p:cNvPicPr>
          <p:nvPr/>
        </p:nvPicPr>
        <p:blipFill rotWithShape="1">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r="29663"/>
          <a:stretch/>
        </p:blipFill>
        <p:spPr>
          <a:xfrm rot="2299318">
            <a:off x="6138771" y="4677990"/>
            <a:ext cx="903927" cy="713245"/>
          </a:xfrm>
          <a:prstGeom prst="rect">
            <a:avLst/>
          </a:prstGeom>
        </p:spPr>
      </p:pic>
    </p:spTree>
    <p:extLst>
      <p:ext uri="{BB962C8B-B14F-4D97-AF65-F5344CB8AC3E}">
        <p14:creationId xmlns:p14="http://schemas.microsoft.com/office/powerpoint/2010/main" val="22986468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par>
                                <p:cTn id="28" presetID="16" presetClass="entr" presetSubtype="21"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inVertical)">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arn(inVertical)">
                                      <p:cBhvr>
                                        <p:cTn id="35" dur="500"/>
                                        <p:tgtEl>
                                          <p:spTgt spid="14"/>
                                        </p:tgtEl>
                                      </p:cBhvr>
                                    </p:animEffect>
                                  </p:childTnLst>
                                </p:cTn>
                              </p:par>
                              <p:par>
                                <p:cTn id="36" presetID="16" presetClass="entr" presetSubtype="21"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barn(inVertical)">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2" grpId="0"/>
      <p:bldP spid="13" grpId="0"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1">
            <a:extLst>
              <a:ext uri="{FF2B5EF4-FFF2-40B4-BE49-F238E27FC236}">
                <a16:creationId xmlns:a16="http://schemas.microsoft.com/office/drawing/2014/main" id="{2EB04944-D025-08A8-461F-C5E42F4557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8784"/>
          <a:stretch/>
        </p:blipFill>
        <p:spPr>
          <a:xfrm>
            <a:off x="5907225" y="3729565"/>
            <a:ext cx="6284775" cy="3128435"/>
          </a:xfrm>
          <a:prstGeom prst="rect">
            <a:avLst/>
          </a:prstGeom>
        </p:spPr>
      </p:pic>
      <p:pic>
        <p:nvPicPr>
          <p:cNvPr id="7" name="Picture 15">
            <a:extLst>
              <a:ext uri="{FF2B5EF4-FFF2-40B4-BE49-F238E27FC236}">
                <a16:creationId xmlns:a16="http://schemas.microsoft.com/office/drawing/2014/main" id="{52CE5DD1-4535-4E75-82E5-3978335BD9E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7924800" y="6219473"/>
            <a:ext cx="1504401" cy="303615"/>
          </a:xfrm>
          <a:prstGeom prst="rect">
            <a:avLst/>
          </a:prstGeom>
        </p:spPr>
      </p:pic>
      <p:sp>
        <p:nvSpPr>
          <p:cNvPr id="9" name="TextBox 8">
            <a:extLst>
              <a:ext uri="{FF2B5EF4-FFF2-40B4-BE49-F238E27FC236}">
                <a16:creationId xmlns:a16="http://schemas.microsoft.com/office/drawing/2014/main" id="{76BCA721-B550-F244-D9D5-D7C40834A1B0}"/>
              </a:ext>
            </a:extLst>
          </p:cNvPr>
          <p:cNvSpPr txBox="1"/>
          <p:nvPr/>
        </p:nvSpPr>
        <p:spPr>
          <a:xfrm>
            <a:off x="387618" y="1499724"/>
            <a:ext cx="11416763" cy="2229841"/>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
            </a:pPr>
            <a:r>
              <a:rPr lang="nl-NL" sz="2400">
                <a:latin typeface="UTM Avo" panose="02040603050506020204" pitchFamily="18" charset="0"/>
                <a:cs typeface="Arial" panose="020B0604020202020204" pitchFamily="34" charset="0"/>
              </a:rPr>
              <a:t>Vị trí ngồi nên chính diện và ngang tầm mắt với ti vi giúp xem hình ảnh tốt nhất.</a:t>
            </a:r>
          </a:p>
          <a:p>
            <a:pPr marL="381019" indent="-381019" algn="just">
              <a:lnSpc>
                <a:spcPct val="150000"/>
              </a:lnSpc>
              <a:buFont typeface="Wingdings" panose="05000000000000000000" pitchFamily="2" charset="2"/>
              <a:buChar char="§"/>
            </a:pPr>
            <a:r>
              <a:rPr lang="nl-NL" sz="2400">
                <a:latin typeface="UTM Avo" panose="02040603050506020204" pitchFamily="18" charset="0"/>
                <a:cs typeface="Arial" panose="020B0604020202020204" pitchFamily="34" charset="0"/>
              </a:rPr>
              <a:t>Ngồi xem cách ti vi một khoảng hợp lí theo hướng dẫn của nhà sản xuất giúp giảm mỏi mắt, chống bị cận thị. </a:t>
            </a:r>
          </a:p>
        </p:txBody>
      </p:sp>
      <p:sp>
        <p:nvSpPr>
          <p:cNvPr id="11" name="TextBox 10">
            <a:extLst>
              <a:ext uri="{FF2B5EF4-FFF2-40B4-BE49-F238E27FC236}">
                <a16:creationId xmlns:a16="http://schemas.microsoft.com/office/drawing/2014/main" id="{6A441C34-1DDE-E6A1-1E3F-493A6072E1F6}"/>
              </a:ext>
            </a:extLst>
          </p:cNvPr>
          <p:cNvSpPr txBox="1"/>
          <p:nvPr/>
        </p:nvSpPr>
        <p:spPr>
          <a:xfrm>
            <a:off x="387618" y="3852672"/>
            <a:ext cx="5519607" cy="1121846"/>
          </a:xfrm>
          <a:prstGeom prst="rect">
            <a:avLst/>
          </a:prstGeom>
          <a:noFill/>
        </p:spPr>
        <p:txBody>
          <a:bodyPr wrap="square">
            <a:spAutoFit/>
          </a:bodyPr>
          <a:lstStyle/>
          <a:p>
            <a:pPr marL="381019" indent="-381019" algn="just">
              <a:lnSpc>
                <a:spcPct val="150000"/>
              </a:lnSpc>
              <a:buFont typeface="Wingdings" panose="05000000000000000000" pitchFamily="2" charset="2"/>
              <a:buChar char="§"/>
            </a:pPr>
            <a:r>
              <a:rPr lang="nl-NL" sz="2400">
                <a:latin typeface="UTM Avo" panose="02040603050506020204" pitchFamily="18" charset="0"/>
                <a:cs typeface="Arial" panose="020B0604020202020204" pitchFamily="34" charset="0"/>
              </a:rPr>
              <a:t>Ti vi có kích thước càng lớn thì khoảng cách xem càng xa.</a:t>
            </a:r>
            <a:endParaRPr lang="en-US" sz="240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9149019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arn(outVertical)">
                                      <p:cBhvr>
                                        <p:cTn id="12" dur="1000"/>
                                        <p:tgtEl>
                                          <p:spTgt spid="9">
                                            <p:txEl>
                                              <p:pRg st="0" end="0"/>
                                            </p:txEl>
                                          </p:spTgt>
                                        </p:tgtEl>
                                      </p:cBhvr>
                                    </p:animEffect>
                                  </p:childTnLst>
                                </p:cTn>
                              </p:par>
                              <p:par>
                                <p:cTn id="13" presetID="16" presetClass="entr" presetSubtype="37" fill="hold" grpId="0" nodeType="with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barn(outVertical)">
                                      <p:cBhvr>
                                        <p:cTn id="15" dur="1000"/>
                                        <p:tgtEl>
                                          <p:spTgt spid="9">
                                            <p:txEl>
                                              <p:pRg st="1" end="1"/>
                                            </p:txEl>
                                          </p:spTgt>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outVertical)">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allAtOnce"/>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13" name="Picture 12">
            <a:extLst>
              <a:ext uri="{FF2B5EF4-FFF2-40B4-BE49-F238E27FC236}">
                <a16:creationId xmlns:a16="http://schemas.microsoft.com/office/drawing/2014/main" id="{E8AAEF09-022D-F234-101B-D16F877AB41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10000"/>
                    </a14:imgEffect>
                  </a14:imgLayer>
                </a14:imgProps>
              </a:ext>
            </a:extLst>
          </a:blip>
          <a:stretch>
            <a:fillRect/>
          </a:stretch>
        </p:blipFill>
        <p:spPr>
          <a:xfrm>
            <a:off x="915549" y="1413609"/>
            <a:ext cx="11029524" cy="5444391"/>
          </a:xfrm>
          <a:prstGeom prst="rect">
            <a:avLst/>
          </a:prstGeom>
        </p:spPr>
      </p:pic>
      <p:pic>
        <p:nvPicPr>
          <p:cNvPr id="8" name="Picture 11">
            <a:extLst>
              <a:ext uri="{FF2B5EF4-FFF2-40B4-BE49-F238E27FC236}">
                <a16:creationId xmlns:a16="http://schemas.microsoft.com/office/drawing/2014/main" id="{448B7DFD-56DB-CEB1-F94A-5774BD60539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25749" b="14499"/>
          <a:stretch>
            <a:fillRect/>
          </a:stretch>
        </p:blipFill>
        <p:spPr>
          <a:xfrm rot="5400000">
            <a:off x="-845823" y="4089076"/>
            <a:ext cx="2976133" cy="2561715"/>
          </a:xfrm>
          <a:prstGeom prst="rect">
            <a:avLst/>
          </a:prstGeom>
        </p:spPr>
      </p:pic>
      <p:sp>
        <p:nvSpPr>
          <p:cNvPr id="14" name="Rectangle 13">
            <a:extLst>
              <a:ext uri="{FF2B5EF4-FFF2-40B4-BE49-F238E27FC236}">
                <a16:creationId xmlns:a16="http://schemas.microsoft.com/office/drawing/2014/main" id="{0EFFC619-7332-AFE6-7FB1-B465F86C879A}"/>
              </a:ext>
            </a:extLst>
          </p:cNvPr>
          <p:cNvSpPr/>
          <p:nvPr/>
        </p:nvSpPr>
        <p:spPr>
          <a:xfrm>
            <a:off x="0" y="1413609"/>
            <a:ext cx="12192000" cy="2015391"/>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335175E1-6380-FD6B-9AF8-E936AC34735F}"/>
              </a:ext>
            </a:extLst>
          </p:cNvPr>
          <p:cNvSpPr txBox="1"/>
          <p:nvPr/>
        </p:nvSpPr>
        <p:spPr>
          <a:xfrm>
            <a:off x="4185535" y="1524582"/>
            <a:ext cx="10973949" cy="553998"/>
          </a:xfrm>
          <a:prstGeom prst="rect">
            <a:avLst/>
          </a:prstGeom>
          <a:noFill/>
        </p:spPr>
        <p:txBody>
          <a:bodyPr wrap="square" rtlCol="0">
            <a:spAutoFit/>
          </a:bodyPr>
          <a:lstStyle/>
          <a:p>
            <a:r>
              <a:rPr lang="en-US" sz="3000" b="1">
                <a:solidFill>
                  <a:srgbClr val="FF0000"/>
                </a:solidFill>
                <a:latin typeface="UTM Avo" panose="02040603050506020204" pitchFamily="18" charset="0"/>
                <a:cs typeface="Arial" panose="020B0604020202020204" pitchFamily="34" charset="0"/>
              </a:rPr>
              <a:t>HĐ 9: Luyện tập </a:t>
            </a:r>
          </a:p>
        </p:txBody>
      </p:sp>
      <p:sp>
        <p:nvSpPr>
          <p:cNvPr id="10" name="TextBox 9">
            <a:extLst>
              <a:ext uri="{FF2B5EF4-FFF2-40B4-BE49-F238E27FC236}">
                <a16:creationId xmlns:a16="http://schemas.microsoft.com/office/drawing/2014/main" id="{1EE849E3-12FC-539D-D4C1-64CAD53F712B}"/>
              </a:ext>
            </a:extLst>
          </p:cNvPr>
          <p:cNvSpPr txBox="1"/>
          <p:nvPr/>
        </p:nvSpPr>
        <p:spPr>
          <a:xfrm>
            <a:off x="3231070" y="2104074"/>
            <a:ext cx="6604000" cy="502766"/>
          </a:xfrm>
          <a:prstGeom prst="rect">
            <a:avLst/>
          </a:prstGeom>
          <a:noFill/>
        </p:spPr>
        <p:txBody>
          <a:bodyPr wrap="square" rtlCol="0">
            <a:spAutoFit/>
          </a:bodyPr>
          <a:lstStyle/>
          <a:p>
            <a:r>
              <a:rPr lang="en-US" sz="2667" b="1">
                <a:latin typeface="UTM Avo" panose="02040603050506020204" pitchFamily="18" charset="0"/>
                <a:cs typeface="Arial" panose="020B0604020202020204" pitchFamily="34" charset="0"/>
              </a:rPr>
              <a:t>Chơi trò chơi “Nên hay không nên”</a:t>
            </a:r>
          </a:p>
        </p:txBody>
      </p:sp>
      <p:sp>
        <p:nvSpPr>
          <p:cNvPr id="11" name="TextBox 10">
            <a:extLst>
              <a:ext uri="{FF2B5EF4-FFF2-40B4-BE49-F238E27FC236}">
                <a16:creationId xmlns:a16="http://schemas.microsoft.com/office/drawing/2014/main" id="{57F63A8F-B4AA-CD49-ADE1-3343B60FF99F}"/>
              </a:ext>
            </a:extLst>
          </p:cNvPr>
          <p:cNvSpPr txBox="1"/>
          <p:nvPr/>
        </p:nvSpPr>
        <p:spPr>
          <a:xfrm>
            <a:off x="814821" y="2651412"/>
            <a:ext cx="10704975" cy="567848"/>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Hành động nào sau đây nên làm và hành động nào không nên làm</a:t>
            </a:r>
          </a:p>
        </p:txBody>
      </p:sp>
    </p:spTree>
    <p:extLst>
      <p:ext uri="{BB962C8B-B14F-4D97-AF65-F5344CB8AC3E}">
        <p14:creationId xmlns:p14="http://schemas.microsoft.com/office/powerpoint/2010/main" val="25224595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par>
                                <p:cTn id="19" presetID="3" presetClass="entr" presetSubtype="1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linds(horizontal)">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Content Placeholder 119"/>
          <p:cNvPicPr>
            <a:picLocks noGrp="1" noChangeAspect="1"/>
          </p:cNvPicPr>
          <p:nvPr>
            <p:ph idx="4294967295"/>
          </p:nvPr>
        </p:nvPicPr>
        <p:blipFill>
          <a:blip r:embed="rId4"/>
          <a:stretch>
            <a:fillRect/>
          </a:stretch>
        </p:blipFill>
        <p:spPr>
          <a:xfrm>
            <a:off x="0" y="0"/>
            <a:ext cx="12192000" cy="6858000"/>
          </a:xfrm>
          <a:prstGeom prst="rect">
            <a:avLst/>
          </a:prstGeom>
          <a:noFill/>
          <a:ln w="9525">
            <a:noFill/>
          </a:ln>
        </p:spPr>
      </p:pic>
      <p:sp>
        <p:nvSpPr>
          <p:cNvPr id="12" name="Rectangles 11"/>
          <p:cNvSpPr/>
          <p:nvPr/>
        </p:nvSpPr>
        <p:spPr>
          <a:xfrm>
            <a:off x="5596890" y="0"/>
            <a:ext cx="5952490" cy="3046095"/>
          </a:xfrm>
          <a:prstGeom prst="rect">
            <a:avLst/>
          </a:prstGeom>
          <a:noFill/>
          <a:ln>
            <a:noFill/>
          </a:ln>
        </p:spPr>
        <p:txBody>
          <a:bodyPr wrap="square" rtlCol="0" anchor="t">
            <a:spAutoFit/>
          </a:bodyPr>
          <a:lstStyle/>
          <a:p>
            <a:pPr algn="ctr"/>
            <a:r>
              <a:rPr lang="en-US" altLang="zh-CN" sz="9600" b="1">
                <a:ln w="22225">
                  <a:solidFill>
                    <a:schemeClr val="accent2"/>
                  </a:solidFill>
                  <a:prstDash val="solid"/>
                </a:ln>
                <a:solidFill>
                  <a:schemeClr val="bg1"/>
                </a:solidFill>
                <a:effectLst>
                  <a:glow rad="228600">
                    <a:schemeClr val="accent2">
                      <a:satMod val="175000"/>
                      <a:alpha val="40000"/>
                    </a:schemeClr>
                  </a:glow>
                </a:effectLst>
                <a:latin typeface="UTM Avo" panose="02040603050506020204" pitchFamily="18" charset="0"/>
              </a:rPr>
              <a:t>Hungry </a:t>
            </a:r>
          </a:p>
          <a:p>
            <a:pPr algn="ctr"/>
            <a:r>
              <a:rPr lang="en-US" altLang="zh-CN" sz="9600" b="1">
                <a:ln w="22225">
                  <a:solidFill>
                    <a:schemeClr val="accent2"/>
                  </a:solidFill>
                  <a:prstDash val="solid"/>
                </a:ln>
                <a:solidFill>
                  <a:schemeClr val="bg1"/>
                </a:solidFill>
                <a:effectLst>
                  <a:glow rad="228600">
                    <a:schemeClr val="accent2">
                      <a:satMod val="175000"/>
                      <a:alpha val="40000"/>
                    </a:schemeClr>
                  </a:glow>
                </a:effectLst>
                <a:latin typeface="UTM Avo" panose="02040603050506020204" pitchFamily="18" charset="0"/>
              </a:rPr>
              <a:t>Stitch</a:t>
            </a:r>
          </a:p>
        </p:txBody>
      </p:sp>
      <p:sp>
        <p:nvSpPr>
          <p:cNvPr id="8" name="Action Button: Forward or Next 7">
            <a:hlinkClick r:id="" action="ppaction://hlinkshowjump?jump=nextslide"/>
          </p:cNvPr>
          <p:cNvSpPr/>
          <p:nvPr/>
        </p:nvSpPr>
        <p:spPr>
          <a:xfrm>
            <a:off x="10086975" y="5838825"/>
            <a:ext cx="1676400" cy="762000"/>
          </a:xfrm>
          <a:prstGeom prst="actionButtonForwardNex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UTM Avo" panose="02040603050506020204" pitchFamily="18" charset="0"/>
            </a:endParaRPr>
          </a:p>
        </p:txBody>
      </p:sp>
      <p:pic>
        <p:nvPicPr>
          <p:cNvPr id="9" name="Lilo &amp; Stitch Intro-Theme [HQ]">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9329420" y="-823595"/>
            <a:ext cx="619125" cy="619125"/>
          </a:xfrm>
          <a:prstGeom prst="rect">
            <a:avLst/>
          </a:prstGeom>
        </p:spPr>
      </p:pic>
      <p:grpSp>
        <p:nvGrpSpPr>
          <p:cNvPr id="10" name="Group 9"/>
          <p:cNvGrpSpPr/>
          <p:nvPr/>
        </p:nvGrpSpPr>
        <p:grpSpPr>
          <a:xfrm>
            <a:off x="4407535" y="3272790"/>
            <a:ext cx="4156710" cy="3328035"/>
            <a:chOff x="8621" y="2877"/>
            <a:chExt cx="5196" cy="4160"/>
          </a:xfrm>
        </p:grpSpPr>
        <p:pic>
          <p:nvPicPr>
            <p:cNvPr id="112" name="Picture 111"/>
            <p:cNvPicPr/>
            <p:nvPr/>
          </p:nvPicPr>
          <p:blipFill>
            <a:blip r:embed="rId6">
              <a:clrChange>
                <a:clrFrom>
                  <a:srgbClr val="F7F7F7">
                    <a:alpha val="100000"/>
                  </a:srgbClr>
                </a:clrFrom>
                <a:clrTo>
                  <a:srgbClr val="F7F7F7">
                    <a:alpha val="100000"/>
                    <a:alpha val="0"/>
                  </a:srgbClr>
                </a:clrTo>
              </a:clrChange>
            </a:blip>
            <a:stretch>
              <a:fillRect/>
            </a:stretch>
          </p:blipFill>
          <p:spPr>
            <a:xfrm>
              <a:off x="10865" y="2877"/>
              <a:ext cx="1657" cy="3672"/>
            </a:xfrm>
            <a:prstGeom prst="rect">
              <a:avLst/>
            </a:prstGeom>
            <a:noFill/>
            <a:ln w="9525">
              <a:noFill/>
            </a:ln>
          </p:spPr>
        </p:pic>
        <p:grpSp>
          <p:nvGrpSpPr>
            <p:cNvPr id="11" name="Group 10"/>
            <p:cNvGrpSpPr/>
            <p:nvPr/>
          </p:nvGrpSpPr>
          <p:grpSpPr>
            <a:xfrm>
              <a:off x="8621" y="3351"/>
              <a:ext cx="5196" cy="3686"/>
              <a:chOff x="8786" y="3028"/>
              <a:chExt cx="5196" cy="3686"/>
            </a:xfrm>
          </p:grpSpPr>
          <p:pic>
            <p:nvPicPr>
              <p:cNvPr id="117" name="Picture 116"/>
              <p:cNvPicPr/>
              <p:nvPr/>
            </p:nvPicPr>
            <p:blipFill>
              <a:blip r:embed="rId7">
                <a:clrChange>
                  <a:clrFrom>
                    <a:srgbClr val="F7F7F7">
                      <a:alpha val="100000"/>
                    </a:srgbClr>
                  </a:clrFrom>
                  <a:clrTo>
                    <a:srgbClr val="F7F7F7">
                      <a:alpha val="100000"/>
                      <a:alpha val="0"/>
                    </a:srgbClr>
                  </a:clrTo>
                </a:clrChange>
              </a:blip>
              <a:stretch>
                <a:fillRect/>
              </a:stretch>
            </p:blipFill>
            <p:spPr>
              <a:xfrm>
                <a:off x="12056" y="3763"/>
                <a:ext cx="1926" cy="2688"/>
              </a:xfrm>
              <a:prstGeom prst="rect">
                <a:avLst/>
              </a:prstGeom>
              <a:noFill/>
              <a:ln w="9525">
                <a:noFill/>
              </a:ln>
            </p:spPr>
          </p:pic>
          <p:grpSp>
            <p:nvGrpSpPr>
              <p:cNvPr id="13" name="Group 12"/>
              <p:cNvGrpSpPr/>
              <p:nvPr/>
            </p:nvGrpSpPr>
            <p:grpSpPr>
              <a:xfrm>
                <a:off x="8786" y="3028"/>
                <a:ext cx="3656" cy="3686"/>
                <a:chOff x="5905" y="1258"/>
                <a:chExt cx="3656" cy="3686"/>
              </a:xfrm>
            </p:grpSpPr>
            <p:sp>
              <p:nvSpPr>
                <p:cNvPr id="14" name="Oval 13"/>
                <p:cNvSpPr/>
                <p:nvPr/>
              </p:nvSpPr>
              <p:spPr>
                <a:xfrm>
                  <a:off x="6927" y="2530"/>
                  <a:ext cx="1725" cy="968"/>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pic>
              <p:nvPicPr>
                <p:cNvPr id="118" name="Picture 117"/>
                <p:cNvPicPr/>
                <p:nvPr/>
              </p:nvPicPr>
              <p:blipFill>
                <a:blip r:embed="rId8">
                  <a:clrChange>
                    <a:clrFrom>
                      <a:srgbClr val="FFFFFF">
                        <a:alpha val="100000"/>
                      </a:srgbClr>
                    </a:clrFrom>
                    <a:clrTo>
                      <a:srgbClr val="FFFFFF">
                        <a:alpha val="100000"/>
                        <a:alpha val="0"/>
                      </a:srgbClr>
                    </a:clrTo>
                  </a:clrChange>
                </a:blip>
                <a:stretch>
                  <a:fillRect/>
                </a:stretch>
              </p:blipFill>
              <p:spPr>
                <a:xfrm>
                  <a:off x="5905" y="1258"/>
                  <a:ext cx="3656" cy="3686"/>
                </a:xfrm>
                <a:prstGeom prst="rect">
                  <a:avLst/>
                </a:prstGeom>
                <a:noFill/>
                <a:ln w="9525">
                  <a:noFill/>
                </a:ln>
              </p:spPr>
            </p:pic>
          </p:grpSp>
        </p:grpSp>
      </p:grpSp>
      <p:pic>
        <p:nvPicPr>
          <p:cNvPr id="2" name="Picture 1" descr="Logo, company name&#10;&#10;Description automatically generated">
            <a:extLst>
              <a:ext uri="{FF2B5EF4-FFF2-40B4-BE49-F238E27FC236}">
                <a16:creationId xmlns:a16="http://schemas.microsoft.com/office/drawing/2014/main" id="{825CDE96-6E6D-77F4-A934-5B3B5923079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Tree>
    <p:extLst>
      <p:ext uri="{BB962C8B-B14F-4D97-AF65-F5344CB8AC3E}">
        <p14:creationId xmlns:p14="http://schemas.microsoft.com/office/powerpoint/2010/main" val="18869630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5825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1">
                  <p:stCondLst>
                    <p:cond delay="indefinite"/>
                  </p:stCondLst>
                  <p:endCondLst>
                    <p:cond evt="onStopAudio" delay="0">
                      <p:tgtEl>
                        <p:sldTgt/>
                      </p:tgtEl>
                    </p:cond>
                  </p:endCondLst>
                </p:cTn>
                <p:tgtEl>
                  <p:spTgt spid="9"/>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Content Placeholder 110"/>
          <p:cNvPicPr>
            <a:picLocks noGrp="1" noChangeAspect="1"/>
          </p:cNvPicPr>
          <p:nvPr>
            <p:ph idx="4294967295"/>
          </p:nvPr>
        </p:nvPicPr>
        <p:blipFill>
          <a:blip r:embed="rId9"/>
          <a:stretch>
            <a:fillRect/>
          </a:stretch>
        </p:blipFill>
        <p:spPr>
          <a:xfrm>
            <a:off x="0" y="0"/>
            <a:ext cx="12192000" cy="6858000"/>
          </a:xfrm>
          <a:prstGeom prst="rect">
            <a:avLst/>
          </a:prstGeom>
          <a:noFill/>
          <a:ln w="9525">
            <a:noFill/>
          </a:ln>
        </p:spPr>
      </p:pic>
      <p:pic>
        <p:nvPicPr>
          <p:cNvPr id="110" name="Picture 109"/>
          <p:cNvPicPr/>
          <p:nvPr/>
        </p:nvPicPr>
        <p:blipFill>
          <a:blip r:embed="rId9"/>
          <a:stretch>
            <a:fillRect/>
          </a:stretch>
        </p:blipFill>
        <p:spPr>
          <a:xfrm>
            <a:off x="6096000" y="3429000"/>
            <a:ext cx="0" cy="0"/>
          </a:xfrm>
          <a:prstGeom prst="rect">
            <a:avLst/>
          </a:prstGeom>
          <a:noFill/>
          <a:ln w="9525">
            <a:noFill/>
          </a:ln>
        </p:spPr>
      </p:pic>
      <p:sp>
        <p:nvSpPr>
          <p:cNvPr id="12" name="Rounded Rectangle 11"/>
          <p:cNvSpPr/>
          <p:nvPr/>
        </p:nvSpPr>
        <p:spPr>
          <a:xfrm>
            <a:off x="1051560" y="51118"/>
            <a:ext cx="9411970" cy="1192530"/>
          </a:xfrm>
          <a:prstGeom prst="roundRect">
            <a:avLst/>
          </a:prstGeom>
          <a:solidFill>
            <a:srgbClr val="00B050"/>
          </a:solidFill>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3600" b="1">
                <a:solidFill>
                  <a:schemeClr val="bg1"/>
                </a:solidFill>
                <a:effectLst>
                  <a:outerShdw blurRad="50800" dist="38100" dir="2700000" algn="tl" rotWithShape="0">
                    <a:prstClr val="black">
                      <a:alpha val="40000"/>
                    </a:prstClr>
                  </a:outerShdw>
                </a:effectLst>
                <a:latin typeface="UTM Avo" panose="02040603050506020204" pitchFamily="18" charset="0"/>
              </a:rPr>
              <a:t>Hành động sau đây là </a:t>
            </a:r>
          </a:p>
          <a:p>
            <a:pPr algn="ctr"/>
            <a:r>
              <a:rPr lang="en-US" sz="3600" b="1">
                <a:solidFill>
                  <a:schemeClr val="bg1"/>
                </a:solidFill>
                <a:effectLst>
                  <a:outerShdw blurRad="50800" dist="38100" dir="2700000" algn="tl" rotWithShape="0">
                    <a:prstClr val="black">
                      <a:alpha val="40000"/>
                    </a:prstClr>
                  </a:outerShdw>
                </a:effectLst>
                <a:latin typeface="UTM Avo" panose="02040603050506020204" pitchFamily="18" charset="0"/>
              </a:rPr>
              <a:t>nên hay không nên làm ?</a:t>
            </a:r>
          </a:p>
        </p:txBody>
      </p:sp>
      <p:sp>
        <p:nvSpPr>
          <p:cNvPr id="16" name="Rounded Rectangle 15"/>
          <p:cNvSpPr/>
          <p:nvPr/>
        </p:nvSpPr>
        <p:spPr>
          <a:xfrm>
            <a:off x="685165" y="1561465"/>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Nên làm</a:t>
            </a:r>
          </a:p>
        </p:txBody>
      </p:sp>
      <p:sp>
        <p:nvSpPr>
          <p:cNvPr id="6" name="Rounded Rectangle 5"/>
          <p:cNvSpPr/>
          <p:nvPr/>
        </p:nvSpPr>
        <p:spPr>
          <a:xfrm>
            <a:off x="685165" y="3539490"/>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Không nên làm</a:t>
            </a:r>
          </a:p>
        </p:txBody>
      </p:sp>
      <p:pic>
        <p:nvPicPr>
          <p:cNvPr id="103" name="Picture 102"/>
          <p:cNvPicPr/>
          <p:nvPr/>
        </p:nvPicPr>
        <p:blipFill>
          <a:blip r:embed="rId10"/>
          <a:stretch>
            <a:fillRect/>
          </a:stretch>
        </p:blipFill>
        <p:spPr>
          <a:xfrm>
            <a:off x="8326120" y="3170873"/>
            <a:ext cx="2701290" cy="3257232"/>
          </a:xfrm>
          <a:prstGeom prst="rect">
            <a:avLst/>
          </a:prstGeom>
          <a:noFill/>
          <a:ln w="9525">
            <a:noFill/>
          </a:ln>
        </p:spPr>
      </p:pic>
      <p:pic>
        <p:nvPicPr>
          <p:cNvPr id="112" name="Picture 111"/>
          <p:cNvPicPr/>
          <p:nvPr/>
        </p:nvPicPr>
        <p:blipFill>
          <a:blip r:embed="rId11">
            <a:clrChange>
              <a:clrFrom>
                <a:srgbClr val="F7F7F7">
                  <a:alpha val="100000"/>
                </a:srgbClr>
              </a:clrFrom>
              <a:clrTo>
                <a:srgbClr val="F7F7F7">
                  <a:alpha val="100000"/>
                  <a:alpha val="0"/>
                </a:srgbClr>
              </a:clrTo>
            </a:clrChange>
          </a:blip>
          <a:stretch>
            <a:fillRect/>
          </a:stretch>
        </p:blipFill>
        <p:spPr>
          <a:xfrm>
            <a:off x="6823710" y="-2331720"/>
            <a:ext cx="1052195" cy="2331720"/>
          </a:xfrm>
          <a:prstGeom prst="rect">
            <a:avLst/>
          </a:prstGeom>
          <a:noFill/>
          <a:ln w="9525">
            <a:noFill/>
          </a:ln>
        </p:spPr>
      </p:pic>
      <p:pic>
        <p:nvPicPr>
          <p:cNvPr id="107" name="Picture 106"/>
          <p:cNvPicPr/>
          <p:nvPr/>
        </p:nvPicPr>
        <p:blipFill>
          <a:blip r:embed="rId12">
            <a:clrChange>
              <a:clrFrom>
                <a:srgbClr val="7B91CA">
                  <a:alpha val="100000"/>
                </a:srgbClr>
              </a:clrFrom>
              <a:clrTo>
                <a:srgbClr val="7B91CA">
                  <a:alpha val="100000"/>
                  <a:alpha val="0"/>
                </a:srgbClr>
              </a:clrTo>
            </a:clrChange>
          </a:blip>
          <a:stretch>
            <a:fillRect/>
          </a:stretch>
        </p:blipFill>
        <p:spPr>
          <a:xfrm>
            <a:off x="7052311" y="2165985"/>
            <a:ext cx="2701290" cy="4534535"/>
          </a:xfrm>
          <a:prstGeom prst="rect">
            <a:avLst/>
          </a:prstGeom>
          <a:noFill/>
          <a:ln w="9525">
            <a:noFill/>
          </a:ln>
        </p:spPr>
      </p:pic>
      <p:sp>
        <p:nvSpPr>
          <p:cNvPr id="11" name="8-Point Star 10"/>
          <p:cNvSpPr/>
          <p:nvPr/>
        </p:nvSpPr>
        <p:spPr>
          <a:xfrm>
            <a:off x="82550" y="188531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1</a:t>
            </a:r>
          </a:p>
        </p:txBody>
      </p:sp>
      <p:sp>
        <p:nvSpPr>
          <p:cNvPr id="13" name="8-Point Star 12"/>
          <p:cNvSpPr/>
          <p:nvPr/>
        </p:nvSpPr>
        <p:spPr>
          <a:xfrm>
            <a:off x="38100" y="386397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2</a:t>
            </a:r>
          </a:p>
        </p:txBody>
      </p:sp>
      <p:pic>
        <p:nvPicPr>
          <p:cNvPr id="15" name="YUMMY! Sound Effect">
            <a:hlinkClick r:id="" action="ppaction://media"/>
          </p:cNvPr>
          <p:cNvPicPr/>
          <p:nvPr>
            <a:audioFile r:link="rId2"/>
            <p:extLst>
              <p:ext uri="{DAA4B4D4-6D71-4841-9C94-3DE7FCFB9230}">
                <p14:media xmlns:p14="http://schemas.microsoft.com/office/powerpoint/2010/main" r:embed="rId1"/>
              </p:ext>
            </p:extLst>
          </p:nvPr>
        </p:nvPicPr>
        <p:blipFill>
          <a:blip r:embed="rId13"/>
          <a:stretch>
            <a:fillRect/>
          </a:stretch>
        </p:blipFill>
        <p:spPr>
          <a:xfrm>
            <a:off x="12442190" y="365125"/>
            <a:ext cx="619125" cy="619125"/>
          </a:xfrm>
          <a:prstGeom prst="rect">
            <a:avLst/>
          </a:prstGeom>
        </p:spPr>
      </p:pic>
      <p:pic>
        <p:nvPicPr>
          <p:cNvPr id="113" name="Picture 112"/>
          <p:cNvPicPr/>
          <p:nvPr/>
        </p:nvPicPr>
        <p:blipFill>
          <a:blip r:embed="rId14"/>
          <a:stretch>
            <a:fillRect/>
          </a:stretch>
        </p:blipFill>
        <p:spPr>
          <a:xfrm>
            <a:off x="6096000" y="3429000"/>
            <a:ext cx="0" cy="0"/>
          </a:xfrm>
          <a:prstGeom prst="rect">
            <a:avLst/>
          </a:prstGeom>
          <a:noFill/>
          <a:ln w="9525">
            <a:noFill/>
          </a:ln>
        </p:spPr>
      </p:pic>
      <p:pic>
        <p:nvPicPr>
          <p:cNvPr id="114" name="Picture 113"/>
          <p:cNvPicPr/>
          <p:nvPr/>
        </p:nvPicPr>
        <p:blipFill>
          <a:blip r:embed="rId14">
            <a:clrChange>
              <a:clrFrom>
                <a:srgbClr val="F7F7F7">
                  <a:alpha val="100000"/>
                </a:srgbClr>
              </a:clrFrom>
              <a:clrTo>
                <a:srgbClr val="F7F7F7">
                  <a:alpha val="100000"/>
                  <a:alpha val="0"/>
                </a:srgbClr>
              </a:clrTo>
            </a:clrChange>
          </a:blip>
          <a:stretch>
            <a:fillRect/>
          </a:stretch>
        </p:blipFill>
        <p:spPr>
          <a:xfrm>
            <a:off x="5139690" y="-1818640"/>
            <a:ext cx="1912620" cy="1652905"/>
          </a:xfrm>
          <a:prstGeom prst="rect">
            <a:avLst/>
          </a:prstGeom>
          <a:noFill/>
          <a:ln w="9525">
            <a:noFill/>
          </a:ln>
        </p:spPr>
      </p:pic>
      <p:pic>
        <p:nvPicPr>
          <p:cNvPr id="101" name="Picture 100"/>
          <p:cNvPicPr/>
          <p:nvPr/>
        </p:nvPicPr>
        <p:blipFill>
          <a:blip r:embed="rId15">
            <a:clrChange>
              <a:clrFrom>
                <a:srgbClr val="FFFFFF">
                  <a:alpha val="100000"/>
                </a:srgbClr>
              </a:clrFrom>
              <a:clrTo>
                <a:srgbClr val="FFFFFF">
                  <a:alpha val="100000"/>
                  <a:alpha val="0"/>
                </a:srgbClr>
              </a:clrTo>
            </a:clrChange>
          </a:blip>
          <a:stretch>
            <a:fillRect/>
          </a:stretch>
        </p:blipFill>
        <p:spPr>
          <a:xfrm>
            <a:off x="7349807" y="3940745"/>
            <a:ext cx="3011917" cy="2566100"/>
          </a:xfrm>
          <a:prstGeom prst="rect">
            <a:avLst/>
          </a:prstGeom>
          <a:noFill/>
          <a:ln w="9525">
            <a:noFill/>
          </a:ln>
        </p:spPr>
      </p:pic>
      <p:pic>
        <p:nvPicPr>
          <p:cNvPr id="21"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3"/>
          <a:stretch>
            <a:fillRect/>
          </a:stretch>
        </p:blipFill>
        <p:spPr>
          <a:xfrm>
            <a:off x="12442190" y="1071880"/>
            <a:ext cx="619125" cy="619125"/>
          </a:xfrm>
          <a:prstGeom prst="rect">
            <a:avLst/>
          </a:prstGeom>
        </p:spPr>
      </p:pic>
      <p:pic>
        <p:nvPicPr>
          <p:cNvPr id="24"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3"/>
          <a:stretch>
            <a:fillRect/>
          </a:stretch>
        </p:blipFill>
        <p:spPr>
          <a:xfrm>
            <a:off x="12442190" y="2070100"/>
            <a:ext cx="619125" cy="619125"/>
          </a:xfrm>
          <a:prstGeom prst="rect">
            <a:avLst/>
          </a:prstGeom>
        </p:spPr>
      </p:pic>
      <p:sp>
        <p:nvSpPr>
          <p:cNvPr id="25" name="Right Arrow 24"/>
          <p:cNvSpPr/>
          <p:nvPr/>
        </p:nvSpPr>
        <p:spPr>
          <a:xfrm>
            <a:off x="-935990" y="1907540"/>
            <a:ext cx="6858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2" name="Picture 1" descr="Logo, company name&#10;&#10;Description automatically generated">
            <a:extLst>
              <a:ext uri="{FF2B5EF4-FFF2-40B4-BE49-F238E27FC236}">
                <a16:creationId xmlns:a16="http://schemas.microsoft.com/office/drawing/2014/main" id="{9DECBC29-46EF-3785-9C73-EAF7D80EA6A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pic>
        <p:nvPicPr>
          <p:cNvPr id="8" name="Picture 7">
            <a:extLst>
              <a:ext uri="{FF2B5EF4-FFF2-40B4-BE49-F238E27FC236}">
                <a16:creationId xmlns:a16="http://schemas.microsoft.com/office/drawing/2014/main" id="{4BA3B8D5-E6F7-A769-4DB3-B3D84C5B02F7}"/>
              </a:ext>
            </a:extLst>
          </p:cNvPr>
          <p:cNvPicPr>
            <a:picLocks noChangeAspect="1"/>
          </p:cNvPicPr>
          <p:nvPr/>
        </p:nvPicPr>
        <p:blipFill>
          <a:blip r:embed="rId17">
            <a:extLst>
              <a:ext uri="{BEBA8EAE-BF5A-486C-A8C5-ECC9F3942E4B}">
                <a14:imgProps xmlns:a14="http://schemas.microsoft.com/office/drawing/2010/main">
                  <a14:imgLayer r:embed="rId18">
                    <a14:imgEffect>
                      <a14:sharpenSoften amount="25000"/>
                    </a14:imgEffect>
                  </a14:imgLayer>
                </a14:imgProps>
              </a:ext>
            </a:extLst>
          </a:blip>
          <a:stretch>
            <a:fillRect/>
          </a:stretch>
        </p:blipFill>
        <p:spPr>
          <a:xfrm>
            <a:off x="6046721" y="1283603"/>
            <a:ext cx="4435224" cy="1120237"/>
          </a:xfrm>
          <a:prstGeom prst="roundRect">
            <a:avLst>
              <a:gd name="adj" fmla="val 7144"/>
            </a:avLst>
          </a:prstGeom>
        </p:spPr>
      </p:pic>
      <p:sp>
        <p:nvSpPr>
          <p:cNvPr id="3" name="Action Button: Go Forward or Next 2">
            <a:hlinkClick r:id="" action="ppaction://hlinkshowjump?jump=nextslide" highlightClick="1"/>
            <a:extLst>
              <a:ext uri="{FF2B5EF4-FFF2-40B4-BE49-F238E27FC236}">
                <a16:creationId xmlns:a16="http://schemas.microsoft.com/office/drawing/2014/main" id="{6F2F847E-CD6A-27F0-0F0F-E62B5E375719}"/>
              </a:ext>
            </a:extLst>
          </p:cNvPr>
          <p:cNvSpPr/>
          <p:nvPr/>
        </p:nvSpPr>
        <p:spPr>
          <a:xfrm>
            <a:off x="10762615" y="294005"/>
            <a:ext cx="1036320" cy="706755"/>
          </a:xfrm>
          <a:prstGeom prst="actionButtonForwardNext">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55101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10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nodeType="afterEffect">
                                  <p:stCondLst>
                                    <p:cond delay="0"/>
                                  </p:stCondLst>
                                  <p:childTnLst>
                                    <p:set>
                                      <p:cBhvr>
                                        <p:cTn id="11" dur="1" fill="hold">
                                          <p:stCondLst>
                                            <p:cond delay="0"/>
                                          </p:stCondLst>
                                        </p:cTn>
                                        <p:tgtEl>
                                          <p:spTgt spid="101"/>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 0 L -0.015625 0.825 " pathEditMode="relative" ptsTypes="">
                                      <p:cBhvr>
                                        <p:cTn id="18" dur="1000" fill="hold"/>
                                        <p:tgtEl>
                                          <p:spTgt spid="112"/>
                                        </p:tgtEl>
                                        <p:attrNameLst>
                                          <p:attrName>ppt_x</p:attrName>
                                          <p:attrName>ppt_y</p:attrName>
                                        </p:attrNameLst>
                                      </p:cBhvr>
                                    </p:animMotion>
                                  </p:childTnLst>
                                  <p:subTnLst>
                                    <p:audio>
                                      <p:cMediaNode>
                                        <p:cTn display="0" masterRel="sameClick">
                                          <p:stCondLst>
                                            <p:cond evt="begin" delay="0">
                                              <p:tn val="17"/>
                                            </p:cond>
                                          </p:stCondLst>
                                          <p:endCondLst>
                                            <p:cond evt="onStopAudio" delay="0">
                                              <p:tgtEl>
                                                <p:sldTgt/>
                                              </p:tgtEl>
                                            </p:cond>
                                          </p:endCondLst>
                                        </p:cTn>
                                        <p:tgtEl>
                                          <p:sndTgt r:embed="rId7" name="whoosh.wav"/>
                                        </p:tgtEl>
                                      </p:cMediaNode>
                                    </p:audio>
                                  </p:sub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12"/>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03"/>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107"/>
                                        </p:tgtEl>
                                        <p:attrNameLst>
                                          <p:attrName>style.visibility</p:attrName>
                                        </p:attrNameLst>
                                      </p:cBhvr>
                                      <p:to>
                                        <p:strVal val="visible"/>
                                      </p:to>
                                    </p:set>
                                  </p:childTnLst>
                                </p:cTn>
                              </p:par>
                            </p:childTnLst>
                          </p:cTn>
                        </p:par>
                        <p:par>
                          <p:cTn id="26" fill="hold">
                            <p:stCondLst>
                              <p:cond delay="1000"/>
                            </p:stCondLst>
                            <p:childTnLst>
                              <p:par>
                                <p:cTn id="27" presetID="1" presetClass="mediacall" presetSubtype="0" fill="hold" nodeType="afterEffect">
                                  <p:stCondLst>
                                    <p:cond delay="0"/>
                                  </p:stCondLst>
                                  <p:childTnLst>
                                    <p:cmd type="call" cmd="playFrom(0.0)">
                                      <p:cBhvr additive="base">
                                        <p:cTn id="28" dur="1032" fill="hold"/>
                                        <p:tgtEl>
                                          <p:spTgt spid="15"/>
                                        </p:tgtEl>
                                      </p:cBhvr>
                                    </p:cmd>
                                  </p:childTnLst>
                                </p:cTn>
                              </p:par>
                              <p:par>
                                <p:cTn id="29" presetID="8" presetClass="emph" presetSubtype="0" fill="hold" grpId="0" nodeType="withEffect">
                                  <p:stCondLst>
                                    <p:cond delay="0"/>
                                  </p:stCondLst>
                                  <p:childTnLst>
                                    <p:animRot by="21600000">
                                      <p:cBhvr>
                                        <p:cTn id="30" dur="2000" fill="hold"/>
                                        <p:tgtEl>
                                          <p:spTgt spid="16"/>
                                        </p:tgtEl>
                                        <p:attrNameLst>
                                          <p:attrName>r</p:attrName>
                                        </p:attrNameLst>
                                      </p:cBhvr>
                                    </p:animRot>
                                  </p:childTnLst>
                                </p:cTn>
                              </p:par>
                            </p:childTnLst>
                          </p:cTn>
                        </p:par>
                      </p:childTnLst>
                    </p:cTn>
                  </p:par>
                </p:childTnLst>
              </p:cTn>
              <p:nextCondLst>
                <p:cond evt="onClick" delay="0">
                  <p:tgtEl>
                    <p:spTgt spid="16"/>
                  </p:tgtEl>
                </p:cond>
              </p:nextCondLst>
            </p:seq>
            <p:audio>
              <p:cMediaNode>
                <p:cTn id="31" fill="hold" display="1">
                  <p:stCondLst>
                    <p:cond delay="indefinite"/>
                  </p:stCondLst>
                  <p:endCondLst>
                    <p:cond evt="onStopAudio" delay="0">
                      <p:tgtEl>
                        <p:sldTgt/>
                      </p:tgtEl>
                    </p:cond>
                  </p:endCondLst>
                </p:cTn>
                <p:tgtEl>
                  <p:spTgt spid="15"/>
                </p:tgtEl>
              </p:cMediaNode>
            </p:audio>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 0 C 0.0194792 0.0175926 0.0746875 0.0555556 0.1 0.1 C 0.125313 0.144444 0.13625 0.173333 0.126563 0.222222 C 0.116875 0.271111 0.084375 0.27 0.0515625 0.344444 C 0.01875 0.418889 -0.035625 0.506667 -0.0375 0.594444 C -0.039375 0.682222 0.0175 0.755 0.0421875 0.783333 C 0.066875 0.811667 0.0788021 0.749352 0.0859375 0.736111 " pathEditMode="relative" ptsTypes="">
                                      <p:cBhvr>
                                        <p:cTn id="36" dur="2000" fill="hold"/>
                                        <p:tgtEl>
                                          <p:spTgt spid="114"/>
                                        </p:tgtEl>
                                        <p:attrNameLst>
                                          <p:attrName>ppt_x</p:attrName>
                                          <p:attrName>ppt_y</p:attrName>
                                        </p:attrNameLst>
                                      </p:cBhvr>
                                    </p:animMotion>
                                  </p:childTnLst>
                                  <p:subTnLst>
                                    <p:audio>
                                      <p:cMediaNode>
                                        <p:cTn display="0" masterRel="sameClick">
                                          <p:stCondLst>
                                            <p:cond evt="begin" delay="0">
                                              <p:tn val="35"/>
                                            </p:cond>
                                          </p:stCondLst>
                                          <p:endCondLst>
                                            <p:cond evt="onStopAudio" delay="0">
                                              <p:tgtEl>
                                                <p:sldTgt/>
                                              </p:tgtEl>
                                            </p:cond>
                                          </p:endCondLst>
                                        </p:cTn>
                                        <p:tgtEl>
                                          <p:sndTgt r:embed="rId8" name="wind.wav"/>
                                        </p:tgtEl>
                                      </p:cMediaNode>
                                    </p:audio>
                                  </p:subTnLst>
                                </p:cTn>
                              </p:par>
                            </p:childTnLst>
                          </p:cTn>
                        </p:par>
                        <p:par>
                          <p:cTn id="37" fill="hold">
                            <p:stCondLst>
                              <p:cond delay="2000"/>
                            </p:stCondLst>
                            <p:childTnLst>
                              <p:par>
                                <p:cTn id="38" presetID="1" presetClass="exit" presetSubtype="0" fill="hold" nodeType="afterEffect">
                                  <p:stCondLst>
                                    <p:cond delay="0"/>
                                  </p:stCondLst>
                                  <p:childTnLst>
                                    <p:set>
                                      <p:cBhvr>
                                        <p:cTn id="39" dur="1" fill="hold">
                                          <p:stCondLst>
                                            <p:cond delay="0"/>
                                          </p:stCondLst>
                                        </p:cTn>
                                        <p:tgtEl>
                                          <p:spTgt spid="103"/>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101"/>
                                        </p:tgtEl>
                                        <p:attrNameLst>
                                          <p:attrName>style.visibility</p:attrName>
                                        </p:attrNameLst>
                                      </p:cBhvr>
                                      <p:to>
                                        <p:strVal val="visible"/>
                                      </p:to>
                                    </p:set>
                                  </p:childTnLst>
                                </p:cTn>
                              </p:par>
                            </p:childTnLst>
                          </p:cTn>
                        </p:par>
                        <p:par>
                          <p:cTn id="42" fill="hold">
                            <p:stCondLst>
                              <p:cond delay="2000"/>
                            </p:stCondLst>
                            <p:childTnLst>
                              <p:par>
                                <p:cTn id="43" presetID="1" presetClass="mediacall" presetSubtype="0" fill="hold" nodeType="afterEffect">
                                  <p:stCondLst>
                                    <p:cond delay="0"/>
                                  </p:stCondLst>
                                  <p:childTnLst>
                                    <p:cmd type="call" cmd="playFrom(0.0)">
                                      <p:cBhvr additive="base">
                                        <p:cTn id="44" dur="4019" fill="hold"/>
                                        <p:tgtEl>
                                          <p:spTgt spid="21"/>
                                        </p:tgtEl>
                                      </p:cBhvr>
                                    </p:cmd>
                                  </p:childTnLst>
                                </p:cTn>
                              </p:par>
                              <p:par>
                                <p:cTn id="45" presetID="9" presetClass="emph" presetSubtype="0" grpId="0" nodeType="withEffect">
                                  <p:stCondLst>
                                    <p:cond delay="0"/>
                                  </p:stCondLst>
                                  <p:childTnLst>
                                    <p:set>
                                      <p:cBhvr rctx="PPT">
                                        <p:cTn id="46" dur="indefinite"/>
                                        <p:tgtEl>
                                          <p:spTgt spid="6"/>
                                        </p:tgtEl>
                                        <p:attrNameLst>
                                          <p:attrName>style.opacity</p:attrName>
                                        </p:attrNameLst>
                                      </p:cBhvr>
                                      <p:to>
                                        <p:strVal val="0.5"/>
                                      </p:to>
                                    </p:set>
                                    <p:animEffect filter="image" prLst="opacity: 0.5">
                                      <p:cBhvr rctx="IE">
                                        <p:cTn id="47" dur="indefinite"/>
                                        <p:tgtEl>
                                          <p:spTgt spid="6"/>
                                        </p:tgtEl>
                                      </p:cBhvr>
                                    </p:animEffect>
                                  </p:childTnLst>
                                </p:cTn>
                              </p:par>
                            </p:childTnLst>
                          </p:cTn>
                        </p:par>
                        <p:par>
                          <p:cTn id="48" fill="hold">
                            <p:stCondLst>
                              <p:cond delay="6500"/>
                            </p:stCondLst>
                            <p:childTnLst>
                              <p:par>
                                <p:cTn id="49" presetID="1" presetClass="exit" presetSubtype="0" fill="hold" nodeType="afterEffect">
                                  <p:stCondLst>
                                    <p:cond delay="0"/>
                                  </p:stCondLst>
                                  <p:childTnLst>
                                    <p:set>
                                      <p:cBhvr>
                                        <p:cTn id="50" dur="1" fill="hold">
                                          <p:stCondLst>
                                            <p:cond delay="0"/>
                                          </p:stCondLst>
                                        </p:cTn>
                                        <p:tgtEl>
                                          <p:spTgt spid="101"/>
                                        </p:tgtEl>
                                        <p:attrNameLst>
                                          <p:attrName>style.visibility</p:attrName>
                                        </p:attrNameLst>
                                      </p:cBhvr>
                                      <p:to>
                                        <p:strVal val="hidden"/>
                                      </p:to>
                                    </p:set>
                                  </p:childTnLst>
                                </p:cTn>
                              </p:par>
                              <p:par>
                                <p:cTn id="51" presetID="5" presetClass="exit" presetSubtype="10" fill="hold" nodeType="withEffect">
                                  <p:stCondLst>
                                    <p:cond delay="0"/>
                                  </p:stCondLst>
                                  <p:childTnLst>
                                    <p:animEffect transition="out" filter="checkerboard(across)">
                                      <p:cBhvr>
                                        <p:cTn id="52" dur="500"/>
                                        <p:tgtEl>
                                          <p:spTgt spid="114"/>
                                        </p:tgtEl>
                                      </p:cBhvr>
                                    </p:animEffect>
                                    <p:set>
                                      <p:cBhvr>
                                        <p:cTn id="53" dur="1" fill="hold">
                                          <p:stCondLst>
                                            <p:cond delay="499"/>
                                          </p:stCondLst>
                                        </p:cTn>
                                        <p:tgtEl>
                                          <p:spTgt spid="114"/>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103"/>
                                        </p:tgtEl>
                                        <p:attrNameLst>
                                          <p:attrName>style.visibility</p:attrName>
                                        </p:attrNameLst>
                                      </p:cBhvr>
                                      <p:to>
                                        <p:strVal val="visible"/>
                                      </p:to>
                                    </p:set>
                                  </p:childTnLst>
                                </p:cTn>
                              </p:par>
                            </p:childTnLst>
                          </p:cTn>
                        </p:par>
                      </p:childTnLst>
                    </p:cTn>
                  </p:par>
                </p:childTnLst>
              </p:cTn>
              <p:nextCondLst>
                <p:cond evt="onClick" delay="0">
                  <p:tgtEl>
                    <p:spTgt spid="6"/>
                  </p:tgtEl>
                </p:cond>
              </p:nextCondLst>
            </p:seq>
            <p:audio>
              <p:cMediaNode>
                <p:cTn id="56" fill="hold" display="1">
                  <p:stCondLst>
                    <p:cond delay="indefinite"/>
                  </p:stCondLst>
                  <p:endCondLst>
                    <p:cond evt="onStopAudio" delay="0">
                      <p:tgtEl>
                        <p:sldTgt/>
                      </p:tgtEl>
                    </p:cond>
                  </p:endCondLst>
                </p:cTn>
                <p:tgtEl>
                  <p:spTgt spid="21"/>
                </p:tgtEl>
              </p:cMediaNode>
            </p:audio>
            <p:audio>
              <p:cMediaNode>
                <p:cTn id="57" fill="hold" display="1">
                  <p:stCondLst>
                    <p:cond delay="indefinite"/>
                  </p:stCondLst>
                  <p:endCondLst>
                    <p:cond evt="onStopAudio" delay="0">
                      <p:tgtEl>
                        <p:sldTgt/>
                      </p:tgtEl>
                    </p:cond>
                  </p:endCondLst>
                </p:cTn>
                <p:tgtEl>
                  <p:spTgt spid="24"/>
                </p:tgtEl>
              </p:cMediaNode>
            </p:audio>
          </p:childTnLst>
        </p:cTn>
      </p:par>
    </p:tnLst>
    <p:bldLst>
      <p:bldP spid="16" grpId="0" bldLvl="0" animBg="1"/>
      <p:bldP spid="6"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Content Placeholder 110"/>
          <p:cNvPicPr>
            <a:picLocks noGrp="1" noChangeAspect="1"/>
          </p:cNvPicPr>
          <p:nvPr>
            <p:ph idx="4294967295"/>
          </p:nvPr>
        </p:nvPicPr>
        <p:blipFill>
          <a:blip r:embed="rId9"/>
          <a:stretch>
            <a:fillRect/>
          </a:stretch>
        </p:blipFill>
        <p:spPr>
          <a:xfrm>
            <a:off x="0" y="0"/>
            <a:ext cx="12192000" cy="6858000"/>
          </a:xfrm>
          <a:prstGeom prst="rect">
            <a:avLst/>
          </a:prstGeom>
          <a:noFill/>
          <a:ln w="9525">
            <a:noFill/>
          </a:ln>
        </p:spPr>
      </p:pic>
      <p:pic>
        <p:nvPicPr>
          <p:cNvPr id="110" name="Picture 109"/>
          <p:cNvPicPr/>
          <p:nvPr/>
        </p:nvPicPr>
        <p:blipFill>
          <a:blip r:embed="rId9"/>
          <a:stretch>
            <a:fillRect/>
          </a:stretch>
        </p:blipFill>
        <p:spPr>
          <a:xfrm>
            <a:off x="6096000" y="3429000"/>
            <a:ext cx="0" cy="0"/>
          </a:xfrm>
          <a:prstGeom prst="rect">
            <a:avLst/>
          </a:prstGeom>
          <a:noFill/>
          <a:ln w="9525">
            <a:noFill/>
          </a:ln>
        </p:spPr>
      </p:pic>
      <p:sp>
        <p:nvSpPr>
          <p:cNvPr id="16" name="Rounded Rectangle 15"/>
          <p:cNvSpPr/>
          <p:nvPr/>
        </p:nvSpPr>
        <p:spPr>
          <a:xfrm>
            <a:off x="685165" y="3540125"/>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Không nên làm</a:t>
            </a:r>
          </a:p>
        </p:txBody>
      </p:sp>
      <p:sp>
        <p:nvSpPr>
          <p:cNvPr id="6" name="Rounded Rectangle 5"/>
          <p:cNvSpPr/>
          <p:nvPr/>
        </p:nvSpPr>
        <p:spPr>
          <a:xfrm>
            <a:off x="685165" y="1580515"/>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Nên làm</a:t>
            </a:r>
          </a:p>
        </p:txBody>
      </p:sp>
      <p:pic>
        <p:nvPicPr>
          <p:cNvPr id="103" name="Picture 102"/>
          <p:cNvPicPr/>
          <p:nvPr/>
        </p:nvPicPr>
        <p:blipFill>
          <a:blip r:embed="rId10"/>
          <a:stretch>
            <a:fillRect/>
          </a:stretch>
        </p:blipFill>
        <p:spPr>
          <a:xfrm>
            <a:off x="8326120" y="2868930"/>
            <a:ext cx="3027680" cy="3559175"/>
          </a:xfrm>
          <a:prstGeom prst="rect">
            <a:avLst/>
          </a:prstGeom>
          <a:noFill/>
          <a:ln w="9525">
            <a:noFill/>
          </a:ln>
        </p:spPr>
      </p:pic>
      <p:sp>
        <p:nvSpPr>
          <p:cNvPr id="11" name="8-Point Star 10"/>
          <p:cNvSpPr/>
          <p:nvPr/>
        </p:nvSpPr>
        <p:spPr>
          <a:xfrm>
            <a:off x="82550" y="188531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1</a:t>
            </a:r>
          </a:p>
        </p:txBody>
      </p:sp>
      <p:sp>
        <p:nvSpPr>
          <p:cNvPr id="13" name="8-Point Star 12"/>
          <p:cNvSpPr/>
          <p:nvPr/>
        </p:nvSpPr>
        <p:spPr>
          <a:xfrm>
            <a:off x="38100" y="386397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2</a:t>
            </a:r>
          </a:p>
        </p:txBody>
      </p:sp>
      <p:pic>
        <p:nvPicPr>
          <p:cNvPr id="15" name="YUMMY! Sound Effect">
            <a:hlinkClick r:id="" action="ppaction://media"/>
          </p:cNvPr>
          <p:cNvPicPr/>
          <p:nvPr>
            <a:audioFile r:link="rId2"/>
            <p:extLst>
              <p:ext uri="{DAA4B4D4-6D71-4841-9C94-3DE7FCFB9230}">
                <p14:media xmlns:p14="http://schemas.microsoft.com/office/powerpoint/2010/main" r:embed="rId1"/>
              </p:ext>
            </p:extLst>
          </p:nvPr>
        </p:nvPicPr>
        <p:blipFill>
          <a:blip r:embed="rId11"/>
          <a:stretch>
            <a:fillRect/>
          </a:stretch>
        </p:blipFill>
        <p:spPr>
          <a:xfrm>
            <a:off x="12442190" y="365125"/>
            <a:ext cx="619125" cy="619125"/>
          </a:xfrm>
          <a:prstGeom prst="rect">
            <a:avLst/>
          </a:prstGeom>
        </p:spPr>
      </p:pic>
      <p:pic>
        <p:nvPicPr>
          <p:cNvPr id="113" name="Picture 112"/>
          <p:cNvPicPr/>
          <p:nvPr/>
        </p:nvPicPr>
        <p:blipFill>
          <a:blip r:embed="rId12"/>
          <a:stretch>
            <a:fillRect/>
          </a:stretch>
        </p:blipFill>
        <p:spPr>
          <a:xfrm>
            <a:off x="6096000" y="3429000"/>
            <a:ext cx="0" cy="0"/>
          </a:xfrm>
          <a:prstGeom prst="rect">
            <a:avLst/>
          </a:prstGeom>
          <a:noFill/>
          <a:ln w="9525">
            <a:noFill/>
          </a:ln>
        </p:spPr>
      </p:pic>
      <p:pic>
        <p:nvPicPr>
          <p:cNvPr id="114" name="Picture 113"/>
          <p:cNvPicPr/>
          <p:nvPr/>
        </p:nvPicPr>
        <p:blipFill>
          <a:blip r:embed="rId12">
            <a:clrChange>
              <a:clrFrom>
                <a:srgbClr val="F7F7F7">
                  <a:alpha val="100000"/>
                </a:srgbClr>
              </a:clrFrom>
              <a:clrTo>
                <a:srgbClr val="F7F7F7">
                  <a:alpha val="100000"/>
                  <a:alpha val="0"/>
                </a:srgbClr>
              </a:clrTo>
            </a:clrChange>
          </a:blip>
          <a:stretch>
            <a:fillRect/>
          </a:stretch>
        </p:blipFill>
        <p:spPr>
          <a:xfrm>
            <a:off x="5139690" y="-1818640"/>
            <a:ext cx="1912620" cy="1652905"/>
          </a:xfrm>
          <a:prstGeom prst="rect">
            <a:avLst/>
          </a:prstGeom>
          <a:noFill/>
          <a:ln w="9525">
            <a:noFill/>
          </a:ln>
        </p:spPr>
      </p:pic>
      <p:pic>
        <p:nvPicPr>
          <p:cNvPr id="101" name="Picture 100"/>
          <p:cNvPicPr/>
          <p:nvPr/>
        </p:nvPicPr>
        <p:blipFill>
          <a:blip r:embed="rId13">
            <a:clrChange>
              <a:clrFrom>
                <a:srgbClr val="FFFFFF">
                  <a:alpha val="100000"/>
                </a:srgbClr>
              </a:clrFrom>
              <a:clrTo>
                <a:srgbClr val="FFFFFF">
                  <a:alpha val="100000"/>
                  <a:alpha val="0"/>
                </a:srgbClr>
              </a:clrTo>
            </a:clrChange>
          </a:blip>
          <a:stretch>
            <a:fillRect/>
          </a:stretch>
        </p:blipFill>
        <p:spPr>
          <a:xfrm>
            <a:off x="6925310" y="3087370"/>
            <a:ext cx="3952875" cy="3585210"/>
          </a:xfrm>
          <a:prstGeom prst="rect">
            <a:avLst/>
          </a:prstGeom>
          <a:noFill/>
          <a:ln w="9525">
            <a:noFill/>
          </a:ln>
        </p:spPr>
      </p:pic>
      <p:pic>
        <p:nvPicPr>
          <p:cNvPr id="21"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1"/>
          <a:stretch>
            <a:fillRect/>
          </a:stretch>
        </p:blipFill>
        <p:spPr>
          <a:xfrm>
            <a:off x="12442190" y="1071880"/>
            <a:ext cx="619125" cy="619125"/>
          </a:xfrm>
          <a:prstGeom prst="rect">
            <a:avLst/>
          </a:prstGeom>
        </p:spPr>
      </p:pic>
      <p:pic>
        <p:nvPicPr>
          <p:cNvPr id="24"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1"/>
          <a:stretch>
            <a:fillRect/>
          </a:stretch>
        </p:blipFill>
        <p:spPr>
          <a:xfrm>
            <a:off x="12442190" y="2070100"/>
            <a:ext cx="619125" cy="619125"/>
          </a:xfrm>
          <a:prstGeom prst="rect">
            <a:avLst/>
          </a:prstGeom>
        </p:spPr>
      </p:pic>
      <p:sp>
        <p:nvSpPr>
          <p:cNvPr id="25" name="Right Arrow 24"/>
          <p:cNvSpPr/>
          <p:nvPr/>
        </p:nvSpPr>
        <p:spPr>
          <a:xfrm>
            <a:off x="-827405" y="3886200"/>
            <a:ext cx="6858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116" name="Picture 115"/>
          <p:cNvPicPr/>
          <p:nvPr/>
        </p:nvPicPr>
        <p:blipFill>
          <a:blip r:embed="rId14"/>
          <a:stretch>
            <a:fillRect/>
          </a:stretch>
        </p:blipFill>
        <p:spPr>
          <a:xfrm>
            <a:off x="7541895" y="-1927860"/>
            <a:ext cx="2440940" cy="1496060"/>
          </a:xfrm>
          <a:prstGeom prst="rect">
            <a:avLst/>
          </a:prstGeom>
          <a:noFill/>
          <a:ln w="9525">
            <a:noFill/>
          </a:ln>
        </p:spPr>
      </p:pic>
      <p:pic>
        <p:nvPicPr>
          <p:cNvPr id="106" name="Picture 105"/>
          <p:cNvPicPr/>
          <p:nvPr/>
        </p:nvPicPr>
        <p:blipFill>
          <a:blip r:embed="rId15"/>
          <a:stretch>
            <a:fillRect/>
          </a:stretch>
        </p:blipFill>
        <p:spPr>
          <a:xfrm>
            <a:off x="7397115" y="2868930"/>
            <a:ext cx="3481070" cy="3481070"/>
          </a:xfrm>
          <a:prstGeom prst="rect">
            <a:avLst/>
          </a:prstGeom>
          <a:noFill/>
          <a:ln w="9525">
            <a:noFill/>
          </a:ln>
        </p:spPr>
      </p:pic>
      <p:pic>
        <p:nvPicPr>
          <p:cNvPr id="2" name="Picture 1" descr="Logo, company name&#10;&#10;Description automatically generated">
            <a:extLst>
              <a:ext uri="{FF2B5EF4-FFF2-40B4-BE49-F238E27FC236}">
                <a16:creationId xmlns:a16="http://schemas.microsoft.com/office/drawing/2014/main" id="{08B08456-ACA3-BE85-E73F-A2E751EA4EA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
        <p:nvSpPr>
          <p:cNvPr id="3" name="Rounded Rectangle 11">
            <a:extLst>
              <a:ext uri="{FF2B5EF4-FFF2-40B4-BE49-F238E27FC236}">
                <a16:creationId xmlns:a16="http://schemas.microsoft.com/office/drawing/2014/main" id="{1C5C7737-39E8-682F-00F8-1A4D664B4BB5}"/>
              </a:ext>
            </a:extLst>
          </p:cNvPr>
          <p:cNvSpPr/>
          <p:nvPr/>
        </p:nvSpPr>
        <p:spPr>
          <a:xfrm>
            <a:off x="1051560" y="51118"/>
            <a:ext cx="9411970" cy="1192530"/>
          </a:xfrm>
          <a:prstGeom prst="roundRect">
            <a:avLst/>
          </a:prstGeom>
          <a:solidFill>
            <a:srgbClr val="00B050"/>
          </a:solidFill>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3600" b="1">
                <a:solidFill>
                  <a:schemeClr val="bg1"/>
                </a:solidFill>
                <a:effectLst>
                  <a:outerShdw blurRad="50800" dist="38100" dir="2700000" algn="tl" rotWithShape="0">
                    <a:prstClr val="black">
                      <a:alpha val="40000"/>
                    </a:prstClr>
                  </a:outerShdw>
                </a:effectLst>
                <a:latin typeface="UTM Avo" panose="02040603050506020204" pitchFamily="18" charset="0"/>
              </a:rPr>
              <a:t>Hành động sau đây là </a:t>
            </a:r>
          </a:p>
          <a:p>
            <a:pPr algn="ctr"/>
            <a:r>
              <a:rPr lang="en-US" sz="3600" b="1">
                <a:solidFill>
                  <a:schemeClr val="bg1"/>
                </a:solidFill>
                <a:effectLst>
                  <a:outerShdw blurRad="50800" dist="38100" dir="2700000" algn="tl" rotWithShape="0">
                    <a:prstClr val="black">
                      <a:alpha val="40000"/>
                    </a:prstClr>
                  </a:outerShdw>
                </a:effectLst>
                <a:latin typeface="UTM Avo" panose="02040603050506020204" pitchFamily="18" charset="0"/>
              </a:rPr>
              <a:t>nên hay không nên làm ?</a:t>
            </a:r>
          </a:p>
        </p:txBody>
      </p:sp>
      <p:pic>
        <p:nvPicPr>
          <p:cNvPr id="8" name="Picture 7">
            <a:extLst>
              <a:ext uri="{FF2B5EF4-FFF2-40B4-BE49-F238E27FC236}">
                <a16:creationId xmlns:a16="http://schemas.microsoft.com/office/drawing/2014/main" id="{3B7676F6-ACB2-3043-CCBC-76C9865B20F1}"/>
              </a:ext>
            </a:extLst>
          </p:cNvPr>
          <p:cNvPicPr>
            <a:picLocks noChangeAspect="1"/>
          </p:cNvPicPr>
          <p:nvPr/>
        </p:nvPicPr>
        <p:blipFill>
          <a:blip r:embed="rId17"/>
          <a:stretch>
            <a:fillRect/>
          </a:stretch>
        </p:blipFill>
        <p:spPr>
          <a:xfrm>
            <a:off x="6096000" y="1313674"/>
            <a:ext cx="4282811" cy="1082134"/>
          </a:xfrm>
          <a:prstGeom prst="roundRect">
            <a:avLst/>
          </a:prstGeom>
        </p:spPr>
      </p:pic>
      <p:sp>
        <p:nvSpPr>
          <p:cNvPr id="4" name="Action Button: Go Forward or Next 3">
            <a:hlinkClick r:id="" action="ppaction://hlinkshowjump?jump=nextslide" highlightClick="1"/>
            <a:extLst>
              <a:ext uri="{FF2B5EF4-FFF2-40B4-BE49-F238E27FC236}">
                <a16:creationId xmlns:a16="http://schemas.microsoft.com/office/drawing/2014/main" id="{3F329EC3-03DD-FB9A-7233-A3ED431051C2}"/>
              </a:ext>
            </a:extLst>
          </p:cNvPr>
          <p:cNvSpPr/>
          <p:nvPr/>
        </p:nvSpPr>
        <p:spPr>
          <a:xfrm>
            <a:off x="10762615" y="294005"/>
            <a:ext cx="1036320" cy="706755"/>
          </a:xfrm>
          <a:prstGeom prst="actionButtonForwardNext">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7584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10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nodeType="afterEffect">
                                  <p:stCondLst>
                                    <p:cond delay="0"/>
                                  </p:stCondLst>
                                  <p:childTnLst>
                                    <p:set>
                                      <p:cBhvr>
                                        <p:cTn id="11" dur="1" fill="hold">
                                          <p:stCondLst>
                                            <p:cond delay="0"/>
                                          </p:stCondLst>
                                        </p:cTn>
                                        <p:tgtEl>
                                          <p:spTgt spid="101"/>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0078125 -0.0333333 L -0.0078125 -0.0222222 L -0.0046875 -0.0111111 L -0.003125 -3.10827e-08 L -0.0015625 0.0111111 L 0 0.025 L 0.0015625 0.0388889 L 0.003125 0.05 L 0.003125 0.0611111 L 0.00625 0.0749997 L 0.00625 0.0861107 L 0.0078125 0.0972227 L 0.009375 0.108334 L 0.009375 0.122223 L 0.009375 0.133334 L 0.0109375 0.147223 L 0.0140625 0.161111 L 0.015625 0.172223 L 0.0171875 0.186111 L 0.01875 0.197223 L 0.0203125 0.208334 L 0.021875 0.219445 L 0.025 0.233334 L 0.0265625 0.244445 L 0.028125 0.258334 L 0.03125 0.269445 L 0.0328125 0.280556 L 0.034375 0.294445 L 0.034375 0.305556 L 0.0359375 0.316667 L 0.0375 0.327778 L 0.0390625 0.338889 L 0.0390625 0.35 L 0.040625 0.361111 L 0.0421875 0.372223 L 0.04375 0.383334 L 0.046875 0.397223 L 0.046875 0.413889 L 0.0484375 0.425 L 0.05 0.436111 L 0.0515625 0.447223 L 0.053125 0.461111 L 0.0546875 0.475 L 0.0546875 0.488889 L 0.0546875 0.5 L 0.0546875 0.513889 L 0.05625 0.527778 L 0.05625 0.538889 L 0.05625 0.55 L 0.05625 0.561111 L 0.0578125 0.572223 L 0.059375 0.583334 L 0.059375 0.594445 L 0.059375 0.605556 L 0.0609375 0.616667 L 0.053125 0.613889 L 0.04375 0.602778 L 0.0296875 0.586111 L 0.021875 0.580556 L 0.0140625 0.577778 L 0.00625 0.569445 L 0 0.563889 L -0.009375 0.558334 L -0.0171875 0.552778 L -0.0234375 0.547223 L -0.03125 0.544445 L -0.040625 0.536111 L -0.05 0.527778 L -0.05625 0.525 L -0.0640625 0.519445 L -0.0703125 0.516667 L -0.0796875 0.511111 L -0.0859375 0.508334 L -0.0921875 0.508334 L -0.0984375 0.508334 L -0.10625 0.508334 L -0.115626 0.508334 L -0.125 0.511111 L -0.132813 0.513889 L -0.140626 0.516667 L -0.146875 0.522223 L -0.154687 0.533334 L -0.157813 0.544445 L -0.1625 0.555556 L -0.165625 0.569445 L -0.16875 0.583334 L -0.170312 0.597223 L -0.170312 0.608334 L -0.170312 0.619445 L -0.170312 0.636111 L -0.170312 0.647223 L -0.170312 0.661111 L -0.170312 0.672223 " pathEditMode="relative" rAng="0" ptsTypes="">
                                      <p:cBhvr>
                                        <p:cTn id="18" dur="2000" fill="hold"/>
                                        <p:tgtEl>
                                          <p:spTgt spid="116"/>
                                        </p:tgtEl>
                                        <p:attrNameLst>
                                          <p:attrName>ppt_x</p:attrName>
                                          <p:attrName>ppt_y</p:attrName>
                                        </p:attrNameLst>
                                      </p:cBhvr>
                                      <p:rCtr x="-4600" y="35300"/>
                                    </p:animMotion>
                                  </p:childTnLst>
                                  <p:subTnLst>
                                    <p:audio>
                                      <p:cMediaNode>
                                        <p:cTn display="0" masterRel="sameClick">
                                          <p:stCondLst>
                                            <p:cond evt="begin" delay="0">
                                              <p:tn val="17"/>
                                            </p:cond>
                                          </p:stCondLst>
                                          <p:endCondLst>
                                            <p:cond evt="onStopAudio" delay="0">
                                              <p:tgtEl>
                                                <p:sldTgt/>
                                              </p:tgtEl>
                                            </p:cond>
                                          </p:endCondLst>
                                        </p:cTn>
                                        <p:tgtEl>
                                          <p:sndTgt r:embed="rId7" name="suction.wav"/>
                                        </p:tgtEl>
                                      </p:cMediaNode>
                                    </p:audio>
                                  </p:subTnLst>
                                </p:cTn>
                              </p:par>
                            </p:childTnLst>
                          </p:cTn>
                        </p:par>
                        <p:par>
                          <p:cTn id="19" fill="hold">
                            <p:stCondLst>
                              <p:cond delay="2000"/>
                            </p:stCondLst>
                            <p:childTnLst>
                              <p:par>
                                <p:cTn id="20" presetID="1" presetClass="exit" presetSubtype="0" fill="hold" nodeType="afterEffect">
                                  <p:stCondLst>
                                    <p:cond delay="0"/>
                                  </p:stCondLst>
                                  <p:childTnLst>
                                    <p:set>
                                      <p:cBhvr>
                                        <p:cTn id="21" dur="1" fill="hold">
                                          <p:stCondLst>
                                            <p:cond delay="0"/>
                                          </p:stCondLst>
                                        </p:cTn>
                                        <p:tgtEl>
                                          <p:spTgt spid="116"/>
                                        </p:tgtEl>
                                        <p:attrNameLst>
                                          <p:attrName>style.visibility</p:attrName>
                                        </p:attrNameLst>
                                      </p:cBhvr>
                                      <p:to>
                                        <p:strVal val="hidden"/>
                                      </p:to>
                                    </p:set>
                                  </p:childTnLst>
                                </p:cTn>
                              </p:par>
                              <p:par>
                                <p:cTn id="22" presetID="1" presetClass="entr" presetSubtype="0" fill="hold" nodeType="withEffect">
                                  <p:stCondLst>
                                    <p:cond delay="0"/>
                                  </p:stCondLst>
                                  <p:childTnLst>
                                    <p:set>
                                      <p:cBhvr>
                                        <p:cTn id="23" dur="1" fill="hold">
                                          <p:stCondLst>
                                            <p:cond delay="0"/>
                                          </p:stCondLst>
                                        </p:cTn>
                                        <p:tgtEl>
                                          <p:spTgt spid="106"/>
                                        </p:tgtEl>
                                        <p:attrNameLst>
                                          <p:attrName>style.visibility</p:attrName>
                                        </p:attrNameLst>
                                      </p:cBhvr>
                                      <p:to>
                                        <p:strVal val="visible"/>
                                      </p:to>
                                    </p:set>
                                  </p:childTnLst>
                                </p:cTn>
                              </p:par>
                              <p:par>
                                <p:cTn id="24" presetID="1" presetClass="exit" presetSubtype="0" fill="hold" nodeType="withEffect">
                                  <p:stCondLst>
                                    <p:cond delay="0"/>
                                  </p:stCondLst>
                                  <p:childTnLst>
                                    <p:set>
                                      <p:cBhvr>
                                        <p:cTn id="25" dur="1" fill="hold">
                                          <p:stCondLst>
                                            <p:cond delay="0"/>
                                          </p:stCondLst>
                                        </p:cTn>
                                        <p:tgtEl>
                                          <p:spTgt spid="103"/>
                                        </p:tgtEl>
                                        <p:attrNameLst>
                                          <p:attrName>style.visibility</p:attrName>
                                        </p:attrNameLst>
                                      </p:cBhvr>
                                      <p:to>
                                        <p:strVal val="hidden"/>
                                      </p:to>
                                    </p:set>
                                  </p:childTnLst>
                                </p:cTn>
                              </p:par>
                            </p:childTnLst>
                          </p:cTn>
                        </p:par>
                        <p:par>
                          <p:cTn id="26" fill="hold">
                            <p:stCondLst>
                              <p:cond delay="2000"/>
                            </p:stCondLst>
                            <p:childTnLst>
                              <p:par>
                                <p:cTn id="27" presetID="1" presetClass="mediacall" presetSubtype="0" fill="hold" nodeType="afterEffect">
                                  <p:stCondLst>
                                    <p:cond delay="0"/>
                                  </p:stCondLst>
                                  <p:childTnLst>
                                    <p:cmd type="call" cmd="playFrom(0.0)">
                                      <p:cBhvr additive="base">
                                        <p:cTn id="28" dur="1032" fill="hold"/>
                                        <p:tgtEl>
                                          <p:spTgt spid="15"/>
                                        </p:tgtEl>
                                      </p:cBhvr>
                                    </p:cmd>
                                  </p:childTnLst>
                                </p:cTn>
                              </p:par>
                              <p:par>
                                <p:cTn id="29" presetID="8" presetClass="emph" presetSubtype="0" fill="hold" grpId="0" nodeType="withEffect">
                                  <p:stCondLst>
                                    <p:cond delay="0"/>
                                  </p:stCondLst>
                                  <p:childTnLst>
                                    <p:animRot by="21600000">
                                      <p:cBhvr>
                                        <p:cTn id="30" dur="2000" fill="hold"/>
                                        <p:tgtEl>
                                          <p:spTgt spid="16"/>
                                        </p:tgtEl>
                                        <p:attrNameLst>
                                          <p:attrName>r</p:attrName>
                                        </p:attrNameLst>
                                      </p:cBhvr>
                                    </p:animRot>
                                  </p:childTnLst>
                                </p:cTn>
                              </p:par>
                            </p:childTnLst>
                          </p:cTn>
                        </p:par>
                      </p:childTnLst>
                    </p:cTn>
                  </p:par>
                </p:childTnLst>
              </p:cTn>
              <p:nextCondLst>
                <p:cond evt="onClick" delay="0">
                  <p:tgtEl>
                    <p:spTgt spid="16"/>
                  </p:tgtEl>
                </p:cond>
              </p:nextCondLst>
            </p:seq>
            <p:audio>
              <p:cMediaNode>
                <p:cTn id="31" fill="hold" display="1">
                  <p:stCondLst>
                    <p:cond delay="indefinite"/>
                  </p:stCondLst>
                  <p:endCondLst>
                    <p:cond evt="onStopAudio" delay="0">
                      <p:tgtEl>
                        <p:sldTgt/>
                      </p:tgtEl>
                    </p:cond>
                  </p:endCondLst>
                </p:cTn>
                <p:tgtEl>
                  <p:spTgt spid="15"/>
                </p:tgtEl>
              </p:cMediaNode>
            </p:audio>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 0 C 0.0194792 0.0175926 0.0746875 0.0555556 0.1 0.1 C 0.125313 0.144444 0.13625 0.173333 0.126563 0.222222 C 0.116875 0.271111 0.084375 0.27 0.0515625 0.344444 C 0.01875 0.418889 -0.035625 0.506667 -0.0375 0.594444 C -0.039375 0.682222 0.0175 0.755 0.0421875 0.783333 C 0.066875 0.811667 0.0788021 0.749352 0.0859375 0.736111 " pathEditMode="relative" ptsTypes="">
                                      <p:cBhvr>
                                        <p:cTn id="36" dur="2000" fill="hold"/>
                                        <p:tgtEl>
                                          <p:spTgt spid="114"/>
                                        </p:tgtEl>
                                        <p:attrNameLst>
                                          <p:attrName>ppt_x</p:attrName>
                                          <p:attrName>ppt_y</p:attrName>
                                        </p:attrNameLst>
                                      </p:cBhvr>
                                    </p:animMotion>
                                  </p:childTnLst>
                                  <p:subTnLst>
                                    <p:audio>
                                      <p:cMediaNode>
                                        <p:cTn display="0" masterRel="sameClick">
                                          <p:stCondLst>
                                            <p:cond evt="begin" delay="0">
                                              <p:tn val="35"/>
                                            </p:cond>
                                          </p:stCondLst>
                                          <p:endCondLst>
                                            <p:cond evt="onStopAudio" delay="0">
                                              <p:tgtEl>
                                                <p:sldTgt/>
                                              </p:tgtEl>
                                            </p:cond>
                                          </p:endCondLst>
                                        </p:cTn>
                                        <p:tgtEl>
                                          <p:sndTgt r:embed="rId8" name="wind.wav"/>
                                        </p:tgtEl>
                                      </p:cMediaNode>
                                    </p:audio>
                                  </p:subTnLst>
                                </p:cTn>
                              </p:par>
                            </p:childTnLst>
                          </p:cTn>
                        </p:par>
                        <p:par>
                          <p:cTn id="37" fill="hold">
                            <p:stCondLst>
                              <p:cond delay="2000"/>
                            </p:stCondLst>
                            <p:childTnLst>
                              <p:par>
                                <p:cTn id="38" presetID="1" presetClass="exit" presetSubtype="0" fill="hold" nodeType="afterEffect">
                                  <p:stCondLst>
                                    <p:cond delay="0"/>
                                  </p:stCondLst>
                                  <p:childTnLst>
                                    <p:set>
                                      <p:cBhvr>
                                        <p:cTn id="39" dur="1" fill="hold">
                                          <p:stCondLst>
                                            <p:cond delay="0"/>
                                          </p:stCondLst>
                                        </p:cTn>
                                        <p:tgtEl>
                                          <p:spTgt spid="103"/>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101"/>
                                        </p:tgtEl>
                                        <p:attrNameLst>
                                          <p:attrName>style.visibility</p:attrName>
                                        </p:attrNameLst>
                                      </p:cBhvr>
                                      <p:to>
                                        <p:strVal val="visible"/>
                                      </p:to>
                                    </p:set>
                                  </p:childTnLst>
                                </p:cTn>
                              </p:par>
                            </p:childTnLst>
                          </p:cTn>
                        </p:par>
                        <p:par>
                          <p:cTn id="42" fill="hold">
                            <p:stCondLst>
                              <p:cond delay="2000"/>
                            </p:stCondLst>
                            <p:childTnLst>
                              <p:par>
                                <p:cTn id="43" presetID="1" presetClass="mediacall" presetSubtype="0" fill="hold" nodeType="afterEffect">
                                  <p:stCondLst>
                                    <p:cond delay="0"/>
                                  </p:stCondLst>
                                  <p:childTnLst>
                                    <p:cmd type="call" cmd="playFrom(0.0)">
                                      <p:cBhvr additive="base">
                                        <p:cTn id="44" dur="4019" fill="hold"/>
                                        <p:tgtEl>
                                          <p:spTgt spid="21"/>
                                        </p:tgtEl>
                                      </p:cBhvr>
                                    </p:cmd>
                                  </p:childTnLst>
                                </p:cTn>
                              </p:par>
                              <p:par>
                                <p:cTn id="45" presetID="9" presetClass="emph" presetSubtype="0" grpId="0" nodeType="withEffect">
                                  <p:stCondLst>
                                    <p:cond delay="0"/>
                                  </p:stCondLst>
                                  <p:childTnLst>
                                    <p:set>
                                      <p:cBhvr rctx="PPT">
                                        <p:cTn id="46" dur="indefinite"/>
                                        <p:tgtEl>
                                          <p:spTgt spid="6"/>
                                        </p:tgtEl>
                                        <p:attrNameLst>
                                          <p:attrName>style.opacity</p:attrName>
                                        </p:attrNameLst>
                                      </p:cBhvr>
                                      <p:to>
                                        <p:strVal val="0.5"/>
                                      </p:to>
                                    </p:set>
                                    <p:animEffect filter="image" prLst="opacity: 0.5">
                                      <p:cBhvr rctx="IE">
                                        <p:cTn id="47" dur="indefinite"/>
                                        <p:tgtEl>
                                          <p:spTgt spid="6"/>
                                        </p:tgtEl>
                                      </p:cBhvr>
                                    </p:animEffect>
                                  </p:childTnLst>
                                </p:cTn>
                              </p:par>
                            </p:childTnLst>
                          </p:cTn>
                        </p:par>
                        <p:par>
                          <p:cTn id="48" fill="hold">
                            <p:stCondLst>
                              <p:cond delay="6500"/>
                            </p:stCondLst>
                            <p:childTnLst>
                              <p:par>
                                <p:cTn id="49" presetID="1" presetClass="exit" presetSubtype="0" fill="hold" nodeType="afterEffect">
                                  <p:stCondLst>
                                    <p:cond delay="0"/>
                                  </p:stCondLst>
                                  <p:childTnLst>
                                    <p:set>
                                      <p:cBhvr>
                                        <p:cTn id="50" dur="1" fill="hold">
                                          <p:stCondLst>
                                            <p:cond delay="0"/>
                                          </p:stCondLst>
                                        </p:cTn>
                                        <p:tgtEl>
                                          <p:spTgt spid="101"/>
                                        </p:tgtEl>
                                        <p:attrNameLst>
                                          <p:attrName>style.visibility</p:attrName>
                                        </p:attrNameLst>
                                      </p:cBhvr>
                                      <p:to>
                                        <p:strVal val="hidden"/>
                                      </p:to>
                                    </p:set>
                                  </p:childTnLst>
                                </p:cTn>
                              </p:par>
                              <p:par>
                                <p:cTn id="51" presetID="5" presetClass="exit" presetSubtype="10" fill="hold" nodeType="withEffect">
                                  <p:stCondLst>
                                    <p:cond delay="0"/>
                                  </p:stCondLst>
                                  <p:childTnLst>
                                    <p:animEffect transition="out" filter="checkerboard(across)">
                                      <p:cBhvr>
                                        <p:cTn id="52" dur="500"/>
                                        <p:tgtEl>
                                          <p:spTgt spid="114"/>
                                        </p:tgtEl>
                                      </p:cBhvr>
                                    </p:animEffect>
                                    <p:set>
                                      <p:cBhvr>
                                        <p:cTn id="53" dur="1" fill="hold">
                                          <p:stCondLst>
                                            <p:cond delay="499"/>
                                          </p:stCondLst>
                                        </p:cTn>
                                        <p:tgtEl>
                                          <p:spTgt spid="114"/>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103"/>
                                        </p:tgtEl>
                                        <p:attrNameLst>
                                          <p:attrName>style.visibility</p:attrName>
                                        </p:attrNameLst>
                                      </p:cBhvr>
                                      <p:to>
                                        <p:strVal val="visible"/>
                                      </p:to>
                                    </p:set>
                                  </p:childTnLst>
                                </p:cTn>
                              </p:par>
                            </p:childTnLst>
                          </p:cTn>
                        </p:par>
                      </p:childTnLst>
                    </p:cTn>
                  </p:par>
                </p:childTnLst>
              </p:cTn>
              <p:nextCondLst>
                <p:cond evt="onClick" delay="0">
                  <p:tgtEl>
                    <p:spTgt spid="6"/>
                  </p:tgtEl>
                </p:cond>
              </p:nextCondLst>
            </p:seq>
            <p:audio>
              <p:cMediaNode>
                <p:cTn id="56" fill="hold" display="1">
                  <p:stCondLst>
                    <p:cond delay="indefinite"/>
                  </p:stCondLst>
                  <p:endCondLst>
                    <p:cond evt="onStopAudio" delay="0">
                      <p:tgtEl>
                        <p:sldTgt/>
                      </p:tgtEl>
                    </p:cond>
                  </p:endCondLst>
                </p:cTn>
                <p:tgtEl>
                  <p:spTgt spid="21"/>
                </p:tgtEl>
              </p:cMediaNode>
            </p:audio>
            <p:audio>
              <p:cMediaNode>
                <p:cTn id="57" fill="hold" display="1">
                  <p:stCondLst>
                    <p:cond delay="indefinite"/>
                  </p:stCondLst>
                  <p:endCondLst>
                    <p:cond evt="onStopAudio" delay="0">
                      <p:tgtEl>
                        <p:sldTgt/>
                      </p:tgtEl>
                    </p:cond>
                  </p:endCondLst>
                </p:cTn>
                <p:tgtEl>
                  <p:spTgt spid="24"/>
                </p:tgtEl>
              </p:cMediaNode>
            </p:audio>
          </p:childTnLst>
        </p:cTn>
      </p:par>
    </p:tnLst>
    <p:bldLst>
      <p:bldP spid="16" grpId="0" bldLvl="0" animBg="1"/>
      <p:bldP spid="6"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Content Placeholder 110"/>
          <p:cNvPicPr>
            <a:picLocks noGrp="1" noChangeAspect="1"/>
          </p:cNvPicPr>
          <p:nvPr>
            <p:ph idx="4294967295"/>
          </p:nvPr>
        </p:nvPicPr>
        <p:blipFill>
          <a:blip r:embed="rId8"/>
          <a:stretch>
            <a:fillRect/>
          </a:stretch>
        </p:blipFill>
        <p:spPr>
          <a:xfrm>
            <a:off x="0" y="0"/>
            <a:ext cx="12192000" cy="6858000"/>
          </a:xfrm>
          <a:prstGeom prst="rect">
            <a:avLst/>
          </a:prstGeom>
          <a:noFill/>
          <a:ln w="9525">
            <a:noFill/>
          </a:ln>
        </p:spPr>
      </p:pic>
      <p:pic>
        <p:nvPicPr>
          <p:cNvPr id="110" name="Picture 109"/>
          <p:cNvPicPr/>
          <p:nvPr/>
        </p:nvPicPr>
        <p:blipFill>
          <a:blip r:embed="rId8"/>
          <a:stretch>
            <a:fillRect/>
          </a:stretch>
        </p:blipFill>
        <p:spPr>
          <a:xfrm>
            <a:off x="6096000" y="3429000"/>
            <a:ext cx="0" cy="0"/>
          </a:xfrm>
          <a:prstGeom prst="rect">
            <a:avLst/>
          </a:prstGeom>
          <a:noFill/>
          <a:ln w="9525">
            <a:noFill/>
          </a:ln>
        </p:spPr>
      </p:pic>
      <p:sp>
        <p:nvSpPr>
          <p:cNvPr id="16" name="Rounded Rectangle 15"/>
          <p:cNvSpPr/>
          <p:nvPr/>
        </p:nvSpPr>
        <p:spPr>
          <a:xfrm>
            <a:off x="776138" y="4062730"/>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Không nên làm</a:t>
            </a:r>
          </a:p>
        </p:txBody>
      </p:sp>
      <p:sp>
        <p:nvSpPr>
          <p:cNvPr id="6" name="Rounded Rectangle 5"/>
          <p:cNvSpPr/>
          <p:nvPr/>
        </p:nvSpPr>
        <p:spPr>
          <a:xfrm>
            <a:off x="776138" y="2301240"/>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Nên làm</a:t>
            </a:r>
          </a:p>
        </p:txBody>
      </p:sp>
      <p:pic>
        <p:nvPicPr>
          <p:cNvPr id="103" name="Picture 102"/>
          <p:cNvPicPr/>
          <p:nvPr/>
        </p:nvPicPr>
        <p:blipFill>
          <a:blip r:embed="rId9"/>
          <a:stretch>
            <a:fillRect/>
          </a:stretch>
        </p:blipFill>
        <p:spPr>
          <a:xfrm>
            <a:off x="8326120" y="2868930"/>
            <a:ext cx="3027680" cy="3559175"/>
          </a:xfrm>
          <a:prstGeom prst="rect">
            <a:avLst/>
          </a:prstGeom>
          <a:noFill/>
          <a:ln w="9525">
            <a:noFill/>
          </a:ln>
        </p:spPr>
      </p:pic>
      <p:sp>
        <p:nvSpPr>
          <p:cNvPr id="13" name="8-Point Star 12"/>
          <p:cNvSpPr/>
          <p:nvPr/>
        </p:nvSpPr>
        <p:spPr>
          <a:xfrm>
            <a:off x="129073" y="262572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1</a:t>
            </a:r>
          </a:p>
        </p:txBody>
      </p:sp>
      <p:sp>
        <p:nvSpPr>
          <p:cNvPr id="14" name="8-Point Star 13"/>
          <p:cNvSpPr/>
          <p:nvPr/>
        </p:nvSpPr>
        <p:spPr>
          <a:xfrm>
            <a:off x="129073" y="4386580"/>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2</a:t>
            </a:r>
          </a:p>
        </p:txBody>
      </p:sp>
      <p:pic>
        <p:nvPicPr>
          <p:cNvPr id="15" name="YUMMY! Sound Effect">
            <a:hlinkClick r:id="" action="ppaction://media"/>
          </p:cNvPr>
          <p:cNvPicPr/>
          <p:nvPr>
            <a:audioFile r:link="rId2"/>
            <p:extLst>
              <p:ext uri="{DAA4B4D4-6D71-4841-9C94-3DE7FCFB9230}">
                <p14:media xmlns:p14="http://schemas.microsoft.com/office/powerpoint/2010/main" r:embed="rId1"/>
              </p:ext>
            </p:extLst>
          </p:nvPr>
        </p:nvPicPr>
        <p:blipFill>
          <a:blip r:embed="rId10"/>
          <a:stretch>
            <a:fillRect/>
          </a:stretch>
        </p:blipFill>
        <p:spPr>
          <a:xfrm>
            <a:off x="12442190" y="365125"/>
            <a:ext cx="619125" cy="619125"/>
          </a:xfrm>
          <a:prstGeom prst="rect">
            <a:avLst/>
          </a:prstGeom>
        </p:spPr>
      </p:pic>
      <p:pic>
        <p:nvPicPr>
          <p:cNvPr id="113" name="Picture 112"/>
          <p:cNvPicPr/>
          <p:nvPr/>
        </p:nvPicPr>
        <p:blipFill>
          <a:blip r:embed="rId11"/>
          <a:stretch>
            <a:fillRect/>
          </a:stretch>
        </p:blipFill>
        <p:spPr>
          <a:xfrm>
            <a:off x="6096000" y="3429000"/>
            <a:ext cx="0" cy="0"/>
          </a:xfrm>
          <a:prstGeom prst="rect">
            <a:avLst/>
          </a:prstGeom>
          <a:noFill/>
          <a:ln w="9525">
            <a:noFill/>
          </a:ln>
        </p:spPr>
      </p:pic>
      <p:pic>
        <p:nvPicPr>
          <p:cNvPr id="114" name="Picture 113"/>
          <p:cNvPicPr/>
          <p:nvPr/>
        </p:nvPicPr>
        <p:blipFill>
          <a:blip r:embed="rId11">
            <a:clrChange>
              <a:clrFrom>
                <a:srgbClr val="F7F7F7">
                  <a:alpha val="100000"/>
                </a:srgbClr>
              </a:clrFrom>
              <a:clrTo>
                <a:srgbClr val="F7F7F7">
                  <a:alpha val="100000"/>
                  <a:alpha val="0"/>
                </a:srgbClr>
              </a:clrTo>
            </a:clrChange>
          </a:blip>
          <a:stretch>
            <a:fillRect/>
          </a:stretch>
        </p:blipFill>
        <p:spPr>
          <a:xfrm>
            <a:off x="5139690" y="-1818640"/>
            <a:ext cx="1912620" cy="1652905"/>
          </a:xfrm>
          <a:prstGeom prst="rect">
            <a:avLst/>
          </a:prstGeom>
          <a:noFill/>
          <a:ln w="9525">
            <a:noFill/>
          </a:ln>
        </p:spPr>
      </p:pic>
      <p:pic>
        <p:nvPicPr>
          <p:cNvPr id="101" name="Picture 100"/>
          <p:cNvPicPr/>
          <p:nvPr/>
        </p:nvPicPr>
        <p:blipFill>
          <a:blip r:embed="rId12">
            <a:clrChange>
              <a:clrFrom>
                <a:srgbClr val="FFFFFF">
                  <a:alpha val="100000"/>
                </a:srgbClr>
              </a:clrFrom>
              <a:clrTo>
                <a:srgbClr val="FFFFFF">
                  <a:alpha val="100000"/>
                  <a:alpha val="0"/>
                </a:srgbClr>
              </a:clrTo>
            </a:clrChange>
          </a:blip>
          <a:stretch>
            <a:fillRect/>
          </a:stretch>
        </p:blipFill>
        <p:spPr>
          <a:xfrm>
            <a:off x="6925310" y="3087370"/>
            <a:ext cx="3952875" cy="3585210"/>
          </a:xfrm>
          <a:prstGeom prst="rect">
            <a:avLst/>
          </a:prstGeom>
          <a:noFill/>
          <a:ln w="9525">
            <a:noFill/>
          </a:ln>
        </p:spPr>
      </p:pic>
      <p:pic>
        <p:nvPicPr>
          <p:cNvPr id="21"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0"/>
          <a:stretch>
            <a:fillRect/>
          </a:stretch>
        </p:blipFill>
        <p:spPr>
          <a:xfrm>
            <a:off x="12442190" y="1071880"/>
            <a:ext cx="619125" cy="619125"/>
          </a:xfrm>
          <a:prstGeom prst="rect">
            <a:avLst/>
          </a:prstGeom>
        </p:spPr>
      </p:pic>
      <p:pic>
        <p:nvPicPr>
          <p:cNvPr id="24"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0"/>
          <a:stretch>
            <a:fillRect/>
          </a:stretch>
        </p:blipFill>
        <p:spPr>
          <a:xfrm>
            <a:off x="12442190" y="2070100"/>
            <a:ext cx="619125" cy="619125"/>
          </a:xfrm>
          <a:prstGeom prst="rect">
            <a:avLst/>
          </a:prstGeom>
        </p:spPr>
      </p:pic>
      <p:sp>
        <p:nvSpPr>
          <p:cNvPr id="25" name="Right Arrow 24"/>
          <p:cNvSpPr/>
          <p:nvPr/>
        </p:nvSpPr>
        <p:spPr>
          <a:xfrm>
            <a:off x="-745322" y="4408805"/>
            <a:ext cx="6858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grpSp>
        <p:nvGrpSpPr>
          <p:cNvPr id="8" name="Group 7"/>
          <p:cNvGrpSpPr/>
          <p:nvPr/>
        </p:nvGrpSpPr>
        <p:grpSpPr>
          <a:xfrm>
            <a:off x="6807835" y="-2168525"/>
            <a:ext cx="2708910" cy="2168525"/>
            <a:chOff x="8621" y="2877"/>
            <a:chExt cx="5196" cy="4160"/>
          </a:xfrm>
        </p:grpSpPr>
        <p:pic>
          <p:nvPicPr>
            <p:cNvPr id="2" name="Picture 1"/>
            <p:cNvPicPr/>
            <p:nvPr/>
          </p:nvPicPr>
          <p:blipFill>
            <a:blip r:embed="rId13">
              <a:clrChange>
                <a:clrFrom>
                  <a:srgbClr val="F7F7F7">
                    <a:alpha val="100000"/>
                  </a:srgbClr>
                </a:clrFrom>
                <a:clrTo>
                  <a:srgbClr val="F7F7F7">
                    <a:alpha val="100000"/>
                    <a:alpha val="0"/>
                  </a:srgbClr>
                </a:clrTo>
              </a:clrChange>
            </a:blip>
            <a:stretch>
              <a:fillRect/>
            </a:stretch>
          </p:blipFill>
          <p:spPr>
            <a:xfrm>
              <a:off x="10865" y="2877"/>
              <a:ext cx="1657" cy="3672"/>
            </a:xfrm>
            <a:prstGeom prst="rect">
              <a:avLst/>
            </a:prstGeom>
            <a:noFill/>
            <a:ln w="9525">
              <a:noFill/>
            </a:ln>
          </p:spPr>
        </p:pic>
        <p:grpSp>
          <p:nvGrpSpPr>
            <p:cNvPr id="3" name="Group 2"/>
            <p:cNvGrpSpPr/>
            <p:nvPr/>
          </p:nvGrpSpPr>
          <p:grpSpPr>
            <a:xfrm>
              <a:off x="8621" y="3351"/>
              <a:ext cx="5196" cy="3686"/>
              <a:chOff x="8786" y="3028"/>
              <a:chExt cx="5196" cy="3686"/>
            </a:xfrm>
          </p:grpSpPr>
          <p:pic>
            <p:nvPicPr>
              <p:cNvPr id="117" name="Picture 116"/>
              <p:cNvPicPr/>
              <p:nvPr/>
            </p:nvPicPr>
            <p:blipFill>
              <a:blip r:embed="rId14">
                <a:clrChange>
                  <a:clrFrom>
                    <a:srgbClr val="F7F7F7">
                      <a:alpha val="100000"/>
                    </a:srgbClr>
                  </a:clrFrom>
                  <a:clrTo>
                    <a:srgbClr val="F7F7F7">
                      <a:alpha val="100000"/>
                      <a:alpha val="0"/>
                    </a:srgbClr>
                  </a:clrTo>
                </a:clrChange>
              </a:blip>
              <a:stretch>
                <a:fillRect/>
              </a:stretch>
            </p:blipFill>
            <p:spPr>
              <a:xfrm>
                <a:off x="12056" y="3763"/>
                <a:ext cx="1926" cy="2688"/>
              </a:xfrm>
              <a:prstGeom prst="rect">
                <a:avLst/>
              </a:prstGeom>
              <a:noFill/>
              <a:ln w="9525">
                <a:noFill/>
              </a:ln>
            </p:spPr>
          </p:pic>
          <p:grpSp>
            <p:nvGrpSpPr>
              <p:cNvPr id="4" name="Group 3"/>
              <p:cNvGrpSpPr/>
              <p:nvPr/>
            </p:nvGrpSpPr>
            <p:grpSpPr>
              <a:xfrm>
                <a:off x="8786" y="3028"/>
                <a:ext cx="3656" cy="3686"/>
                <a:chOff x="5905" y="1258"/>
                <a:chExt cx="3656" cy="3686"/>
              </a:xfrm>
            </p:grpSpPr>
            <p:sp>
              <p:nvSpPr>
                <p:cNvPr id="9" name="Oval 8"/>
                <p:cNvSpPr/>
                <p:nvPr/>
              </p:nvSpPr>
              <p:spPr>
                <a:xfrm>
                  <a:off x="6927" y="2530"/>
                  <a:ext cx="1725" cy="968"/>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pic>
              <p:nvPicPr>
                <p:cNvPr id="118" name="Picture 117"/>
                <p:cNvPicPr/>
                <p:nvPr/>
              </p:nvPicPr>
              <p:blipFill>
                <a:blip r:embed="rId15">
                  <a:clrChange>
                    <a:clrFrom>
                      <a:srgbClr val="FFFFFF">
                        <a:alpha val="100000"/>
                      </a:srgbClr>
                    </a:clrFrom>
                    <a:clrTo>
                      <a:srgbClr val="FFFFFF">
                        <a:alpha val="100000"/>
                        <a:alpha val="0"/>
                      </a:srgbClr>
                    </a:clrTo>
                  </a:clrChange>
                </a:blip>
                <a:stretch>
                  <a:fillRect/>
                </a:stretch>
              </p:blipFill>
              <p:spPr>
                <a:xfrm>
                  <a:off x="5905" y="1258"/>
                  <a:ext cx="3656" cy="3686"/>
                </a:xfrm>
                <a:prstGeom prst="rect">
                  <a:avLst/>
                </a:prstGeom>
                <a:noFill/>
                <a:ln w="9525">
                  <a:noFill/>
                </a:ln>
              </p:spPr>
            </p:pic>
          </p:grpSp>
        </p:grpSp>
      </p:grpSp>
      <p:pic>
        <p:nvPicPr>
          <p:cNvPr id="105" name="Picture 104"/>
          <p:cNvPicPr/>
          <p:nvPr/>
        </p:nvPicPr>
        <p:blipFill>
          <a:blip r:embed="rId16"/>
          <a:stretch>
            <a:fillRect/>
          </a:stretch>
        </p:blipFill>
        <p:spPr>
          <a:xfrm>
            <a:off x="6964045" y="3615055"/>
            <a:ext cx="4389755" cy="3242945"/>
          </a:xfrm>
          <a:prstGeom prst="rect">
            <a:avLst/>
          </a:prstGeom>
          <a:noFill/>
          <a:ln w="9525">
            <a:noFill/>
          </a:ln>
        </p:spPr>
      </p:pic>
      <p:pic>
        <p:nvPicPr>
          <p:cNvPr id="10" name="Picture 9" descr="Logo, company name&#10;&#10;Description automatically generated">
            <a:extLst>
              <a:ext uri="{FF2B5EF4-FFF2-40B4-BE49-F238E27FC236}">
                <a16:creationId xmlns:a16="http://schemas.microsoft.com/office/drawing/2014/main" id="{AD9657E6-AC27-24EE-3C3E-A58ADC44C62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
        <p:nvSpPr>
          <p:cNvPr id="17" name="Rounded Rectangle 11">
            <a:extLst>
              <a:ext uri="{FF2B5EF4-FFF2-40B4-BE49-F238E27FC236}">
                <a16:creationId xmlns:a16="http://schemas.microsoft.com/office/drawing/2014/main" id="{1EB7A02E-D4C2-5392-685B-4C866E641099}"/>
              </a:ext>
            </a:extLst>
          </p:cNvPr>
          <p:cNvSpPr/>
          <p:nvPr/>
        </p:nvSpPr>
        <p:spPr>
          <a:xfrm>
            <a:off x="1051560" y="51118"/>
            <a:ext cx="9411970" cy="1192530"/>
          </a:xfrm>
          <a:prstGeom prst="roundRect">
            <a:avLst/>
          </a:prstGeom>
          <a:solidFill>
            <a:srgbClr val="00B050"/>
          </a:solidFill>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3600" b="1">
                <a:solidFill>
                  <a:schemeClr val="bg1"/>
                </a:solidFill>
                <a:effectLst>
                  <a:outerShdw blurRad="50800" dist="38100" dir="2700000" algn="tl" rotWithShape="0">
                    <a:prstClr val="black">
                      <a:alpha val="40000"/>
                    </a:prstClr>
                  </a:outerShdw>
                </a:effectLst>
                <a:latin typeface="UTM Avo" panose="02040603050506020204" pitchFamily="18" charset="0"/>
              </a:rPr>
              <a:t>Hành động sau đây là </a:t>
            </a:r>
          </a:p>
          <a:p>
            <a:pPr algn="ctr"/>
            <a:r>
              <a:rPr lang="en-US" sz="3600" b="1">
                <a:solidFill>
                  <a:schemeClr val="bg1"/>
                </a:solidFill>
                <a:effectLst>
                  <a:outerShdw blurRad="50800" dist="38100" dir="2700000" algn="tl" rotWithShape="0">
                    <a:prstClr val="black">
                      <a:alpha val="40000"/>
                    </a:prstClr>
                  </a:outerShdw>
                </a:effectLst>
                <a:latin typeface="UTM Avo" panose="02040603050506020204" pitchFamily="18" charset="0"/>
              </a:rPr>
              <a:t>nên hay không nên làm ?</a:t>
            </a:r>
          </a:p>
        </p:txBody>
      </p:sp>
      <p:pic>
        <p:nvPicPr>
          <p:cNvPr id="20" name="Picture 19">
            <a:extLst>
              <a:ext uri="{FF2B5EF4-FFF2-40B4-BE49-F238E27FC236}">
                <a16:creationId xmlns:a16="http://schemas.microsoft.com/office/drawing/2014/main" id="{125D798F-7197-D3FF-F447-EB90F07FC858}"/>
              </a:ext>
            </a:extLst>
          </p:cNvPr>
          <p:cNvPicPr>
            <a:picLocks noChangeAspect="1"/>
          </p:cNvPicPr>
          <p:nvPr/>
        </p:nvPicPr>
        <p:blipFill>
          <a:blip r:embed="rId18"/>
          <a:stretch>
            <a:fillRect/>
          </a:stretch>
        </p:blipFill>
        <p:spPr>
          <a:xfrm>
            <a:off x="5986392" y="1294766"/>
            <a:ext cx="4473328" cy="1044030"/>
          </a:xfrm>
          <a:prstGeom prst="roundRect">
            <a:avLst/>
          </a:prstGeom>
        </p:spPr>
      </p:pic>
      <p:sp>
        <p:nvSpPr>
          <p:cNvPr id="5" name="Action Button: Go Forward or Next 4">
            <a:hlinkClick r:id="" action="ppaction://hlinkshowjump?jump=nextslide" highlightClick="1"/>
            <a:extLst>
              <a:ext uri="{FF2B5EF4-FFF2-40B4-BE49-F238E27FC236}">
                <a16:creationId xmlns:a16="http://schemas.microsoft.com/office/drawing/2014/main" id="{73C7C88F-4CCF-0776-175A-E2422FA4B6D4}"/>
              </a:ext>
            </a:extLst>
          </p:cNvPr>
          <p:cNvSpPr/>
          <p:nvPr/>
        </p:nvSpPr>
        <p:spPr>
          <a:xfrm>
            <a:off x="10762615" y="294005"/>
            <a:ext cx="1036320" cy="706755"/>
          </a:xfrm>
          <a:prstGeom prst="actionButtonForwardNext">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02303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10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nodeType="afterEffect">
                                  <p:stCondLst>
                                    <p:cond delay="0"/>
                                  </p:stCondLst>
                                  <p:childTnLst>
                                    <p:set>
                                      <p:cBhvr>
                                        <p:cTn id="11" dur="1" fill="hold">
                                          <p:stCondLst>
                                            <p:cond delay="0"/>
                                          </p:stCondLst>
                                        </p:cTn>
                                        <p:tgtEl>
                                          <p:spTgt spid="101"/>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 0 C -0.0413021 0.0643518 -0.161563 0.216667 -0.209375 0.355556 C -0.257187 0.494444 -0.234688 0.561667 -0.239063 0.694444 C -0.243437 0.827222 -0.252813 0.973889 -0.23125 1.01944 C -0.209688 1.065 -0.151094 0.948148 -0.13125 0.922222 " pathEditMode="relative" ptsTypes="">
                                      <p:cBhvr>
                                        <p:cTn id="18" dur="3000" fill="hold"/>
                                        <p:tgtEl>
                                          <p:spTgt spid="8"/>
                                        </p:tgtEl>
                                        <p:attrNameLst>
                                          <p:attrName>ppt_x</p:attrName>
                                          <p:attrName>ppt_y</p:attrName>
                                        </p:attrNameLst>
                                      </p:cBhvr>
                                    </p:animMotion>
                                  </p:childTnLst>
                                </p:cTn>
                              </p:par>
                            </p:childTnLst>
                          </p:cTn>
                        </p:par>
                        <p:par>
                          <p:cTn id="19" fill="hold">
                            <p:stCondLst>
                              <p:cond delay="3000"/>
                            </p:stCondLst>
                            <p:childTnLst>
                              <p:par>
                                <p:cTn id="20" presetID="1" presetClass="exit" presetSubtype="0" fill="hold" nodeType="afterEffect">
                                  <p:stCondLst>
                                    <p:cond delay="0"/>
                                  </p:stCondLst>
                                  <p:childTnLst>
                                    <p:set>
                                      <p:cBhvr>
                                        <p:cTn id="21" dur="1" fill="hold">
                                          <p:stCondLst>
                                            <p:cond delay="0"/>
                                          </p:stCondLst>
                                        </p:cTn>
                                        <p:tgtEl>
                                          <p:spTgt spid="8"/>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03"/>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105"/>
                                        </p:tgtEl>
                                        <p:attrNameLst>
                                          <p:attrName>style.visibility</p:attrName>
                                        </p:attrNameLst>
                                      </p:cBhvr>
                                      <p:to>
                                        <p:strVal val="visible"/>
                                      </p:to>
                                    </p:set>
                                  </p:childTnLst>
                                </p:cTn>
                              </p:par>
                            </p:childTnLst>
                          </p:cTn>
                        </p:par>
                        <p:par>
                          <p:cTn id="26" fill="hold">
                            <p:stCondLst>
                              <p:cond delay="3000"/>
                            </p:stCondLst>
                            <p:childTnLst>
                              <p:par>
                                <p:cTn id="27" presetID="1" presetClass="mediacall" presetSubtype="0" fill="hold" nodeType="afterEffect">
                                  <p:stCondLst>
                                    <p:cond delay="0"/>
                                  </p:stCondLst>
                                  <p:childTnLst>
                                    <p:cmd type="call" cmd="playFrom(0.0)">
                                      <p:cBhvr additive="base">
                                        <p:cTn id="28" dur="1056" fill="hold"/>
                                        <p:tgtEl>
                                          <p:spTgt spid="15"/>
                                        </p:tgtEl>
                                      </p:cBhvr>
                                    </p:cmd>
                                  </p:childTnLst>
                                </p:cTn>
                              </p:par>
                              <p:par>
                                <p:cTn id="29" presetID="8" presetClass="emph" presetSubtype="0" fill="hold" grpId="0" nodeType="withEffect">
                                  <p:stCondLst>
                                    <p:cond delay="0"/>
                                  </p:stCondLst>
                                  <p:childTnLst>
                                    <p:animRot by="21600000">
                                      <p:cBhvr>
                                        <p:cTn id="30" dur="2000" fill="hold"/>
                                        <p:tgtEl>
                                          <p:spTgt spid="16"/>
                                        </p:tgtEl>
                                        <p:attrNameLst>
                                          <p:attrName>r</p:attrName>
                                        </p:attrNameLst>
                                      </p:cBhvr>
                                    </p:animRot>
                                  </p:childTnLst>
                                </p:cTn>
                              </p:par>
                            </p:childTnLst>
                          </p:cTn>
                        </p:par>
                      </p:childTnLst>
                    </p:cTn>
                  </p:par>
                </p:childTnLst>
              </p:cTn>
              <p:nextCondLst>
                <p:cond evt="onClick" delay="0">
                  <p:tgtEl>
                    <p:spTgt spid="16"/>
                  </p:tgtEl>
                </p:cond>
              </p:nextCondLst>
            </p:seq>
            <p:audio>
              <p:cMediaNode>
                <p:cTn id="31" fill="hold" display="1">
                  <p:stCondLst>
                    <p:cond delay="indefinite"/>
                  </p:stCondLst>
                  <p:endCondLst>
                    <p:cond evt="onStopAudio" delay="0">
                      <p:tgtEl>
                        <p:sldTgt/>
                      </p:tgtEl>
                    </p:cond>
                  </p:endCondLst>
                </p:cTn>
                <p:tgtEl>
                  <p:spTgt spid="15"/>
                </p:tgtEl>
              </p:cMediaNode>
            </p:audio>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 0 C 0.0194792 0.0175926 0.0746875 0.0555556 0.1 0.1 C 0.125313 0.144444 0.13625 0.173333 0.126563 0.222222 C 0.116875 0.271111 0.084375 0.27 0.0515625 0.344444 C 0.01875 0.418889 -0.035625 0.506667 -0.0375 0.594444 C -0.039375 0.682222 0.0175 0.755 0.0421875 0.783333 C 0.066875 0.811667 0.0788021 0.749352 0.0859375 0.736111 " pathEditMode="relative" ptsTypes="">
                                      <p:cBhvr>
                                        <p:cTn id="36" dur="2000" fill="hold"/>
                                        <p:tgtEl>
                                          <p:spTgt spid="114"/>
                                        </p:tgtEl>
                                        <p:attrNameLst>
                                          <p:attrName>ppt_x</p:attrName>
                                          <p:attrName>ppt_y</p:attrName>
                                        </p:attrNameLst>
                                      </p:cBhvr>
                                    </p:animMotion>
                                  </p:childTnLst>
                                  <p:subTnLst>
                                    <p:audio>
                                      <p:cMediaNode>
                                        <p:cTn display="0" masterRel="sameClick">
                                          <p:stCondLst>
                                            <p:cond evt="begin" delay="0">
                                              <p:tn val="35"/>
                                            </p:cond>
                                          </p:stCondLst>
                                          <p:endCondLst>
                                            <p:cond evt="onStopAudio" delay="0">
                                              <p:tgtEl>
                                                <p:sldTgt/>
                                              </p:tgtEl>
                                            </p:cond>
                                          </p:endCondLst>
                                        </p:cTn>
                                        <p:tgtEl>
                                          <p:sndTgt r:embed="rId7" name="wind.wav"/>
                                        </p:tgtEl>
                                      </p:cMediaNode>
                                    </p:audio>
                                  </p:subTnLst>
                                </p:cTn>
                              </p:par>
                            </p:childTnLst>
                          </p:cTn>
                        </p:par>
                        <p:par>
                          <p:cTn id="37" fill="hold">
                            <p:stCondLst>
                              <p:cond delay="2000"/>
                            </p:stCondLst>
                            <p:childTnLst>
                              <p:par>
                                <p:cTn id="38" presetID="1" presetClass="exit" presetSubtype="0" fill="hold" nodeType="afterEffect">
                                  <p:stCondLst>
                                    <p:cond delay="0"/>
                                  </p:stCondLst>
                                  <p:childTnLst>
                                    <p:set>
                                      <p:cBhvr>
                                        <p:cTn id="39" dur="1" fill="hold">
                                          <p:stCondLst>
                                            <p:cond delay="0"/>
                                          </p:stCondLst>
                                        </p:cTn>
                                        <p:tgtEl>
                                          <p:spTgt spid="103"/>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101"/>
                                        </p:tgtEl>
                                        <p:attrNameLst>
                                          <p:attrName>style.visibility</p:attrName>
                                        </p:attrNameLst>
                                      </p:cBhvr>
                                      <p:to>
                                        <p:strVal val="visible"/>
                                      </p:to>
                                    </p:set>
                                  </p:childTnLst>
                                </p:cTn>
                              </p:par>
                            </p:childTnLst>
                          </p:cTn>
                        </p:par>
                        <p:par>
                          <p:cTn id="42" fill="hold">
                            <p:stCondLst>
                              <p:cond delay="2000"/>
                            </p:stCondLst>
                            <p:childTnLst>
                              <p:par>
                                <p:cTn id="43" presetID="1" presetClass="mediacall" presetSubtype="0" fill="hold" nodeType="afterEffect">
                                  <p:stCondLst>
                                    <p:cond delay="0"/>
                                  </p:stCondLst>
                                  <p:childTnLst>
                                    <p:cmd type="call" cmd="playFrom(0.0)">
                                      <p:cBhvr additive="base">
                                        <p:cTn id="44" dur="4019" fill="hold"/>
                                        <p:tgtEl>
                                          <p:spTgt spid="21"/>
                                        </p:tgtEl>
                                      </p:cBhvr>
                                    </p:cmd>
                                  </p:childTnLst>
                                </p:cTn>
                              </p:par>
                              <p:par>
                                <p:cTn id="45" presetID="9" presetClass="emph" presetSubtype="0" grpId="0" nodeType="withEffect">
                                  <p:stCondLst>
                                    <p:cond delay="0"/>
                                  </p:stCondLst>
                                  <p:childTnLst>
                                    <p:set>
                                      <p:cBhvr rctx="PPT">
                                        <p:cTn id="46" dur="indefinite"/>
                                        <p:tgtEl>
                                          <p:spTgt spid="6"/>
                                        </p:tgtEl>
                                        <p:attrNameLst>
                                          <p:attrName>style.opacity</p:attrName>
                                        </p:attrNameLst>
                                      </p:cBhvr>
                                      <p:to>
                                        <p:strVal val="0.5"/>
                                      </p:to>
                                    </p:set>
                                    <p:animEffect filter="image" prLst="opacity: 0.5">
                                      <p:cBhvr rctx="IE">
                                        <p:cTn id="47" dur="indefinite"/>
                                        <p:tgtEl>
                                          <p:spTgt spid="6"/>
                                        </p:tgtEl>
                                      </p:cBhvr>
                                    </p:animEffect>
                                  </p:childTnLst>
                                </p:cTn>
                              </p:par>
                            </p:childTnLst>
                          </p:cTn>
                        </p:par>
                        <p:par>
                          <p:cTn id="48" fill="hold">
                            <p:stCondLst>
                              <p:cond delay="6500"/>
                            </p:stCondLst>
                            <p:childTnLst>
                              <p:par>
                                <p:cTn id="49" presetID="1" presetClass="exit" presetSubtype="0" fill="hold" nodeType="afterEffect">
                                  <p:stCondLst>
                                    <p:cond delay="0"/>
                                  </p:stCondLst>
                                  <p:childTnLst>
                                    <p:set>
                                      <p:cBhvr>
                                        <p:cTn id="50" dur="1" fill="hold">
                                          <p:stCondLst>
                                            <p:cond delay="0"/>
                                          </p:stCondLst>
                                        </p:cTn>
                                        <p:tgtEl>
                                          <p:spTgt spid="101"/>
                                        </p:tgtEl>
                                        <p:attrNameLst>
                                          <p:attrName>style.visibility</p:attrName>
                                        </p:attrNameLst>
                                      </p:cBhvr>
                                      <p:to>
                                        <p:strVal val="hidden"/>
                                      </p:to>
                                    </p:set>
                                  </p:childTnLst>
                                </p:cTn>
                              </p:par>
                              <p:par>
                                <p:cTn id="51" presetID="5" presetClass="exit" presetSubtype="10" fill="hold" nodeType="withEffect">
                                  <p:stCondLst>
                                    <p:cond delay="0"/>
                                  </p:stCondLst>
                                  <p:childTnLst>
                                    <p:animEffect transition="out" filter="checkerboard(across)">
                                      <p:cBhvr>
                                        <p:cTn id="52" dur="500"/>
                                        <p:tgtEl>
                                          <p:spTgt spid="114"/>
                                        </p:tgtEl>
                                      </p:cBhvr>
                                    </p:animEffect>
                                    <p:set>
                                      <p:cBhvr>
                                        <p:cTn id="53" dur="1" fill="hold">
                                          <p:stCondLst>
                                            <p:cond delay="499"/>
                                          </p:stCondLst>
                                        </p:cTn>
                                        <p:tgtEl>
                                          <p:spTgt spid="114"/>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103"/>
                                        </p:tgtEl>
                                        <p:attrNameLst>
                                          <p:attrName>style.visibility</p:attrName>
                                        </p:attrNameLst>
                                      </p:cBhvr>
                                      <p:to>
                                        <p:strVal val="visible"/>
                                      </p:to>
                                    </p:set>
                                  </p:childTnLst>
                                </p:cTn>
                              </p:par>
                            </p:childTnLst>
                          </p:cTn>
                        </p:par>
                      </p:childTnLst>
                    </p:cTn>
                  </p:par>
                </p:childTnLst>
              </p:cTn>
              <p:nextCondLst>
                <p:cond evt="onClick" delay="0">
                  <p:tgtEl>
                    <p:spTgt spid="6"/>
                  </p:tgtEl>
                </p:cond>
              </p:nextCondLst>
            </p:seq>
            <p:audio>
              <p:cMediaNode>
                <p:cTn id="56" fill="hold" display="1">
                  <p:stCondLst>
                    <p:cond delay="indefinite"/>
                  </p:stCondLst>
                  <p:endCondLst>
                    <p:cond evt="onStopAudio" delay="0">
                      <p:tgtEl>
                        <p:sldTgt/>
                      </p:tgtEl>
                    </p:cond>
                  </p:endCondLst>
                </p:cTn>
                <p:tgtEl>
                  <p:spTgt spid="21"/>
                </p:tgtEl>
              </p:cMediaNode>
            </p:audio>
            <p:audio>
              <p:cMediaNode>
                <p:cTn id="57" fill="hold" display="1">
                  <p:stCondLst>
                    <p:cond delay="indefinite"/>
                  </p:stCondLst>
                  <p:endCondLst>
                    <p:cond evt="onStopAudio" delay="0">
                      <p:tgtEl>
                        <p:sldTgt/>
                      </p:tgtEl>
                    </p:cond>
                  </p:endCondLst>
                </p:cTn>
                <p:tgtEl>
                  <p:spTgt spid="24"/>
                </p:tgtEl>
              </p:cMediaNode>
            </p:audio>
          </p:childTnLst>
        </p:cTn>
      </p:par>
    </p:tnLst>
    <p:bldLst>
      <p:bldP spid="16" grpId="0" bldLvl="0" animBg="1"/>
      <p:bldP spid="6"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Content Placeholder 110"/>
          <p:cNvPicPr>
            <a:picLocks noGrp="1" noChangeAspect="1"/>
          </p:cNvPicPr>
          <p:nvPr>
            <p:ph idx="4294967295"/>
          </p:nvPr>
        </p:nvPicPr>
        <p:blipFill>
          <a:blip r:embed="rId9"/>
          <a:stretch>
            <a:fillRect/>
          </a:stretch>
        </p:blipFill>
        <p:spPr>
          <a:xfrm>
            <a:off x="0" y="0"/>
            <a:ext cx="12192000" cy="6858000"/>
          </a:xfrm>
          <a:prstGeom prst="rect">
            <a:avLst/>
          </a:prstGeom>
          <a:noFill/>
          <a:ln w="9525">
            <a:noFill/>
          </a:ln>
        </p:spPr>
      </p:pic>
      <p:pic>
        <p:nvPicPr>
          <p:cNvPr id="110" name="Picture 109"/>
          <p:cNvPicPr/>
          <p:nvPr/>
        </p:nvPicPr>
        <p:blipFill>
          <a:blip r:embed="rId9"/>
          <a:stretch>
            <a:fillRect/>
          </a:stretch>
        </p:blipFill>
        <p:spPr>
          <a:xfrm>
            <a:off x="6096000" y="3429000"/>
            <a:ext cx="0" cy="0"/>
          </a:xfrm>
          <a:prstGeom prst="rect">
            <a:avLst/>
          </a:prstGeom>
          <a:noFill/>
          <a:ln w="9525">
            <a:noFill/>
          </a:ln>
        </p:spPr>
      </p:pic>
      <p:sp>
        <p:nvSpPr>
          <p:cNvPr id="16" name="Rounded Rectangle 15"/>
          <p:cNvSpPr/>
          <p:nvPr/>
        </p:nvSpPr>
        <p:spPr>
          <a:xfrm>
            <a:off x="685165" y="1561465"/>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Nên làm</a:t>
            </a:r>
          </a:p>
        </p:txBody>
      </p:sp>
      <p:sp>
        <p:nvSpPr>
          <p:cNvPr id="6" name="Rounded Rectangle 5"/>
          <p:cNvSpPr/>
          <p:nvPr/>
        </p:nvSpPr>
        <p:spPr>
          <a:xfrm>
            <a:off x="685165" y="3539490"/>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Không nên làm</a:t>
            </a:r>
          </a:p>
        </p:txBody>
      </p:sp>
      <p:pic>
        <p:nvPicPr>
          <p:cNvPr id="103" name="Picture 102"/>
          <p:cNvPicPr/>
          <p:nvPr/>
        </p:nvPicPr>
        <p:blipFill>
          <a:blip r:embed="rId10"/>
          <a:stretch>
            <a:fillRect/>
          </a:stretch>
        </p:blipFill>
        <p:spPr>
          <a:xfrm>
            <a:off x="8326120" y="2868930"/>
            <a:ext cx="3027680" cy="3559175"/>
          </a:xfrm>
          <a:prstGeom prst="rect">
            <a:avLst/>
          </a:prstGeom>
          <a:noFill/>
          <a:ln w="9525">
            <a:noFill/>
          </a:ln>
        </p:spPr>
      </p:pic>
      <p:pic>
        <p:nvPicPr>
          <p:cNvPr id="112" name="Picture 111"/>
          <p:cNvPicPr/>
          <p:nvPr/>
        </p:nvPicPr>
        <p:blipFill>
          <a:blip r:embed="rId11">
            <a:clrChange>
              <a:clrFrom>
                <a:srgbClr val="F7F7F7">
                  <a:alpha val="100000"/>
                </a:srgbClr>
              </a:clrFrom>
              <a:clrTo>
                <a:srgbClr val="F7F7F7">
                  <a:alpha val="100000"/>
                  <a:alpha val="0"/>
                </a:srgbClr>
              </a:clrTo>
            </a:clrChange>
          </a:blip>
          <a:stretch>
            <a:fillRect/>
          </a:stretch>
        </p:blipFill>
        <p:spPr>
          <a:xfrm>
            <a:off x="6823710" y="-2331720"/>
            <a:ext cx="1052195" cy="2331720"/>
          </a:xfrm>
          <a:prstGeom prst="rect">
            <a:avLst/>
          </a:prstGeom>
          <a:noFill/>
          <a:ln w="9525">
            <a:noFill/>
          </a:ln>
        </p:spPr>
      </p:pic>
      <p:pic>
        <p:nvPicPr>
          <p:cNvPr id="107" name="Picture 106"/>
          <p:cNvPicPr/>
          <p:nvPr/>
        </p:nvPicPr>
        <p:blipFill>
          <a:blip r:embed="rId12">
            <a:clrChange>
              <a:clrFrom>
                <a:srgbClr val="7B91CA">
                  <a:alpha val="100000"/>
                </a:srgbClr>
              </a:clrFrom>
              <a:clrTo>
                <a:srgbClr val="7B91CA">
                  <a:alpha val="100000"/>
                  <a:alpha val="0"/>
                </a:srgbClr>
              </a:clrTo>
            </a:clrChange>
          </a:blip>
          <a:stretch>
            <a:fillRect/>
          </a:stretch>
        </p:blipFill>
        <p:spPr>
          <a:xfrm>
            <a:off x="7052311" y="1409383"/>
            <a:ext cx="3265170" cy="5291137"/>
          </a:xfrm>
          <a:prstGeom prst="rect">
            <a:avLst/>
          </a:prstGeom>
          <a:noFill/>
          <a:ln w="9525">
            <a:noFill/>
          </a:ln>
        </p:spPr>
      </p:pic>
      <p:sp>
        <p:nvSpPr>
          <p:cNvPr id="11" name="8-Point Star 10"/>
          <p:cNvSpPr/>
          <p:nvPr/>
        </p:nvSpPr>
        <p:spPr>
          <a:xfrm>
            <a:off x="82550" y="188531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1</a:t>
            </a:r>
          </a:p>
        </p:txBody>
      </p:sp>
      <p:sp>
        <p:nvSpPr>
          <p:cNvPr id="13" name="8-Point Star 12"/>
          <p:cNvSpPr/>
          <p:nvPr/>
        </p:nvSpPr>
        <p:spPr>
          <a:xfrm>
            <a:off x="38100" y="386397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2</a:t>
            </a:r>
          </a:p>
        </p:txBody>
      </p:sp>
      <p:pic>
        <p:nvPicPr>
          <p:cNvPr id="15" name="YUMMY! Sound Effect">
            <a:hlinkClick r:id="" action="ppaction://media"/>
          </p:cNvPr>
          <p:cNvPicPr/>
          <p:nvPr>
            <a:audioFile r:link="rId2"/>
            <p:extLst>
              <p:ext uri="{DAA4B4D4-6D71-4841-9C94-3DE7FCFB9230}">
                <p14:media xmlns:p14="http://schemas.microsoft.com/office/powerpoint/2010/main" r:embed="rId1"/>
              </p:ext>
            </p:extLst>
          </p:nvPr>
        </p:nvPicPr>
        <p:blipFill>
          <a:blip r:embed="rId13"/>
          <a:stretch>
            <a:fillRect/>
          </a:stretch>
        </p:blipFill>
        <p:spPr>
          <a:xfrm>
            <a:off x="12442190" y="365125"/>
            <a:ext cx="619125" cy="619125"/>
          </a:xfrm>
          <a:prstGeom prst="rect">
            <a:avLst/>
          </a:prstGeom>
        </p:spPr>
      </p:pic>
      <p:pic>
        <p:nvPicPr>
          <p:cNvPr id="113" name="Picture 112"/>
          <p:cNvPicPr/>
          <p:nvPr/>
        </p:nvPicPr>
        <p:blipFill>
          <a:blip r:embed="rId14"/>
          <a:stretch>
            <a:fillRect/>
          </a:stretch>
        </p:blipFill>
        <p:spPr>
          <a:xfrm>
            <a:off x="6096000" y="3429000"/>
            <a:ext cx="0" cy="0"/>
          </a:xfrm>
          <a:prstGeom prst="rect">
            <a:avLst/>
          </a:prstGeom>
          <a:noFill/>
          <a:ln w="9525">
            <a:noFill/>
          </a:ln>
        </p:spPr>
      </p:pic>
      <p:pic>
        <p:nvPicPr>
          <p:cNvPr id="114" name="Picture 113"/>
          <p:cNvPicPr/>
          <p:nvPr/>
        </p:nvPicPr>
        <p:blipFill>
          <a:blip r:embed="rId14">
            <a:clrChange>
              <a:clrFrom>
                <a:srgbClr val="F7F7F7">
                  <a:alpha val="100000"/>
                </a:srgbClr>
              </a:clrFrom>
              <a:clrTo>
                <a:srgbClr val="F7F7F7">
                  <a:alpha val="100000"/>
                  <a:alpha val="0"/>
                </a:srgbClr>
              </a:clrTo>
            </a:clrChange>
          </a:blip>
          <a:stretch>
            <a:fillRect/>
          </a:stretch>
        </p:blipFill>
        <p:spPr>
          <a:xfrm>
            <a:off x="5139690" y="-1818640"/>
            <a:ext cx="1912620" cy="1652905"/>
          </a:xfrm>
          <a:prstGeom prst="rect">
            <a:avLst/>
          </a:prstGeom>
          <a:noFill/>
          <a:ln w="9525">
            <a:noFill/>
          </a:ln>
        </p:spPr>
      </p:pic>
      <p:pic>
        <p:nvPicPr>
          <p:cNvPr id="101" name="Picture 100"/>
          <p:cNvPicPr/>
          <p:nvPr/>
        </p:nvPicPr>
        <p:blipFill>
          <a:blip r:embed="rId15">
            <a:clrChange>
              <a:clrFrom>
                <a:srgbClr val="FFFFFF">
                  <a:alpha val="100000"/>
                </a:srgbClr>
              </a:clrFrom>
              <a:clrTo>
                <a:srgbClr val="FFFFFF">
                  <a:alpha val="100000"/>
                  <a:alpha val="0"/>
                </a:srgbClr>
              </a:clrTo>
            </a:clrChange>
          </a:blip>
          <a:stretch>
            <a:fillRect/>
          </a:stretch>
        </p:blipFill>
        <p:spPr>
          <a:xfrm>
            <a:off x="6823711" y="3718559"/>
            <a:ext cx="3638928" cy="2973705"/>
          </a:xfrm>
          <a:prstGeom prst="rect">
            <a:avLst/>
          </a:prstGeom>
          <a:noFill/>
          <a:ln w="9525">
            <a:noFill/>
          </a:ln>
        </p:spPr>
      </p:pic>
      <p:pic>
        <p:nvPicPr>
          <p:cNvPr id="21"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3"/>
          <a:stretch>
            <a:fillRect/>
          </a:stretch>
        </p:blipFill>
        <p:spPr>
          <a:xfrm>
            <a:off x="12442190" y="1071880"/>
            <a:ext cx="619125" cy="619125"/>
          </a:xfrm>
          <a:prstGeom prst="rect">
            <a:avLst/>
          </a:prstGeom>
        </p:spPr>
      </p:pic>
      <p:pic>
        <p:nvPicPr>
          <p:cNvPr id="24"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3"/>
          <a:stretch>
            <a:fillRect/>
          </a:stretch>
        </p:blipFill>
        <p:spPr>
          <a:xfrm>
            <a:off x="12442190" y="2070100"/>
            <a:ext cx="619125" cy="619125"/>
          </a:xfrm>
          <a:prstGeom prst="rect">
            <a:avLst/>
          </a:prstGeom>
        </p:spPr>
      </p:pic>
      <p:sp>
        <p:nvSpPr>
          <p:cNvPr id="25" name="Right Arrow 24"/>
          <p:cNvSpPr/>
          <p:nvPr/>
        </p:nvSpPr>
        <p:spPr>
          <a:xfrm>
            <a:off x="-935990" y="1907540"/>
            <a:ext cx="6858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2" name="Picture 1" descr="Logo, company name&#10;&#10;Description automatically generated">
            <a:extLst>
              <a:ext uri="{FF2B5EF4-FFF2-40B4-BE49-F238E27FC236}">
                <a16:creationId xmlns:a16="http://schemas.microsoft.com/office/drawing/2014/main" id="{206FAB29-56D0-D555-2A50-919BEBA469F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
        <p:nvSpPr>
          <p:cNvPr id="3" name="Rounded Rectangle 11">
            <a:extLst>
              <a:ext uri="{FF2B5EF4-FFF2-40B4-BE49-F238E27FC236}">
                <a16:creationId xmlns:a16="http://schemas.microsoft.com/office/drawing/2014/main" id="{90F2EAE3-5409-F27A-0371-34F4C5C614B8}"/>
              </a:ext>
            </a:extLst>
          </p:cNvPr>
          <p:cNvSpPr/>
          <p:nvPr/>
        </p:nvSpPr>
        <p:spPr>
          <a:xfrm>
            <a:off x="1051560" y="51118"/>
            <a:ext cx="9411970" cy="1192530"/>
          </a:xfrm>
          <a:prstGeom prst="roundRect">
            <a:avLst/>
          </a:prstGeom>
          <a:solidFill>
            <a:srgbClr val="00B050"/>
          </a:solidFill>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3600" b="1">
                <a:solidFill>
                  <a:schemeClr val="bg1"/>
                </a:solidFill>
                <a:effectLst>
                  <a:outerShdw blurRad="50800" dist="38100" dir="2700000" algn="tl" rotWithShape="0">
                    <a:prstClr val="black">
                      <a:alpha val="40000"/>
                    </a:prstClr>
                  </a:outerShdw>
                </a:effectLst>
                <a:latin typeface="UTM Avo" panose="02040603050506020204" pitchFamily="18" charset="0"/>
              </a:rPr>
              <a:t>Hành động sau đây là </a:t>
            </a:r>
          </a:p>
          <a:p>
            <a:pPr algn="ctr"/>
            <a:r>
              <a:rPr lang="en-US" sz="3600" b="1">
                <a:solidFill>
                  <a:schemeClr val="bg1"/>
                </a:solidFill>
                <a:effectLst>
                  <a:outerShdw blurRad="50800" dist="38100" dir="2700000" algn="tl" rotWithShape="0">
                    <a:prstClr val="black">
                      <a:alpha val="40000"/>
                    </a:prstClr>
                  </a:outerShdw>
                </a:effectLst>
                <a:latin typeface="UTM Avo" panose="02040603050506020204" pitchFamily="18" charset="0"/>
              </a:rPr>
              <a:t>nên hay không nên làm ?</a:t>
            </a:r>
          </a:p>
        </p:txBody>
      </p:sp>
      <p:pic>
        <p:nvPicPr>
          <p:cNvPr id="8" name="Picture 7">
            <a:extLst>
              <a:ext uri="{FF2B5EF4-FFF2-40B4-BE49-F238E27FC236}">
                <a16:creationId xmlns:a16="http://schemas.microsoft.com/office/drawing/2014/main" id="{D5F11074-0359-92D2-4B57-AC0FFE90B3F9}"/>
              </a:ext>
            </a:extLst>
          </p:cNvPr>
          <p:cNvPicPr>
            <a:picLocks noChangeAspect="1"/>
          </p:cNvPicPr>
          <p:nvPr/>
        </p:nvPicPr>
        <p:blipFill>
          <a:blip r:embed="rId17"/>
          <a:stretch>
            <a:fillRect/>
          </a:stretch>
        </p:blipFill>
        <p:spPr>
          <a:xfrm>
            <a:off x="6096000" y="1286419"/>
            <a:ext cx="4366638" cy="1051651"/>
          </a:xfrm>
          <a:prstGeom prst="roundRect">
            <a:avLst/>
          </a:prstGeom>
        </p:spPr>
      </p:pic>
      <p:sp>
        <p:nvSpPr>
          <p:cNvPr id="4" name="Action Button: Go Forward or Next 3">
            <a:hlinkClick r:id="" action="ppaction://hlinkshowjump?jump=nextslide" highlightClick="1"/>
            <a:extLst>
              <a:ext uri="{FF2B5EF4-FFF2-40B4-BE49-F238E27FC236}">
                <a16:creationId xmlns:a16="http://schemas.microsoft.com/office/drawing/2014/main" id="{76A431A4-1F13-AA6F-A48F-597947A594BD}"/>
              </a:ext>
            </a:extLst>
          </p:cNvPr>
          <p:cNvSpPr/>
          <p:nvPr/>
        </p:nvSpPr>
        <p:spPr>
          <a:xfrm>
            <a:off x="10762615" y="294005"/>
            <a:ext cx="1036320" cy="706755"/>
          </a:xfrm>
          <a:prstGeom prst="actionButtonForwardNext">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53751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10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nodeType="afterEffect">
                                  <p:stCondLst>
                                    <p:cond delay="0"/>
                                  </p:stCondLst>
                                  <p:childTnLst>
                                    <p:set>
                                      <p:cBhvr>
                                        <p:cTn id="11" dur="1" fill="hold">
                                          <p:stCondLst>
                                            <p:cond delay="0"/>
                                          </p:stCondLst>
                                        </p:cTn>
                                        <p:tgtEl>
                                          <p:spTgt spid="101"/>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 0 L -0.015625 0.825 " pathEditMode="relative" ptsTypes="">
                                      <p:cBhvr>
                                        <p:cTn id="18" dur="1000" fill="hold"/>
                                        <p:tgtEl>
                                          <p:spTgt spid="112"/>
                                        </p:tgtEl>
                                        <p:attrNameLst>
                                          <p:attrName>ppt_x</p:attrName>
                                          <p:attrName>ppt_y</p:attrName>
                                        </p:attrNameLst>
                                      </p:cBhvr>
                                    </p:animMotion>
                                  </p:childTnLst>
                                  <p:subTnLst>
                                    <p:audio>
                                      <p:cMediaNode>
                                        <p:cTn display="0" masterRel="sameClick">
                                          <p:stCondLst>
                                            <p:cond evt="begin" delay="0">
                                              <p:tn val="17"/>
                                            </p:cond>
                                          </p:stCondLst>
                                          <p:endCondLst>
                                            <p:cond evt="onStopAudio" delay="0">
                                              <p:tgtEl>
                                                <p:sldTgt/>
                                              </p:tgtEl>
                                            </p:cond>
                                          </p:endCondLst>
                                        </p:cTn>
                                        <p:tgtEl>
                                          <p:sndTgt r:embed="rId7" name="whoosh.wav"/>
                                        </p:tgtEl>
                                      </p:cMediaNode>
                                    </p:audio>
                                  </p:sub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12"/>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03"/>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107"/>
                                        </p:tgtEl>
                                        <p:attrNameLst>
                                          <p:attrName>style.visibility</p:attrName>
                                        </p:attrNameLst>
                                      </p:cBhvr>
                                      <p:to>
                                        <p:strVal val="visible"/>
                                      </p:to>
                                    </p:set>
                                  </p:childTnLst>
                                </p:cTn>
                              </p:par>
                            </p:childTnLst>
                          </p:cTn>
                        </p:par>
                        <p:par>
                          <p:cTn id="26" fill="hold">
                            <p:stCondLst>
                              <p:cond delay="1000"/>
                            </p:stCondLst>
                            <p:childTnLst>
                              <p:par>
                                <p:cTn id="27" presetID="1" presetClass="mediacall" presetSubtype="0" fill="hold" nodeType="afterEffect">
                                  <p:stCondLst>
                                    <p:cond delay="0"/>
                                  </p:stCondLst>
                                  <p:childTnLst>
                                    <p:cmd type="call" cmd="playFrom(0.0)">
                                      <p:cBhvr additive="base">
                                        <p:cTn id="28" dur="1056" fill="hold"/>
                                        <p:tgtEl>
                                          <p:spTgt spid="15"/>
                                        </p:tgtEl>
                                      </p:cBhvr>
                                    </p:cmd>
                                  </p:childTnLst>
                                </p:cTn>
                              </p:par>
                              <p:par>
                                <p:cTn id="29" presetID="8" presetClass="emph" presetSubtype="0" fill="hold" grpId="0" nodeType="withEffect">
                                  <p:stCondLst>
                                    <p:cond delay="0"/>
                                  </p:stCondLst>
                                  <p:childTnLst>
                                    <p:animRot by="21600000">
                                      <p:cBhvr>
                                        <p:cTn id="30" dur="2000" fill="hold"/>
                                        <p:tgtEl>
                                          <p:spTgt spid="16"/>
                                        </p:tgtEl>
                                        <p:attrNameLst>
                                          <p:attrName>r</p:attrName>
                                        </p:attrNameLst>
                                      </p:cBhvr>
                                    </p:animRot>
                                  </p:childTnLst>
                                </p:cTn>
                              </p:par>
                            </p:childTnLst>
                          </p:cTn>
                        </p:par>
                      </p:childTnLst>
                    </p:cTn>
                  </p:par>
                </p:childTnLst>
              </p:cTn>
              <p:nextCondLst>
                <p:cond evt="onClick" delay="0">
                  <p:tgtEl>
                    <p:spTgt spid="16"/>
                  </p:tgtEl>
                </p:cond>
              </p:nextCondLst>
            </p:seq>
            <p:audio>
              <p:cMediaNode>
                <p:cTn id="31" fill="hold" display="1">
                  <p:stCondLst>
                    <p:cond delay="indefinite"/>
                  </p:stCondLst>
                  <p:endCondLst>
                    <p:cond evt="onStopAudio" delay="0">
                      <p:tgtEl>
                        <p:sldTgt/>
                      </p:tgtEl>
                    </p:cond>
                  </p:endCondLst>
                </p:cTn>
                <p:tgtEl>
                  <p:spTgt spid="15"/>
                </p:tgtEl>
              </p:cMediaNode>
            </p:audio>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 0 C 0.0194792 0.0175926 0.0746875 0.0555556 0.1 0.1 C 0.125313 0.144444 0.13625 0.173333 0.126563 0.222222 C 0.116875 0.271111 0.084375 0.27 0.0515625 0.344444 C 0.01875 0.418889 -0.035625 0.506667 -0.0375 0.594444 C -0.039375 0.682222 0.0175 0.755 0.0421875 0.783333 C 0.066875 0.811667 0.0788021 0.749352 0.0859375 0.736111 " pathEditMode="relative" ptsTypes="">
                                      <p:cBhvr>
                                        <p:cTn id="36" dur="2000" fill="hold"/>
                                        <p:tgtEl>
                                          <p:spTgt spid="114"/>
                                        </p:tgtEl>
                                        <p:attrNameLst>
                                          <p:attrName>ppt_x</p:attrName>
                                          <p:attrName>ppt_y</p:attrName>
                                        </p:attrNameLst>
                                      </p:cBhvr>
                                    </p:animMotion>
                                  </p:childTnLst>
                                  <p:subTnLst>
                                    <p:audio>
                                      <p:cMediaNode>
                                        <p:cTn display="0" masterRel="sameClick">
                                          <p:stCondLst>
                                            <p:cond evt="begin" delay="0">
                                              <p:tn val="35"/>
                                            </p:cond>
                                          </p:stCondLst>
                                          <p:endCondLst>
                                            <p:cond evt="onStopAudio" delay="0">
                                              <p:tgtEl>
                                                <p:sldTgt/>
                                              </p:tgtEl>
                                            </p:cond>
                                          </p:endCondLst>
                                        </p:cTn>
                                        <p:tgtEl>
                                          <p:sndTgt r:embed="rId8" name="wind.wav"/>
                                        </p:tgtEl>
                                      </p:cMediaNode>
                                    </p:audio>
                                  </p:subTnLst>
                                </p:cTn>
                              </p:par>
                            </p:childTnLst>
                          </p:cTn>
                        </p:par>
                        <p:par>
                          <p:cTn id="37" fill="hold">
                            <p:stCondLst>
                              <p:cond delay="2000"/>
                            </p:stCondLst>
                            <p:childTnLst>
                              <p:par>
                                <p:cTn id="38" presetID="1" presetClass="exit" presetSubtype="0" fill="hold" nodeType="afterEffect">
                                  <p:stCondLst>
                                    <p:cond delay="0"/>
                                  </p:stCondLst>
                                  <p:childTnLst>
                                    <p:set>
                                      <p:cBhvr>
                                        <p:cTn id="39" dur="1" fill="hold">
                                          <p:stCondLst>
                                            <p:cond delay="0"/>
                                          </p:stCondLst>
                                        </p:cTn>
                                        <p:tgtEl>
                                          <p:spTgt spid="103"/>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101"/>
                                        </p:tgtEl>
                                        <p:attrNameLst>
                                          <p:attrName>style.visibility</p:attrName>
                                        </p:attrNameLst>
                                      </p:cBhvr>
                                      <p:to>
                                        <p:strVal val="visible"/>
                                      </p:to>
                                    </p:set>
                                  </p:childTnLst>
                                </p:cTn>
                              </p:par>
                            </p:childTnLst>
                          </p:cTn>
                        </p:par>
                        <p:par>
                          <p:cTn id="42" fill="hold">
                            <p:stCondLst>
                              <p:cond delay="2000"/>
                            </p:stCondLst>
                            <p:childTnLst>
                              <p:par>
                                <p:cTn id="43" presetID="1" presetClass="mediacall" presetSubtype="0" fill="hold" nodeType="afterEffect">
                                  <p:stCondLst>
                                    <p:cond delay="0"/>
                                  </p:stCondLst>
                                  <p:childTnLst>
                                    <p:cmd type="call" cmd="playFrom(0.0)">
                                      <p:cBhvr additive="base">
                                        <p:cTn id="44" dur="4019" fill="hold"/>
                                        <p:tgtEl>
                                          <p:spTgt spid="21"/>
                                        </p:tgtEl>
                                      </p:cBhvr>
                                    </p:cmd>
                                  </p:childTnLst>
                                </p:cTn>
                              </p:par>
                              <p:par>
                                <p:cTn id="45" presetID="9" presetClass="emph" presetSubtype="0" grpId="0" nodeType="withEffect">
                                  <p:stCondLst>
                                    <p:cond delay="0"/>
                                  </p:stCondLst>
                                  <p:childTnLst>
                                    <p:set>
                                      <p:cBhvr rctx="PPT">
                                        <p:cTn id="46" dur="indefinite"/>
                                        <p:tgtEl>
                                          <p:spTgt spid="6"/>
                                        </p:tgtEl>
                                        <p:attrNameLst>
                                          <p:attrName>style.opacity</p:attrName>
                                        </p:attrNameLst>
                                      </p:cBhvr>
                                      <p:to>
                                        <p:strVal val="0.5"/>
                                      </p:to>
                                    </p:set>
                                    <p:animEffect filter="image" prLst="opacity: 0.5">
                                      <p:cBhvr rctx="IE">
                                        <p:cTn id="47" dur="indefinite"/>
                                        <p:tgtEl>
                                          <p:spTgt spid="6"/>
                                        </p:tgtEl>
                                      </p:cBhvr>
                                    </p:animEffect>
                                  </p:childTnLst>
                                </p:cTn>
                              </p:par>
                            </p:childTnLst>
                          </p:cTn>
                        </p:par>
                        <p:par>
                          <p:cTn id="48" fill="hold">
                            <p:stCondLst>
                              <p:cond delay="6500"/>
                            </p:stCondLst>
                            <p:childTnLst>
                              <p:par>
                                <p:cTn id="49" presetID="1" presetClass="exit" presetSubtype="0" fill="hold" nodeType="afterEffect">
                                  <p:stCondLst>
                                    <p:cond delay="0"/>
                                  </p:stCondLst>
                                  <p:childTnLst>
                                    <p:set>
                                      <p:cBhvr>
                                        <p:cTn id="50" dur="1" fill="hold">
                                          <p:stCondLst>
                                            <p:cond delay="0"/>
                                          </p:stCondLst>
                                        </p:cTn>
                                        <p:tgtEl>
                                          <p:spTgt spid="101"/>
                                        </p:tgtEl>
                                        <p:attrNameLst>
                                          <p:attrName>style.visibility</p:attrName>
                                        </p:attrNameLst>
                                      </p:cBhvr>
                                      <p:to>
                                        <p:strVal val="hidden"/>
                                      </p:to>
                                    </p:set>
                                  </p:childTnLst>
                                </p:cTn>
                              </p:par>
                              <p:par>
                                <p:cTn id="51" presetID="5" presetClass="exit" presetSubtype="10" fill="hold" nodeType="withEffect">
                                  <p:stCondLst>
                                    <p:cond delay="0"/>
                                  </p:stCondLst>
                                  <p:childTnLst>
                                    <p:animEffect transition="out" filter="checkerboard(across)">
                                      <p:cBhvr>
                                        <p:cTn id="52" dur="500"/>
                                        <p:tgtEl>
                                          <p:spTgt spid="114"/>
                                        </p:tgtEl>
                                      </p:cBhvr>
                                    </p:animEffect>
                                    <p:set>
                                      <p:cBhvr>
                                        <p:cTn id="53" dur="1" fill="hold">
                                          <p:stCondLst>
                                            <p:cond delay="499"/>
                                          </p:stCondLst>
                                        </p:cTn>
                                        <p:tgtEl>
                                          <p:spTgt spid="114"/>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103"/>
                                        </p:tgtEl>
                                        <p:attrNameLst>
                                          <p:attrName>style.visibility</p:attrName>
                                        </p:attrNameLst>
                                      </p:cBhvr>
                                      <p:to>
                                        <p:strVal val="visible"/>
                                      </p:to>
                                    </p:set>
                                  </p:childTnLst>
                                </p:cTn>
                              </p:par>
                            </p:childTnLst>
                          </p:cTn>
                        </p:par>
                      </p:childTnLst>
                    </p:cTn>
                  </p:par>
                </p:childTnLst>
              </p:cTn>
              <p:nextCondLst>
                <p:cond evt="onClick" delay="0">
                  <p:tgtEl>
                    <p:spTgt spid="6"/>
                  </p:tgtEl>
                </p:cond>
              </p:nextCondLst>
            </p:seq>
            <p:audio>
              <p:cMediaNode>
                <p:cTn id="56" fill="hold" display="1">
                  <p:stCondLst>
                    <p:cond delay="indefinite"/>
                  </p:stCondLst>
                  <p:endCondLst>
                    <p:cond evt="onStopAudio" delay="0">
                      <p:tgtEl>
                        <p:sldTgt/>
                      </p:tgtEl>
                    </p:cond>
                  </p:endCondLst>
                </p:cTn>
                <p:tgtEl>
                  <p:spTgt spid="21"/>
                </p:tgtEl>
              </p:cMediaNode>
            </p:audio>
            <p:audio>
              <p:cMediaNode>
                <p:cTn id="57" fill="hold" display="1">
                  <p:stCondLst>
                    <p:cond delay="indefinite"/>
                  </p:stCondLst>
                  <p:endCondLst>
                    <p:cond evt="onStopAudio" delay="0">
                      <p:tgtEl>
                        <p:sldTgt/>
                      </p:tgtEl>
                    </p:cond>
                  </p:endCondLst>
                </p:cTn>
                <p:tgtEl>
                  <p:spTgt spid="24"/>
                </p:tgtEl>
              </p:cMediaNode>
            </p:audio>
          </p:childTnLst>
        </p:cTn>
      </p:par>
    </p:tnLst>
    <p:bldLst>
      <p:bldP spid="16" grpId="0" animBg="1"/>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Content Placeholder 110"/>
          <p:cNvPicPr>
            <a:picLocks noGrp="1" noChangeAspect="1"/>
          </p:cNvPicPr>
          <p:nvPr>
            <p:ph idx="4294967295"/>
          </p:nvPr>
        </p:nvPicPr>
        <p:blipFill>
          <a:blip r:embed="rId9"/>
          <a:stretch>
            <a:fillRect/>
          </a:stretch>
        </p:blipFill>
        <p:spPr>
          <a:xfrm>
            <a:off x="0" y="0"/>
            <a:ext cx="12192000" cy="6858000"/>
          </a:xfrm>
          <a:prstGeom prst="rect">
            <a:avLst/>
          </a:prstGeom>
          <a:noFill/>
          <a:ln w="9525">
            <a:noFill/>
          </a:ln>
        </p:spPr>
      </p:pic>
      <p:pic>
        <p:nvPicPr>
          <p:cNvPr id="110" name="Picture 109"/>
          <p:cNvPicPr/>
          <p:nvPr/>
        </p:nvPicPr>
        <p:blipFill>
          <a:blip r:embed="rId9"/>
          <a:stretch>
            <a:fillRect/>
          </a:stretch>
        </p:blipFill>
        <p:spPr>
          <a:xfrm>
            <a:off x="6096000" y="3429000"/>
            <a:ext cx="0" cy="0"/>
          </a:xfrm>
          <a:prstGeom prst="rect">
            <a:avLst/>
          </a:prstGeom>
          <a:noFill/>
          <a:ln w="9525">
            <a:noFill/>
          </a:ln>
        </p:spPr>
      </p:pic>
      <p:sp>
        <p:nvSpPr>
          <p:cNvPr id="16" name="Rounded Rectangle 15"/>
          <p:cNvSpPr/>
          <p:nvPr/>
        </p:nvSpPr>
        <p:spPr>
          <a:xfrm>
            <a:off x="764223" y="2139633"/>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Nên làm</a:t>
            </a:r>
          </a:p>
        </p:txBody>
      </p:sp>
      <p:sp>
        <p:nvSpPr>
          <p:cNvPr id="7" name="Rounded Rectangle 6"/>
          <p:cNvSpPr/>
          <p:nvPr/>
        </p:nvSpPr>
        <p:spPr>
          <a:xfrm>
            <a:off x="764223" y="3900488"/>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Không nên làm</a:t>
            </a:r>
          </a:p>
        </p:txBody>
      </p:sp>
      <p:pic>
        <p:nvPicPr>
          <p:cNvPr id="103" name="Picture 102"/>
          <p:cNvPicPr/>
          <p:nvPr/>
        </p:nvPicPr>
        <p:blipFill>
          <a:blip r:embed="rId10"/>
          <a:stretch>
            <a:fillRect/>
          </a:stretch>
        </p:blipFill>
        <p:spPr>
          <a:xfrm>
            <a:off x="8326120" y="2868930"/>
            <a:ext cx="3027680" cy="3559175"/>
          </a:xfrm>
          <a:prstGeom prst="rect">
            <a:avLst/>
          </a:prstGeom>
          <a:noFill/>
          <a:ln w="9525">
            <a:noFill/>
          </a:ln>
        </p:spPr>
      </p:pic>
      <p:sp>
        <p:nvSpPr>
          <p:cNvPr id="13" name="8-Point Star 12"/>
          <p:cNvSpPr/>
          <p:nvPr/>
        </p:nvSpPr>
        <p:spPr>
          <a:xfrm>
            <a:off x="117158" y="2463483"/>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1</a:t>
            </a:r>
          </a:p>
        </p:txBody>
      </p:sp>
      <p:sp>
        <p:nvSpPr>
          <p:cNvPr id="14" name="8-Point Star 13"/>
          <p:cNvSpPr/>
          <p:nvPr/>
        </p:nvSpPr>
        <p:spPr>
          <a:xfrm>
            <a:off x="117158" y="4224338"/>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2</a:t>
            </a:r>
          </a:p>
        </p:txBody>
      </p:sp>
      <p:pic>
        <p:nvPicPr>
          <p:cNvPr id="106" name="Picture 105"/>
          <p:cNvPicPr/>
          <p:nvPr/>
        </p:nvPicPr>
        <p:blipFill>
          <a:blip r:embed="rId11"/>
          <a:stretch>
            <a:fillRect/>
          </a:stretch>
        </p:blipFill>
        <p:spPr>
          <a:xfrm>
            <a:off x="7397115" y="2868930"/>
            <a:ext cx="3481070" cy="3481070"/>
          </a:xfrm>
          <a:prstGeom prst="rect">
            <a:avLst/>
          </a:prstGeom>
          <a:noFill/>
          <a:ln w="9525">
            <a:noFill/>
          </a:ln>
        </p:spPr>
      </p:pic>
      <p:pic>
        <p:nvPicPr>
          <p:cNvPr id="15" name="YUMMY! Sound Effect">
            <a:hlinkClick r:id="" action="ppaction://media"/>
          </p:cNvPr>
          <p:cNvPicPr/>
          <p:nvPr>
            <a:audioFile r:link="rId2"/>
            <p:extLst>
              <p:ext uri="{DAA4B4D4-6D71-4841-9C94-3DE7FCFB9230}">
                <p14:media xmlns:p14="http://schemas.microsoft.com/office/powerpoint/2010/main" r:embed="rId1"/>
              </p:ext>
            </p:extLst>
          </p:nvPr>
        </p:nvPicPr>
        <p:blipFill>
          <a:blip r:embed="rId12"/>
          <a:stretch>
            <a:fillRect/>
          </a:stretch>
        </p:blipFill>
        <p:spPr>
          <a:xfrm>
            <a:off x="12442190" y="365125"/>
            <a:ext cx="619125" cy="619125"/>
          </a:xfrm>
          <a:prstGeom prst="rect">
            <a:avLst/>
          </a:prstGeom>
        </p:spPr>
      </p:pic>
      <p:pic>
        <p:nvPicPr>
          <p:cNvPr id="113" name="Picture 112"/>
          <p:cNvPicPr/>
          <p:nvPr/>
        </p:nvPicPr>
        <p:blipFill>
          <a:blip r:embed="rId13"/>
          <a:stretch>
            <a:fillRect/>
          </a:stretch>
        </p:blipFill>
        <p:spPr>
          <a:xfrm>
            <a:off x="6096000" y="3429000"/>
            <a:ext cx="0" cy="0"/>
          </a:xfrm>
          <a:prstGeom prst="rect">
            <a:avLst/>
          </a:prstGeom>
          <a:noFill/>
          <a:ln w="9525">
            <a:noFill/>
          </a:ln>
        </p:spPr>
      </p:pic>
      <p:pic>
        <p:nvPicPr>
          <p:cNvPr id="101" name="Picture 100"/>
          <p:cNvPicPr/>
          <p:nvPr/>
        </p:nvPicPr>
        <p:blipFill>
          <a:blip r:embed="rId14">
            <a:clrChange>
              <a:clrFrom>
                <a:srgbClr val="FFFFFF">
                  <a:alpha val="100000"/>
                </a:srgbClr>
              </a:clrFrom>
              <a:clrTo>
                <a:srgbClr val="FFFFFF">
                  <a:alpha val="100000"/>
                  <a:alpha val="0"/>
                </a:srgbClr>
              </a:clrTo>
            </a:clrChange>
          </a:blip>
          <a:stretch>
            <a:fillRect/>
          </a:stretch>
        </p:blipFill>
        <p:spPr>
          <a:xfrm>
            <a:off x="6925311" y="3581400"/>
            <a:ext cx="3837304" cy="3091180"/>
          </a:xfrm>
          <a:prstGeom prst="rect">
            <a:avLst/>
          </a:prstGeom>
          <a:noFill/>
          <a:ln w="9525">
            <a:noFill/>
          </a:ln>
        </p:spPr>
      </p:pic>
      <p:pic>
        <p:nvPicPr>
          <p:cNvPr id="21"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2"/>
          <a:stretch>
            <a:fillRect/>
          </a:stretch>
        </p:blipFill>
        <p:spPr>
          <a:xfrm>
            <a:off x="12442190" y="1071880"/>
            <a:ext cx="619125" cy="619125"/>
          </a:xfrm>
          <a:prstGeom prst="rect">
            <a:avLst/>
          </a:prstGeom>
        </p:spPr>
      </p:pic>
      <p:pic>
        <p:nvPicPr>
          <p:cNvPr id="115" name="Picture 114"/>
          <p:cNvPicPr/>
          <p:nvPr/>
        </p:nvPicPr>
        <p:blipFill>
          <a:blip r:embed="rId15">
            <a:clrChange>
              <a:clrFrom>
                <a:srgbClr val="FFFFFF">
                  <a:alpha val="100000"/>
                </a:srgbClr>
              </a:clrFrom>
              <a:clrTo>
                <a:srgbClr val="FFFFFF">
                  <a:alpha val="100000"/>
                  <a:alpha val="0"/>
                </a:srgbClr>
              </a:clrTo>
            </a:clrChange>
          </a:blip>
          <a:srcRect l="49742" t="49425"/>
          <a:stretch>
            <a:fillRect/>
          </a:stretch>
        </p:blipFill>
        <p:spPr>
          <a:xfrm>
            <a:off x="10527030" y="-1927225"/>
            <a:ext cx="1915160" cy="1927225"/>
          </a:xfrm>
          <a:prstGeom prst="rect">
            <a:avLst/>
          </a:prstGeom>
          <a:noFill/>
          <a:ln w="9525">
            <a:noFill/>
          </a:ln>
        </p:spPr>
      </p:pic>
      <p:pic>
        <p:nvPicPr>
          <p:cNvPr id="24"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2"/>
          <a:stretch>
            <a:fillRect/>
          </a:stretch>
        </p:blipFill>
        <p:spPr>
          <a:xfrm>
            <a:off x="12442190" y="2070100"/>
            <a:ext cx="619125" cy="619125"/>
          </a:xfrm>
          <a:prstGeom prst="rect">
            <a:avLst/>
          </a:prstGeom>
        </p:spPr>
      </p:pic>
      <p:sp>
        <p:nvSpPr>
          <p:cNvPr id="25" name="Right Arrow 24"/>
          <p:cNvSpPr/>
          <p:nvPr/>
        </p:nvSpPr>
        <p:spPr>
          <a:xfrm>
            <a:off x="-748347" y="2485708"/>
            <a:ext cx="6858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116" name="Picture 115"/>
          <p:cNvPicPr/>
          <p:nvPr/>
        </p:nvPicPr>
        <p:blipFill>
          <a:blip r:embed="rId16"/>
          <a:stretch>
            <a:fillRect/>
          </a:stretch>
        </p:blipFill>
        <p:spPr>
          <a:xfrm>
            <a:off x="7541895" y="-1927860"/>
            <a:ext cx="2440940" cy="1496060"/>
          </a:xfrm>
          <a:prstGeom prst="rect">
            <a:avLst/>
          </a:prstGeom>
          <a:noFill/>
          <a:ln w="9525">
            <a:noFill/>
          </a:ln>
        </p:spPr>
      </p:pic>
      <p:pic>
        <p:nvPicPr>
          <p:cNvPr id="2" name="Picture 1" descr="Logo, company name&#10;&#10;Description automatically generated">
            <a:extLst>
              <a:ext uri="{FF2B5EF4-FFF2-40B4-BE49-F238E27FC236}">
                <a16:creationId xmlns:a16="http://schemas.microsoft.com/office/drawing/2014/main" id="{2BF9759B-45E8-0B05-4751-B3E605503A7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
        <p:nvSpPr>
          <p:cNvPr id="3" name="Rounded Rectangle 11">
            <a:extLst>
              <a:ext uri="{FF2B5EF4-FFF2-40B4-BE49-F238E27FC236}">
                <a16:creationId xmlns:a16="http://schemas.microsoft.com/office/drawing/2014/main" id="{9DDEE153-D587-B5F9-2908-88EC3B9FFB2E}"/>
              </a:ext>
            </a:extLst>
          </p:cNvPr>
          <p:cNvSpPr/>
          <p:nvPr/>
        </p:nvSpPr>
        <p:spPr>
          <a:xfrm>
            <a:off x="1051560" y="51118"/>
            <a:ext cx="9411970" cy="1192530"/>
          </a:xfrm>
          <a:prstGeom prst="roundRect">
            <a:avLst/>
          </a:prstGeom>
          <a:solidFill>
            <a:srgbClr val="00B050"/>
          </a:solidFill>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3600" b="1">
                <a:solidFill>
                  <a:schemeClr val="bg1"/>
                </a:solidFill>
                <a:effectLst>
                  <a:outerShdw blurRad="50800" dist="38100" dir="2700000" algn="tl" rotWithShape="0">
                    <a:prstClr val="black">
                      <a:alpha val="40000"/>
                    </a:prstClr>
                  </a:outerShdw>
                </a:effectLst>
                <a:latin typeface="UTM Avo" panose="02040603050506020204" pitchFamily="18" charset="0"/>
              </a:rPr>
              <a:t>Hành động sau đây là </a:t>
            </a:r>
          </a:p>
          <a:p>
            <a:pPr algn="ctr"/>
            <a:r>
              <a:rPr lang="en-US" sz="3600" b="1">
                <a:solidFill>
                  <a:schemeClr val="bg1"/>
                </a:solidFill>
                <a:effectLst>
                  <a:outerShdw blurRad="50800" dist="38100" dir="2700000" algn="tl" rotWithShape="0">
                    <a:prstClr val="black">
                      <a:alpha val="40000"/>
                    </a:prstClr>
                  </a:outerShdw>
                </a:effectLst>
                <a:latin typeface="UTM Avo" panose="02040603050506020204" pitchFamily="18" charset="0"/>
              </a:rPr>
              <a:t>nên hay không nên làm ?</a:t>
            </a:r>
          </a:p>
        </p:txBody>
      </p:sp>
      <p:pic>
        <p:nvPicPr>
          <p:cNvPr id="9" name="Picture 8">
            <a:extLst>
              <a:ext uri="{FF2B5EF4-FFF2-40B4-BE49-F238E27FC236}">
                <a16:creationId xmlns:a16="http://schemas.microsoft.com/office/drawing/2014/main" id="{F4272496-435C-B915-63FB-1A5C891B458C}"/>
              </a:ext>
            </a:extLst>
          </p:cNvPr>
          <p:cNvPicPr>
            <a:picLocks noChangeAspect="1"/>
          </p:cNvPicPr>
          <p:nvPr/>
        </p:nvPicPr>
        <p:blipFill>
          <a:blip r:embed="rId18"/>
          <a:stretch>
            <a:fillRect/>
          </a:stretch>
        </p:blipFill>
        <p:spPr>
          <a:xfrm>
            <a:off x="5913996" y="1356153"/>
            <a:ext cx="4549534" cy="1135478"/>
          </a:xfrm>
          <a:prstGeom prst="roundRect">
            <a:avLst/>
          </a:prstGeom>
        </p:spPr>
      </p:pic>
      <p:sp>
        <p:nvSpPr>
          <p:cNvPr id="4" name="Action Button: Go Forward or Next 3">
            <a:hlinkClick r:id="" action="ppaction://hlinkshowjump?jump=nextslide" highlightClick="1"/>
            <a:extLst>
              <a:ext uri="{FF2B5EF4-FFF2-40B4-BE49-F238E27FC236}">
                <a16:creationId xmlns:a16="http://schemas.microsoft.com/office/drawing/2014/main" id="{B2F4E151-FA98-A616-44DD-84DF4C1FDE1D}"/>
              </a:ext>
            </a:extLst>
          </p:cNvPr>
          <p:cNvSpPr/>
          <p:nvPr/>
        </p:nvSpPr>
        <p:spPr>
          <a:xfrm>
            <a:off x="10762615" y="294005"/>
            <a:ext cx="1036320" cy="706755"/>
          </a:xfrm>
          <a:prstGeom prst="actionButtonForwardNext">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49955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10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nodeType="afterEffect">
                                  <p:stCondLst>
                                    <p:cond delay="0"/>
                                  </p:stCondLst>
                                  <p:childTnLst>
                                    <p:set>
                                      <p:cBhvr>
                                        <p:cTn id="11" dur="1" fill="hold">
                                          <p:stCondLst>
                                            <p:cond delay="0"/>
                                          </p:stCondLst>
                                        </p:cTn>
                                        <p:tgtEl>
                                          <p:spTgt spid="101"/>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0078125 -0.0333333 L -0.0078125 -0.0222222 L -0.0046875 -0.0111111 L -0.003125 -3.10827e-08 L -0.0015625 0.0111111 L 0 0.025 L 0.0015625 0.0388889 L 0.003125 0.05 L 0.003125 0.0611111 L 0.00625 0.0749997 L 0.00625 0.0861107 L 0.0078125 0.0972227 L 0.009375 0.108334 L 0.009375 0.122223 L 0.009375 0.133334 L 0.0109375 0.147223 L 0.0140625 0.161111 L 0.015625 0.172223 L 0.0171875 0.186111 L 0.01875 0.197223 L 0.0203125 0.208334 L 0.021875 0.219445 L 0.025 0.233334 L 0.0265625 0.244445 L 0.028125 0.258334 L 0.03125 0.269445 L 0.0328125 0.280556 L 0.034375 0.294445 L 0.034375 0.305556 L 0.0359375 0.316667 L 0.0375 0.327778 L 0.0390625 0.338889 L 0.0390625 0.35 L 0.040625 0.361111 L 0.0421875 0.372223 L 0.04375 0.383334 L 0.046875 0.397223 L 0.046875 0.413889 L 0.0484375 0.425 L 0.05 0.436111 L 0.0515625 0.447223 L 0.053125 0.461111 L 0.0546875 0.475 L 0.0546875 0.488889 L 0.0546875 0.5 L 0.0546875 0.513889 L 0.05625 0.527778 L 0.05625 0.538889 L 0.05625 0.55 L 0.05625 0.561111 L 0.0578125 0.572223 L 0.059375 0.583334 L 0.059375 0.594445 L 0.059375 0.605556 L 0.0609375 0.616667 L 0.053125 0.613889 L 0.04375 0.602778 L 0.0296875 0.586111 L 0.021875 0.580556 L 0.0140625 0.577778 L 0.00625 0.569445 L 0 0.563889 L -0.009375 0.558334 L -0.0171875 0.552778 L -0.0234375 0.547223 L -0.03125 0.544445 L -0.040625 0.536111 L -0.05 0.527778 L -0.05625 0.525 L -0.0640625 0.519445 L -0.0703125 0.516667 L -0.0796875 0.511111 L -0.0859375 0.508334 L -0.0921875 0.508334 L -0.0984375 0.508334 L -0.10625 0.508334 L -0.115626 0.508334 L -0.125 0.511111 L -0.132813 0.513889 L -0.140626 0.516667 L -0.146875 0.522223 L -0.154687 0.533334 L -0.157813 0.544445 L -0.1625 0.555556 L -0.165625 0.569445 L -0.16875 0.583334 L -0.170312 0.597223 L -0.170312 0.608334 L -0.170312 0.619445 L -0.170312 0.636111 L -0.170312 0.647223 L -0.170312 0.661111 L -0.170312 0.672223 " pathEditMode="relative" rAng="0" ptsTypes="">
                                      <p:cBhvr>
                                        <p:cTn id="18" dur="2000" fill="hold"/>
                                        <p:tgtEl>
                                          <p:spTgt spid="116"/>
                                        </p:tgtEl>
                                        <p:attrNameLst>
                                          <p:attrName>ppt_x</p:attrName>
                                          <p:attrName>ppt_y</p:attrName>
                                        </p:attrNameLst>
                                      </p:cBhvr>
                                      <p:rCtr x="-4600" y="35300"/>
                                    </p:animMotion>
                                  </p:childTnLst>
                                  <p:subTnLst>
                                    <p:audio>
                                      <p:cMediaNode>
                                        <p:cTn display="0" masterRel="sameClick">
                                          <p:stCondLst>
                                            <p:cond evt="begin" delay="0">
                                              <p:tn val="17"/>
                                            </p:cond>
                                          </p:stCondLst>
                                          <p:endCondLst>
                                            <p:cond evt="onStopAudio" delay="0">
                                              <p:tgtEl>
                                                <p:sldTgt/>
                                              </p:tgtEl>
                                            </p:cond>
                                          </p:endCondLst>
                                        </p:cTn>
                                        <p:tgtEl>
                                          <p:sndTgt r:embed="rId7" name="suction.wav"/>
                                        </p:tgtEl>
                                      </p:cMediaNode>
                                    </p:audio>
                                  </p:subTnLst>
                                </p:cTn>
                              </p:par>
                            </p:childTnLst>
                          </p:cTn>
                        </p:par>
                        <p:par>
                          <p:cTn id="19" fill="hold">
                            <p:stCondLst>
                              <p:cond delay="2000"/>
                            </p:stCondLst>
                            <p:childTnLst>
                              <p:par>
                                <p:cTn id="20" presetID="1" presetClass="exit" presetSubtype="0" fill="hold" nodeType="afterEffect">
                                  <p:stCondLst>
                                    <p:cond delay="0"/>
                                  </p:stCondLst>
                                  <p:childTnLst>
                                    <p:set>
                                      <p:cBhvr>
                                        <p:cTn id="21" dur="1" fill="hold">
                                          <p:stCondLst>
                                            <p:cond delay="0"/>
                                          </p:stCondLst>
                                        </p:cTn>
                                        <p:tgtEl>
                                          <p:spTgt spid="116"/>
                                        </p:tgtEl>
                                        <p:attrNameLst>
                                          <p:attrName>style.visibility</p:attrName>
                                        </p:attrNameLst>
                                      </p:cBhvr>
                                      <p:to>
                                        <p:strVal val="hidden"/>
                                      </p:to>
                                    </p:set>
                                  </p:childTnLst>
                                </p:cTn>
                              </p:par>
                              <p:par>
                                <p:cTn id="22" presetID="1" presetClass="entr" presetSubtype="0" fill="hold" nodeType="withEffect">
                                  <p:stCondLst>
                                    <p:cond delay="0"/>
                                  </p:stCondLst>
                                  <p:childTnLst>
                                    <p:set>
                                      <p:cBhvr>
                                        <p:cTn id="23" dur="1" fill="hold">
                                          <p:stCondLst>
                                            <p:cond delay="0"/>
                                          </p:stCondLst>
                                        </p:cTn>
                                        <p:tgtEl>
                                          <p:spTgt spid="106"/>
                                        </p:tgtEl>
                                        <p:attrNameLst>
                                          <p:attrName>style.visibility</p:attrName>
                                        </p:attrNameLst>
                                      </p:cBhvr>
                                      <p:to>
                                        <p:strVal val="visible"/>
                                      </p:to>
                                    </p:set>
                                  </p:childTnLst>
                                </p:cTn>
                              </p:par>
                              <p:par>
                                <p:cTn id="24" presetID="1" presetClass="exit" presetSubtype="0" fill="hold" nodeType="withEffect">
                                  <p:stCondLst>
                                    <p:cond delay="0"/>
                                  </p:stCondLst>
                                  <p:childTnLst>
                                    <p:set>
                                      <p:cBhvr>
                                        <p:cTn id="25" dur="1" fill="hold">
                                          <p:stCondLst>
                                            <p:cond delay="0"/>
                                          </p:stCondLst>
                                        </p:cTn>
                                        <p:tgtEl>
                                          <p:spTgt spid="103"/>
                                        </p:tgtEl>
                                        <p:attrNameLst>
                                          <p:attrName>style.visibility</p:attrName>
                                        </p:attrNameLst>
                                      </p:cBhvr>
                                      <p:to>
                                        <p:strVal val="hidden"/>
                                      </p:to>
                                    </p:set>
                                  </p:childTnLst>
                                </p:cTn>
                              </p:par>
                            </p:childTnLst>
                          </p:cTn>
                        </p:par>
                        <p:par>
                          <p:cTn id="26" fill="hold">
                            <p:stCondLst>
                              <p:cond delay="2000"/>
                            </p:stCondLst>
                            <p:childTnLst>
                              <p:par>
                                <p:cTn id="27" presetID="1" presetClass="mediacall" presetSubtype="0" fill="hold" nodeType="afterEffect">
                                  <p:stCondLst>
                                    <p:cond delay="0"/>
                                  </p:stCondLst>
                                  <p:childTnLst>
                                    <p:cmd type="call" cmd="playFrom(0.0)">
                                      <p:cBhvr additive="base">
                                        <p:cTn id="28" dur="1032" fill="hold"/>
                                        <p:tgtEl>
                                          <p:spTgt spid="15"/>
                                        </p:tgtEl>
                                      </p:cBhvr>
                                    </p:cmd>
                                  </p:childTnLst>
                                </p:cTn>
                              </p:par>
                              <p:par>
                                <p:cTn id="29" presetID="8" presetClass="emph" presetSubtype="0" fill="hold" grpId="0" nodeType="withEffect">
                                  <p:stCondLst>
                                    <p:cond delay="0"/>
                                  </p:stCondLst>
                                  <p:childTnLst>
                                    <p:animRot by="21600000">
                                      <p:cBhvr>
                                        <p:cTn id="30" dur="2000" fill="hold"/>
                                        <p:tgtEl>
                                          <p:spTgt spid="16"/>
                                        </p:tgtEl>
                                        <p:attrNameLst>
                                          <p:attrName>r</p:attrName>
                                        </p:attrNameLst>
                                      </p:cBhvr>
                                    </p:animRot>
                                  </p:childTnLst>
                                </p:cTn>
                              </p:par>
                            </p:childTnLst>
                          </p:cTn>
                        </p:par>
                      </p:childTnLst>
                    </p:cTn>
                  </p:par>
                </p:childTnLst>
              </p:cTn>
              <p:nextCondLst>
                <p:cond evt="onClick" delay="0">
                  <p:tgtEl>
                    <p:spTgt spid="16"/>
                  </p:tgtEl>
                </p:cond>
              </p:nextCondLst>
            </p:seq>
            <p:audio>
              <p:cMediaNode>
                <p:cTn id="31" fill="hold" display="1">
                  <p:stCondLst>
                    <p:cond delay="indefinite"/>
                  </p:stCondLst>
                  <p:endCondLst>
                    <p:cond evt="onStopAudio" delay="0">
                      <p:tgtEl>
                        <p:sldTgt/>
                      </p:tgtEl>
                    </p:cond>
                  </p:endCondLst>
                </p:cTn>
                <p:tgtEl>
                  <p:spTgt spid="15"/>
                </p:tgtEl>
              </p:cMediaNode>
            </p:audio>
            <p:audio>
              <p:cMediaNode>
                <p:cTn id="32" fill="hold" display="1">
                  <p:stCondLst>
                    <p:cond delay="indefinite"/>
                  </p:stCondLst>
                  <p:endCondLst>
                    <p:cond evt="onStopAudio" delay="0">
                      <p:tgtEl>
                        <p:sldTgt/>
                      </p:tgtEl>
                    </p:cond>
                  </p:endCondLst>
                </p:cTn>
                <p:tgtEl>
                  <p:spTgt spid="21"/>
                </p:tgtEl>
              </p:cMediaNode>
            </p:audio>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0" presetClass="path" presetSubtype="0" accel="50000" decel="50000" fill="hold" nodeType="clickEffect">
                                  <p:stCondLst>
                                    <p:cond delay="0"/>
                                  </p:stCondLst>
                                  <p:childTnLst>
                                    <p:animMotion origin="layout" path="M 0 0 C -0.0430729 0.0374074 -0.149375 0.147778 -0.234375 0.188889 C -0.319375 0.23 -0.385938 0.173333 -0.425 0.205556 C -0.464063 0.237778 -0.471563 0.333333 -0.429688 0.35 C -0.387812 0.366667 -0.259375 0.268889 -0.215625 0.288889 C -0.171875 0.308889 -0.167812 0.405 -0.210938 0.45 C -0.254063 0.495 -0.378125 0.451667 -0.43125 0.513889 C -0.484375 0.576111 -0.48875 0.685556 -0.476563 0.761111 C -0.464375 0.836667 -0.392448 0.870463 -0.370313 0.891667 " pathEditMode="relative" ptsTypes="">
                                      <p:cBhvr>
                                        <p:cTn id="37" dur="2000" fill="hold"/>
                                        <p:tgtEl>
                                          <p:spTgt spid="115"/>
                                        </p:tgtEl>
                                        <p:attrNameLst>
                                          <p:attrName>ppt_x</p:attrName>
                                          <p:attrName>ppt_y</p:attrName>
                                        </p:attrNameLst>
                                      </p:cBhvr>
                                    </p:animMotion>
                                  </p:childTnLst>
                                  <p:subTnLst>
                                    <p:audio>
                                      <p:cMediaNode>
                                        <p:cTn display="0" masterRel="sameClick">
                                          <p:stCondLst>
                                            <p:cond evt="begin" delay="0">
                                              <p:tn val="36"/>
                                            </p:cond>
                                          </p:stCondLst>
                                          <p:endCondLst>
                                            <p:cond evt="onStopAudio" delay="0">
                                              <p:tgtEl>
                                                <p:sldTgt/>
                                              </p:tgtEl>
                                            </p:cond>
                                          </p:endCondLst>
                                        </p:cTn>
                                        <p:tgtEl>
                                          <p:sndTgt r:embed="rId8" name="breeze.wav"/>
                                        </p:tgtEl>
                                      </p:cMediaNode>
                                    </p:audio>
                                  </p:subTnLst>
                                </p:cTn>
                              </p:par>
                            </p:childTnLst>
                          </p:cTn>
                        </p:par>
                        <p:par>
                          <p:cTn id="38" fill="hold">
                            <p:stCondLst>
                              <p:cond delay="2000"/>
                            </p:stCondLst>
                            <p:childTnLst>
                              <p:par>
                                <p:cTn id="39" presetID="1" presetClass="exit" presetSubtype="0" fill="hold" nodeType="afterEffect">
                                  <p:stCondLst>
                                    <p:cond delay="0"/>
                                  </p:stCondLst>
                                  <p:childTnLst>
                                    <p:set>
                                      <p:cBhvr>
                                        <p:cTn id="40" dur="1" fill="hold">
                                          <p:stCondLst>
                                            <p:cond delay="0"/>
                                          </p:stCondLst>
                                        </p:cTn>
                                        <p:tgtEl>
                                          <p:spTgt spid="103"/>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01"/>
                                        </p:tgtEl>
                                        <p:attrNameLst>
                                          <p:attrName>style.visibility</p:attrName>
                                        </p:attrNameLst>
                                      </p:cBhvr>
                                      <p:to>
                                        <p:strVal val="visible"/>
                                      </p:to>
                                    </p:set>
                                  </p:childTnLst>
                                </p:cTn>
                              </p:par>
                            </p:childTnLst>
                          </p:cTn>
                        </p:par>
                        <p:par>
                          <p:cTn id="43" fill="hold">
                            <p:stCondLst>
                              <p:cond delay="2000"/>
                            </p:stCondLst>
                            <p:childTnLst>
                              <p:par>
                                <p:cTn id="44" presetID="1" presetClass="mediacall" presetSubtype="0" fill="hold" nodeType="afterEffect">
                                  <p:stCondLst>
                                    <p:cond delay="0"/>
                                  </p:stCondLst>
                                  <p:childTnLst>
                                    <p:cmd type="call" cmd="playFrom(0.0)">
                                      <p:cBhvr additive="base">
                                        <p:cTn id="45" dur="4019" fill="hold"/>
                                        <p:tgtEl>
                                          <p:spTgt spid="24"/>
                                        </p:tgtEl>
                                      </p:cBhvr>
                                    </p:cmd>
                                  </p:childTnLst>
                                </p:cTn>
                              </p:par>
                              <p:par>
                                <p:cTn id="46" presetID="9" presetClass="emph" presetSubtype="0" grpId="0" nodeType="withEffect">
                                  <p:stCondLst>
                                    <p:cond delay="0"/>
                                  </p:stCondLst>
                                  <p:childTnLst>
                                    <p:set>
                                      <p:cBhvr rctx="PPT">
                                        <p:cTn id="47" dur="indefinite"/>
                                        <p:tgtEl>
                                          <p:spTgt spid="7"/>
                                        </p:tgtEl>
                                        <p:attrNameLst>
                                          <p:attrName>style.opacity</p:attrName>
                                        </p:attrNameLst>
                                      </p:cBhvr>
                                      <p:to>
                                        <p:strVal val="0.5"/>
                                      </p:to>
                                    </p:set>
                                    <p:animEffect filter="image" prLst="opacity: 0.5">
                                      <p:cBhvr rctx="IE">
                                        <p:cTn id="48" dur="indefinite"/>
                                        <p:tgtEl>
                                          <p:spTgt spid="7"/>
                                        </p:tgtEl>
                                      </p:cBhvr>
                                    </p:animEffect>
                                  </p:childTnLst>
                                </p:cTn>
                              </p:par>
                            </p:childTnLst>
                          </p:cTn>
                        </p:par>
                        <p:par>
                          <p:cTn id="49" fill="hold">
                            <p:stCondLst>
                              <p:cond delay="6500"/>
                            </p:stCondLst>
                            <p:childTnLst>
                              <p:par>
                                <p:cTn id="50" presetID="1" presetClass="exit" presetSubtype="0" fill="hold" nodeType="afterEffect">
                                  <p:stCondLst>
                                    <p:cond delay="0"/>
                                  </p:stCondLst>
                                  <p:childTnLst>
                                    <p:set>
                                      <p:cBhvr>
                                        <p:cTn id="51" dur="1" fill="hold">
                                          <p:stCondLst>
                                            <p:cond delay="0"/>
                                          </p:stCondLst>
                                        </p:cTn>
                                        <p:tgtEl>
                                          <p:spTgt spid="101"/>
                                        </p:tgtEl>
                                        <p:attrNameLst>
                                          <p:attrName>style.visibility</p:attrName>
                                        </p:attrNameLst>
                                      </p:cBhvr>
                                      <p:to>
                                        <p:strVal val="hidden"/>
                                      </p:to>
                                    </p:set>
                                  </p:childTnLst>
                                </p:cTn>
                              </p:par>
                              <p:par>
                                <p:cTn id="52" presetID="5" presetClass="exit" presetSubtype="10" fill="hold" nodeType="withEffect">
                                  <p:stCondLst>
                                    <p:cond delay="0"/>
                                  </p:stCondLst>
                                  <p:childTnLst>
                                    <p:animEffect transition="out" filter="checkerboard(across)">
                                      <p:cBhvr>
                                        <p:cTn id="53" dur="500"/>
                                        <p:tgtEl>
                                          <p:spTgt spid="115"/>
                                        </p:tgtEl>
                                      </p:cBhvr>
                                    </p:animEffect>
                                    <p:set>
                                      <p:cBhvr>
                                        <p:cTn id="54" dur="1" fill="hold">
                                          <p:stCondLst>
                                            <p:cond delay="499"/>
                                          </p:stCondLst>
                                        </p:cTn>
                                        <p:tgtEl>
                                          <p:spTgt spid="115"/>
                                        </p:tgtEl>
                                        <p:attrNameLst>
                                          <p:attrName>style.visibility</p:attrName>
                                        </p:attrNameLst>
                                      </p:cBhvr>
                                      <p:to>
                                        <p:strVal val="hidden"/>
                                      </p:to>
                                    </p:set>
                                  </p:childTnLst>
                                  <p:subTnLst>
                                    <p:audio>
                                      <p:cMediaNode>
                                        <p:cTn display="0" masterRel="sameClick">
                                          <p:stCondLst>
                                            <p:cond evt="begin" delay="0">
                                              <p:tn val="52"/>
                                            </p:cond>
                                          </p:stCondLst>
                                          <p:endCondLst>
                                            <p:cond evt="onStopAudio" delay="0">
                                              <p:tgtEl>
                                                <p:sldTgt/>
                                              </p:tgtEl>
                                            </p:cond>
                                          </p:endCondLst>
                                        </p:cTn>
                                        <p:tgtEl>
                                          <p:sndTgt r:embed="rId8" name="breeze.wav"/>
                                        </p:tgtEl>
                                      </p:cMediaNode>
                                    </p:audio>
                                  </p:subTnLst>
                                </p:cTn>
                              </p:par>
                              <p:par>
                                <p:cTn id="55" presetID="1" presetClass="entr" presetSubtype="0" fill="hold" nodeType="withEffect">
                                  <p:stCondLst>
                                    <p:cond delay="0"/>
                                  </p:stCondLst>
                                  <p:childTnLst>
                                    <p:set>
                                      <p:cBhvr>
                                        <p:cTn id="56" dur="1" fill="hold">
                                          <p:stCondLst>
                                            <p:cond delay="0"/>
                                          </p:stCondLst>
                                        </p:cTn>
                                        <p:tgtEl>
                                          <p:spTgt spid="103"/>
                                        </p:tgtEl>
                                        <p:attrNameLst>
                                          <p:attrName>style.visibility</p:attrName>
                                        </p:attrNameLst>
                                      </p:cBhvr>
                                      <p:to>
                                        <p:strVal val="visible"/>
                                      </p:to>
                                    </p:set>
                                  </p:childTnLst>
                                </p:cTn>
                              </p:par>
                            </p:childTnLst>
                          </p:cTn>
                        </p:par>
                      </p:childTnLst>
                    </p:cTn>
                  </p:par>
                </p:childTnLst>
              </p:cTn>
              <p:nextCondLst>
                <p:cond evt="onClick" delay="0">
                  <p:tgtEl>
                    <p:spTgt spid="7"/>
                  </p:tgtEl>
                </p:cond>
              </p:nextCondLst>
            </p:seq>
            <p:audio>
              <p:cMediaNode>
                <p:cTn id="57" fill="hold" display="1">
                  <p:stCondLst>
                    <p:cond delay="indefinite"/>
                  </p:stCondLst>
                  <p:endCondLst>
                    <p:cond evt="onStopAudio" delay="0">
                      <p:tgtEl>
                        <p:sldTgt/>
                      </p:tgtEl>
                    </p:cond>
                  </p:endCondLst>
                </p:cTn>
                <p:tgtEl>
                  <p:spTgt spid="24"/>
                </p:tgtEl>
              </p:cMediaNode>
            </p:audio>
          </p:childTnLst>
        </p:cTn>
      </p:par>
    </p:tnLst>
    <p:bldLst>
      <p:bldP spid="16" grpId="0" bldLvl="0" animBg="1"/>
      <p:bldP spid="7"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Content Placeholder 110"/>
          <p:cNvPicPr>
            <a:picLocks noGrp="1" noChangeAspect="1"/>
          </p:cNvPicPr>
          <p:nvPr>
            <p:ph idx="4294967295"/>
          </p:nvPr>
        </p:nvPicPr>
        <p:blipFill>
          <a:blip r:embed="rId8"/>
          <a:stretch>
            <a:fillRect/>
          </a:stretch>
        </p:blipFill>
        <p:spPr>
          <a:xfrm>
            <a:off x="0" y="0"/>
            <a:ext cx="12192000" cy="6858000"/>
          </a:xfrm>
          <a:prstGeom prst="rect">
            <a:avLst/>
          </a:prstGeom>
          <a:noFill/>
          <a:ln w="9525">
            <a:noFill/>
          </a:ln>
        </p:spPr>
      </p:pic>
      <p:pic>
        <p:nvPicPr>
          <p:cNvPr id="110" name="Picture 109"/>
          <p:cNvPicPr/>
          <p:nvPr/>
        </p:nvPicPr>
        <p:blipFill>
          <a:blip r:embed="rId8"/>
          <a:stretch>
            <a:fillRect/>
          </a:stretch>
        </p:blipFill>
        <p:spPr>
          <a:xfrm>
            <a:off x="6096000" y="3429000"/>
            <a:ext cx="0" cy="0"/>
          </a:xfrm>
          <a:prstGeom prst="rect">
            <a:avLst/>
          </a:prstGeom>
          <a:noFill/>
          <a:ln w="9525">
            <a:noFill/>
          </a:ln>
        </p:spPr>
      </p:pic>
      <p:sp>
        <p:nvSpPr>
          <p:cNvPr id="16" name="Rounded Rectangle 15"/>
          <p:cNvSpPr/>
          <p:nvPr/>
        </p:nvSpPr>
        <p:spPr>
          <a:xfrm>
            <a:off x="685165" y="2102928"/>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Nên làm</a:t>
            </a:r>
          </a:p>
        </p:txBody>
      </p:sp>
      <p:sp>
        <p:nvSpPr>
          <p:cNvPr id="6" name="Rounded Rectangle 5"/>
          <p:cNvSpPr/>
          <p:nvPr/>
        </p:nvSpPr>
        <p:spPr>
          <a:xfrm>
            <a:off x="685165" y="3539490"/>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Không nên làm</a:t>
            </a:r>
          </a:p>
        </p:txBody>
      </p:sp>
      <p:pic>
        <p:nvPicPr>
          <p:cNvPr id="103" name="Picture 102"/>
          <p:cNvPicPr/>
          <p:nvPr/>
        </p:nvPicPr>
        <p:blipFill>
          <a:blip r:embed="rId9"/>
          <a:stretch>
            <a:fillRect/>
          </a:stretch>
        </p:blipFill>
        <p:spPr>
          <a:xfrm>
            <a:off x="8326120" y="2868930"/>
            <a:ext cx="3027680" cy="3559175"/>
          </a:xfrm>
          <a:prstGeom prst="rect">
            <a:avLst/>
          </a:prstGeom>
          <a:noFill/>
          <a:ln w="9525">
            <a:noFill/>
          </a:ln>
        </p:spPr>
      </p:pic>
      <p:sp>
        <p:nvSpPr>
          <p:cNvPr id="13" name="8-Point Star 12"/>
          <p:cNvSpPr/>
          <p:nvPr/>
        </p:nvSpPr>
        <p:spPr>
          <a:xfrm>
            <a:off x="38100" y="386397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2</a:t>
            </a:r>
          </a:p>
        </p:txBody>
      </p:sp>
      <p:pic>
        <p:nvPicPr>
          <p:cNvPr id="105" name="Picture 104"/>
          <p:cNvPicPr/>
          <p:nvPr/>
        </p:nvPicPr>
        <p:blipFill>
          <a:blip r:embed="rId10"/>
          <a:stretch>
            <a:fillRect/>
          </a:stretch>
        </p:blipFill>
        <p:spPr>
          <a:xfrm>
            <a:off x="6964045" y="3615055"/>
            <a:ext cx="4389755" cy="3242945"/>
          </a:xfrm>
          <a:prstGeom prst="rect">
            <a:avLst/>
          </a:prstGeom>
          <a:noFill/>
          <a:ln w="9525">
            <a:noFill/>
          </a:ln>
        </p:spPr>
      </p:pic>
      <p:sp>
        <p:nvSpPr>
          <p:cNvPr id="14" name="8-Point Star 13"/>
          <p:cNvSpPr/>
          <p:nvPr/>
        </p:nvSpPr>
        <p:spPr>
          <a:xfrm>
            <a:off x="38100" y="2426778"/>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1</a:t>
            </a:r>
          </a:p>
        </p:txBody>
      </p:sp>
      <p:pic>
        <p:nvPicPr>
          <p:cNvPr id="15" name="YUMMY! Sound Effect">
            <a:hlinkClick r:id="" action="ppaction://media"/>
          </p:cNvPr>
          <p:cNvPicPr/>
          <p:nvPr>
            <a:audioFile r:link="rId2"/>
            <p:extLst>
              <p:ext uri="{DAA4B4D4-6D71-4841-9C94-3DE7FCFB9230}">
                <p14:media xmlns:p14="http://schemas.microsoft.com/office/powerpoint/2010/main" r:embed="rId1"/>
              </p:ext>
            </p:extLst>
          </p:nvPr>
        </p:nvPicPr>
        <p:blipFill>
          <a:blip r:embed="rId11"/>
          <a:stretch>
            <a:fillRect/>
          </a:stretch>
        </p:blipFill>
        <p:spPr>
          <a:xfrm>
            <a:off x="12442190" y="365125"/>
            <a:ext cx="619125" cy="619125"/>
          </a:xfrm>
          <a:prstGeom prst="rect">
            <a:avLst/>
          </a:prstGeom>
        </p:spPr>
      </p:pic>
      <p:pic>
        <p:nvPicPr>
          <p:cNvPr id="113" name="Picture 112"/>
          <p:cNvPicPr/>
          <p:nvPr/>
        </p:nvPicPr>
        <p:blipFill>
          <a:blip r:embed="rId12"/>
          <a:stretch>
            <a:fillRect/>
          </a:stretch>
        </p:blipFill>
        <p:spPr>
          <a:xfrm>
            <a:off x="6096000" y="3429000"/>
            <a:ext cx="0" cy="0"/>
          </a:xfrm>
          <a:prstGeom prst="rect">
            <a:avLst/>
          </a:prstGeom>
          <a:noFill/>
          <a:ln w="9525">
            <a:noFill/>
          </a:ln>
        </p:spPr>
      </p:pic>
      <p:pic>
        <p:nvPicPr>
          <p:cNvPr id="114" name="Picture 113"/>
          <p:cNvPicPr/>
          <p:nvPr/>
        </p:nvPicPr>
        <p:blipFill>
          <a:blip r:embed="rId12">
            <a:clrChange>
              <a:clrFrom>
                <a:srgbClr val="F7F7F7">
                  <a:alpha val="100000"/>
                </a:srgbClr>
              </a:clrFrom>
              <a:clrTo>
                <a:srgbClr val="F7F7F7">
                  <a:alpha val="100000"/>
                  <a:alpha val="0"/>
                </a:srgbClr>
              </a:clrTo>
            </a:clrChange>
          </a:blip>
          <a:stretch>
            <a:fillRect/>
          </a:stretch>
        </p:blipFill>
        <p:spPr>
          <a:xfrm>
            <a:off x="5139690" y="-1818640"/>
            <a:ext cx="1912620" cy="1652905"/>
          </a:xfrm>
          <a:prstGeom prst="rect">
            <a:avLst/>
          </a:prstGeom>
          <a:noFill/>
          <a:ln w="9525">
            <a:noFill/>
          </a:ln>
        </p:spPr>
      </p:pic>
      <p:pic>
        <p:nvPicPr>
          <p:cNvPr id="101" name="Picture 100"/>
          <p:cNvPicPr/>
          <p:nvPr/>
        </p:nvPicPr>
        <p:blipFill>
          <a:blip r:embed="rId13">
            <a:clrChange>
              <a:clrFrom>
                <a:srgbClr val="FFFFFF">
                  <a:alpha val="100000"/>
                </a:srgbClr>
              </a:clrFrom>
              <a:clrTo>
                <a:srgbClr val="FFFFFF">
                  <a:alpha val="100000"/>
                  <a:alpha val="0"/>
                </a:srgbClr>
              </a:clrTo>
            </a:clrChange>
          </a:blip>
          <a:stretch>
            <a:fillRect/>
          </a:stretch>
        </p:blipFill>
        <p:spPr>
          <a:xfrm>
            <a:off x="6925310" y="3087370"/>
            <a:ext cx="3952875" cy="3585210"/>
          </a:xfrm>
          <a:prstGeom prst="rect">
            <a:avLst/>
          </a:prstGeom>
          <a:noFill/>
          <a:ln w="9525">
            <a:noFill/>
          </a:ln>
        </p:spPr>
      </p:pic>
      <p:pic>
        <p:nvPicPr>
          <p:cNvPr id="21"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1"/>
          <a:stretch>
            <a:fillRect/>
          </a:stretch>
        </p:blipFill>
        <p:spPr>
          <a:xfrm>
            <a:off x="12442190" y="1071880"/>
            <a:ext cx="619125" cy="619125"/>
          </a:xfrm>
          <a:prstGeom prst="rect">
            <a:avLst/>
          </a:prstGeom>
        </p:spPr>
      </p:pic>
      <p:pic>
        <p:nvPicPr>
          <p:cNvPr id="24"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1"/>
          <a:stretch>
            <a:fillRect/>
          </a:stretch>
        </p:blipFill>
        <p:spPr>
          <a:xfrm>
            <a:off x="12442190" y="2070100"/>
            <a:ext cx="619125" cy="619125"/>
          </a:xfrm>
          <a:prstGeom prst="rect">
            <a:avLst/>
          </a:prstGeom>
        </p:spPr>
      </p:pic>
      <p:sp>
        <p:nvSpPr>
          <p:cNvPr id="25" name="Right Arrow 24"/>
          <p:cNvSpPr/>
          <p:nvPr/>
        </p:nvSpPr>
        <p:spPr>
          <a:xfrm>
            <a:off x="-836295" y="2449003"/>
            <a:ext cx="6858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grpSp>
        <p:nvGrpSpPr>
          <p:cNvPr id="8" name="Group 7"/>
          <p:cNvGrpSpPr/>
          <p:nvPr/>
        </p:nvGrpSpPr>
        <p:grpSpPr>
          <a:xfrm>
            <a:off x="6807835" y="-2168525"/>
            <a:ext cx="2708910" cy="2168525"/>
            <a:chOff x="8621" y="2877"/>
            <a:chExt cx="5196" cy="4160"/>
          </a:xfrm>
        </p:grpSpPr>
        <p:pic>
          <p:nvPicPr>
            <p:cNvPr id="2" name="Picture 1"/>
            <p:cNvPicPr/>
            <p:nvPr/>
          </p:nvPicPr>
          <p:blipFill>
            <a:blip r:embed="rId14">
              <a:clrChange>
                <a:clrFrom>
                  <a:srgbClr val="F7F7F7">
                    <a:alpha val="100000"/>
                  </a:srgbClr>
                </a:clrFrom>
                <a:clrTo>
                  <a:srgbClr val="F7F7F7">
                    <a:alpha val="100000"/>
                    <a:alpha val="0"/>
                  </a:srgbClr>
                </a:clrTo>
              </a:clrChange>
            </a:blip>
            <a:stretch>
              <a:fillRect/>
            </a:stretch>
          </p:blipFill>
          <p:spPr>
            <a:xfrm>
              <a:off x="10865" y="2877"/>
              <a:ext cx="1657" cy="3672"/>
            </a:xfrm>
            <a:prstGeom prst="rect">
              <a:avLst/>
            </a:prstGeom>
            <a:noFill/>
            <a:ln w="9525">
              <a:noFill/>
            </a:ln>
          </p:spPr>
        </p:pic>
        <p:grpSp>
          <p:nvGrpSpPr>
            <p:cNvPr id="3" name="Group 2"/>
            <p:cNvGrpSpPr/>
            <p:nvPr/>
          </p:nvGrpSpPr>
          <p:grpSpPr>
            <a:xfrm>
              <a:off x="8621" y="3351"/>
              <a:ext cx="5196" cy="3686"/>
              <a:chOff x="8786" y="3028"/>
              <a:chExt cx="5196" cy="3686"/>
            </a:xfrm>
          </p:grpSpPr>
          <p:pic>
            <p:nvPicPr>
              <p:cNvPr id="117" name="Picture 116"/>
              <p:cNvPicPr/>
              <p:nvPr/>
            </p:nvPicPr>
            <p:blipFill>
              <a:blip r:embed="rId15">
                <a:clrChange>
                  <a:clrFrom>
                    <a:srgbClr val="F7F7F7">
                      <a:alpha val="100000"/>
                    </a:srgbClr>
                  </a:clrFrom>
                  <a:clrTo>
                    <a:srgbClr val="F7F7F7">
                      <a:alpha val="100000"/>
                      <a:alpha val="0"/>
                    </a:srgbClr>
                  </a:clrTo>
                </a:clrChange>
              </a:blip>
              <a:stretch>
                <a:fillRect/>
              </a:stretch>
            </p:blipFill>
            <p:spPr>
              <a:xfrm>
                <a:off x="12056" y="3763"/>
                <a:ext cx="1926" cy="2688"/>
              </a:xfrm>
              <a:prstGeom prst="rect">
                <a:avLst/>
              </a:prstGeom>
              <a:noFill/>
              <a:ln w="9525">
                <a:noFill/>
              </a:ln>
            </p:spPr>
          </p:pic>
          <p:grpSp>
            <p:nvGrpSpPr>
              <p:cNvPr id="4" name="Group 3"/>
              <p:cNvGrpSpPr/>
              <p:nvPr/>
            </p:nvGrpSpPr>
            <p:grpSpPr>
              <a:xfrm>
                <a:off x="8786" y="3028"/>
                <a:ext cx="3656" cy="3686"/>
                <a:chOff x="5905" y="1258"/>
                <a:chExt cx="3656" cy="3686"/>
              </a:xfrm>
            </p:grpSpPr>
            <p:sp>
              <p:nvSpPr>
                <p:cNvPr id="9" name="Oval 8"/>
                <p:cNvSpPr/>
                <p:nvPr/>
              </p:nvSpPr>
              <p:spPr>
                <a:xfrm>
                  <a:off x="6927" y="2530"/>
                  <a:ext cx="1725" cy="968"/>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pic>
              <p:nvPicPr>
                <p:cNvPr id="118" name="Picture 117"/>
                <p:cNvPicPr/>
                <p:nvPr/>
              </p:nvPicPr>
              <p:blipFill>
                <a:blip r:embed="rId16">
                  <a:clrChange>
                    <a:clrFrom>
                      <a:srgbClr val="FFFFFF">
                        <a:alpha val="100000"/>
                      </a:srgbClr>
                    </a:clrFrom>
                    <a:clrTo>
                      <a:srgbClr val="FFFFFF">
                        <a:alpha val="100000"/>
                        <a:alpha val="0"/>
                      </a:srgbClr>
                    </a:clrTo>
                  </a:clrChange>
                </a:blip>
                <a:stretch>
                  <a:fillRect/>
                </a:stretch>
              </p:blipFill>
              <p:spPr>
                <a:xfrm>
                  <a:off x="5905" y="1258"/>
                  <a:ext cx="3656" cy="3686"/>
                </a:xfrm>
                <a:prstGeom prst="rect">
                  <a:avLst/>
                </a:prstGeom>
                <a:noFill/>
                <a:ln w="9525">
                  <a:noFill/>
                </a:ln>
              </p:spPr>
            </p:pic>
          </p:grpSp>
        </p:grpSp>
      </p:grpSp>
      <p:pic>
        <p:nvPicPr>
          <p:cNvPr id="10" name="Picture 9" descr="Logo, company name&#10;&#10;Description automatically generated">
            <a:extLst>
              <a:ext uri="{FF2B5EF4-FFF2-40B4-BE49-F238E27FC236}">
                <a16:creationId xmlns:a16="http://schemas.microsoft.com/office/drawing/2014/main" id="{AB904E6D-F7AF-5D40-FD1C-13DCA4504ECB}"/>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
        <p:nvSpPr>
          <p:cNvPr id="17" name="Rounded Rectangle 11">
            <a:extLst>
              <a:ext uri="{FF2B5EF4-FFF2-40B4-BE49-F238E27FC236}">
                <a16:creationId xmlns:a16="http://schemas.microsoft.com/office/drawing/2014/main" id="{376A13E7-6042-C643-9F0A-7C6C087B8E69}"/>
              </a:ext>
            </a:extLst>
          </p:cNvPr>
          <p:cNvSpPr/>
          <p:nvPr/>
        </p:nvSpPr>
        <p:spPr>
          <a:xfrm>
            <a:off x="1051560" y="51118"/>
            <a:ext cx="9411970" cy="1192530"/>
          </a:xfrm>
          <a:prstGeom prst="roundRect">
            <a:avLst/>
          </a:prstGeom>
          <a:solidFill>
            <a:srgbClr val="00B050"/>
          </a:solidFill>
          <a:scene3d>
            <a:camera prst="orthographicFront"/>
            <a:lightRig rig="threePt" dir="t"/>
          </a:scene3d>
          <a:sp3d>
            <a:bevelT/>
          </a:sp3d>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3600" b="1">
                <a:solidFill>
                  <a:schemeClr val="bg1"/>
                </a:solidFill>
                <a:effectLst>
                  <a:outerShdw blurRad="50800" dist="38100" dir="2700000" algn="tl" rotWithShape="0">
                    <a:prstClr val="black">
                      <a:alpha val="40000"/>
                    </a:prstClr>
                  </a:outerShdw>
                </a:effectLst>
                <a:latin typeface="UTM Avo" panose="02040603050506020204" pitchFamily="18" charset="0"/>
              </a:rPr>
              <a:t>Hành động sau đây là </a:t>
            </a:r>
          </a:p>
          <a:p>
            <a:pPr algn="ctr"/>
            <a:r>
              <a:rPr lang="en-US" sz="3600" b="1">
                <a:solidFill>
                  <a:schemeClr val="bg1"/>
                </a:solidFill>
                <a:effectLst>
                  <a:outerShdw blurRad="50800" dist="38100" dir="2700000" algn="tl" rotWithShape="0">
                    <a:prstClr val="black">
                      <a:alpha val="40000"/>
                    </a:prstClr>
                  </a:outerShdw>
                </a:effectLst>
                <a:latin typeface="UTM Avo" panose="02040603050506020204" pitchFamily="18" charset="0"/>
              </a:rPr>
              <a:t>nên hay không nên làm ?</a:t>
            </a:r>
          </a:p>
        </p:txBody>
      </p:sp>
      <p:pic>
        <p:nvPicPr>
          <p:cNvPr id="19" name="Picture 18">
            <a:extLst>
              <a:ext uri="{FF2B5EF4-FFF2-40B4-BE49-F238E27FC236}">
                <a16:creationId xmlns:a16="http://schemas.microsoft.com/office/drawing/2014/main" id="{2DDECC24-73BC-E826-F09B-5FBAC2F3B063}"/>
              </a:ext>
            </a:extLst>
          </p:cNvPr>
          <p:cNvPicPr>
            <a:picLocks noChangeAspect="1"/>
          </p:cNvPicPr>
          <p:nvPr/>
        </p:nvPicPr>
        <p:blipFill>
          <a:blip r:embed="rId18"/>
          <a:stretch>
            <a:fillRect/>
          </a:stretch>
        </p:blipFill>
        <p:spPr>
          <a:xfrm>
            <a:off x="6021321" y="1395429"/>
            <a:ext cx="4427604" cy="1082134"/>
          </a:xfrm>
          <a:prstGeom prst="roundRect">
            <a:avLst>
              <a:gd name="adj" fmla="val 18075"/>
            </a:avLst>
          </a:prstGeom>
        </p:spPr>
      </p:pic>
      <p:sp>
        <p:nvSpPr>
          <p:cNvPr id="5" name="Action Button: Go Forward or Next 4">
            <a:hlinkClick r:id="" action="ppaction://hlinkshowjump?jump=nextslide" highlightClick="1"/>
            <a:extLst>
              <a:ext uri="{FF2B5EF4-FFF2-40B4-BE49-F238E27FC236}">
                <a16:creationId xmlns:a16="http://schemas.microsoft.com/office/drawing/2014/main" id="{9DBD9866-BD73-3121-6B65-EFAEE0080E37}"/>
              </a:ext>
            </a:extLst>
          </p:cNvPr>
          <p:cNvSpPr/>
          <p:nvPr/>
        </p:nvSpPr>
        <p:spPr>
          <a:xfrm>
            <a:off x="10762615" y="294005"/>
            <a:ext cx="1036320" cy="706755"/>
          </a:xfrm>
          <a:prstGeom prst="actionButtonForwardNext">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11283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10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nodeType="afterEffect">
                                  <p:stCondLst>
                                    <p:cond delay="0"/>
                                  </p:stCondLst>
                                  <p:childTnLst>
                                    <p:set>
                                      <p:cBhvr>
                                        <p:cTn id="11" dur="1" fill="hold">
                                          <p:stCondLst>
                                            <p:cond delay="0"/>
                                          </p:stCondLst>
                                        </p:cTn>
                                        <p:tgtEl>
                                          <p:spTgt spid="101"/>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 0 C -0.0413021 0.0643518 -0.161563 0.216667 -0.209375 0.355556 C -0.257187 0.494444 -0.234688 0.561667 -0.239063 0.694444 C -0.243437 0.827222 -0.252813 0.973889 -0.23125 1.01944 C -0.209688 1.065 -0.151094 0.948148 -0.13125 0.922222 " pathEditMode="relative" ptsTypes="">
                                      <p:cBhvr>
                                        <p:cTn id="18" dur="3000" fill="hold"/>
                                        <p:tgtEl>
                                          <p:spTgt spid="8"/>
                                        </p:tgtEl>
                                        <p:attrNameLst>
                                          <p:attrName>ppt_x</p:attrName>
                                          <p:attrName>ppt_y</p:attrName>
                                        </p:attrNameLst>
                                      </p:cBhvr>
                                    </p:animMotion>
                                  </p:childTnLst>
                                </p:cTn>
                              </p:par>
                            </p:childTnLst>
                          </p:cTn>
                        </p:par>
                        <p:par>
                          <p:cTn id="19" fill="hold">
                            <p:stCondLst>
                              <p:cond delay="3000"/>
                            </p:stCondLst>
                            <p:childTnLst>
                              <p:par>
                                <p:cTn id="20" presetID="1" presetClass="exit" presetSubtype="0" fill="hold" nodeType="afterEffect">
                                  <p:stCondLst>
                                    <p:cond delay="0"/>
                                  </p:stCondLst>
                                  <p:childTnLst>
                                    <p:set>
                                      <p:cBhvr>
                                        <p:cTn id="21" dur="1" fill="hold">
                                          <p:stCondLst>
                                            <p:cond delay="0"/>
                                          </p:stCondLst>
                                        </p:cTn>
                                        <p:tgtEl>
                                          <p:spTgt spid="8"/>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03"/>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105"/>
                                        </p:tgtEl>
                                        <p:attrNameLst>
                                          <p:attrName>style.visibility</p:attrName>
                                        </p:attrNameLst>
                                      </p:cBhvr>
                                      <p:to>
                                        <p:strVal val="visible"/>
                                      </p:to>
                                    </p:set>
                                  </p:childTnLst>
                                </p:cTn>
                              </p:par>
                            </p:childTnLst>
                          </p:cTn>
                        </p:par>
                        <p:par>
                          <p:cTn id="26" fill="hold">
                            <p:stCondLst>
                              <p:cond delay="3000"/>
                            </p:stCondLst>
                            <p:childTnLst>
                              <p:par>
                                <p:cTn id="27" presetID="1" presetClass="mediacall" presetSubtype="0" fill="hold" nodeType="afterEffect">
                                  <p:stCondLst>
                                    <p:cond delay="0"/>
                                  </p:stCondLst>
                                  <p:childTnLst>
                                    <p:cmd type="call" cmd="playFrom(0.0)">
                                      <p:cBhvr additive="base">
                                        <p:cTn id="28" dur="1032" fill="hold"/>
                                        <p:tgtEl>
                                          <p:spTgt spid="15"/>
                                        </p:tgtEl>
                                      </p:cBhvr>
                                    </p:cmd>
                                  </p:childTnLst>
                                </p:cTn>
                              </p:par>
                              <p:par>
                                <p:cTn id="29" presetID="8" presetClass="emph" presetSubtype="0" fill="hold" grpId="0" nodeType="withEffect">
                                  <p:stCondLst>
                                    <p:cond delay="0"/>
                                  </p:stCondLst>
                                  <p:childTnLst>
                                    <p:animRot by="21600000">
                                      <p:cBhvr>
                                        <p:cTn id="30" dur="2000" fill="hold"/>
                                        <p:tgtEl>
                                          <p:spTgt spid="16"/>
                                        </p:tgtEl>
                                        <p:attrNameLst>
                                          <p:attrName>r</p:attrName>
                                        </p:attrNameLst>
                                      </p:cBhvr>
                                    </p:animRot>
                                  </p:childTnLst>
                                </p:cTn>
                              </p:par>
                            </p:childTnLst>
                          </p:cTn>
                        </p:par>
                      </p:childTnLst>
                    </p:cTn>
                  </p:par>
                </p:childTnLst>
              </p:cTn>
              <p:nextCondLst>
                <p:cond evt="onClick" delay="0">
                  <p:tgtEl>
                    <p:spTgt spid="16"/>
                  </p:tgtEl>
                </p:cond>
              </p:nextCondLst>
            </p:seq>
            <p:audio>
              <p:cMediaNode>
                <p:cTn id="31" fill="hold" display="1">
                  <p:stCondLst>
                    <p:cond delay="indefinite"/>
                  </p:stCondLst>
                  <p:endCondLst>
                    <p:cond evt="onStopAudio" delay="0">
                      <p:tgtEl>
                        <p:sldTgt/>
                      </p:tgtEl>
                    </p:cond>
                  </p:endCondLst>
                </p:cTn>
                <p:tgtEl>
                  <p:spTgt spid="15"/>
                </p:tgtEl>
              </p:cMediaNode>
            </p:audio>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 0 C 0.0194792 0.0175926 0.0746875 0.0555556 0.1 0.1 C 0.125313 0.144444 0.13625 0.173333 0.126563 0.222222 C 0.116875 0.271111 0.084375 0.27 0.0515625 0.344444 C 0.01875 0.418889 -0.035625 0.506667 -0.0375 0.594444 C -0.039375 0.682222 0.0175 0.755 0.0421875 0.783333 C 0.066875 0.811667 0.0788021 0.749352 0.0859375 0.736111 " pathEditMode="relative" ptsTypes="">
                                      <p:cBhvr>
                                        <p:cTn id="36" dur="2000" fill="hold"/>
                                        <p:tgtEl>
                                          <p:spTgt spid="114"/>
                                        </p:tgtEl>
                                        <p:attrNameLst>
                                          <p:attrName>ppt_x</p:attrName>
                                          <p:attrName>ppt_y</p:attrName>
                                        </p:attrNameLst>
                                      </p:cBhvr>
                                    </p:animMotion>
                                  </p:childTnLst>
                                  <p:subTnLst>
                                    <p:audio>
                                      <p:cMediaNode>
                                        <p:cTn display="0" masterRel="sameClick">
                                          <p:stCondLst>
                                            <p:cond evt="begin" delay="0">
                                              <p:tn val="35"/>
                                            </p:cond>
                                          </p:stCondLst>
                                          <p:endCondLst>
                                            <p:cond evt="onStopAudio" delay="0">
                                              <p:tgtEl>
                                                <p:sldTgt/>
                                              </p:tgtEl>
                                            </p:cond>
                                          </p:endCondLst>
                                        </p:cTn>
                                        <p:tgtEl>
                                          <p:sndTgt r:embed="rId7" name="wind.wav"/>
                                        </p:tgtEl>
                                      </p:cMediaNode>
                                    </p:audio>
                                  </p:subTnLst>
                                </p:cTn>
                              </p:par>
                            </p:childTnLst>
                          </p:cTn>
                        </p:par>
                        <p:par>
                          <p:cTn id="37" fill="hold">
                            <p:stCondLst>
                              <p:cond delay="2000"/>
                            </p:stCondLst>
                            <p:childTnLst>
                              <p:par>
                                <p:cTn id="38" presetID="1" presetClass="exit" presetSubtype="0" fill="hold" nodeType="afterEffect">
                                  <p:stCondLst>
                                    <p:cond delay="0"/>
                                  </p:stCondLst>
                                  <p:childTnLst>
                                    <p:set>
                                      <p:cBhvr>
                                        <p:cTn id="39" dur="1" fill="hold">
                                          <p:stCondLst>
                                            <p:cond delay="0"/>
                                          </p:stCondLst>
                                        </p:cTn>
                                        <p:tgtEl>
                                          <p:spTgt spid="103"/>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101"/>
                                        </p:tgtEl>
                                        <p:attrNameLst>
                                          <p:attrName>style.visibility</p:attrName>
                                        </p:attrNameLst>
                                      </p:cBhvr>
                                      <p:to>
                                        <p:strVal val="visible"/>
                                      </p:to>
                                    </p:set>
                                  </p:childTnLst>
                                </p:cTn>
                              </p:par>
                            </p:childTnLst>
                          </p:cTn>
                        </p:par>
                        <p:par>
                          <p:cTn id="42" fill="hold">
                            <p:stCondLst>
                              <p:cond delay="2000"/>
                            </p:stCondLst>
                            <p:childTnLst>
                              <p:par>
                                <p:cTn id="43" presetID="1" presetClass="mediacall" presetSubtype="0" fill="hold" nodeType="afterEffect">
                                  <p:stCondLst>
                                    <p:cond delay="0"/>
                                  </p:stCondLst>
                                  <p:childTnLst>
                                    <p:cmd type="call" cmd="playFrom(0.0)">
                                      <p:cBhvr additive="base">
                                        <p:cTn id="44" dur="4019" fill="hold"/>
                                        <p:tgtEl>
                                          <p:spTgt spid="21"/>
                                        </p:tgtEl>
                                      </p:cBhvr>
                                    </p:cmd>
                                  </p:childTnLst>
                                </p:cTn>
                              </p:par>
                              <p:par>
                                <p:cTn id="45" presetID="9" presetClass="emph" presetSubtype="0" grpId="0" nodeType="withEffect">
                                  <p:stCondLst>
                                    <p:cond delay="0"/>
                                  </p:stCondLst>
                                  <p:childTnLst>
                                    <p:set>
                                      <p:cBhvr rctx="PPT">
                                        <p:cTn id="46" dur="indefinite"/>
                                        <p:tgtEl>
                                          <p:spTgt spid="6"/>
                                        </p:tgtEl>
                                        <p:attrNameLst>
                                          <p:attrName>style.opacity</p:attrName>
                                        </p:attrNameLst>
                                      </p:cBhvr>
                                      <p:to>
                                        <p:strVal val="0.5"/>
                                      </p:to>
                                    </p:set>
                                    <p:animEffect filter="image" prLst="opacity: 0.5">
                                      <p:cBhvr rctx="IE">
                                        <p:cTn id="47" dur="indefinite"/>
                                        <p:tgtEl>
                                          <p:spTgt spid="6"/>
                                        </p:tgtEl>
                                      </p:cBhvr>
                                    </p:animEffect>
                                  </p:childTnLst>
                                </p:cTn>
                              </p:par>
                            </p:childTnLst>
                          </p:cTn>
                        </p:par>
                        <p:par>
                          <p:cTn id="48" fill="hold">
                            <p:stCondLst>
                              <p:cond delay="6500"/>
                            </p:stCondLst>
                            <p:childTnLst>
                              <p:par>
                                <p:cTn id="49" presetID="1" presetClass="exit" presetSubtype="0" fill="hold" nodeType="afterEffect">
                                  <p:stCondLst>
                                    <p:cond delay="0"/>
                                  </p:stCondLst>
                                  <p:childTnLst>
                                    <p:set>
                                      <p:cBhvr>
                                        <p:cTn id="50" dur="1" fill="hold">
                                          <p:stCondLst>
                                            <p:cond delay="0"/>
                                          </p:stCondLst>
                                        </p:cTn>
                                        <p:tgtEl>
                                          <p:spTgt spid="101"/>
                                        </p:tgtEl>
                                        <p:attrNameLst>
                                          <p:attrName>style.visibility</p:attrName>
                                        </p:attrNameLst>
                                      </p:cBhvr>
                                      <p:to>
                                        <p:strVal val="hidden"/>
                                      </p:to>
                                    </p:set>
                                  </p:childTnLst>
                                </p:cTn>
                              </p:par>
                              <p:par>
                                <p:cTn id="51" presetID="5" presetClass="exit" presetSubtype="10" fill="hold" nodeType="withEffect">
                                  <p:stCondLst>
                                    <p:cond delay="0"/>
                                  </p:stCondLst>
                                  <p:childTnLst>
                                    <p:animEffect transition="out" filter="checkerboard(across)">
                                      <p:cBhvr>
                                        <p:cTn id="52" dur="500"/>
                                        <p:tgtEl>
                                          <p:spTgt spid="114"/>
                                        </p:tgtEl>
                                      </p:cBhvr>
                                    </p:animEffect>
                                    <p:set>
                                      <p:cBhvr>
                                        <p:cTn id="53" dur="1" fill="hold">
                                          <p:stCondLst>
                                            <p:cond delay="499"/>
                                          </p:stCondLst>
                                        </p:cTn>
                                        <p:tgtEl>
                                          <p:spTgt spid="114"/>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103"/>
                                        </p:tgtEl>
                                        <p:attrNameLst>
                                          <p:attrName>style.visibility</p:attrName>
                                        </p:attrNameLst>
                                      </p:cBhvr>
                                      <p:to>
                                        <p:strVal val="visible"/>
                                      </p:to>
                                    </p:set>
                                  </p:childTnLst>
                                </p:cTn>
                              </p:par>
                            </p:childTnLst>
                          </p:cTn>
                        </p:par>
                      </p:childTnLst>
                    </p:cTn>
                  </p:par>
                </p:childTnLst>
              </p:cTn>
              <p:nextCondLst>
                <p:cond evt="onClick" delay="0">
                  <p:tgtEl>
                    <p:spTgt spid="6"/>
                  </p:tgtEl>
                </p:cond>
              </p:nextCondLst>
            </p:seq>
            <p:audio>
              <p:cMediaNode>
                <p:cTn id="56" fill="hold" display="1">
                  <p:stCondLst>
                    <p:cond delay="indefinite"/>
                  </p:stCondLst>
                  <p:endCondLst>
                    <p:cond evt="onStopAudio" delay="0">
                      <p:tgtEl>
                        <p:sldTgt/>
                      </p:tgtEl>
                    </p:cond>
                  </p:endCondLst>
                </p:cTn>
                <p:tgtEl>
                  <p:spTgt spid="21"/>
                </p:tgtEl>
              </p:cMediaNode>
            </p:audio>
            <p:audio>
              <p:cMediaNode>
                <p:cTn id="57" fill="hold" display="1">
                  <p:stCondLst>
                    <p:cond delay="indefinite"/>
                  </p:stCondLst>
                  <p:endCondLst>
                    <p:cond evt="onStopAudio" delay="0">
                      <p:tgtEl>
                        <p:sldTgt/>
                      </p:tgtEl>
                    </p:cond>
                  </p:endCondLst>
                </p:cTn>
                <p:tgtEl>
                  <p:spTgt spid="24"/>
                </p:tgtEl>
              </p:cMediaNode>
            </p:audio>
          </p:childTnLst>
        </p:cTn>
      </p:par>
    </p:tnLst>
    <p:bldLst>
      <p:bldP spid="16" grpId="0" bldLvl="0" animBg="1"/>
      <p:bldP spid="6"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Content Placeholder 119"/>
          <p:cNvPicPr>
            <a:picLocks noGrp="1" noChangeAspect="1"/>
          </p:cNvPicPr>
          <p:nvPr>
            <p:ph idx="4294967295"/>
          </p:nvPr>
        </p:nvPicPr>
        <p:blipFill>
          <a:blip r:embed="rId4"/>
          <a:stretch>
            <a:fillRect/>
          </a:stretch>
        </p:blipFill>
        <p:spPr>
          <a:xfrm>
            <a:off x="0" y="0"/>
            <a:ext cx="12192000" cy="6858000"/>
          </a:xfrm>
          <a:prstGeom prst="rect">
            <a:avLst/>
          </a:prstGeom>
          <a:noFill/>
          <a:ln w="9525">
            <a:noFill/>
          </a:ln>
        </p:spPr>
      </p:pic>
      <p:sp>
        <p:nvSpPr>
          <p:cNvPr id="12" name="Rectangles 11"/>
          <p:cNvSpPr/>
          <p:nvPr/>
        </p:nvSpPr>
        <p:spPr>
          <a:xfrm>
            <a:off x="5401310" y="243840"/>
            <a:ext cx="5952490" cy="1568450"/>
          </a:xfrm>
          <a:prstGeom prst="rect">
            <a:avLst/>
          </a:prstGeom>
          <a:noFill/>
          <a:ln>
            <a:noFill/>
          </a:ln>
        </p:spPr>
        <p:txBody>
          <a:bodyPr wrap="square" rtlCol="0" anchor="t">
            <a:spAutoFit/>
          </a:bodyPr>
          <a:lstStyle/>
          <a:p>
            <a:pPr algn="ctr"/>
            <a:r>
              <a:rPr lang="en-US" altLang="zh-CN" sz="9600" b="1">
                <a:ln w="22225">
                  <a:solidFill>
                    <a:schemeClr val="accent2"/>
                  </a:solidFill>
                  <a:prstDash val="solid"/>
                </a:ln>
                <a:solidFill>
                  <a:schemeClr val="bg1"/>
                </a:solidFill>
                <a:effectLst>
                  <a:glow rad="228600">
                    <a:schemeClr val="accent2">
                      <a:satMod val="175000"/>
                      <a:alpha val="40000"/>
                    </a:schemeClr>
                  </a:glow>
                </a:effectLst>
                <a:latin typeface="UTM Avo" panose="02040603050506020204" pitchFamily="18" charset="0"/>
              </a:rPr>
              <a:t>Finish</a:t>
            </a:r>
          </a:p>
        </p:txBody>
      </p:sp>
      <p:grpSp>
        <p:nvGrpSpPr>
          <p:cNvPr id="10" name="Group 9"/>
          <p:cNvGrpSpPr/>
          <p:nvPr/>
        </p:nvGrpSpPr>
        <p:grpSpPr>
          <a:xfrm>
            <a:off x="4407535" y="3272790"/>
            <a:ext cx="4156710" cy="3328035"/>
            <a:chOff x="8621" y="2877"/>
            <a:chExt cx="5196" cy="4160"/>
          </a:xfrm>
        </p:grpSpPr>
        <p:pic>
          <p:nvPicPr>
            <p:cNvPr id="112" name="Picture 111"/>
            <p:cNvPicPr/>
            <p:nvPr/>
          </p:nvPicPr>
          <p:blipFill>
            <a:blip r:embed="rId5">
              <a:clrChange>
                <a:clrFrom>
                  <a:srgbClr val="F7F7F7">
                    <a:alpha val="100000"/>
                  </a:srgbClr>
                </a:clrFrom>
                <a:clrTo>
                  <a:srgbClr val="F7F7F7">
                    <a:alpha val="100000"/>
                    <a:alpha val="0"/>
                  </a:srgbClr>
                </a:clrTo>
              </a:clrChange>
            </a:blip>
            <a:stretch>
              <a:fillRect/>
            </a:stretch>
          </p:blipFill>
          <p:spPr>
            <a:xfrm>
              <a:off x="10865" y="2877"/>
              <a:ext cx="1657" cy="3672"/>
            </a:xfrm>
            <a:prstGeom prst="rect">
              <a:avLst/>
            </a:prstGeom>
            <a:noFill/>
            <a:ln w="9525">
              <a:noFill/>
            </a:ln>
          </p:spPr>
        </p:pic>
        <p:grpSp>
          <p:nvGrpSpPr>
            <p:cNvPr id="11" name="Group 10"/>
            <p:cNvGrpSpPr/>
            <p:nvPr/>
          </p:nvGrpSpPr>
          <p:grpSpPr>
            <a:xfrm>
              <a:off x="8621" y="3351"/>
              <a:ext cx="5196" cy="3686"/>
              <a:chOff x="8786" y="3028"/>
              <a:chExt cx="5196" cy="3686"/>
            </a:xfrm>
          </p:grpSpPr>
          <p:pic>
            <p:nvPicPr>
              <p:cNvPr id="117" name="Picture 116"/>
              <p:cNvPicPr/>
              <p:nvPr/>
            </p:nvPicPr>
            <p:blipFill>
              <a:blip r:embed="rId6">
                <a:clrChange>
                  <a:clrFrom>
                    <a:srgbClr val="F7F7F7">
                      <a:alpha val="100000"/>
                    </a:srgbClr>
                  </a:clrFrom>
                  <a:clrTo>
                    <a:srgbClr val="F7F7F7">
                      <a:alpha val="100000"/>
                      <a:alpha val="0"/>
                    </a:srgbClr>
                  </a:clrTo>
                </a:clrChange>
              </a:blip>
              <a:stretch>
                <a:fillRect/>
              </a:stretch>
            </p:blipFill>
            <p:spPr>
              <a:xfrm>
                <a:off x="12056" y="3763"/>
                <a:ext cx="1926" cy="2688"/>
              </a:xfrm>
              <a:prstGeom prst="rect">
                <a:avLst/>
              </a:prstGeom>
              <a:noFill/>
              <a:ln w="9525">
                <a:noFill/>
              </a:ln>
            </p:spPr>
          </p:pic>
          <p:grpSp>
            <p:nvGrpSpPr>
              <p:cNvPr id="13" name="Group 12"/>
              <p:cNvGrpSpPr/>
              <p:nvPr/>
            </p:nvGrpSpPr>
            <p:grpSpPr>
              <a:xfrm>
                <a:off x="8786" y="3028"/>
                <a:ext cx="3656" cy="3686"/>
                <a:chOff x="5905" y="1258"/>
                <a:chExt cx="3656" cy="3686"/>
              </a:xfrm>
            </p:grpSpPr>
            <p:sp>
              <p:nvSpPr>
                <p:cNvPr id="14" name="Oval 13"/>
                <p:cNvSpPr/>
                <p:nvPr/>
              </p:nvSpPr>
              <p:spPr>
                <a:xfrm>
                  <a:off x="6927" y="2530"/>
                  <a:ext cx="1725" cy="968"/>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pic>
              <p:nvPicPr>
                <p:cNvPr id="118" name="Picture 117"/>
                <p:cNvPicPr/>
                <p:nvPr/>
              </p:nvPicPr>
              <p:blipFill>
                <a:blip r:embed="rId7">
                  <a:clrChange>
                    <a:clrFrom>
                      <a:srgbClr val="FFFFFF">
                        <a:alpha val="100000"/>
                      </a:srgbClr>
                    </a:clrFrom>
                    <a:clrTo>
                      <a:srgbClr val="FFFFFF">
                        <a:alpha val="100000"/>
                        <a:alpha val="0"/>
                      </a:srgbClr>
                    </a:clrTo>
                  </a:clrChange>
                </a:blip>
                <a:stretch>
                  <a:fillRect/>
                </a:stretch>
              </p:blipFill>
              <p:spPr>
                <a:xfrm>
                  <a:off x="5905" y="1258"/>
                  <a:ext cx="3656" cy="3686"/>
                </a:xfrm>
                <a:prstGeom prst="rect">
                  <a:avLst/>
                </a:prstGeom>
                <a:noFill/>
                <a:ln w="9525">
                  <a:noFill/>
                </a:ln>
              </p:spPr>
            </p:pic>
          </p:grpSp>
        </p:grpSp>
      </p:grpSp>
      <p:sp>
        <p:nvSpPr>
          <p:cNvPr id="2" name="Action Button: Home 1">
            <a:hlinkClick r:id="rId8" action="ppaction://hlinksldjump"/>
          </p:cNvPr>
          <p:cNvSpPr/>
          <p:nvPr/>
        </p:nvSpPr>
        <p:spPr>
          <a:xfrm>
            <a:off x="10144125" y="5443855"/>
            <a:ext cx="1164590" cy="1164590"/>
          </a:xfrm>
          <a:prstGeom prst="actionButtonHom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UTM Avo" panose="02040603050506020204" pitchFamily="18" charset="0"/>
            </a:endParaRPr>
          </a:p>
        </p:txBody>
      </p:sp>
      <p:pic>
        <p:nvPicPr>
          <p:cNvPr id="3" name="Victory Sound Effect">
            <a:hlinkClick r:id="" action="ppaction://media"/>
          </p:cNvPr>
          <p:cNvPicPr/>
          <p:nvPr>
            <a:audioFile r:link="rId2"/>
            <p:extLst>
              <p:ext uri="{DAA4B4D4-6D71-4841-9C94-3DE7FCFB9230}">
                <p14:media xmlns:p14="http://schemas.microsoft.com/office/powerpoint/2010/main" r:embed="rId1"/>
              </p:ext>
            </p:extLst>
          </p:nvPr>
        </p:nvPicPr>
        <p:blipFill>
          <a:blip r:embed="rId9"/>
          <a:stretch>
            <a:fillRect/>
          </a:stretch>
        </p:blipFill>
        <p:spPr>
          <a:xfrm>
            <a:off x="5225415" y="-861695"/>
            <a:ext cx="619125" cy="619125"/>
          </a:xfrm>
          <a:prstGeom prst="rect">
            <a:avLst/>
          </a:prstGeom>
        </p:spPr>
      </p:pic>
      <p:pic>
        <p:nvPicPr>
          <p:cNvPr id="4" name="Picture 3" descr="Logo, company name&#10;&#10;Description automatically generated">
            <a:extLst>
              <a:ext uri="{FF2B5EF4-FFF2-40B4-BE49-F238E27FC236}">
                <a16:creationId xmlns:a16="http://schemas.microsoft.com/office/drawing/2014/main" id="{C99330FA-9995-C2FB-E043-21E17AA192D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spTree>
    <p:extLst>
      <p:ext uri="{BB962C8B-B14F-4D97-AF65-F5344CB8AC3E}">
        <p14:creationId xmlns:p14="http://schemas.microsoft.com/office/powerpoint/2010/main" val="23797760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72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1">
                  <p:stCondLst>
                    <p:cond delay="indefinite"/>
                  </p:stCondLst>
                  <p:endCondLst>
                    <p:cond evt="onStopAudio" delay="0">
                      <p:tgtEl>
                        <p:sldTgt/>
                      </p:tgtEl>
                    </p:cond>
                  </p:endCondLst>
                </p:cTn>
                <p:tgtEl>
                  <p:spTgt spid="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4" name="Rectangle 13">
            <a:extLst>
              <a:ext uri="{FF2B5EF4-FFF2-40B4-BE49-F238E27FC236}">
                <a16:creationId xmlns:a16="http://schemas.microsoft.com/office/drawing/2014/main" id="{AD4E22E1-B149-56F7-077E-D8E22D614666}"/>
              </a:ext>
            </a:extLst>
          </p:cNvPr>
          <p:cNvSpPr/>
          <p:nvPr/>
        </p:nvSpPr>
        <p:spPr>
          <a:xfrm>
            <a:off x="6985712" y="3429000"/>
            <a:ext cx="5206288"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grpSp>
        <p:nvGrpSpPr>
          <p:cNvPr id="2" name="Group 1">
            <a:extLst>
              <a:ext uri="{FF2B5EF4-FFF2-40B4-BE49-F238E27FC236}">
                <a16:creationId xmlns:a16="http://schemas.microsoft.com/office/drawing/2014/main" id="{888F1D77-8191-A75A-46D2-3260A8F96463}"/>
              </a:ext>
            </a:extLst>
          </p:cNvPr>
          <p:cNvGrpSpPr/>
          <p:nvPr/>
        </p:nvGrpSpPr>
        <p:grpSpPr>
          <a:xfrm>
            <a:off x="1633178" y="2090406"/>
            <a:ext cx="9580875" cy="4489037"/>
            <a:chOff x="2743200" y="2226095"/>
            <a:chExt cx="13314832" cy="6733555"/>
          </a:xfrm>
          <a:solidFill>
            <a:schemeClr val="accent2">
              <a:lumMod val="20000"/>
              <a:lumOff val="80000"/>
            </a:schemeClr>
          </a:solidFill>
        </p:grpSpPr>
        <p:sp>
          <p:nvSpPr>
            <p:cNvPr id="4" name="Rectangle 3">
              <a:extLst>
                <a:ext uri="{FF2B5EF4-FFF2-40B4-BE49-F238E27FC236}">
                  <a16:creationId xmlns:a16="http://schemas.microsoft.com/office/drawing/2014/main" id="{41CB9D85-B815-4E93-4698-9A9762DB30F3}"/>
                </a:ext>
              </a:extLst>
            </p:cNvPr>
            <p:cNvSpPr/>
            <p:nvPr/>
          </p:nvSpPr>
          <p:spPr>
            <a:xfrm>
              <a:off x="2743200" y="3133732"/>
              <a:ext cx="13314832" cy="58259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5" name="Rounded Rectangle 7">
              <a:extLst>
                <a:ext uri="{FF2B5EF4-FFF2-40B4-BE49-F238E27FC236}">
                  <a16:creationId xmlns:a16="http://schemas.microsoft.com/office/drawing/2014/main" id="{19AC4816-73CF-86CA-5600-1FBEC68F9A75}"/>
                </a:ext>
              </a:extLst>
            </p:cNvPr>
            <p:cNvSpPr/>
            <p:nvPr/>
          </p:nvSpPr>
          <p:spPr>
            <a:xfrm>
              <a:off x="2743200" y="2226095"/>
              <a:ext cx="9463760" cy="1139211"/>
            </a:xfrm>
            <a:prstGeom prst="round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grpSp>
      <p:pic>
        <p:nvPicPr>
          <p:cNvPr id="8" name="Picture 13">
            <a:extLst>
              <a:ext uri="{FF2B5EF4-FFF2-40B4-BE49-F238E27FC236}">
                <a16:creationId xmlns:a16="http://schemas.microsoft.com/office/drawing/2014/main" id="{2B98D44E-7DBA-7273-22F9-BB159664935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0500" y="5456490"/>
            <a:ext cx="582532" cy="1122953"/>
          </a:xfrm>
          <a:prstGeom prst="rect">
            <a:avLst/>
          </a:prstGeom>
        </p:spPr>
      </p:pic>
      <p:pic>
        <p:nvPicPr>
          <p:cNvPr id="10" name="Picture 15">
            <a:extLst>
              <a:ext uri="{FF2B5EF4-FFF2-40B4-BE49-F238E27FC236}">
                <a16:creationId xmlns:a16="http://schemas.microsoft.com/office/drawing/2014/main" id="{264B7AA2-4672-C248-ED25-6CF5AEC82C5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800000">
            <a:off x="7924800" y="6219473"/>
            <a:ext cx="1504401" cy="303615"/>
          </a:xfrm>
          <a:prstGeom prst="rect">
            <a:avLst/>
          </a:prstGeom>
        </p:spPr>
      </p:pic>
      <p:sp>
        <p:nvSpPr>
          <p:cNvPr id="12" name="TextBox 11">
            <a:extLst>
              <a:ext uri="{FF2B5EF4-FFF2-40B4-BE49-F238E27FC236}">
                <a16:creationId xmlns:a16="http://schemas.microsoft.com/office/drawing/2014/main" id="{886F7A5E-74BC-9BCA-01FD-A92748D3B701}"/>
              </a:ext>
            </a:extLst>
          </p:cNvPr>
          <p:cNvSpPr txBox="1"/>
          <p:nvPr/>
        </p:nvSpPr>
        <p:spPr>
          <a:xfrm>
            <a:off x="1746048" y="2198097"/>
            <a:ext cx="7833360" cy="553998"/>
          </a:xfrm>
          <a:prstGeom prst="rect">
            <a:avLst/>
          </a:prstGeom>
          <a:noFill/>
        </p:spPr>
        <p:txBody>
          <a:bodyPr wrap="square" rtlCol="0">
            <a:spAutoFit/>
          </a:bodyPr>
          <a:lstStyle/>
          <a:p>
            <a:r>
              <a:rPr lang="en-US" sz="3000" b="1">
                <a:solidFill>
                  <a:srgbClr val="FF0000"/>
                </a:solidFill>
                <a:latin typeface="UTM Avo" panose="02040603050506020204" pitchFamily="18" charset="0"/>
                <a:cs typeface="Arial" panose="020B0604020202020204" pitchFamily="34" charset="0"/>
              </a:rPr>
              <a:t>ĐỌC MỤC “KIẾN THỨC CỐT LÕI”</a:t>
            </a:r>
          </a:p>
        </p:txBody>
      </p:sp>
      <p:sp>
        <p:nvSpPr>
          <p:cNvPr id="13" name="TextBox 12">
            <a:extLst>
              <a:ext uri="{FF2B5EF4-FFF2-40B4-BE49-F238E27FC236}">
                <a16:creationId xmlns:a16="http://schemas.microsoft.com/office/drawing/2014/main" id="{1D697FA5-4C93-0C8D-A35A-2A095695B67D}"/>
              </a:ext>
            </a:extLst>
          </p:cNvPr>
          <p:cNvSpPr txBox="1"/>
          <p:nvPr/>
        </p:nvSpPr>
        <p:spPr>
          <a:xfrm>
            <a:off x="1633178" y="3095669"/>
            <a:ext cx="9278662" cy="3083601"/>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ü"/>
            </a:pPr>
            <a:r>
              <a:rPr lang="en-US" sz="2667">
                <a:latin typeface="UTM Avo" panose="02040603050506020204" pitchFamily="18" charset="0"/>
                <a:cs typeface="Arial" panose="020B0604020202020204" pitchFamily="34" charset="0"/>
              </a:rPr>
              <a:t>Máy thu hình hay còn gọi là ti vi, có tác dụng cung cấp thông tin, giải trí, phổ biến kiến thức,…</a:t>
            </a:r>
          </a:p>
          <a:p>
            <a:pPr marL="381019" indent="-381019" algn="just">
              <a:lnSpc>
                <a:spcPct val="150000"/>
              </a:lnSpc>
              <a:buFont typeface="Wingdings" panose="05000000000000000000" pitchFamily="2" charset="2"/>
              <a:buChar char="ü"/>
            </a:pPr>
            <a:r>
              <a:rPr lang="en-US" sz="2667">
                <a:latin typeface="UTM Avo" panose="02040603050506020204" pitchFamily="18" charset="0"/>
                <a:cs typeface="Arial" panose="020B0604020202020204" pitchFamily="34" charset="0"/>
              </a:rPr>
              <a:t>Đài truyền hình là nơi sản xuất các chương trình và phát tín hiệu truyền hình. Ti vi thu tín hiệu, phát ra hình ảnh và âm thanh thông quan màn hình và loa.</a:t>
            </a:r>
          </a:p>
        </p:txBody>
      </p:sp>
    </p:spTree>
    <p:extLst>
      <p:ext uri="{BB962C8B-B14F-4D97-AF65-F5344CB8AC3E}">
        <p14:creationId xmlns:p14="http://schemas.microsoft.com/office/powerpoint/2010/main" val="3584005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3" name="Rectangle 12">
            <a:extLst>
              <a:ext uri="{FF2B5EF4-FFF2-40B4-BE49-F238E27FC236}">
                <a16:creationId xmlns:a16="http://schemas.microsoft.com/office/drawing/2014/main" id="{47A46660-0C6C-AB25-26C2-19D869B80EEB}"/>
              </a:ext>
            </a:extLst>
          </p:cNvPr>
          <p:cNvSpPr/>
          <p:nvPr/>
        </p:nvSpPr>
        <p:spPr>
          <a:xfrm>
            <a:off x="6985712" y="3429000"/>
            <a:ext cx="5206288"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grpSp>
        <p:nvGrpSpPr>
          <p:cNvPr id="2" name="Group 1">
            <a:extLst>
              <a:ext uri="{FF2B5EF4-FFF2-40B4-BE49-F238E27FC236}">
                <a16:creationId xmlns:a16="http://schemas.microsoft.com/office/drawing/2014/main" id="{277D4146-F9DE-579A-D5A9-5EAE91425D0B}"/>
              </a:ext>
            </a:extLst>
          </p:cNvPr>
          <p:cNvGrpSpPr/>
          <p:nvPr/>
        </p:nvGrpSpPr>
        <p:grpSpPr>
          <a:xfrm>
            <a:off x="1260525" y="2193407"/>
            <a:ext cx="9625244" cy="4489036"/>
            <a:chOff x="2743200" y="2226096"/>
            <a:chExt cx="13314832" cy="6733554"/>
          </a:xfrm>
          <a:solidFill>
            <a:schemeClr val="accent6">
              <a:lumMod val="20000"/>
              <a:lumOff val="80000"/>
            </a:schemeClr>
          </a:solidFill>
        </p:grpSpPr>
        <p:sp>
          <p:nvSpPr>
            <p:cNvPr id="3" name="Rectangle 2">
              <a:extLst>
                <a:ext uri="{FF2B5EF4-FFF2-40B4-BE49-F238E27FC236}">
                  <a16:creationId xmlns:a16="http://schemas.microsoft.com/office/drawing/2014/main" id="{795F0110-B022-ECE4-EFD6-C26D02A6733F}"/>
                </a:ext>
              </a:extLst>
            </p:cNvPr>
            <p:cNvSpPr/>
            <p:nvPr/>
          </p:nvSpPr>
          <p:spPr>
            <a:xfrm>
              <a:off x="2743200" y="3133732"/>
              <a:ext cx="13314832" cy="58259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4" name="Rounded Rectangle 7">
              <a:extLst>
                <a:ext uri="{FF2B5EF4-FFF2-40B4-BE49-F238E27FC236}">
                  <a16:creationId xmlns:a16="http://schemas.microsoft.com/office/drawing/2014/main" id="{71225708-2D93-B59F-07A5-3D4CE052E7D5}"/>
                </a:ext>
              </a:extLst>
            </p:cNvPr>
            <p:cNvSpPr/>
            <p:nvPr/>
          </p:nvSpPr>
          <p:spPr>
            <a:xfrm>
              <a:off x="2743200" y="2226096"/>
              <a:ext cx="8854381" cy="1134087"/>
            </a:xfrm>
            <a:prstGeom prst="round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grpSp>
      <p:pic>
        <p:nvPicPr>
          <p:cNvPr id="9" name="Picture 15">
            <a:extLst>
              <a:ext uri="{FF2B5EF4-FFF2-40B4-BE49-F238E27FC236}">
                <a16:creationId xmlns:a16="http://schemas.microsoft.com/office/drawing/2014/main" id="{2F1E7F2C-985D-A135-3293-F41128C266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7924800" y="6219473"/>
            <a:ext cx="1504401" cy="303615"/>
          </a:xfrm>
          <a:prstGeom prst="rect">
            <a:avLst/>
          </a:prstGeom>
        </p:spPr>
      </p:pic>
      <p:sp>
        <p:nvSpPr>
          <p:cNvPr id="11" name="TextBox 10">
            <a:extLst>
              <a:ext uri="{FF2B5EF4-FFF2-40B4-BE49-F238E27FC236}">
                <a16:creationId xmlns:a16="http://schemas.microsoft.com/office/drawing/2014/main" id="{8FDA55D7-953E-7A87-E91F-05F7F4885090}"/>
              </a:ext>
            </a:extLst>
          </p:cNvPr>
          <p:cNvSpPr txBox="1"/>
          <p:nvPr/>
        </p:nvSpPr>
        <p:spPr>
          <a:xfrm>
            <a:off x="1453536" y="2341625"/>
            <a:ext cx="6400800" cy="523220"/>
          </a:xfrm>
          <a:prstGeom prst="rect">
            <a:avLst/>
          </a:prstGeom>
          <a:noFill/>
        </p:spPr>
        <p:txBody>
          <a:bodyPr wrap="square" rtlCol="0">
            <a:spAutoFit/>
          </a:bodyPr>
          <a:lstStyle/>
          <a:p>
            <a:r>
              <a:rPr lang="en-US" sz="2800" b="1">
                <a:solidFill>
                  <a:schemeClr val="accent6">
                    <a:lumMod val="50000"/>
                  </a:schemeClr>
                </a:solidFill>
                <a:latin typeface="UTM Avo" panose="02040603050506020204" pitchFamily="18" charset="0"/>
                <a:cs typeface="Arial" panose="020B0604020202020204" pitchFamily="34" charset="0"/>
              </a:rPr>
              <a:t>ĐỌC MỤC “KIẾN THỨC CỐT LÕI”</a:t>
            </a:r>
          </a:p>
        </p:txBody>
      </p:sp>
      <p:sp>
        <p:nvSpPr>
          <p:cNvPr id="12" name="TextBox 11">
            <a:extLst>
              <a:ext uri="{FF2B5EF4-FFF2-40B4-BE49-F238E27FC236}">
                <a16:creationId xmlns:a16="http://schemas.microsoft.com/office/drawing/2014/main" id="{8EF4B20D-F6FD-963B-1E53-A928515A50F0}"/>
              </a:ext>
            </a:extLst>
          </p:cNvPr>
          <p:cNvSpPr txBox="1"/>
          <p:nvPr/>
        </p:nvSpPr>
        <p:spPr>
          <a:xfrm>
            <a:off x="1453536" y="3125021"/>
            <a:ext cx="9477939" cy="3094693"/>
          </a:xfrm>
          <a:prstGeom prst="rect">
            <a:avLst/>
          </a:prstGeom>
          <a:noFill/>
        </p:spPr>
        <p:txBody>
          <a:bodyPr wrap="square" rtlCol="0">
            <a:spAutoFit/>
          </a:bodyPr>
          <a:lstStyle/>
          <a:p>
            <a:pPr marL="381019" indent="-381019">
              <a:lnSpc>
                <a:spcPct val="150000"/>
              </a:lnSpc>
              <a:buFont typeface="Wingdings" panose="05000000000000000000" pitchFamily="2" charset="2"/>
              <a:buChar char="ü"/>
            </a:pPr>
            <a:r>
              <a:rPr lang="en-US" sz="2667">
                <a:latin typeface="UTM Avo" panose="02040603050506020204" pitchFamily="18" charset="0"/>
                <a:cs typeface="Arial" panose="020B0604020202020204" pitchFamily="34" charset="0"/>
              </a:rPr>
              <a:t>Xem ti vi cần lựa chọn chỗ ngồi đảm bảo chính diện, ngang tầm mắt, khoảng cách hợp lí và điều chỉnh âm lượng vừa đủ nghe.</a:t>
            </a:r>
          </a:p>
          <a:p>
            <a:pPr marL="381019" indent="-381019">
              <a:lnSpc>
                <a:spcPct val="150000"/>
              </a:lnSpc>
              <a:buFont typeface="Wingdings" panose="05000000000000000000" pitchFamily="2" charset="2"/>
              <a:buChar char="ü"/>
            </a:pPr>
            <a:r>
              <a:rPr lang="en-US" sz="2667">
                <a:latin typeface="UTM Avo" panose="02040603050506020204" pitchFamily="18" charset="0"/>
                <a:cs typeface="Arial" panose="020B0604020202020204" pitchFamily="34" charset="0"/>
              </a:rPr>
              <a:t>Thao tác khi sử dụng ti vi: bật ti vi, chọn kênh truyền hình, điều chỉnh âm lượng, tắt ti vi khi không sử dụng.</a:t>
            </a:r>
          </a:p>
        </p:txBody>
      </p:sp>
    </p:spTree>
    <p:extLst>
      <p:ext uri="{BB962C8B-B14F-4D97-AF65-F5344CB8AC3E}">
        <p14:creationId xmlns:p14="http://schemas.microsoft.com/office/powerpoint/2010/main" val="12009797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0D9468F8-4672-9ABD-3711-907ED10C06D9}"/>
              </a:ext>
            </a:extLst>
          </p:cNvPr>
          <p:cNvSpPr/>
          <p:nvPr/>
        </p:nvSpPr>
        <p:spPr>
          <a:xfrm>
            <a:off x="6985712" y="3429000"/>
            <a:ext cx="5206288"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pic>
        <p:nvPicPr>
          <p:cNvPr id="2" name="Picture 1">
            <a:extLst>
              <a:ext uri="{FF2B5EF4-FFF2-40B4-BE49-F238E27FC236}">
                <a16:creationId xmlns:a16="http://schemas.microsoft.com/office/drawing/2014/main" id="{BF8F0565-6905-FA36-E002-7DF8D2918A06}"/>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4188" t="16482" r="5768"/>
          <a:stretch/>
        </p:blipFill>
        <p:spPr>
          <a:xfrm>
            <a:off x="5867400" y="1283363"/>
            <a:ext cx="6324600" cy="5531123"/>
          </a:xfrm>
          <a:prstGeom prst="rect">
            <a:avLst/>
          </a:prstGeom>
        </p:spPr>
      </p:pic>
      <p:pic>
        <p:nvPicPr>
          <p:cNvPr id="5" name="Picture 18">
            <a:extLst>
              <a:ext uri="{FF2B5EF4-FFF2-40B4-BE49-F238E27FC236}">
                <a16:creationId xmlns:a16="http://schemas.microsoft.com/office/drawing/2014/main" id="{FACC157D-16EB-173B-0B4B-710E46652F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700000">
            <a:off x="10852040" y="595874"/>
            <a:ext cx="1263489" cy="1510898"/>
          </a:xfrm>
          <a:prstGeom prst="rect">
            <a:avLst/>
          </a:prstGeom>
        </p:spPr>
      </p:pic>
      <p:pic>
        <p:nvPicPr>
          <p:cNvPr id="6" name="Picture 20">
            <a:extLst>
              <a:ext uri="{FF2B5EF4-FFF2-40B4-BE49-F238E27FC236}">
                <a16:creationId xmlns:a16="http://schemas.microsoft.com/office/drawing/2014/main" id="{B59C66B2-C6E5-A226-8F15-B77B9B612C0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a:off x="7754956" y="6324009"/>
            <a:ext cx="1504401" cy="303615"/>
          </a:xfrm>
          <a:prstGeom prst="rect">
            <a:avLst/>
          </a:prstGeom>
        </p:spPr>
      </p:pic>
      <p:pic>
        <p:nvPicPr>
          <p:cNvPr id="8" name="Picture 22">
            <a:extLst>
              <a:ext uri="{FF2B5EF4-FFF2-40B4-BE49-F238E27FC236}">
                <a16:creationId xmlns:a16="http://schemas.microsoft.com/office/drawing/2014/main" id="{644957AA-BBF1-6143-1A7C-316FE0336F0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1019872" y="5293088"/>
            <a:ext cx="927828" cy="1030920"/>
          </a:xfrm>
          <a:prstGeom prst="rect">
            <a:avLst/>
          </a:prstGeom>
        </p:spPr>
      </p:pic>
      <p:sp>
        <p:nvSpPr>
          <p:cNvPr id="9" name="TextBox 8">
            <a:extLst>
              <a:ext uri="{FF2B5EF4-FFF2-40B4-BE49-F238E27FC236}">
                <a16:creationId xmlns:a16="http://schemas.microsoft.com/office/drawing/2014/main" id="{1A93D46C-70EA-5781-F28C-B38FB893B6BE}"/>
              </a:ext>
            </a:extLst>
          </p:cNvPr>
          <p:cNvSpPr txBox="1"/>
          <p:nvPr/>
        </p:nvSpPr>
        <p:spPr>
          <a:xfrm>
            <a:off x="697440" y="1826008"/>
            <a:ext cx="4897281" cy="4445832"/>
          </a:xfrm>
          <a:prstGeom prst="rect">
            <a:avLst/>
          </a:prstGeom>
          <a:noFill/>
        </p:spPr>
        <p:txBody>
          <a:bodyPr wrap="square" rtlCol="0">
            <a:spAutoFit/>
          </a:bodyPr>
          <a:lstStyle/>
          <a:p>
            <a:pPr algn="ctr">
              <a:lnSpc>
                <a:spcPct val="150000"/>
              </a:lnSpc>
            </a:pPr>
            <a:r>
              <a:rPr lang="en-US" sz="2400" b="1" i="1">
                <a:solidFill>
                  <a:srgbClr val="FF0000"/>
                </a:solidFill>
                <a:latin typeface="UTM Avo" panose="02040603050506020204" pitchFamily="18" charset="0"/>
                <a:cs typeface="Arial" panose="020B0604020202020204" pitchFamily="34" charset="0"/>
              </a:rPr>
              <a:t>Chia sẻ về chương trình truyền hình</a:t>
            </a:r>
          </a:p>
          <a:p>
            <a:pPr marL="381019" indent="-381019" algn="just">
              <a:lnSpc>
                <a:spcPct val="150000"/>
              </a:lnSpc>
              <a:buFont typeface="Wingdings" panose="05000000000000000000" pitchFamily="2" charset="2"/>
              <a:buChar char="v"/>
            </a:pPr>
            <a:r>
              <a:rPr lang="en-US" sz="2400" b="1">
                <a:latin typeface="UTM Avo" panose="02040603050506020204" pitchFamily="18" charset="0"/>
                <a:cs typeface="Arial" panose="020B0604020202020204" pitchFamily="34" charset="0"/>
              </a:rPr>
              <a:t>Hướng dẫn:</a:t>
            </a:r>
          </a:p>
          <a:p>
            <a:pPr marL="381019" indent="-381019" algn="just">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Liệt kê các chương trình truyền hình mà em đã xem vào cuối tuần.</a:t>
            </a:r>
          </a:p>
          <a:p>
            <a:pPr marL="381019" indent="-381019" algn="just">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Chia sẻ với bạn bè trên lớp theo bảng mẫu dưới đây.</a:t>
            </a:r>
          </a:p>
        </p:txBody>
      </p:sp>
    </p:spTree>
    <p:extLst>
      <p:ext uri="{BB962C8B-B14F-4D97-AF65-F5344CB8AC3E}">
        <p14:creationId xmlns:p14="http://schemas.microsoft.com/office/powerpoint/2010/main" val="19930807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1+#ppt_h/2"/>
                                          </p:val>
                                        </p:tav>
                                        <p:tav tm="100000">
                                          <p:val>
                                            <p:strVal val="#ppt_y"/>
                                          </p:val>
                                        </p:tav>
                                      </p:tavLst>
                                    </p:anim>
                                  </p:childTnLst>
                                </p:cTn>
                              </p:par>
                              <p:par>
                                <p:cTn id="27" presetID="16" presetClass="entr" presetSubtype="21"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0293FEEF-58D4-1488-1AF4-98A7CB61A959}"/>
              </a:ext>
            </a:extLst>
          </p:cNvPr>
          <p:cNvSpPr/>
          <p:nvPr/>
        </p:nvSpPr>
        <p:spPr>
          <a:xfrm>
            <a:off x="8056576" y="2454646"/>
            <a:ext cx="4182732" cy="440335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grpSp>
        <p:nvGrpSpPr>
          <p:cNvPr id="3" name="Group 3">
            <a:extLst>
              <a:ext uri="{FF2B5EF4-FFF2-40B4-BE49-F238E27FC236}">
                <a16:creationId xmlns:a16="http://schemas.microsoft.com/office/drawing/2014/main" id="{58709C06-47B9-711B-3C8E-187A361DDE92}"/>
              </a:ext>
            </a:extLst>
          </p:cNvPr>
          <p:cNvGrpSpPr/>
          <p:nvPr/>
        </p:nvGrpSpPr>
        <p:grpSpPr>
          <a:xfrm>
            <a:off x="1465451" y="1897998"/>
            <a:ext cx="4012269" cy="3613838"/>
            <a:chOff x="-3810" y="0"/>
            <a:chExt cx="1460784" cy="2261639"/>
          </a:xfrm>
        </p:grpSpPr>
        <p:sp>
          <p:nvSpPr>
            <p:cNvPr id="4" name="Freeform 4">
              <a:extLst>
                <a:ext uri="{FF2B5EF4-FFF2-40B4-BE49-F238E27FC236}">
                  <a16:creationId xmlns:a16="http://schemas.microsoft.com/office/drawing/2014/main" id="{12B548BD-0913-1C2B-DE3F-0CA84C3236FC}"/>
                </a:ext>
              </a:extLst>
            </p:cNvPr>
            <p:cNvSpPr/>
            <p:nvPr/>
          </p:nvSpPr>
          <p:spPr>
            <a:xfrm>
              <a:off x="10160" y="16510"/>
              <a:ext cx="1431574" cy="2234969"/>
            </a:xfrm>
            <a:custGeom>
              <a:avLst/>
              <a:gdLst/>
              <a:ahLst/>
              <a:cxnLst/>
              <a:rect l="l" t="t" r="r" b="b"/>
              <a:pathLst>
                <a:path w="1431574" h="2234969">
                  <a:moveTo>
                    <a:pt x="1431574" y="2234969"/>
                  </a:moveTo>
                  <a:lnTo>
                    <a:pt x="0" y="2227349"/>
                  </a:lnTo>
                  <a:lnTo>
                    <a:pt x="0" y="788373"/>
                  </a:lnTo>
                  <a:lnTo>
                    <a:pt x="17780" y="19050"/>
                  </a:lnTo>
                  <a:lnTo>
                    <a:pt x="711668" y="0"/>
                  </a:lnTo>
                  <a:lnTo>
                    <a:pt x="1412524" y="5080"/>
                  </a:lnTo>
                  <a:close/>
                </a:path>
              </a:pathLst>
            </a:custGeom>
            <a:solidFill>
              <a:srgbClr val="E7FEFF"/>
            </a:solidFill>
          </p:spPr>
          <p:txBody>
            <a:bodyPr/>
            <a:lstStyle/>
            <a:p>
              <a:endParaRPr lang="en-US"/>
            </a:p>
          </p:txBody>
        </p:sp>
        <p:sp>
          <p:nvSpPr>
            <p:cNvPr id="5" name="Freeform 5">
              <a:extLst>
                <a:ext uri="{FF2B5EF4-FFF2-40B4-BE49-F238E27FC236}">
                  <a16:creationId xmlns:a16="http://schemas.microsoft.com/office/drawing/2014/main" id="{ACD04493-5ABE-2D63-79C0-1C0A11A38275}"/>
                </a:ext>
              </a:extLst>
            </p:cNvPr>
            <p:cNvSpPr/>
            <p:nvPr/>
          </p:nvSpPr>
          <p:spPr>
            <a:xfrm>
              <a:off x="-3810" y="0"/>
              <a:ext cx="1460784" cy="2261639"/>
            </a:xfrm>
            <a:custGeom>
              <a:avLst/>
              <a:gdLst/>
              <a:ahLst/>
              <a:cxnLst/>
              <a:rect l="l" t="t" r="r" b="b"/>
              <a:pathLst>
                <a:path w="1460784" h="2261639">
                  <a:moveTo>
                    <a:pt x="1426494" y="21590"/>
                  </a:moveTo>
                  <a:cubicBezTo>
                    <a:pt x="1427763" y="34290"/>
                    <a:pt x="1427763" y="44450"/>
                    <a:pt x="1429034" y="54610"/>
                  </a:cubicBezTo>
                  <a:cubicBezTo>
                    <a:pt x="1431574" y="97385"/>
                    <a:pt x="1432844" y="145236"/>
                    <a:pt x="1435384" y="191377"/>
                  </a:cubicBezTo>
                  <a:cubicBezTo>
                    <a:pt x="1435384" y="258025"/>
                    <a:pt x="1448084" y="1572192"/>
                    <a:pt x="1454434" y="1638840"/>
                  </a:cubicBezTo>
                  <a:cubicBezTo>
                    <a:pt x="1460784" y="1739667"/>
                    <a:pt x="1456974" y="1842203"/>
                    <a:pt x="1456974" y="1943030"/>
                  </a:cubicBezTo>
                  <a:cubicBezTo>
                    <a:pt x="1456974" y="2031894"/>
                    <a:pt x="1458244" y="2113923"/>
                    <a:pt x="1459513" y="2200679"/>
                  </a:cubicBezTo>
                  <a:cubicBezTo>
                    <a:pt x="1459513" y="2222269"/>
                    <a:pt x="1459513" y="2236239"/>
                    <a:pt x="1459513" y="2260369"/>
                  </a:cubicBezTo>
                  <a:cubicBezTo>
                    <a:pt x="1436654" y="2260369"/>
                    <a:pt x="1416334" y="2261639"/>
                    <a:pt x="1396837" y="2260369"/>
                  </a:cubicBezTo>
                  <a:cubicBezTo>
                    <a:pt x="1327365" y="2255289"/>
                    <a:pt x="1256825" y="2261639"/>
                    <a:pt x="1187354" y="2256559"/>
                  </a:cubicBezTo>
                  <a:cubicBezTo>
                    <a:pt x="1145671" y="2252749"/>
                    <a:pt x="1105058" y="2255289"/>
                    <a:pt x="1063375" y="2252749"/>
                  </a:cubicBezTo>
                  <a:cubicBezTo>
                    <a:pt x="1044137" y="2251479"/>
                    <a:pt x="1024898" y="2250209"/>
                    <a:pt x="1005660" y="2248939"/>
                  </a:cubicBezTo>
                  <a:cubicBezTo>
                    <a:pt x="993904" y="2248939"/>
                    <a:pt x="983216" y="2250209"/>
                    <a:pt x="971459" y="2250209"/>
                  </a:cubicBezTo>
                  <a:cubicBezTo>
                    <a:pt x="941533" y="2248939"/>
                    <a:pt x="859236" y="2250209"/>
                    <a:pt x="829310" y="2248939"/>
                  </a:cubicBezTo>
                  <a:cubicBezTo>
                    <a:pt x="807935" y="2247669"/>
                    <a:pt x="380420" y="2256559"/>
                    <a:pt x="359044" y="2255289"/>
                  </a:cubicBezTo>
                  <a:cubicBezTo>
                    <a:pt x="353700" y="2255289"/>
                    <a:pt x="347287" y="2256559"/>
                    <a:pt x="341943" y="2256559"/>
                  </a:cubicBezTo>
                  <a:cubicBezTo>
                    <a:pt x="329118" y="2256559"/>
                    <a:pt x="317361" y="2257829"/>
                    <a:pt x="304536" y="2257829"/>
                  </a:cubicBezTo>
                  <a:cubicBezTo>
                    <a:pt x="272472" y="2257829"/>
                    <a:pt x="241477" y="2256559"/>
                    <a:pt x="209414" y="2255289"/>
                  </a:cubicBezTo>
                  <a:cubicBezTo>
                    <a:pt x="190175" y="2254019"/>
                    <a:pt x="170937" y="2252749"/>
                    <a:pt x="152768" y="2251479"/>
                  </a:cubicBezTo>
                  <a:cubicBezTo>
                    <a:pt x="118567" y="2250209"/>
                    <a:pt x="84365" y="2248939"/>
                    <a:pt x="48260" y="2248939"/>
                  </a:cubicBezTo>
                  <a:cubicBezTo>
                    <a:pt x="38100" y="2248939"/>
                    <a:pt x="29210" y="2248939"/>
                    <a:pt x="19050" y="2247669"/>
                  </a:cubicBezTo>
                  <a:cubicBezTo>
                    <a:pt x="10160" y="2246399"/>
                    <a:pt x="5080" y="2240049"/>
                    <a:pt x="7620" y="2231159"/>
                  </a:cubicBezTo>
                  <a:cubicBezTo>
                    <a:pt x="16510" y="2199370"/>
                    <a:pt x="12700" y="2156646"/>
                    <a:pt x="11430" y="2112214"/>
                  </a:cubicBezTo>
                  <a:cubicBezTo>
                    <a:pt x="10160" y="2021641"/>
                    <a:pt x="6350" y="1932776"/>
                    <a:pt x="7620" y="1842203"/>
                  </a:cubicBezTo>
                  <a:cubicBezTo>
                    <a:pt x="5080" y="1729414"/>
                    <a:pt x="0" y="333218"/>
                    <a:pt x="7620" y="218719"/>
                  </a:cubicBezTo>
                  <a:cubicBezTo>
                    <a:pt x="8890" y="196503"/>
                    <a:pt x="7620" y="172578"/>
                    <a:pt x="8890" y="150362"/>
                  </a:cubicBezTo>
                  <a:cubicBezTo>
                    <a:pt x="10160" y="114475"/>
                    <a:pt x="12700" y="75169"/>
                    <a:pt x="13970" y="44450"/>
                  </a:cubicBezTo>
                  <a:cubicBezTo>
                    <a:pt x="13970" y="41910"/>
                    <a:pt x="15240" y="39370"/>
                    <a:pt x="16510" y="38100"/>
                  </a:cubicBezTo>
                  <a:cubicBezTo>
                    <a:pt x="38100" y="35560"/>
                    <a:pt x="57646" y="30480"/>
                    <a:pt x="74746" y="29210"/>
                  </a:cubicBezTo>
                  <a:cubicBezTo>
                    <a:pt x="103604" y="25400"/>
                    <a:pt x="132461" y="22860"/>
                    <a:pt x="162387" y="20320"/>
                  </a:cubicBezTo>
                  <a:cubicBezTo>
                    <a:pt x="182694" y="17780"/>
                    <a:pt x="203001" y="16510"/>
                    <a:pt x="222239" y="13970"/>
                  </a:cubicBezTo>
                  <a:cubicBezTo>
                    <a:pt x="241477" y="11430"/>
                    <a:pt x="261784" y="8890"/>
                    <a:pt x="281022" y="8890"/>
                  </a:cubicBezTo>
                  <a:cubicBezTo>
                    <a:pt x="302398" y="7620"/>
                    <a:pt x="323774" y="10160"/>
                    <a:pt x="345150" y="8890"/>
                  </a:cubicBezTo>
                  <a:cubicBezTo>
                    <a:pt x="371869" y="8890"/>
                    <a:pt x="856030" y="6350"/>
                    <a:pt x="882750" y="5080"/>
                  </a:cubicBezTo>
                  <a:cubicBezTo>
                    <a:pt x="908401" y="3810"/>
                    <a:pt x="934051" y="2540"/>
                    <a:pt x="960771" y="2540"/>
                  </a:cubicBezTo>
                  <a:cubicBezTo>
                    <a:pt x="1004591" y="1270"/>
                    <a:pt x="1047343" y="0"/>
                    <a:pt x="1091163" y="0"/>
                  </a:cubicBezTo>
                  <a:cubicBezTo>
                    <a:pt x="1109333" y="0"/>
                    <a:pt x="1128571" y="2540"/>
                    <a:pt x="1146740" y="2540"/>
                  </a:cubicBezTo>
                  <a:cubicBezTo>
                    <a:pt x="1196973" y="3810"/>
                    <a:pt x="1248275" y="5080"/>
                    <a:pt x="1298508" y="7620"/>
                  </a:cubicBezTo>
                  <a:cubicBezTo>
                    <a:pt x="1325228" y="8890"/>
                    <a:pt x="1351947" y="12700"/>
                    <a:pt x="1378667" y="16510"/>
                  </a:cubicBezTo>
                  <a:cubicBezTo>
                    <a:pt x="1385080" y="16510"/>
                    <a:pt x="1391493" y="16510"/>
                    <a:pt x="1396837" y="16510"/>
                  </a:cubicBezTo>
                  <a:cubicBezTo>
                    <a:pt x="1407444" y="17780"/>
                    <a:pt x="1416333" y="20320"/>
                    <a:pt x="1426494" y="21590"/>
                  </a:cubicBezTo>
                  <a:close/>
                  <a:moveTo>
                    <a:pt x="1436654" y="2243859"/>
                  </a:moveTo>
                  <a:cubicBezTo>
                    <a:pt x="1437924" y="2227349"/>
                    <a:pt x="1439194" y="2214649"/>
                    <a:pt x="1439194" y="2201949"/>
                  </a:cubicBezTo>
                  <a:cubicBezTo>
                    <a:pt x="1437924" y="2105378"/>
                    <a:pt x="1436654" y="2014805"/>
                    <a:pt x="1436654" y="1917396"/>
                  </a:cubicBezTo>
                  <a:cubicBezTo>
                    <a:pt x="1436654" y="1872964"/>
                    <a:pt x="1439194" y="1828532"/>
                    <a:pt x="1437924" y="1784100"/>
                  </a:cubicBezTo>
                  <a:cubicBezTo>
                    <a:pt x="1437924" y="1743085"/>
                    <a:pt x="1436654" y="1700362"/>
                    <a:pt x="1435384" y="1659348"/>
                  </a:cubicBezTo>
                  <a:cubicBezTo>
                    <a:pt x="1430304" y="1596117"/>
                    <a:pt x="1418874" y="287077"/>
                    <a:pt x="1418874" y="223846"/>
                  </a:cubicBezTo>
                  <a:cubicBezTo>
                    <a:pt x="1416334" y="170869"/>
                    <a:pt x="1413794" y="116184"/>
                    <a:pt x="1411254" y="63500"/>
                  </a:cubicBezTo>
                  <a:cubicBezTo>
                    <a:pt x="1409984" y="44450"/>
                    <a:pt x="1408714" y="43180"/>
                    <a:pt x="1393630" y="41910"/>
                  </a:cubicBezTo>
                  <a:cubicBezTo>
                    <a:pt x="1390424" y="41910"/>
                    <a:pt x="1388286" y="41910"/>
                    <a:pt x="1385080" y="40640"/>
                  </a:cubicBezTo>
                  <a:cubicBezTo>
                    <a:pt x="1358360" y="36830"/>
                    <a:pt x="1330572" y="31750"/>
                    <a:pt x="1303852" y="30480"/>
                  </a:cubicBezTo>
                  <a:cubicBezTo>
                    <a:pt x="1238656" y="26670"/>
                    <a:pt x="1172391" y="25400"/>
                    <a:pt x="1107195" y="22860"/>
                  </a:cubicBezTo>
                  <a:cubicBezTo>
                    <a:pt x="1097576" y="22860"/>
                    <a:pt x="1086888" y="22860"/>
                    <a:pt x="1077269" y="22860"/>
                  </a:cubicBezTo>
                  <a:cubicBezTo>
                    <a:pt x="1061237" y="22860"/>
                    <a:pt x="1045205" y="22860"/>
                    <a:pt x="1030242" y="22860"/>
                  </a:cubicBezTo>
                  <a:cubicBezTo>
                    <a:pt x="996041" y="22860"/>
                    <a:pt x="961840" y="22860"/>
                    <a:pt x="928708" y="24130"/>
                  </a:cubicBezTo>
                  <a:cubicBezTo>
                    <a:pt x="899850" y="25400"/>
                    <a:pt x="413552" y="29210"/>
                    <a:pt x="384695" y="29210"/>
                  </a:cubicBezTo>
                  <a:cubicBezTo>
                    <a:pt x="337668" y="29210"/>
                    <a:pt x="290641" y="26670"/>
                    <a:pt x="243615" y="33020"/>
                  </a:cubicBezTo>
                  <a:cubicBezTo>
                    <a:pt x="219033" y="36830"/>
                    <a:pt x="195519" y="36830"/>
                    <a:pt x="172006" y="38100"/>
                  </a:cubicBezTo>
                  <a:cubicBezTo>
                    <a:pt x="131392" y="41910"/>
                    <a:pt x="90778" y="45720"/>
                    <a:pt x="49530" y="50800"/>
                  </a:cubicBezTo>
                  <a:cubicBezTo>
                    <a:pt x="36830" y="50800"/>
                    <a:pt x="34290" y="53340"/>
                    <a:pt x="33020" y="70043"/>
                  </a:cubicBezTo>
                  <a:cubicBezTo>
                    <a:pt x="31750" y="100803"/>
                    <a:pt x="31750" y="131564"/>
                    <a:pt x="30480" y="162325"/>
                  </a:cubicBezTo>
                  <a:cubicBezTo>
                    <a:pt x="29210" y="213593"/>
                    <a:pt x="26670" y="263152"/>
                    <a:pt x="25400" y="314420"/>
                  </a:cubicBezTo>
                  <a:cubicBezTo>
                    <a:pt x="20320" y="369105"/>
                    <a:pt x="26670" y="1705489"/>
                    <a:pt x="29210" y="1760175"/>
                  </a:cubicBezTo>
                  <a:cubicBezTo>
                    <a:pt x="29210" y="1818278"/>
                    <a:pt x="29210" y="1878091"/>
                    <a:pt x="30480" y="1936194"/>
                  </a:cubicBezTo>
                  <a:cubicBezTo>
                    <a:pt x="30480" y="1978918"/>
                    <a:pt x="33020" y="2021641"/>
                    <a:pt x="33020" y="2064364"/>
                  </a:cubicBezTo>
                  <a:cubicBezTo>
                    <a:pt x="33020" y="2110505"/>
                    <a:pt x="33020" y="2156646"/>
                    <a:pt x="31750" y="2201949"/>
                  </a:cubicBezTo>
                  <a:cubicBezTo>
                    <a:pt x="31750" y="2205759"/>
                    <a:pt x="31750" y="2208299"/>
                    <a:pt x="31750" y="2212109"/>
                  </a:cubicBezTo>
                  <a:cubicBezTo>
                    <a:pt x="31750" y="2222269"/>
                    <a:pt x="35560" y="2226079"/>
                    <a:pt x="44450" y="2226079"/>
                  </a:cubicBezTo>
                  <a:cubicBezTo>
                    <a:pt x="59783" y="2226079"/>
                    <a:pt x="74746" y="2227349"/>
                    <a:pt x="88641" y="2227349"/>
                  </a:cubicBezTo>
                  <a:cubicBezTo>
                    <a:pt x="108948" y="2227349"/>
                    <a:pt x="130323" y="2224809"/>
                    <a:pt x="150630" y="2227349"/>
                  </a:cubicBezTo>
                  <a:cubicBezTo>
                    <a:pt x="183763" y="2231159"/>
                    <a:pt x="216895" y="2233699"/>
                    <a:pt x="250028" y="2232429"/>
                  </a:cubicBezTo>
                  <a:cubicBezTo>
                    <a:pt x="271403" y="2231159"/>
                    <a:pt x="291710" y="2233699"/>
                    <a:pt x="313086" y="2233699"/>
                  </a:cubicBezTo>
                  <a:cubicBezTo>
                    <a:pt x="344081" y="2233699"/>
                    <a:pt x="375076" y="2232429"/>
                    <a:pt x="406071" y="2233699"/>
                  </a:cubicBezTo>
                  <a:cubicBezTo>
                    <a:pt x="452028" y="2234969"/>
                    <a:pt x="956496" y="2224809"/>
                    <a:pt x="1003523" y="2227349"/>
                  </a:cubicBezTo>
                  <a:cubicBezTo>
                    <a:pt x="1023830" y="2228619"/>
                    <a:pt x="1044137" y="2229889"/>
                    <a:pt x="1063375" y="2229889"/>
                  </a:cubicBezTo>
                  <a:cubicBezTo>
                    <a:pt x="1098645" y="2232429"/>
                    <a:pt x="1132846" y="2228619"/>
                    <a:pt x="1168116" y="2232429"/>
                  </a:cubicBezTo>
                  <a:cubicBezTo>
                    <a:pt x="1196973" y="2234969"/>
                    <a:pt x="1225830" y="2234969"/>
                    <a:pt x="1254688" y="2237509"/>
                  </a:cubicBezTo>
                  <a:cubicBezTo>
                    <a:pt x="1297439" y="2241319"/>
                    <a:pt x="1340191" y="2243859"/>
                    <a:pt x="1382942" y="2245129"/>
                  </a:cubicBezTo>
                  <a:cubicBezTo>
                    <a:pt x="1398974" y="2245129"/>
                    <a:pt x="1416333" y="2243859"/>
                    <a:pt x="1436654" y="2243859"/>
                  </a:cubicBezTo>
                  <a:close/>
                </a:path>
              </a:pathLst>
            </a:custGeom>
            <a:solidFill>
              <a:srgbClr val="E7FEFF"/>
            </a:solidFill>
          </p:spPr>
          <p:txBody>
            <a:bodyPr/>
            <a:lstStyle/>
            <a:p>
              <a:endParaRPr lang="en-US"/>
            </a:p>
          </p:txBody>
        </p:sp>
      </p:grpSp>
      <p:grpSp>
        <p:nvGrpSpPr>
          <p:cNvPr id="6" name="Group 6">
            <a:extLst>
              <a:ext uri="{FF2B5EF4-FFF2-40B4-BE49-F238E27FC236}">
                <a16:creationId xmlns:a16="http://schemas.microsoft.com/office/drawing/2014/main" id="{9335A13C-87A1-1B88-E059-DB59AF4FDCCA}"/>
              </a:ext>
            </a:extLst>
          </p:cNvPr>
          <p:cNvGrpSpPr/>
          <p:nvPr/>
        </p:nvGrpSpPr>
        <p:grpSpPr>
          <a:xfrm>
            <a:off x="951763" y="3653971"/>
            <a:ext cx="2667827" cy="2331467"/>
            <a:chOff x="0" y="0"/>
            <a:chExt cx="3290570" cy="3295650"/>
          </a:xfrm>
        </p:grpSpPr>
        <p:sp>
          <p:nvSpPr>
            <p:cNvPr id="7" name="Freeform 7">
              <a:extLst>
                <a:ext uri="{FF2B5EF4-FFF2-40B4-BE49-F238E27FC236}">
                  <a16:creationId xmlns:a16="http://schemas.microsoft.com/office/drawing/2014/main" id="{FABF3A24-634A-439C-D426-48A1A8628595}"/>
                </a:ext>
              </a:extLst>
            </p:cNvPr>
            <p:cNvSpPr/>
            <p:nvPr/>
          </p:nvSpPr>
          <p:spPr>
            <a:xfrm>
              <a:off x="0" y="0"/>
              <a:ext cx="1474338" cy="1131555"/>
            </a:xfrm>
            <a:custGeom>
              <a:avLst/>
              <a:gdLst/>
              <a:ahLst/>
              <a:cxnLst/>
              <a:rect l="l" t="t" r="r" b="b"/>
              <a:pathLst>
                <a:path w="1474338" h="1131555">
                  <a:moveTo>
                    <a:pt x="1474338" y="3972"/>
                  </a:moveTo>
                  <a:lnTo>
                    <a:pt x="0" y="3972"/>
                  </a:lnTo>
                  <a:lnTo>
                    <a:pt x="0" y="0"/>
                  </a:lnTo>
                  <a:lnTo>
                    <a:pt x="1474338" y="0"/>
                  </a:lnTo>
                  <a:lnTo>
                    <a:pt x="1474338" y="3972"/>
                  </a:lnTo>
                  <a:close/>
                  <a:moveTo>
                    <a:pt x="1474338" y="160871"/>
                  </a:moveTo>
                  <a:lnTo>
                    <a:pt x="0" y="160871"/>
                  </a:lnTo>
                  <a:lnTo>
                    <a:pt x="0" y="164843"/>
                  </a:lnTo>
                  <a:lnTo>
                    <a:pt x="1474338" y="164843"/>
                  </a:lnTo>
                  <a:lnTo>
                    <a:pt x="1474338" y="160871"/>
                  </a:lnTo>
                  <a:close/>
                  <a:moveTo>
                    <a:pt x="1474338" y="322238"/>
                  </a:moveTo>
                  <a:lnTo>
                    <a:pt x="0" y="322238"/>
                  </a:lnTo>
                  <a:lnTo>
                    <a:pt x="0" y="326210"/>
                  </a:lnTo>
                  <a:lnTo>
                    <a:pt x="1474338" y="326210"/>
                  </a:lnTo>
                  <a:lnTo>
                    <a:pt x="1474338" y="322238"/>
                  </a:lnTo>
                  <a:close/>
                  <a:moveTo>
                    <a:pt x="1474338" y="483108"/>
                  </a:moveTo>
                  <a:lnTo>
                    <a:pt x="0" y="483108"/>
                  </a:lnTo>
                  <a:lnTo>
                    <a:pt x="0" y="487080"/>
                  </a:lnTo>
                  <a:lnTo>
                    <a:pt x="1474338" y="487080"/>
                  </a:lnTo>
                  <a:lnTo>
                    <a:pt x="1474338" y="483108"/>
                  </a:lnTo>
                  <a:close/>
                  <a:moveTo>
                    <a:pt x="1474338" y="643979"/>
                  </a:moveTo>
                  <a:lnTo>
                    <a:pt x="0" y="643979"/>
                  </a:lnTo>
                  <a:lnTo>
                    <a:pt x="0" y="647951"/>
                  </a:lnTo>
                  <a:lnTo>
                    <a:pt x="1474338" y="647951"/>
                  </a:lnTo>
                  <a:lnTo>
                    <a:pt x="1474338" y="643979"/>
                  </a:lnTo>
                  <a:close/>
                  <a:moveTo>
                    <a:pt x="1474338" y="805346"/>
                  </a:moveTo>
                  <a:lnTo>
                    <a:pt x="0" y="805346"/>
                  </a:lnTo>
                  <a:lnTo>
                    <a:pt x="0" y="809318"/>
                  </a:lnTo>
                  <a:lnTo>
                    <a:pt x="1474338" y="809318"/>
                  </a:lnTo>
                  <a:lnTo>
                    <a:pt x="1474338" y="805346"/>
                  </a:lnTo>
                  <a:close/>
                  <a:moveTo>
                    <a:pt x="1474338" y="966216"/>
                  </a:moveTo>
                  <a:lnTo>
                    <a:pt x="0" y="966216"/>
                  </a:lnTo>
                  <a:lnTo>
                    <a:pt x="0" y="970188"/>
                  </a:lnTo>
                  <a:lnTo>
                    <a:pt x="1474338" y="970188"/>
                  </a:lnTo>
                  <a:lnTo>
                    <a:pt x="1474338" y="966216"/>
                  </a:lnTo>
                  <a:close/>
                  <a:moveTo>
                    <a:pt x="1474338" y="1127583"/>
                  </a:moveTo>
                  <a:lnTo>
                    <a:pt x="0" y="1127583"/>
                  </a:lnTo>
                  <a:lnTo>
                    <a:pt x="0" y="1131555"/>
                  </a:lnTo>
                  <a:lnTo>
                    <a:pt x="1474338" y="1131555"/>
                  </a:lnTo>
                  <a:lnTo>
                    <a:pt x="1474338" y="1127583"/>
                  </a:lnTo>
                  <a:close/>
                </a:path>
              </a:pathLst>
            </a:custGeom>
            <a:solidFill>
              <a:srgbClr val="73E6EA">
                <a:alpha val="49804"/>
              </a:srgbClr>
            </a:solidFill>
          </p:spPr>
          <p:txBody>
            <a:bodyPr/>
            <a:lstStyle/>
            <a:p>
              <a:endParaRPr lang="en-US"/>
            </a:p>
          </p:txBody>
        </p:sp>
      </p:grpSp>
      <p:grpSp>
        <p:nvGrpSpPr>
          <p:cNvPr id="8" name="Group 10">
            <a:extLst>
              <a:ext uri="{FF2B5EF4-FFF2-40B4-BE49-F238E27FC236}">
                <a16:creationId xmlns:a16="http://schemas.microsoft.com/office/drawing/2014/main" id="{0251B529-4C9C-E7B7-018A-3F165079D55E}"/>
              </a:ext>
            </a:extLst>
          </p:cNvPr>
          <p:cNvGrpSpPr/>
          <p:nvPr/>
        </p:nvGrpSpPr>
        <p:grpSpPr>
          <a:xfrm>
            <a:off x="2020615" y="2242699"/>
            <a:ext cx="2997369" cy="974069"/>
            <a:chOff x="0" y="0"/>
            <a:chExt cx="6827923" cy="1443238"/>
          </a:xfrm>
        </p:grpSpPr>
        <p:sp>
          <p:nvSpPr>
            <p:cNvPr id="9" name="Freeform 11">
              <a:extLst>
                <a:ext uri="{FF2B5EF4-FFF2-40B4-BE49-F238E27FC236}">
                  <a16:creationId xmlns:a16="http://schemas.microsoft.com/office/drawing/2014/main" id="{C1C5B449-3C03-1C97-70B3-3D799CBDCB94}"/>
                </a:ext>
              </a:extLst>
            </p:cNvPr>
            <p:cNvSpPr/>
            <p:nvPr/>
          </p:nvSpPr>
          <p:spPr>
            <a:xfrm>
              <a:off x="0" y="-4262"/>
              <a:ext cx="6835669" cy="1449724"/>
            </a:xfrm>
            <a:custGeom>
              <a:avLst/>
              <a:gdLst/>
              <a:ahLst/>
              <a:cxnLst/>
              <a:rect l="l" t="t" r="r" b="b"/>
              <a:pathLst>
                <a:path w="6835669" h="1449724">
                  <a:moveTo>
                    <a:pt x="5896769" y="1438537"/>
                  </a:moveTo>
                  <a:cubicBezTo>
                    <a:pt x="5896769" y="1438537"/>
                    <a:pt x="5477016" y="1449724"/>
                    <a:pt x="5014432" y="1447103"/>
                  </a:cubicBezTo>
                  <a:cubicBezTo>
                    <a:pt x="2498561" y="1444940"/>
                    <a:pt x="1057073" y="1437116"/>
                    <a:pt x="1057073" y="1437116"/>
                  </a:cubicBezTo>
                  <a:cubicBezTo>
                    <a:pt x="812931" y="1428281"/>
                    <a:pt x="565145" y="1411300"/>
                    <a:pt x="398404" y="1353123"/>
                  </a:cubicBezTo>
                  <a:cubicBezTo>
                    <a:pt x="120505" y="1256161"/>
                    <a:pt x="0" y="1078633"/>
                    <a:pt x="0" y="664228"/>
                  </a:cubicBezTo>
                  <a:lnTo>
                    <a:pt x="0" y="664224"/>
                  </a:lnTo>
                  <a:cubicBezTo>
                    <a:pt x="8536" y="440430"/>
                    <a:pt x="34263" y="311302"/>
                    <a:pt x="140291" y="225758"/>
                  </a:cubicBezTo>
                  <a:cubicBezTo>
                    <a:pt x="342602" y="62530"/>
                    <a:pt x="736658" y="7673"/>
                    <a:pt x="1155311" y="7673"/>
                  </a:cubicBezTo>
                  <a:cubicBezTo>
                    <a:pt x="1155311" y="7673"/>
                    <a:pt x="1551711" y="15681"/>
                    <a:pt x="4231538" y="7673"/>
                  </a:cubicBezTo>
                  <a:cubicBezTo>
                    <a:pt x="5258090" y="0"/>
                    <a:pt x="5722017" y="7673"/>
                    <a:pt x="5722017" y="7673"/>
                  </a:cubicBezTo>
                  <a:cubicBezTo>
                    <a:pt x="6090325" y="15152"/>
                    <a:pt x="6453637" y="84484"/>
                    <a:pt x="6651378" y="207066"/>
                  </a:cubicBezTo>
                  <a:cubicBezTo>
                    <a:pt x="6802395" y="300683"/>
                    <a:pt x="6835669" y="425358"/>
                    <a:pt x="6826528" y="664228"/>
                  </a:cubicBezTo>
                  <a:lnTo>
                    <a:pt x="6826528" y="664231"/>
                  </a:lnTo>
                  <a:cubicBezTo>
                    <a:pt x="6826528" y="1196598"/>
                    <a:pt x="6543532" y="1410696"/>
                    <a:pt x="5896769" y="1438537"/>
                  </a:cubicBezTo>
                  <a:close/>
                </a:path>
              </a:pathLst>
            </a:custGeom>
            <a:solidFill>
              <a:srgbClr val="03989E"/>
            </a:solidFill>
          </p:spPr>
          <p:txBody>
            <a:bodyPr/>
            <a:lstStyle/>
            <a:p>
              <a:endParaRPr lang="en-US"/>
            </a:p>
          </p:txBody>
        </p:sp>
      </p:grpSp>
      <p:grpSp>
        <p:nvGrpSpPr>
          <p:cNvPr id="10" name="Group 14">
            <a:extLst>
              <a:ext uri="{FF2B5EF4-FFF2-40B4-BE49-F238E27FC236}">
                <a16:creationId xmlns:a16="http://schemas.microsoft.com/office/drawing/2014/main" id="{BBAA319A-2450-8E88-7840-7ED62C295676}"/>
              </a:ext>
            </a:extLst>
          </p:cNvPr>
          <p:cNvGrpSpPr/>
          <p:nvPr/>
        </p:nvGrpSpPr>
        <p:grpSpPr>
          <a:xfrm>
            <a:off x="7075687" y="1895222"/>
            <a:ext cx="4164550" cy="3634975"/>
            <a:chOff x="0" y="0"/>
            <a:chExt cx="1454434" cy="2262909"/>
          </a:xfrm>
        </p:grpSpPr>
        <p:sp>
          <p:nvSpPr>
            <p:cNvPr id="11" name="Freeform 15">
              <a:extLst>
                <a:ext uri="{FF2B5EF4-FFF2-40B4-BE49-F238E27FC236}">
                  <a16:creationId xmlns:a16="http://schemas.microsoft.com/office/drawing/2014/main" id="{0F194F69-B848-01FF-8E7E-F0406BEF647C}"/>
                </a:ext>
              </a:extLst>
            </p:cNvPr>
            <p:cNvSpPr/>
            <p:nvPr/>
          </p:nvSpPr>
          <p:spPr>
            <a:xfrm>
              <a:off x="10160" y="16510"/>
              <a:ext cx="1431574" cy="2234969"/>
            </a:xfrm>
            <a:custGeom>
              <a:avLst/>
              <a:gdLst/>
              <a:ahLst/>
              <a:cxnLst/>
              <a:rect l="l" t="t" r="r" b="b"/>
              <a:pathLst>
                <a:path w="1431574" h="2234969">
                  <a:moveTo>
                    <a:pt x="1431574" y="2234969"/>
                  </a:moveTo>
                  <a:lnTo>
                    <a:pt x="0" y="2227349"/>
                  </a:lnTo>
                  <a:lnTo>
                    <a:pt x="0" y="788373"/>
                  </a:lnTo>
                  <a:lnTo>
                    <a:pt x="17780" y="19050"/>
                  </a:lnTo>
                  <a:lnTo>
                    <a:pt x="711668" y="0"/>
                  </a:lnTo>
                  <a:lnTo>
                    <a:pt x="1412524" y="5080"/>
                  </a:lnTo>
                  <a:close/>
                </a:path>
              </a:pathLst>
            </a:custGeom>
            <a:solidFill>
              <a:srgbClr val="E7FEFF"/>
            </a:solidFill>
          </p:spPr>
          <p:txBody>
            <a:bodyPr/>
            <a:lstStyle/>
            <a:p>
              <a:endParaRPr lang="en-US"/>
            </a:p>
          </p:txBody>
        </p:sp>
        <p:sp>
          <p:nvSpPr>
            <p:cNvPr id="12" name="Freeform 16">
              <a:extLst>
                <a:ext uri="{FF2B5EF4-FFF2-40B4-BE49-F238E27FC236}">
                  <a16:creationId xmlns:a16="http://schemas.microsoft.com/office/drawing/2014/main" id="{0917D662-6027-5493-AB91-231E454FC724}"/>
                </a:ext>
              </a:extLst>
            </p:cNvPr>
            <p:cNvSpPr/>
            <p:nvPr/>
          </p:nvSpPr>
          <p:spPr>
            <a:xfrm>
              <a:off x="-3810" y="0"/>
              <a:ext cx="1460784" cy="2261639"/>
            </a:xfrm>
            <a:custGeom>
              <a:avLst/>
              <a:gdLst/>
              <a:ahLst/>
              <a:cxnLst/>
              <a:rect l="l" t="t" r="r" b="b"/>
              <a:pathLst>
                <a:path w="1460784" h="2261639">
                  <a:moveTo>
                    <a:pt x="1426494" y="21590"/>
                  </a:moveTo>
                  <a:cubicBezTo>
                    <a:pt x="1427763" y="34290"/>
                    <a:pt x="1427763" y="44450"/>
                    <a:pt x="1429034" y="54610"/>
                  </a:cubicBezTo>
                  <a:cubicBezTo>
                    <a:pt x="1431574" y="97385"/>
                    <a:pt x="1432844" y="145236"/>
                    <a:pt x="1435384" y="191377"/>
                  </a:cubicBezTo>
                  <a:cubicBezTo>
                    <a:pt x="1435384" y="258025"/>
                    <a:pt x="1448084" y="1572192"/>
                    <a:pt x="1454434" y="1638840"/>
                  </a:cubicBezTo>
                  <a:cubicBezTo>
                    <a:pt x="1460784" y="1739667"/>
                    <a:pt x="1456974" y="1842203"/>
                    <a:pt x="1456974" y="1943030"/>
                  </a:cubicBezTo>
                  <a:cubicBezTo>
                    <a:pt x="1456974" y="2031894"/>
                    <a:pt x="1458244" y="2113923"/>
                    <a:pt x="1459513" y="2200679"/>
                  </a:cubicBezTo>
                  <a:cubicBezTo>
                    <a:pt x="1459513" y="2222269"/>
                    <a:pt x="1459513" y="2236239"/>
                    <a:pt x="1459513" y="2260369"/>
                  </a:cubicBezTo>
                  <a:cubicBezTo>
                    <a:pt x="1436654" y="2260369"/>
                    <a:pt x="1416334" y="2261639"/>
                    <a:pt x="1396837" y="2260369"/>
                  </a:cubicBezTo>
                  <a:cubicBezTo>
                    <a:pt x="1327365" y="2255289"/>
                    <a:pt x="1256825" y="2261639"/>
                    <a:pt x="1187354" y="2256559"/>
                  </a:cubicBezTo>
                  <a:cubicBezTo>
                    <a:pt x="1145671" y="2252749"/>
                    <a:pt x="1105058" y="2255289"/>
                    <a:pt x="1063375" y="2252749"/>
                  </a:cubicBezTo>
                  <a:cubicBezTo>
                    <a:pt x="1044137" y="2251479"/>
                    <a:pt x="1024898" y="2250209"/>
                    <a:pt x="1005660" y="2248939"/>
                  </a:cubicBezTo>
                  <a:cubicBezTo>
                    <a:pt x="993904" y="2248939"/>
                    <a:pt x="983216" y="2250209"/>
                    <a:pt x="971459" y="2250209"/>
                  </a:cubicBezTo>
                  <a:cubicBezTo>
                    <a:pt x="941533" y="2248939"/>
                    <a:pt x="859236" y="2250209"/>
                    <a:pt x="829310" y="2248939"/>
                  </a:cubicBezTo>
                  <a:cubicBezTo>
                    <a:pt x="807935" y="2247669"/>
                    <a:pt x="380420" y="2256559"/>
                    <a:pt x="359044" y="2255289"/>
                  </a:cubicBezTo>
                  <a:cubicBezTo>
                    <a:pt x="353700" y="2255289"/>
                    <a:pt x="347287" y="2256559"/>
                    <a:pt x="341943" y="2256559"/>
                  </a:cubicBezTo>
                  <a:cubicBezTo>
                    <a:pt x="329118" y="2256559"/>
                    <a:pt x="317361" y="2257829"/>
                    <a:pt x="304536" y="2257829"/>
                  </a:cubicBezTo>
                  <a:cubicBezTo>
                    <a:pt x="272472" y="2257829"/>
                    <a:pt x="241477" y="2256559"/>
                    <a:pt x="209414" y="2255289"/>
                  </a:cubicBezTo>
                  <a:cubicBezTo>
                    <a:pt x="190175" y="2254019"/>
                    <a:pt x="170937" y="2252749"/>
                    <a:pt x="152768" y="2251479"/>
                  </a:cubicBezTo>
                  <a:cubicBezTo>
                    <a:pt x="118567" y="2250209"/>
                    <a:pt x="84365" y="2248939"/>
                    <a:pt x="48260" y="2248939"/>
                  </a:cubicBezTo>
                  <a:cubicBezTo>
                    <a:pt x="38100" y="2248939"/>
                    <a:pt x="29210" y="2248939"/>
                    <a:pt x="19050" y="2247669"/>
                  </a:cubicBezTo>
                  <a:cubicBezTo>
                    <a:pt x="10160" y="2246399"/>
                    <a:pt x="5080" y="2240049"/>
                    <a:pt x="7620" y="2231159"/>
                  </a:cubicBezTo>
                  <a:cubicBezTo>
                    <a:pt x="16510" y="2199370"/>
                    <a:pt x="12700" y="2156646"/>
                    <a:pt x="11430" y="2112214"/>
                  </a:cubicBezTo>
                  <a:cubicBezTo>
                    <a:pt x="10160" y="2021641"/>
                    <a:pt x="6350" y="1932776"/>
                    <a:pt x="7620" y="1842203"/>
                  </a:cubicBezTo>
                  <a:cubicBezTo>
                    <a:pt x="5080" y="1729414"/>
                    <a:pt x="0" y="333218"/>
                    <a:pt x="7620" y="218719"/>
                  </a:cubicBezTo>
                  <a:cubicBezTo>
                    <a:pt x="8890" y="196503"/>
                    <a:pt x="7620" y="172578"/>
                    <a:pt x="8890" y="150362"/>
                  </a:cubicBezTo>
                  <a:cubicBezTo>
                    <a:pt x="10160" y="114475"/>
                    <a:pt x="12700" y="75169"/>
                    <a:pt x="13970" y="44450"/>
                  </a:cubicBezTo>
                  <a:cubicBezTo>
                    <a:pt x="13970" y="41910"/>
                    <a:pt x="15240" y="39370"/>
                    <a:pt x="16510" y="38100"/>
                  </a:cubicBezTo>
                  <a:cubicBezTo>
                    <a:pt x="38100" y="35560"/>
                    <a:pt x="57646" y="30480"/>
                    <a:pt x="74746" y="29210"/>
                  </a:cubicBezTo>
                  <a:cubicBezTo>
                    <a:pt x="103604" y="25400"/>
                    <a:pt x="132461" y="22860"/>
                    <a:pt x="162387" y="20320"/>
                  </a:cubicBezTo>
                  <a:cubicBezTo>
                    <a:pt x="182694" y="17780"/>
                    <a:pt x="203001" y="16510"/>
                    <a:pt x="222239" y="13970"/>
                  </a:cubicBezTo>
                  <a:cubicBezTo>
                    <a:pt x="241477" y="11430"/>
                    <a:pt x="261784" y="8890"/>
                    <a:pt x="281022" y="8890"/>
                  </a:cubicBezTo>
                  <a:cubicBezTo>
                    <a:pt x="302398" y="7620"/>
                    <a:pt x="323774" y="10160"/>
                    <a:pt x="345150" y="8890"/>
                  </a:cubicBezTo>
                  <a:cubicBezTo>
                    <a:pt x="371869" y="8890"/>
                    <a:pt x="856030" y="6350"/>
                    <a:pt x="882750" y="5080"/>
                  </a:cubicBezTo>
                  <a:cubicBezTo>
                    <a:pt x="908401" y="3810"/>
                    <a:pt x="934051" y="2540"/>
                    <a:pt x="960771" y="2540"/>
                  </a:cubicBezTo>
                  <a:cubicBezTo>
                    <a:pt x="1004591" y="1270"/>
                    <a:pt x="1047343" y="0"/>
                    <a:pt x="1091163" y="0"/>
                  </a:cubicBezTo>
                  <a:cubicBezTo>
                    <a:pt x="1109333" y="0"/>
                    <a:pt x="1128571" y="2540"/>
                    <a:pt x="1146740" y="2540"/>
                  </a:cubicBezTo>
                  <a:cubicBezTo>
                    <a:pt x="1196973" y="3810"/>
                    <a:pt x="1248275" y="5080"/>
                    <a:pt x="1298508" y="7620"/>
                  </a:cubicBezTo>
                  <a:cubicBezTo>
                    <a:pt x="1325228" y="8890"/>
                    <a:pt x="1351947" y="12700"/>
                    <a:pt x="1378667" y="16510"/>
                  </a:cubicBezTo>
                  <a:cubicBezTo>
                    <a:pt x="1385080" y="16510"/>
                    <a:pt x="1391493" y="16510"/>
                    <a:pt x="1396837" y="16510"/>
                  </a:cubicBezTo>
                  <a:cubicBezTo>
                    <a:pt x="1407444" y="17780"/>
                    <a:pt x="1416333" y="20320"/>
                    <a:pt x="1426494" y="21590"/>
                  </a:cubicBezTo>
                  <a:close/>
                  <a:moveTo>
                    <a:pt x="1436654" y="2243859"/>
                  </a:moveTo>
                  <a:cubicBezTo>
                    <a:pt x="1437924" y="2227349"/>
                    <a:pt x="1439194" y="2214649"/>
                    <a:pt x="1439194" y="2201949"/>
                  </a:cubicBezTo>
                  <a:cubicBezTo>
                    <a:pt x="1437924" y="2105378"/>
                    <a:pt x="1436654" y="2014805"/>
                    <a:pt x="1436654" y="1917396"/>
                  </a:cubicBezTo>
                  <a:cubicBezTo>
                    <a:pt x="1436654" y="1872964"/>
                    <a:pt x="1439194" y="1828532"/>
                    <a:pt x="1437924" y="1784100"/>
                  </a:cubicBezTo>
                  <a:cubicBezTo>
                    <a:pt x="1437924" y="1743085"/>
                    <a:pt x="1436654" y="1700362"/>
                    <a:pt x="1435384" y="1659348"/>
                  </a:cubicBezTo>
                  <a:cubicBezTo>
                    <a:pt x="1430304" y="1596117"/>
                    <a:pt x="1418874" y="287077"/>
                    <a:pt x="1418874" y="223846"/>
                  </a:cubicBezTo>
                  <a:cubicBezTo>
                    <a:pt x="1416334" y="170869"/>
                    <a:pt x="1413794" y="116184"/>
                    <a:pt x="1411254" y="63500"/>
                  </a:cubicBezTo>
                  <a:cubicBezTo>
                    <a:pt x="1409984" y="44450"/>
                    <a:pt x="1408714" y="43180"/>
                    <a:pt x="1393630" y="41910"/>
                  </a:cubicBezTo>
                  <a:cubicBezTo>
                    <a:pt x="1390424" y="41910"/>
                    <a:pt x="1388286" y="41910"/>
                    <a:pt x="1385080" y="40640"/>
                  </a:cubicBezTo>
                  <a:cubicBezTo>
                    <a:pt x="1358360" y="36830"/>
                    <a:pt x="1330572" y="31750"/>
                    <a:pt x="1303852" y="30480"/>
                  </a:cubicBezTo>
                  <a:cubicBezTo>
                    <a:pt x="1238656" y="26670"/>
                    <a:pt x="1172391" y="25400"/>
                    <a:pt x="1107195" y="22860"/>
                  </a:cubicBezTo>
                  <a:cubicBezTo>
                    <a:pt x="1097576" y="22860"/>
                    <a:pt x="1086888" y="22860"/>
                    <a:pt x="1077269" y="22860"/>
                  </a:cubicBezTo>
                  <a:cubicBezTo>
                    <a:pt x="1061237" y="22860"/>
                    <a:pt x="1045205" y="22860"/>
                    <a:pt x="1030242" y="22860"/>
                  </a:cubicBezTo>
                  <a:cubicBezTo>
                    <a:pt x="996041" y="22860"/>
                    <a:pt x="961840" y="22860"/>
                    <a:pt x="928708" y="24130"/>
                  </a:cubicBezTo>
                  <a:cubicBezTo>
                    <a:pt x="899850" y="25400"/>
                    <a:pt x="413552" y="29210"/>
                    <a:pt x="384695" y="29210"/>
                  </a:cubicBezTo>
                  <a:cubicBezTo>
                    <a:pt x="337668" y="29210"/>
                    <a:pt x="290641" y="26670"/>
                    <a:pt x="243615" y="33020"/>
                  </a:cubicBezTo>
                  <a:cubicBezTo>
                    <a:pt x="219033" y="36830"/>
                    <a:pt x="195519" y="36830"/>
                    <a:pt x="172006" y="38100"/>
                  </a:cubicBezTo>
                  <a:cubicBezTo>
                    <a:pt x="131392" y="41910"/>
                    <a:pt x="90778" y="45720"/>
                    <a:pt x="49530" y="50800"/>
                  </a:cubicBezTo>
                  <a:cubicBezTo>
                    <a:pt x="36830" y="50800"/>
                    <a:pt x="34290" y="53340"/>
                    <a:pt x="33020" y="70043"/>
                  </a:cubicBezTo>
                  <a:cubicBezTo>
                    <a:pt x="31750" y="100803"/>
                    <a:pt x="31750" y="131564"/>
                    <a:pt x="30480" y="162325"/>
                  </a:cubicBezTo>
                  <a:cubicBezTo>
                    <a:pt x="29210" y="213593"/>
                    <a:pt x="26670" y="263152"/>
                    <a:pt x="25400" y="314420"/>
                  </a:cubicBezTo>
                  <a:cubicBezTo>
                    <a:pt x="20320" y="369105"/>
                    <a:pt x="26670" y="1705489"/>
                    <a:pt x="29210" y="1760175"/>
                  </a:cubicBezTo>
                  <a:cubicBezTo>
                    <a:pt x="29210" y="1818278"/>
                    <a:pt x="29210" y="1878091"/>
                    <a:pt x="30480" y="1936194"/>
                  </a:cubicBezTo>
                  <a:cubicBezTo>
                    <a:pt x="30480" y="1978918"/>
                    <a:pt x="33020" y="2021641"/>
                    <a:pt x="33020" y="2064364"/>
                  </a:cubicBezTo>
                  <a:cubicBezTo>
                    <a:pt x="33020" y="2110505"/>
                    <a:pt x="33020" y="2156646"/>
                    <a:pt x="31750" y="2201949"/>
                  </a:cubicBezTo>
                  <a:cubicBezTo>
                    <a:pt x="31750" y="2205759"/>
                    <a:pt x="31750" y="2208299"/>
                    <a:pt x="31750" y="2212109"/>
                  </a:cubicBezTo>
                  <a:cubicBezTo>
                    <a:pt x="31750" y="2222269"/>
                    <a:pt x="35560" y="2226079"/>
                    <a:pt x="44450" y="2226079"/>
                  </a:cubicBezTo>
                  <a:cubicBezTo>
                    <a:pt x="59783" y="2226079"/>
                    <a:pt x="74746" y="2227349"/>
                    <a:pt x="88641" y="2227349"/>
                  </a:cubicBezTo>
                  <a:cubicBezTo>
                    <a:pt x="108948" y="2227349"/>
                    <a:pt x="130323" y="2224809"/>
                    <a:pt x="150630" y="2227349"/>
                  </a:cubicBezTo>
                  <a:cubicBezTo>
                    <a:pt x="183763" y="2231159"/>
                    <a:pt x="216895" y="2233699"/>
                    <a:pt x="250028" y="2232429"/>
                  </a:cubicBezTo>
                  <a:cubicBezTo>
                    <a:pt x="271403" y="2231159"/>
                    <a:pt x="291710" y="2233699"/>
                    <a:pt x="313086" y="2233699"/>
                  </a:cubicBezTo>
                  <a:cubicBezTo>
                    <a:pt x="344081" y="2233699"/>
                    <a:pt x="375076" y="2232429"/>
                    <a:pt x="406071" y="2233699"/>
                  </a:cubicBezTo>
                  <a:cubicBezTo>
                    <a:pt x="452028" y="2234969"/>
                    <a:pt x="956496" y="2224809"/>
                    <a:pt x="1003523" y="2227349"/>
                  </a:cubicBezTo>
                  <a:cubicBezTo>
                    <a:pt x="1023830" y="2228619"/>
                    <a:pt x="1044137" y="2229889"/>
                    <a:pt x="1063375" y="2229889"/>
                  </a:cubicBezTo>
                  <a:cubicBezTo>
                    <a:pt x="1098645" y="2232429"/>
                    <a:pt x="1132846" y="2228619"/>
                    <a:pt x="1168116" y="2232429"/>
                  </a:cubicBezTo>
                  <a:cubicBezTo>
                    <a:pt x="1196973" y="2234969"/>
                    <a:pt x="1225830" y="2234969"/>
                    <a:pt x="1254688" y="2237509"/>
                  </a:cubicBezTo>
                  <a:cubicBezTo>
                    <a:pt x="1297439" y="2241319"/>
                    <a:pt x="1340191" y="2243859"/>
                    <a:pt x="1382942" y="2245129"/>
                  </a:cubicBezTo>
                  <a:cubicBezTo>
                    <a:pt x="1398974" y="2245129"/>
                    <a:pt x="1416333" y="2243859"/>
                    <a:pt x="1436654" y="2243859"/>
                  </a:cubicBezTo>
                  <a:close/>
                </a:path>
              </a:pathLst>
            </a:custGeom>
            <a:solidFill>
              <a:srgbClr val="E7FEFF"/>
            </a:solidFill>
          </p:spPr>
          <p:txBody>
            <a:bodyPr/>
            <a:lstStyle/>
            <a:p>
              <a:endParaRPr lang="en-US"/>
            </a:p>
          </p:txBody>
        </p:sp>
      </p:grpSp>
      <p:grpSp>
        <p:nvGrpSpPr>
          <p:cNvPr id="13" name="Group 17">
            <a:extLst>
              <a:ext uri="{FF2B5EF4-FFF2-40B4-BE49-F238E27FC236}">
                <a16:creationId xmlns:a16="http://schemas.microsoft.com/office/drawing/2014/main" id="{36E95153-2E3C-B449-0C4B-AA2362BB1A32}"/>
              </a:ext>
            </a:extLst>
          </p:cNvPr>
          <p:cNvGrpSpPr/>
          <p:nvPr/>
        </p:nvGrpSpPr>
        <p:grpSpPr>
          <a:xfrm>
            <a:off x="8557547" y="3653971"/>
            <a:ext cx="2667827" cy="2331467"/>
            <a:chOff x="0" y="0"/>
            <a:chExt cx="3290570" cy="3295650"/>
          </a:xfrm>
        </p:grpSpPr>
        <p:sp>
          <p:nvSpPr>
            <p:cNvPr id="14" name="Freeform 18">
              <a:extLst>
                <a:ext uri="{FF2B5EF4-FFF2-40B4-BE49-F238E27FC236}">
                  <a16:creationId xmlns:a16="http://schemas.microsoft.com/office/drawing/2014/main" id="{7D400947-F9FA-0488-8623-73DF12880202}"/>
                </a:ext>
              </a:extLst>
            </p:cNvPr>
            <p:cNvSpPr/>
            <p:nvPr/>
          </p:nvSpPr>
          <p:spPr>
            <a:xfrm>
              <a:off x="0" y="0"/>
              <a:ext cx="1474338" cy="1131555"/>
            </a:xfrm>
            <a:custGeom>
              <a:avLst/>
              <a:gdLst/>
              <a:ahLst/>
              <a:cxnLst/>
              <a:rect l="l" t="t" r="r" b="b"/>
              <a:pathLst>
                <a:path w="1474338" h="1131555">
                  <a:moveTo>
                    <a:pt x="1474338" y="3972"/>
                  </a:moveTo>
                  <a:lnTo>
                    <a:pt x="0" y="3972"/>
                  </a:lnTo>
                  <a:lnTo>
                    <a:pt x="0" y="0"/>
                  </a:lnTo>
                  <a:lnTo>
                    <a:pt x="1474338" y="0"/>
                  </a:lnTo>
                  <a:lnTo>
                    <a:pt x="1474338" y="3972"/>
                  </a:lnTo>
                  <a:close/>
                  <a:moveTo>
                    <a:pt x="1474338" y="160871"/>
                  </a:moveTo>
                  <a:lnTo>
                    <a:pt x="0" y="160871"/>
                  </a:lnTo>
                  <a:lnTo>
                    <a:pt x="0" y="164843"/>
                  </a:lnTo>
                  <a:lnTo>
                    <a:pt x="1474338" y="164843"/>
                  </a:lnTo>
                  <a:lnTo>
                    <a:pt x="1474338" y="160871"/>
                  </a:lnTo>
                  <a:close/>
                  <a:moveTo>
                    <a:pt x="1474338" y="322238"/>
                  </a:moveTo>
                  <a:lnTo>
                    <a:pt x="0" y="322238"/>
                  </a:lnTo>
                  <a:lnTo>
                    <a:pt x="0" y="326210"/>
                  </a:lnTo>
                  <a:lnTo>
                    <a:pt x="1474338" y="326210"/>
                  </a:lnTo>
                  <a:lnTo>
                    <a:pt x="1474338" y="322238"/>
                  </a:lnTo>
                  <a:close/>
                  <a:moveTo>
                    <a:pt x="1474338" y="483108"/>
                  </a:moveTo>
                  <a:lnTo>
                    <a:pt x="0" y="483108"/>
                  </a:lnTo>
                  <a:lnTo>
                    <a:pt x="0" y="487080"/>
                  </a:lnTo>
                  <a:lnTo>
                    <a:pt x="1474338" y="487080"/>
                  </a:lnTo>
                  <a:lnTo>
                    <a:pt x="1474338" y="483108"/>
                  </a:lnTo>
                  <a:close/>
                  <a:moveTo>
                    <a:pt x="1474338" y="643979"/>
                  </a:moveTo>
                  <a:lnTo>
                    <a:pt x="0" y="643979"/>
                  </a:lnTo>
                  <a:lnTo>
                    <a:pt x="0" y="647951"/>
                  </a:lnTo>
                  <a:lnTo>
                    <a:pt x="1474338" y="647951"/>
                  </a:lnTo>
                  <a:lnTo>
                    <a:pt x="1474338" y="643979"/>
                  </a:lnTo>
                  <a:close/>
                  <a:moveTo>
                    <a:pt x="1474338" y="805346"/>
                  </a:moveTo>
                  <a:lnTo>
                    <a:pt x="0" y="805346"/>
                  </a:lnTo>
                  <a:lnTo>
                    <a:pt x="0" y="809318"/>
                  </a:lnTo>
                  <a:lnTo>
                    <a:pt x="1474338" y="809318"/>
                  </a:lnTo>
                  <a:lnTo>
                    <a:pt x="1474338" y="805346"/>
                  </a:lnTo>
                  <a:close/>
                  <a:moveTo>
                    <a:pt x="1474338" y="966216"/>
                  </a:moveTo>
                  <a:lnTo>
                    <a:pt x="0" y="966216"/>
                  </a:lnTo>
                  <a:lnTo>
                    <a:pt x="0" y="970188"/>
                  </a:lnTo>
                  <a:lnTo>
                    <a:pt x="1474338" y="970188"/>
                  </a:lnTo>
                  <a:lnTo>
                    <a:pt x="1474338" y="966216"/>
                  </a:lnTo>
                  <a:close/>
                  <a:moveTo>
                    <a:pt x="1474338" y="1127583"/>
                  </a:moveTo>
                  <a:lnTo>
                    <a:pt x="0" y="1127583"/>
                  </a:lnTo>
                  <a:lnTo>
                    <a:pt x="0" y="1131555"/>
                  </a:lnTo>
                  <a:lnTo>
                    <a:pt x="1474338" y="1131555"/>
                  </a:lnTo>
                  <a:lnTo>
                    <a:pt x="1474338" y="1127583"/>
                  </a:lnTo>
                  <a:close/>
                </a:path>
              </a:pathLst>
            </a:custGeom>
            <a:solidFill>
              <a:srgbClr val="73E6EA">
                <a:alpha val="49804"/>
              </a:srgbClr>
            </a:solidFill>
          </p:spPr>
          <p:txBody>
            <a:bodyPr/>
            <a:lstStyle/>
            <a:p>
              <a:endParaRPr lang="en-US"/>
            </a:p>
          </p:txBody>
        </p:sp>
      </p:grpSp>
      <p:grpSp>
        <p:nvGrpSpPr>
          <p:cNvPr id="15" name="Group 21">
            <a:extLst>
              <a:ext uri="{FF2B5EF4-FFF2-40B4-BE49-F238E27FC236}">
                <a16:creationId xmlns:a16="http://schemas.microsoft.com/office/drawing/2014/main" id="{121D8DE6-1C5E-35F6-2B29-105220F7C992}"/>
              </a:ext>
            </a:extLst>
          </p:cNvPr>
          <p:cNvGrpSpPr/>
          <p:nvPr/>
        </p:nvGrpSpPr>
        <p:grpSpPr>
          <a:xfrm>
            <a:off x="7637633" y="2135791"/>
            <a:ext cx="3156813" cy="1065955"/>
            <a:chOff x="0" y="0"/>
            <a:chExt cx="6827923" cy="1443238"/>
          </a:xfrm>
        </p:grpSpPr>
        <p:sp>
          <p:nvSpPr>
            <p:cNvPr id="16" name="Freeform 22">
              <a:extLst>
                <a:ext uri="{FF2B5EF4-FFF2-40B4-BE49-F238E27FC236}">
                  <a16:creationId xmlns:a16="http://schemas.microsoft.com/office/drawing/2014/main" id="{0786841E-F264-6DF3-CE2B-EA67836DCAB6}"/>
                </a:ext>
              </a:extLst>
            </p:cNvPr>
            <p:cNvSpPr/>
            <p:nvPr/>
          </p:nvSpPr>
          <p:spPr>
            <a:xfrm>
              <a:off x="0" y="-4262"/>
              <a:ext cx="6835669" cy="1449724"/>
            </a:xfrm>
            <a:custGeom>
              <a:avLst/>
              <a:gdLst/>
              <a:ahLst/>
              <a:cxnLst/>
              <a:rect l="l" t="t" r="r" b="b"/>
              <a:pathLst>
                <a:path w="6835669" h="1449724">
                  <a:moveTo>
                    <a:pt x="5896769" y="1438537"/>
                  </a:moveTo>
                  <a:cubicBezTo>
                    <a:pt x="5896769" y="1438537"/>
                    <a:pt x="5477016" y="1449724"/>
                    <a:pt x="5014432" y="1447103"/>
                  </a:cubicBezTo>
                  <a:cubicBezTo>
                    <a:pt x="2498561" y="1444940"/>
                    <a:pt x="1057073" y="1437116"/>
                    <a:pt x="1057073" y="1437116"/>
                  </a:cubicBezTo>
                  <a:cubicBezTo>
                    <a:pt x="812931" y="1428281"/>
                    <a:pt x="565145" y="1411300"/>
                    <a:pt x="398404" y="1353123"/>
                  </a:cubicBezTo>
                  <a:cubicBezTo>
                    <a:pt x="120505" y="1256161"/>
                    <a:pt x="0" y="1078633"/>
                    <a:pt x="0" y="664228"/>
                  </a:cubicBezTo>
                  <a:lnTo>
                    <a:pt x="0" y="664224"/>
                  </a:lnTo>
                  <a:cubicBezTo>
                    <a:pt x="8536" y="440430"/>
                    <a:pt x="34263" y="311302"/>
                    <a:pt x="140291" y="225758"/>
                  </a:cubicBezTo>
                  <a:cubicBezTo>
                    <a:pt x="342602" y="62530"/>
                    <a:pt x="736658" y="7673"/>
                    <a:pt x="1155311" y="7673"/>
                  </a:cubicBezTo>
                  <a:cubicBezTo>
                    <a:pt x="1155311" y="7673"/>
                    <a:pt x="1551711" y="15681"/>
                    <a:pt x="4231538" y="7673"/>
                  </a:cubicBezTo>
                  <a:cubicBezTo>
                    <a:pt x="5258090" y="0"/>
                    <a:pt x="5722017" y="7673"/>
                    <a:pt x="5722017" y="7673"/>
                  </a:cubicBezTo>
                  <a:cubicBezTo>
                    <a:pt x="6090325" y="15152"/>
                    <a:pt x="6453637" y="84484"/>
                    <a:pt x="6651378" y="207066"/>
                  </a:cubicBezTo>
                  <a:cubicBezTo>
                    <a:pt x="6802395" y="300683"/>
                    <a:pt x="6835669" y="425358"/>
                    <a:pt x="6826528" y="664228"/>
                  </a:cubicBezTo>
                  <a:lnTo>
                    <a:pt x="6826528" y="664231"/>
                  </a:lnTo>
                  <a:cubicBezTo>
                    <a:pt x="6826528" y="1196598"/>
                    <a:pt x="6543532" y="1410696"/>
                    <a:pt x="5896769" y="1438537"/>
                  </a:cubicBezTo>
                  <a:close/>
                </a:path>
              </a:pathLst>
            </a:custGeom>
            <a:solidFill>
              <a:srgbClr val="03989E"/>
            </a:solidFill>
          </p:spPr>
          <p:txBody>
            <a:bodyPr/>
            <a:lstStyle/>
            <a:p>
              <a:endParaRPr lang="en-US"/>
            </a:p>
          </p:txBody>
        </p:sp>
      </p:grpSp>
      <p:pic>
        <p:nvPicPr>
          <p:cNvPr id="17" name="Picture 24">
            <a:extLst>
              <a:ext uri="{FF2B5EF4-FFF2-40B4-BE49-F238E27FC236}">
                <a16:creationId xmlns:a16="http://schemas.microsoft.com/office/drawing/2014/main" id="{44EDFF89-8C8B-DEB8-3F54-56F23BC638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261222" y="4530003"/>
            <a:ext cx="1704917" cy="2359747"/>
          </a:xfrm>
          <a:prstGeom prst="rect">
            <a:avLst/>
          </a:prstGeom>
        </p:spPr>
      </p:pic>
      <p:pic>
        <p:nvPicPr>
          <p:cNvPr id="18" name="Picture 25">
            <a:extLst>
              <a:ext uri="{FF2B5EF4-FFF2-40B4-BE49-F238E27FC236}">
                <a16:creationId xmlns:a16="http://schemas.microsoft.com/office/drawing/2014/main" id="{1E4000E6-623C-1F17-CD73-89825C8E7F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823759" y="5355597"/>
            <a:ext cx="1627749" cy="1534153"/>
          </a:xfrm>
          <a:prstGeom prst="rect">
            <a:avLst/>
          </a:prstGeom>
        </p:spPr>
      </p:pic>
      <p:pic>
        <p:nvPicPr>
          <p:cNvPr id="19" name="Picture 26">
            <a:extLst>
              <a:ext uri="{FF2B5EF4-FFF2-40B4-BE49-F238E27FC236}">
                <a16:creationId xmlns:a16="http://schemas.microsoft.com/office/drawing/2014/main" id="{030A3518-C999-9893-8DFF-9D5B9DDBACA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740492" y="5355597"/>
            <a:ext cx="1520729" cy="1534153"/>
          </a:xfrm>
          <a:prstGeom prst="rect">
            <a:avLst/>
          </a:prstGeom>
        </p:spPr>
      </p:pic>
      <p:pic>
        <p:nvPicPr>
          <p:cNvPr id="20" name="Picture 27">
            <a:extLst>
              <a:ext uri="{FF2B5EF4-FFF2-40B4-BE49-F238E27FC236}">
                <a16:creationId xmlns:a16="http://schemas.microsoft.com/office/drawing/2014/main" id="{4ED392D8-6137-ED5C-2F8D-761F8FC009B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5687" y="5542243"/>
            <a:ext cx="1582974" cy="1347507"/>
          </a:xfrm>
          <a:prstGeom prst="rect">
            <a:avLst/>
          </a:prstGeom>
        </p:spPr>
      </p:pic>
      <p:pic>
        <p:nvPicPr>
          <p:cNvPr id="21" name="Picture 28">
            <a:extLst>
              <a:ext uri="{FF2B5EF4-FFF2-40B4-BE49-F238E27FC236}">
                <a16:creationId xmlns:a16="http://schemas.microsoft.com/office/drawing/2014/main" id="{B4D97EE0-21D6-A5EE-73D1-09FA34DCEBA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flipH="1">
            <a:off x="10714713" y="5530197"/>
            <a:ext cx="1582974" cy="1347507"/>
          </a:xfrm>
          <a:prstGeom prst="rect">
            <a:avLst/>
          </a:prstGeom>
        </p:spPr>
      </p:pic>
      <p:pic>
        <p:nvPicPr>
          <p:cNvPr id="22" name="Picture 29">
            <a:extLst>
              <a:ext uri="{FF2B5EF4-FFF2-40B4-BE49-F238E27FC236}">
                <a16:creationId xmlns:a16="http://schemas.microsoft.com/office/drawing/2014/main" id="{950AF4E2-5D56-5107-C21A-CAC3FBD4248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5400000">
            <a:off x="5915480" y="2994984"/>
            <a:ext cx="361040" cy="1229072"/>
          </a:xfrm>
          <a:prstGeom prst="rect">
            <a:avLst/>
          </a:prstGeom>
        </p:spPr>
      </p:pic>
      <p:pic>
        <p:nvPicPr>
          <p:cNvPr id="23" name="Picture 30">
            <a:extLst>
              <a:ext uri="{FF2B5EF4-FFF2-40B4-BE49-F238E27FC236}">
                <a16:creationId xmlns:a16="http://schemas.microsoft.com/office/drawing/2014/main" id="{D7CA43E9-D31C-DA03-E703-02176A8BFA4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0889787" y="798279"/>
            <a:ext cx="628171" cy="981516"/>
          </a:xfrm>
          <a:prstGeom prst="rect">
            <a:avLst/>
          </a:prstGeom>
        </p:spPr>
      </p:pic>
      <p:pic>
        <p:nvPicPr>
          <p:cNvPr id="24" name="Picture 31">
            <a:extLst>
              <a:ext uri="{FF2B5EF4-FFF2-40B4-BE49-F238E27FC236}">
                <a16:creationId xmlns:a16="http://schemas.microsoft.com/office/drawing/2014/main" id="{4E152773-ED70-CE08-2112-4645E0DFD4E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697558" y="798279"/>
            <a:ext cx="628171" cy="981516"/>
          </a:xfrm>
          <a:prstGeom prst="rect">
            <a:avLst/>
          </a:prstGeom>
        </p:spPr>
      </p:pic>
      <p:sp>
        <p:nvSpPr>
          <p:cNvPr id="25" name="TextBox 12">
            <a:extLst>
              <a:ext uri="{FF2B5EF4-FFF2-40B4-BE49-F238E27FC236}">
                <a16:creationId xmlns:a16="http://schemas.microsoft.com/office/drawing/2014/main" id="{81C8ABD4-F66F-3824-8B90-3CDA5436CEA9}"/>
              </a:ext>
            </a:extLst>
          </p:cNvPr>
          <p:cNvSpPr txBox="1"/>
          <p:nvPr/>
        </p:nvSpPr>
        <p:spPr>
          <a:xfrm>
            <a:off x="3562280" y="1028871"/>
            <a:ext cx="4889228" cy="1425775"/>
          </a:xfrm>
          <a:prstGeom prst="rect">
            <a:avLst/>
          </a:prstGeom>
        </p:spPr>
        <p:txBody>
          <a:bodyPr wrap="square" lIns="0" tIns="0" rIns="0" bIns="0" rtlCol="0" anchor="t">
            <a:spAutoFit/>
          </a:bodyPr>
          <a:lstStyle/>
          <a:p>
            <a:pPr algn="ctr">
              <a:lnSpc>
                <a:spcPts val="5867"/>
              </a:lnSpc>
              <a:spcBef>
                <a:spcPct val="0"/>
              </a:spcBef>
            </a:pPr>
            <a:r>
              <a:rPr lang="en-US" sz="3667" b="1">
                <a:solidFill>
                  <a:schemeClr val="accent2"/>
                </a:solidFill>
                <a:latin typeface="UTM Avo" panose="02040603050506020204" pitchFamily="18" charset="0"/>
                <a:cs typeface="Arial" panose="020B0604020202020204" pitchFamily="34" charset="0"/>
              </a:rPr>
              <a:t>HƯỚNG DẪN VỀ NHÀ </a:t>
            </a:r>
          </a:p>
        </p:txBody>
      </p:sp>
      <p:sp>
        <p:nvSpPr>
          <p:cNvPr id="26" name="TextBox 25">
            <a:extLst>
              <a:ext uri="{FF2B5EF4-FFF2-40B4-BE49-F238E27FC236}">
                <a16:creationId xmlns:a16="http://schemas.microsoft.com/office/drawing/2014/main" id="{D6EA6CEC-EBFE-6FB9-2E5B-D1FB7B051FA8}"/>
              </a:ext>
            </a:extLst>
          </p:cNvPr>
          <p:cNvSpPr txBox="1"/>
          <p:nvPr/>
        </p:nvSpPr>
        <p:spPr>
          <a:xfrm>
            <a:off x="2098621" y="2390460"/>
            <a:ext cx="2844755" cy="502766"/>
          </a:xfrm>
          <a:prstGeom prst="rect">
            <a:avLst/>
          </a:prstGeom>
          <a:noFill/>
        </p:spPr>
        <p:txBody>
          <a:bodyPr wrap="square" rtlCol="0">
            <a:spAutoFit/>
          </a:bodyPr>
          <a:lstStyle/>
          <a:p>
            <a:pPr algn="ctr"/>
            <a:r>
              <a:rPr lang="en-US" sz="2667" b="1">
                <a:solidFill>
                  <a:schemeClr val="bg1"/>
                </a:solidFill>
                <a:latin typeface="UTM Avo" panose="02040603050506020204" pitchFamily="18" charset="0"/>
                <a:cs typeface="Arial" panose="020B0604020202020204" pitchFamily="34" charset="0"/>
              </a:rPr>
              <a:t>Nhiệm vụ 1</a:t>
            </a:r>
          </a:p>
        </p:txBody>
      </p:sp>
      <p:sp>
        <p:nvSpPr>
          <p:cNvPr id="27" name="TextBox 26">
            <a:extLst>
              <a:ext uri="{FF2B5EF4-FFF2-40B4-BE49-F238E27FC236}">
                <a16:creationId xmlns:a16="http://schemas.microsoft.com/office/drawing/2014/main" id="{7583DB36-897A-1005-A369-3CB30C5E1F0C}"/>
              </a:ext>
            </a:extLst>
          </p:cNvPr>
          <p:cNvSpPr txBox="1"/>
          <p:nvPr/>
        </p:nvSpPr>
        <p:spPr>
          <a:xfrm>
            <a:off x="7795453" y="2470398"/>
            <a:ext cx="2844755" cy="502766"/>
          </a:xfrm>
          <a:prstGeom prst="rect">
            <a:avLst/>
          </a:prstGeom>
          <a:noFill/>
        </p:spPr>
        <p:txBody>
          <a:bodyPr wrap="square" rtlCol="0">
            <a:spAutoFit/>
          </a:bodyPr>
          <a:lstStyle/>
          <a:p>
            <a:pPr algn="ctr"/>
            <a:r>
              <a:rPr lang="en-US" sz="2667" b="1">
                <a:solidFill>
                  <a:schemeClr val="bg1"/>
                </a:solidFill>
                <a:latin typeface="UTM Avo" panose="02040603050506020204" pitchFamily="18" charset="0"/>
                <a:cs typeface="Arial" panose="020B0604020202020204" pitchFamily="34" charset="0"/>
              </a:rPr>
              <a:t>Nhiệm vụ 2</a:t>
            </a:r>
          </a:p>
        </p:txBody>
      </p:sp>
      <p:sp>
        <p:nvSpPr>
          <p:cNvPr id="28" name="TextBox 27">
            <a:extLst>
              <a:ext uri="{FF2B5EF4-FFF2-40B4-BE49-F238E27FC236}">
                <a16:creationId xmlns:a16="http://schemas.microsoft.com/office/drawing/2014/main" id="{0A931F56-8A88-8F13-5AC2-A6333151217A}"/>
              </a:ext>
            </a:extLst>
          </p:cNvPr>
          <p:cNvSpPr txBox="1"/>
          <p:nvPr/>
        </p:nvSpPr>
        <p:spPr>
          <a:xfrm>
            <a:off x="1739896" y="3501949"/>
            <a:ext cx="2922762" cy="1675843"/>
          </a:xfrm>
          <a:prstGeom prst="rect">
            <a:avLst/>
          </a:prstGeom>
          <a:noFill/>
        </p:spPr>
        <p:txBody>
          <a:bodyPr wrap="square" rtlCol="0">
            <a:spAutoFit/>
          </a:bodyPr>
          <a:lstStyle/>
          <a:p>
            <a:pPr algn="ctr">
              <a:lnSpc>
                <a:spcPct val="150000"/>
              </a:lnSpc>
            </a:pPr>
            <a:r>
              <a:rPr lang="en-US" sz="2400">
                <a:latin typeface="UTM Avo" panose="02040603050506020204" pitchFamily="18" charset="0"/>
                <a:cs typeface="Arial" panose="020B0604020202020204" pitchFamily="34" charset="0"/>
              </a:rPr>
              <a:t>Ôn tập lại kiến thức  của bài học ngày hôm nay</a:t>
            </a:r>
          </a:p>
        </p:txBody>
      </p:sp>
      <p:sp>
        <p:nvSpPr>
          <p:cNvPr id="29" name="TextBox 28">
            <a:extLst>
              <a:ext uri="{FF2B5EF4-FFF2-40B4-BE49-F238E27FC236}">
                <a16:creationId xmlns:a16="http://schemas.microsoft.com/office/drawing/2014/main" id="{DC93EA45-10C1-3C9D-59F9-60D70A281A72}"/>
              </a:ext>
            </a:extLst>
          </p:cNvPr>
          <p:cNvSpPr txBox="1"/>
          <p:nvPr/>
        </p:nvSpPr>
        <p:spPr>
          <a:xfrm>
            <a:off x="7721188" y="3156550"/>
            <a:ext cx="3080582" cy="2229841"/>
          </a:xfrm>
          <a:prstGeom prst="rect">
            <a:avLst/>
          </a:prstGeom>
          <a:noFill/>
        </p:spPr>
        <p:txBody>
          <a:bodyPr wrap="square" rtlCol="0">
            <a:spAutoFit/>
          </a:bodyPr>
          <a:lstStyle/>
          <a:p>
            <a:pPr algn="ctr">
              <a:lnSpc>
                <a:spcPct val="150000"/>
              </a:lnSpc>
            </a:pPr>
            <a:r>
              <a:rPr lang="en-US" sz="2400">
                <a:latin typeface="UTM Avo" panose="02040603050506020204" pitchFamily="18" charset="0"/>
                <a:cs typeface="Arial" panose="020B0604020202020204" pitchFamily="34" charset="0"/>
              </a:rPr>
              <a:t>Soạn bài 6: </a:t>
            </a:r>
            <a:r>
              <a:rPr lang="en-US" sz="2400">
                <a:solidFill>
                  <a:srgbClr val="FF0000"/>
                </a:solidFill>
                <a:latin typeface="UTM Avo" panose="02040603050506020204" pitchFamily="18" charset="0"/>
                <a:cs typeface="Arial" panose="020B0604020202020204" pitchFamily="34" charset="0"/>
              </a:rPr>
              <a:t>An toàn với môi trường công nghệ trong gia đình</a:t>
            </a:r>
          </a:p>
        </p:txBody>
      </p:sp>
    </p:spTree>
    <p:extLst>
      <p:ext uri="{BB962C8B-B14F-4D97-AF65-F5344CB8AC3E}">
        <p14:creationId xmlns:p14="http://schemas.microsoft.com/office/powerpoint/2010/main" val="702637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par>
                                <p:cTn id="14" presetID="16" presetClass="entr" presetSubtype="2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16" presetClass="entr" presetSubtype="21"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arn(inVertical)">
                                      <p:cBhvr>
                                        <p:cTn id="22" dur="500"/>
                                        <p:tgtEl>
                                          <p:spTgt spid="26"/>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inVertical)">
                                      <p:cBhvr>
                                        <p:cTn id="25" dur="50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inVertical)">
                                      <p:cBhvr>
                                        <p:cTn id="30" dur="500"/>
                                        <p:tgtEl>
                                          <p:spTgt spid="10"/>
                                        </p:tgtEl>
                                      </p:cBhvr>
                                    </p:animEffect>
                                  </p:childTnLst>
                                </p:cTn>
                              </p:par>
                              <p:par>
                                <p:cTn id="31" presetID="16" presetClass="entr" presetSubtype="21"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Vertical)">
                                      <p:cBhvr>
                                        <p:cTn id="33" dur="500"/>
                                        <p:tgtEl>
                                          <p:spTgt spid="13"/>
                                        </p:tgtEl>
                                      </p:cBhvr>
                                    </p:animEffect>
                                  </p:childTnLst>
                                </p:cTn>
                              </p:par>
                              <p:par>
                                <p:cTn id="34" presetID="16" presetClass="entr" presetSubtype="21"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barn(inVertical)">
                                      <p:cBhvr>
                                        <p:cTn id="39" dur="500"/>
                                        <p:tgtEl>
                                          <p:spTgt spid="27"/>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barn(inVertical)">
                                      <p:cBhvr>
                                        <p:cTn id="4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239</TotalTime>
  <Words>1619</Words>
  <Application>Microsoft Office PowerPoint</Application>
  <PresentationFormat>Widescreen</PresentationFormat>
  <Paragraphs>170</Paragraphs>
  <Slides>45</Slides>
  <Notes>41</Notes>
  <HiddenSlides>0</HiddenSlides>
  <MMClips>24</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45</vt:i4>
      </vt:variant>
    </vt:vector>
  </HeadingPairs>
  <TitlesOfParts>
    <vt:vector size="52" baseType="lpstr">
      <vt:lpstr>Arial</vt:lpstr>
      <vt:lpstr>Calibri</vt:lpstr>
      <vt:lpstr>Tahoma</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19</cp:revision>
  <dcterms:modified xsi:type="dcterms:W3CDTF">2023-08-18T04:15:01Z</dcterms:modified>
  <cp:category>9Slide.vn</cp:category>
</cp:coreProperties>
</file>