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7"/>
  </p:notesMasterIdLst>
  <p:sldIdLst>
    <p:sldId id="256" r:id="rId4"/>
    <p:sldId id="257" r:id="rId5"/>
    <p:sldId id="258" r:id="rId6"/>
    <p:sldId id="337" r:id="rId7"/>
    <p:sldId id="259" r:id="rId8"/>
    <p:sldId id="338" r:id="rId9"/>
    <p:sldId id="340" r:id="rId10"/>
    <p:sldId id="339" r:id="rId11"/>
    <p:sldId id="341" r:id="rId12"/>
    <p:sldId id="342" r:id="rId13"/>
    <p:sldId id="343" r:id="rId14"/>
    <p:sldId id="344" r:id="rId15"/>
    <p:sldId id="345" r:id="rId16"/>
    <p:sldId id="272" r:id="rId17"/>
    <p:sldId id="273" r:id="rId18"/>
    <p:sldId id="260" r:id="rId19"/>
    <p:sldId id="274" r:id="rId20"/>
    <p:sldId id="275" r:id="rId21"/>
    <p:sldId id="276" r:id="rId22"/>
    <p:sldId id="277" r:id="rId23"/>
    <p:sldId id="278" r:id="rId24"/>
    <p:sldId id="346" r:id="rId25"/>
    <p:sldId id="261" r:id="rId26"/>
    <p:sldId id="266" r:id="rId27"/>
    <p:sldId id="347" r:id="rId28"/>
    <p:sldId id="349" r:id="rId29"/>
    <p:sldId id="348" r:id="rId30"/>
    <p:sldId id="350" r:id="rId31"/>
    <p:sldId id="269" r:id="rId32"/>
    <p:sldId id="336" r:id="rId33"/>
    <p:sldId id="271" r:id="rId34"/>
    <p:sldId id="267" r:id="rId35"/>
    <p:sldId id="351" r:id="rId3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75582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0492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3770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5617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6668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3688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662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3815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7289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2617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6269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066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58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để chọn đá</a:t>
            </a: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 án ABCD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2174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1665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8527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1838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9894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1230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2223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8736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3985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6372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71816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-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GV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click vào đồng hồ để bấm giờ</a:t>
            </a:r>
            <a:endParaRPr lang="en-US"/>
          </a:p>
          <a:p>
            <a:pPr marL="158750" indent="0">
              <a:buNone/>
            </a:pPr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để chọn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 &gt;&gt;click mũi tên để chuyển câu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697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-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GV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click vào đồng hồ để bấm giờ</a:t>
            </a:r>
            <a:endParaRPr lang="en-US"/>
          </a:p>
          <a:p>
            <a:pPr marL="158750" indent="0">
              <a:buNone/>
            </a:pPr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để chọn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 &gt;&gt;click mũi tên để chuyển câu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13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-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GV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click vào đồng hồ để bấm giờ</a:t>
            </a:r>
            <a:endParaRPr lang="en-US"/>
          </a:p>
          <a:p>
            <a:pPr marL="158750" indent="0">
              <a:buNone/>
            </a:pPr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để chọn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 &gt;&gt;click mũi tên để chuyển câu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196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-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GV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click vào đồng hồ để bấm giờ</a:t>
            </a:r>
            <a:endParaRPr lang="en-US"/>
          </a:p>
          <a:p>
            <a:pPr marL="158750" indent="0">
              <a:buNone/>
            </a:pPr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để chọn đá</a:t>
            </a:r>
            <a:r>
              <a:rPr lang="vi-VN" sz="1100" b="0" i="0" u="none" strike="noStrike" kern="1200" cap="none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p</a:t>
            </a:r>
            <a:r>
              <a:rPr lang="en-US" sz="1100" b="0" i="0" u="none" strike="noStrike" kern="1200" cap="none" baseline="0">
                <a:solidFill>
                  <a:srgbClr val="008000"/>
                </a:solidFill>
                <a:latin typeface="UTM Avo" panose="02040603050506020204" pitchFamily="18" charset="0"/>
                <a:ea typeface="Arial"/>
                <a:cs typeface="Arial" panose="020B0604020202020204" pitchFamily="34" charset="0"/>
                <a:sym typeface="Arial"/>
              </a:rPr>
              <a:t> án &gt;&gt;click mũi tên để chuyển câu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988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99837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39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46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92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19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44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40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74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434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77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83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11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8081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3597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04877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94749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68732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3408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96635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25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9830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0331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4273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9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11913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7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7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9.svg"/><Relationship Id="rId10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9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13" Type="http://schemas.openxmlformats.org/officeDocument/2006/relationships/image" Target="../media/image35.png"/><Relationship Id="rId18" Type="http://schemas.openxmlformats.org/officeDocument/2006/relationships/image" Target="../media/image38.png"/><Relationship Id="rId3" Type="http://schemas.microsoft.com/office/2007/relationships/media" Target="../media/media3.mp3"/><Relationship Id="rId21" Type="http://schemas.openxmlformats.org/officeDocument/2006/relationships/image" Target="../media/image40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audio" Target="../media/media2.mp3"/><Relationship Id="rId16" Type="http://schemas.microsoft.com/office/2007/relationships/hdphoto" Target="../media/hdphoto3.wdp"/><Relationship Id="rId20" Type="http://schemas.openxmlformats.org/officeDocument/2006/relationships/image" Target="../media/image39.jpe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9.png"/><Relationship Id="rId5" Type="http://schemas.microsoft.com/office/2007/relationships/media" Target="../media/media4.mp3"/><Relationship Id="rId15" Type="http://schemas.openxmlformats.org/officeDocument/2006/relationships/image" Target="../media/image36.png"/><Relationship Id="rId23" Type="http://schemas.openxmlformats.org/officeDocument/2006/relationships/image" Target="../media/image32.png"/><Relationship Id="rId10" Type="http://schemas.openxmlformats.org/officeDocument/2006/relationships/image" Target="../media/image33.png"/><Relationship Id="rId19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image" Target="../media/image28.jpeg"/><Relationship Id="rId14" Type="http://schemas.microsoft.com/office/2007/relationships/hdphoto" Target="../media/hdphoto2.wdp"/><Relationship Id="rId22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13" Type="http://schemas.openxmlformats.org/officeDocument/2006/relationships/image" Target="../media/image35.png"/><Relationship Id="rId18" Type="http://schemas.openxmlformats.org/officeDocument/2006/relationships/image" Target="../media/image38.png"/><Relationship Id="rId3" Type="http://schemas.microsoft.com/office/2007/relationships/media" Target="../media/media3.mp3"/><Relationship Id="rId21" Type="http://schemas.openxmlformats.org/officeDocument/2006/relationships/image" Target="../media/image40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audio" Target="../media/media2.mp3"/><Relationship Id="rId16" Type="http://schemas.microsoft.com/office/2007/relationships/hdphoto" Target="../media/hdphoto3.wdp"/><Relationship Id="rId20" Type="http://schemas.openxmlformats.org/officeDocument/2006/relationships/image" Target="../media/image39.jpe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9.png"/><Relationship Id="rId5" Type="http://schemas.microsoft.com/office/2007/relationships/media" Target="../media/media4.mp3"/><Relationship Id="rId15" Type="http://schemas.openxmlformats.org/officeDocument/2006/relationships/image" Target="../media/image36.png"/><Relationship Id="rId23" Type="http://schemas.openxmlformats.org/officeDocument/2006/relationships/image" Target="../media/image32.png"/><Relationship Id="rId10" Type="http://schemas.openxmlformats.org/officeDocument/2006/relationships/image" Target="../media/image33.png"/><Relationship Id="rId19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image" Target="../media/image28.jpeg"/><Relationship Id="rId14" Type="http://schemas.microsoft.com/office/2007/relationships/hdphoto" Target="../media/hdphoto2.wdp"/><Relationship Id="rId22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13" Type="http://schemas.openxmlformats.org/officeDocument/2006/relationships/image" Target="../media/image42.png"/><Relationship Id="rId18" Type="http://schemas.openxmlformats.org/officeDocument/2006/relationships/image" Target="../media/image38.png"/><Relationship Id="rId3" Type="http://schemas.microsoft.com/office/2007/relationships/media" Target="../media/media3.mp3"/><Relationship Id="rId21" Type="http://schemas.openxmlformats.org/officeDocument/2006/relationships/image" Target="../media/image40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audio" Target="../media/media2.mp3"/><Relationship Id="rId16" Type="http://schemas.microsoft.com/office/2007/relationships/hdphoto" Target="../media/hdphoto5.wdp"/><Relationship Id="rId20" Type="http://schemas.openxmlformats.org/officeDocument/2006/relationships/image" Target="../media/image39.jpe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9.png"/><Relationship Id="rId5" Type="http://schemas.microsoft.com/office/2007/relationships/media" Target="../media/media4.mp3"/><Relationship Id="rId15" Type="http://schemas.openxmlformats.org/officeDocument/2006/relationships/image" Target="../media/image43.png"/><Relationship Id="rId23" Type="http://schemas.openxmlformats.org/officeDocument/2006/relationships/image" Target="../media/image32.png"/><Relationship Id="rId10" Type="http://schemas.openxmlformats.org/officeDocument/2006/relationships/image" Target="../media/image33.png"/><Relationship Id="rId19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image" Target="../media/image28.jpeg"/><Relationship Id="rId14" Type="http://schemas.microsoft.com/office/2007/relationships/hdphoto" Target="../media/hdphoto4.wdp"/><Relationship Id="rId22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13" Type="http://schemas.openxmlformats.org/officeDocument/2006/relationships/image" Target="../media/image44.png"/><Relationship Id="rId18" Type="http://schemas.openxmlformats.org/officeDocument/2006/relationships/image" Target="../media/image38.png"/><Relationship Id="rId3" Type="http://schemas.microsoft.com/office/2007/relationships/media" Target="../media/media3.mp3"/><Relationship Id="rId21" Type="http://schemas.openxmlformats.org/officeDocument/2006/relationships/image" Target="../media/image40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audio" Target="../media/media2.mp3"/><Relationship Id="rId16" Type="http://schemas.microsoft.com/office/2007/relationships/hdphoto" Target="../media/hdphoto7.wdp"/><Relationship Id="rId20" Type="http://schemas.openxmlformats.org/officeDocument/2006/relationships/image" Target="../media/image39.jpe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9.png"/><Relationship Id="rId5" Type="http://schemas.microsoft.com/office/2007/relationships/media" Target="../media/media4.mp3"/><Relationship Id="rId15" Type="http://schemas.openxmlformats.org/officeDocument/2006/relationships/image" Target="../media/image45.png"/><Relationship Id="rId23" Type="http://schemas.openxmlformats.org/officeDocument/2006/relationships/image" Target="../media/image32.png"/><Relationship Id="rId10" Type="http://schemas.openxmlformats.org/officeDocument/2006/relationships/image" Target="../media/image33.png"/><Relationship Id="rId19" Type="http://schemas.openxmlformats.org/officeDocument/2006/relationships/image" Target="../media/image11.png"/><Relationship Id="rId4" Type="http://schemas.openxmlformats.org/officeDocument/2006/relationships/audio" Target="../media/media3.mp3"/><Relationship Id="rId9" Type="http://schemas.openxmlformats.org/officeDocument/2006/relationships/image" Target="../media/image28.jpeg"/><Relationship Id="rId14" Type="http://schemas.microsoft.com/office/2007/relationships/hdphoto" Target="../media/hdphoto6.wdp"/><Relationship Id="rId22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9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7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A1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Khám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phá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máy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máy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0913" y="277497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E4D052F4-654F-7CFB-7ABC-00E98C3C39CC}"/>
              </a:ext>
            </a:extLst>
          </p:cNvPr>
          <p:cNvSpPr txBox="1"/>
          <p:nvPr/>
        </p:nvSpPr>
        <p:spPr>
          <a:xfrm>
            <a:off x="1399220" y="1934476"/>
            <a:ext cx="8934399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Trong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vật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dưới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đây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lựa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chọn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bị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ghép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thành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D95F3DF-0E64-1692-B1CB-0188038E91A6}"/>
              </a:ext>
            </a:extLst>
          </p:cNvPr>
          <p:cNvSpPr/>
          <p:nvPr/>
        </p:nvSpPr>
        <p:spPr>
          <a:xfrm>
            <a:off x="805723" y="2187301"/>
            <a:ext cx="520995" cy="516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C14DEA66-03C7-2E05-274B-7BBB316893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4" t="23573" r="9374" b="5746"/>
          <a:stretch/>
        </p:blipFill>
        <p:spPr>
          <a:xfrm>
            <a:off x="2425829" y="3059275"/>
            <a:ext cx="6629637" cy="2871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791AC01B-6A7C-1297-2F41-06A145E69618}"/>
              </a:ext>
            </a:extLst>
          </p:cNvPr>
          <p:cNvSpPr txBox="1"/>
          <p:nvPr/>
        </p:nvSpPr>
        <p:spPr>
          <a:xfrm>
            <a:off x="1544810" y="1867421"/>
            <a:ext cx="9357303" cy="3473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bị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tạo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thành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hoàn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chỉnh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Màn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Thân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Bàn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phím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Chuột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  <a:p>
            <a:pPr marL="342900" marR="0" lvl="0" indent="-3429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Loa. 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FD8D795-ABE6-99A2-2C0D-265B2B66D7C8}"/>
              </a:ext>
            </a:extLst>
          </p:cNvPr>
          <p:cNvSpPr/>
          <p:nvPr/>
        </p:nvSpPr>
        <p:spPr>
          <a:xfrm>
            <a:off x="895048" y="1905521"/>
            <a:ext cx="624362" cy="63622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Wingdings" panose="05000000000000000000" pitchFamily="2" charset="2"/>
              </a:rPr>
              <a:t>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7" name="Picture 46" descr="A picture containing text, electronics, computer&#10;&#10;Description automatically generated">
            <a:extLst>
              <a:ext uri="{FF2B5EF4-FFF2-40B4-BE49-F238E27FC236}">
                <a16:creationId xmlns:a16="http://schemas.microsoft.com/office/drawing/2014/main" id="{FA7FBF4A-5F84-6C33-C294-2A8AAC20FF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207" y="3052451"/>
            <a:ext cx="4623493" cy="309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0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0913" y="277497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6C2205-4547-748F-469E-1894A396C752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  <p:pic>
        <p:nvPicPr>
          <p:cNvPr id="3" name="Picture 8" descr="Anh Dong (182)">
            <a:extLst>
              <a:ext uri="{FF2B5EF4-FFF2-40B4-BE49-F238E27FC236}">
                <a16:creationId xmlns:a16="http://schemas.microsoft.com/office/drawing/2014/main" id="{D397DA65-6CDF-6CE7-F59C-ACF94FFAE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186" y="3513201"/>
            <a:ext cx="492994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Anh Dong (182)">
            <a:extLst>
              <a:ext uri="{FF2B5EF4-FFF2-40B4-BE49-F238E27FC236}">
                <a16:creationId xmlns:a16="http://schemas.microsoft.com/office/drawing/2014/main" id="{B6C41EDD-6F43-3747-E0A0-781C568E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632" y="3492500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7863B1-0D21-093E-C1E9-E25792D8E0E3}"/>
              </a:ext>
            </a:extLst>
          </p:cNvPr>
          <p:cNvSpPr txBox="1"/>
          <p:nvPr/>
        </p:nvSpPr>
        <p:spPr>
          <a:xfrm>
            <a:off x="2566261" y="2579267"/>
            <a:ext cx="6906450" cy="1300286"/>
          </a:xfrm>
          <a:prstGeom prst="roundRect">
            <a:avLst/>
          </a:prstGeom>
          <a:solidFill>
            <a:srgbClr val="FF835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bộ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phận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tôi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rời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rạc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thường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được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kết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nối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nhau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bằng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dây</a:t>
            </a: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cáp. 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AED20153-33D3-EDDE-835F-024ACE61DB85}"/>
              </a:ext>
            </a:extLst>
          </p:cNvPr>
          <p:cNvSpPr/>
          <p:nvPr/>
        </p:nvSpPr>
        <p:spPr>
          <a:xfrm>
            <a:off x="1919641" y="4267148"/>
            <a:ext cx="3805876" cy="755666"/>
          </a:xfrm>
          <a:prstGeom prst="flowChartTerminator">
            <a:avLst/>
          </a:prstGeom>
          <a:solidFill>
            <a:srgbClr val="FAC172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Máy tính để bàn</a:t>
            </a: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9B8C9CF5-ABF8-716F-5D80-F699BDF84733}"/>
              </a:ext>
            </a:extLst>
          </p:cNvPr>
          <p:cNvSpPr/>
          <p:nvPr/>
        </p:nvSpPr>
        <p:spPr>
          <a:xfrm>
            <a:off x="1968283" y="5252020"/>
            <a:ext cx="3805876" cy="755666"/>
          </a:xfrm>
          <a:prstGeom prst="flowChartTerminator">
            <a:avLst/>
          </a:prstGeom>
          <a:solidFill>
            <a:srgbClr val="F5B99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Máy tính xách tay</a:t>
            </a:r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6F981469-4004-70A3-8DD7-52BE225117D0}"/>
              </a:ext>
            </a:extLst>
          </p:cNvPr>
          <p:cNvSpPr/>
          <p:nvPr/>
        </p:nvSpPr>
        <p:spPr>
          <a:xfrm>
            <a:off x="6053491" y="4242085"/>
            <a:ext cx="3805876" cy="755666"/>
          </a:xfrm>
          <a:prstGeom prst="flowChartTerminator">
            <a:avLst/>
          </a:prstGeom>
          <a:solidFill>
            <a:srgbClr val="F5B99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bảng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8250E647-5599-B771-683E-FF38B8B17547}"/>
              </a:ext>
            </a:extLst>
          </p:cNvPr>
          <p:cNvSpPr/>
          <p:nvPr/>
        </p:nvSpPr>
        <p:spPr>
          <a:xfrm>
            <a:off x="6141632" y="5252020"/>
            <a:ext cx="3805876" cy="755666"/>
          </a:xfrm>
          <a:prstGeom prst="flowChartTerminator">
            <a:avLst/>
          </a:prstGeom>
          <a:solidFill>
            <a:srgbClr val="FAC172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Điện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thoại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minh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numSld="999" showWhenStopped="0">
                <p:cTn id="5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13" name="Picture 8" descr="Anh Dong (182)">
            <a:extLst>
              <a:ext uri="{FF2B5EF4-FFF2-40B4-BE49-F238E27FC236}">
                <a16:creationId xmlns:a16="http://schemas.microsoft.com/office/drawing/2014/main" id="{5E7469F4-2ABF-4613-1524-F3B20168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69" y="3413758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Anh Dong (182)">
            <a:extLst>
              <a:ext uri="{FF2B5EF4-FFF2-40B4-BE49-F238E27FC236}">
                <a16:creationId xmlns:a16="http://schemas.microsoft.com/office/drawing/2014/main" id="{833015D7-79EF-D5A7-68D4-7049BCEA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910" y="3550637"/>
            <a:ext cx="4826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ACFE5AE-5981-EB14-673C-00B9EDB26A35}"/>
              </a:ext>
            </a:extLst>
          </p:cNvPr>
          <p:cNvSpPr txBox="1"/>
          <p:nvPr/>
        </p:nvSpPr>
        <p:spPr>
          <a:xfrm>
            <a:off x="2520629" y="2579267"/>
            <a:ext cx="6906450" cy="1241191"/>
          </a:xfrm>
          <a:prstGeom prst="roundRect">
            <a:avLst/>
          </a:prstGeom>
          <a:solidFill>
            <a:srgbClr val="FAC17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Tôi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bàn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phím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ảo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cảm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ứng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tôi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viên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thứ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3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tính.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EC245F9C-22B0-3880-7AEC-FF3FCEFF351B}"/>
              </a:ext>
            </a:extLst>
          </p:cNvPr>
          <p:cNvSpPr/>
          <p:nvPr/>
        </p:nvSpPr>
        <p:spPr>
          <a:xfrm>
            <a:off x="1964034" y="4225842"/>
            <a:ext cx="3725632" cy="755666"/>
          </a:xfrm>
          <a:prstGeom prst="flowChartTerminator">
            <a:avLst/>
          </a:prstGeom>
          <a:solidFill>
            <a:srgbClr val="80BEAF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Máy tính để bàn</a:t>
            </a:r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8FF41B94-F941-18E2-6E55-50AADA18E030}"/>
              </a:ext>
            </a:extLst>
          </p:cNvPr>
          <p:cNvSpPr/>
          <p:nvPr/>
        </p:nvSpPr>
        <p:spPr>
          <a:xfrm>
            <a:off x="2012676" y="5210714"/>
            <a:ext cx="3725632" cy="755666"/>
          </a:xfrm>
          <a:prstGeom prst="flowChartTerminator">
            <a:avLst/>
          </a:prstGeom>
          <a:solidFill>
            <a:srgbClr val="ADC965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Máy tính xách tay</a:t>
            </a:r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B6BF8A93-2EE0-7569-FC77-60AC57580861}"/>
              </a:ext>
            </a:extLst>
          </p:cNvPr>
          <p:cNvSpPr/>
          <p:nvPr/>
        </p:nvSpPr>
        <p:spPr>
          <a:xfrm>
            <a:off x="6097884" y="4200779"/>
            <a:ext cx="3725632" cy="755666"/>
          </a:xfrm>
          <a:prstGeom prst="flowChartTerminator">
            <a:avLst/>
          </a:prstGeom>
          <a:solidFill>
            <a:srgbClr val="ADC965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Máy tính bảng</a:t>
            </a:r>
          </a:p>
        </p:txBody>
      </p:sp>
      <p:sp>
        <p:nvSpPr>
          <p:cNvPr id="19" name="Flowchart: Terminator 18">
            <a:extLst>
              <a:ext uri="{FF2B5EF4-FFF2-40B4-BE49-F238E27FC236}">
                <a16:creationId xmlns:a16="http://schemas.microsoft.com/office/drawing/2014/main" id="{62F69AAF-A776-C1FE-C0AC-4DFF8BFF62E9}"/>
              </a:ext>
            </a:extLst>
          </p:cNvPr>
          <p:cNvSpPr/>
          <p:nvPr/>
        </p:nvSpPr>
        <p:spPr>
          <a:xfrm>
            <a:off x="6186025" y="5210714"/>
            <a:ext cx="3725632" cy="755666"/>
          </a:xfrm>
          <a:prstGeom prst="flowChartTerminator">
            <a:avLst/>
          </a:prstGeom>
          <a:solidFill>
            <a:srgbClr val="80BEAF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Điện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thoại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minh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898707-08BF-00D9-64AF-8226C7B393D4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</p:spTree>
    <p:extLst>
      <p:ext uri="{BB962C8B-B14F-4D97-AF65-F5344CB8AC3E}">
        <p14:creationId xmlns:p14="http://schemas.microsoft.com/office/powerpoint/2010/main" val="273439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13" name="Picture 8" descr="Anh Dong (182)">
            <a:extLst>
              <a:ext uri="{FF2B5EF4-FFF2-40B4-BE49-F238E27FC236}">
                <a16:creationId xmlns:a16="http://schemas.microsoft.com/office/drawing/2014/main" id="{5E7469F4-2ABF-4613-1524-F3B20168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69" y="3413758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Anh Dong (182)">
            <a:extLst>
              <a:ext uri="{FF2B5EF4-FFF2-40B4-BE49-F238E27FC236}">
                <a16:creationId xmlns:a16="http://schemas.microsoft.com/office/drawing/2014/main" id="{833015D7-79EF-D5A7-68D4-7049BCEA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92500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C10039-7B18-43A4-4364-BA7BA054B737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1CC428-9435-8E6B-3D61-9E3FFD7DC9F4}"/>
              </a:ext>
            </a:extLst>
          </p:cNvPr>
          <p:cNvSpPr txBox="1"/>
          <p:nvPr/>
        </p:nvSpPr>
        <p:spPr>
          <a:xfrm>
            <a:off x="2671289" y="2581315"/>
            <a:ext cx="6906450" cy="1300286"/>
          </a:xfrm>
          <a:prstGeom prst="roundRect">
            <a:avLst/>
          </a:prstGeom>
          <a:solidFill>
            <a:srgbClr val="F5B99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Tôi có kích thước nhỏ gọn nhất trong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gia đình máy tính.</a:t>
            </a:r>
          </a:p>
        </p:txBody>
      </p:sp>
      <p:sp>
        <p:nvSpPr>
          <p:cNvPr id="23" name="Flowchart: Terminator 22">
            <a:extLst>
              <a:ext uri="{FF2B5EF4-FFF2-40B4-BE49-F238E27FC236}">
                <a16:creationId xmlns:a16="http://schemas.microsoft.com/office/drawing/2014/main" id="{20D6856B-E9FC-F798-08D2-07F91871BBE3}"/>
              </a:ext>
            </a:extLst>
          </p:cNvPr>
          <p:cNvSpPr/>
          <p:nvPr/>
        </p:nvSpPr>
        <p:spPr>
          <a:xfrm>
            <a:off x="2128442" y="4190647"/>
            <a:ext cx="3879417" cy="755666"/>
          </a:xfrm>
          <a:prstGeom prst="flowChartTerminator">
            <a:avLst/>
          </a:prstGeom>
          <a:solidFill>
            <a:srgbClr val="80BEAF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Máy tính để bàn</a:t>
            </a:r>
          </a:p>
        </p:txBody>
      </p:sp>
      <p:sp>
        <p:nvSpPr>
          <p:cNvPr id="24" name="Flowchart: Terminator 23">
            <a:extLst>
              <a:ext uri="{FF2B5EF4-FFF2-40B4-BE49-F238E27FC236}">
                <a16:creationId xmlns:a16="http://schemas.microsoft.com/office/drawing/2014/main" id="{0BE97145-1C11-0CDF-47F4-B5ADD25ED104}"/>
              </a:ext>
            </a:extLst>
          </p:cNvPr>
          <p:cNvSpPr/>
          <p:nvPr/>
        </p:nvSpPr>
        <p:spPr>
          <a:xfrm>
            <a:off x="2177084" y="5175519"/>
            <a:ext cx="3879417" cy="755666"/>
          </a:xfrm>
          <a:prstGeom prst="flowChartTerminator">
            <a:avLst/>
          </a:prstGeom>
          <a:solidFill>
            <a:srgbClr val="ADC965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Máy tính xách tay</a:t>
            </a:r>
          </a:p>
        </p:txBody>
      </p:sp>
      <p:sp>
        <p:nvSpPr>
          <p:cNvPr id="25" name="Flowchart: Terminator 24">
            <a:extLst>
              <a:ext uri="{FF2B5EF4-FFF2-40B4-BE49-F238E27FC236}">
                <a16:creationId xmlns:a16="http://schemas.microsoft.com/office/drawing/2014/main" id="{94BCA7FC-0272-07EB-736C-E325C4F12189}"/>
              </a:ext>
            </a:extLst>
          </p:cNvPr>
          <p:cNvSpPr/>
          <p:nvPr/>
        </p:nvSpPr>
        <p:spPr>
          <a:xfrm>
            <a:off x="6262292" y="4165584"/>
            <a:ext cx="3879417" cy="755666"/>
          </a:xfrm>
          <a:prstGeom prst="flowChartTerminator">
            <a:avLst/>
          </a:prstGeom>
          <a:solidFill>
            <a:srgbClr val="FAC172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Máy tính bảng</a:t>
            </a:r>
          </a:p>
        </p:txBody>
      </p:sp>
      <p:sp>
        <p:nvSpPr>
          <p:cNvPr id="26" name="Flowchart: Terminator 25">
            <a:extLst>
              <a:ext uri="{FF2B5EF4-FFF2-40B4-BE49-F238E27FC236}">
                <a16:creationId xmlns:a16="http://schemas.microsoft.com/office/drawing/2014/main" id="{0068BCB0-9344-C6E4-FAB6-64E488A977EB}"/>
              </a:ext>
            </a:extLst>
          </p:cNvPr>
          <p:cNvSpPr/>
          <p:nvPr/>
        </p:nvSpPr>
        <p:spPr>
          <a:xfrm>
            <a:off x="6350433" y="5175519"/>
            <a:ext cx="3879417" cy="755666"/>
          </a:xfrm>
          <a:prstGeom prst="flowChartTerminator">
            <a:avLst/>
          </a:prstGeom>
          <a:solidFill>
            <a:srgbClr val="B3DDD1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Điện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thoại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minh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06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13" name="Picture 8" descr="Anh Dong (182)">
            <a:extLst>
              <a:ext uri="{FF2B5EF4-FFF2-40B4-BE49-F238E27FC236}">
                <a16:creationId xmlns:a16="http://schemas.microsoft.com/office/drawing/2014/main" id="{5E7469F4-2ABF-4613-1524-F3B20168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69" y="3413758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Anh Dong (182)">
            <a:extLst>
              <a:ext uri="{FF2B5EF4-FFF2-40B4-BE49-F238E27FC236}">
                <a16:creationId xmlns:a16="http://schemas.microsoft.com/office/drawing/2014/main" id="{833015D7-79EF-D5A7-68D4-7049BCEA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92500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C10039-7B18-43A4-4364-BA7BA054B737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27B09F-929E-AEDF-9854-1B7BB0543E43}"/>
              </a:ext>
            </a:extLst>
          </p:cNvPr>
          <p:cNvSpPr txBox="1"/>
          <p:nvPr/>
        </p:nvSpPr>
        <p:spPr>
          <a:xfrm>
            <a:off x="2777592" y="2785566"/>
            <a:ext cx="6906450" cy="1300286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Tôi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được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bàn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làm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việc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không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thể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mang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theo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di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chuyển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mọi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nơi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948AB796-5AAE-D7E7-C097-BFFED33AD4E2}"/>
              </a:ext>
            </a:extLst>
          </p:cNvPr>
          <p:cNvSpPr/>
          <p:nvPr/>
        </p:nvSpPr>
        <p:spPr>
          <a:xfrm>
            <a:off x="2324623" y="4374004"/>
            <a:ext cx="3683236" cy="755666"/>
          </a:xfrm>
          <a:prstGeom prst="flowChartTerminator">
            <a:avLst/>
          </a:prstGeom>
          <a:solidFill>
            <a:srgbClr val="ADC965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Máy tính để bàn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611640B7-9453-7D47-884C-0080C26D8EF7}"/>
              </a:ext>
            </a:extLst>
          </p:cNvPr>
          <p:cNvSpPr/>
          <p:nvPr/>
        </p:nvSpPr>
        <p:spPr>
          <a:xfrm>
            <a:off x="2373265" y="5358876"/>
            <a:ext cx="3683236" cy="755666"/>
          </a:xfrm>
          <a:prstGeom prst="flowChartTerminator">
            <a:avLst/>
          </a:prstGeom>
          <a:solidFill>
            <a:srgbClr val="FAC172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Máy tính xách tay</a:t>
            </a: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DA0CE23-AF43-C510-FC3B-A00C9558BB49}"/>
              </a:ext>
            </a:extLst>
          </p:cNvPr>
          <p:cNvSpPr/>
          <p:nvPr/>
        </p:nvSpPr>
        <p:spPr>
          <a:xfrm>
            <a:off x="6458473" y="4348941"/>
            <a:ext cx="3683236" cy="755666"/>
          </a:xfrm>
          <a:prstGeom prst="flowChartTerminator">
            <a:avLst/>
          </a:prstGeom>
          <a:solidFill>
            <a:srgbClr val="EE9C6A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Máy tính bảng</a:t>
            </a: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9B86E17-C36A-7B31-FCF8-170CC47F3E8D}"/>
              </a:ext>
            </a:extLst>
          </p:cNvPr>
          <p:cNvSpPr/>
          <p:nvPr/>
        </p:nvSpPr>
        <p:spPr>
          <a:xfrm>
            <a:off x="6546614" y="5358876"/>
            <a:ext cx="3683236" cy="755666"/>
          </a:xfrm>
          <a:prstGeom prst="flowChartTerminator">
            <a:avLst/>
          </a:prstGeom>
          <a:solidFill>
            <a:srgbClr val="80BEAF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D. Điện thoại thông minh</a:t>
            </a:r>
          </a:p>
        </p:txBody>
      </p:sp>
    </p:spTree>
    <p:extLst>
      <p:ext uri="{BB962C8B-B14F-4D97-AF65-F5344CB8AC3E}">
        <p14:creationId xmlns:p14="http://schemas.microsoft.com/office/powerpoint/2010/main" val="225471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1" grpId="0"/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13" name="Picture 8" descr="Anh Dong (182)">
            <a:extLst>
              <a:ext uri="{FF2B5EF4-FFF2-40B4-BE49-F238E27FC236}">
                <a16:creationId xmlns:a16="http://schemas.microsoft.com/office/drawing/2014/main" id="{5E7469F4-2ABF-4613-1524-F3B20168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69" y="3413758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Anh Dong (182)">
            <a:extLst>
              <a:ext uri="{FF2B5EF4-FFF2-40B4-BE49-F238E27FC236}">
                <a16:creationId xmlns:a16="http://schemas.microsoft.com/office/drawing/2014/main" id="{833015D7-79EF-D5A7-68D4-7049BCEA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92500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C10039-7B18-43A4-4364-BA7BA054B737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9FA105-A867-AE26-26DC-AE8F49E96275}"/>
              </a:ext>
            </a:extLst>
          </p:cNvPr>
          <p:cNvSpPr txBox="1"/>
          <p:nvPr/>
        </p:nvSpPr>
        <p:spPr>
          <a:xfrm>
            <a:off x="2642461" y="2718967"/>
            <a:ext cx="6906450" cy="1300286"/>
          </a:xfrm>
          <a:prstGeom prst="roundRect">
            <a:avLst/>
          </a:prstGeom>
          <a:solidFill>
            <a:srgbClr val="FF835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latin typeface="UTM Avo" panose="02040603050506020204" pitchFamily="18" charset="0"/>
              </a:rPr>
              <a:t>Các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bộ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phận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của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tôi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được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gắn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liền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với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nhau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thành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một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khối</a:t>
            </a:r>
            <a:r>
              <a:rPr lang="en-US" sz="25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EA685710-21BB-1E2B-209F-2BBEC0D10E93}"/>
              </a:ext>
            </a:extLst>
          </p:cNvPr>
          <p:cNvSpPr/>
          <p:nvPr/>
        </p:nvSpPr>
        <p:spPr>
          <a:xfrm>
            <a:off x="2090115" y="4314045"/>
            <a:ext cx="3595903" cy="755666"/>
          </a:xfrm>
          <a:prstGeom prst="flowChartTerminator">
            <a:avLst/>
          </a:prstGeom>
          <a:solidFill>
            <a:srgbClr val="B3DDD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A. Máy tính để bàn</a:t>
            </a:r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id="{7B9E36D1-C3F7-23BD-5B40-9AEAEDE54420}"/>
              </a:ext>
            </a:extLst>
          </p:cNvPr>
          <p:cNvSpPr/>
          <p:nvPr/>
        </p:nvSpPr>
        <p:spPr>
          <a:xfrm>
            <a:off x="2138757" y="5298917"/>
            <a:ext cx="3595903" cy="755666"/>
          </a:xfrm>
          <a:prstGeom prst="flowChartTerminator">
            <a:avLst/>
          </a:prstGeom>
          <a:solidFill>
            <a:srgbClr val="FAC17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B. Máy tính xách tay</a:t>
            </a:r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8705137B-9CF7-AA23-3844-EB64707871CE}"/>
              </a:ext>
            </a:extLst>
          </p:cNvPr>
          <p:cNvSpPr/>
          <p:nvPr/>
        </p:nvSpPr>
        <p:spPr>
          <a:xfrm>
            <a:off x="6223965" y="4288982"/>
            <a:ext cx="3595903" cy="755666"/>
          </a:xfrm>
          <a:prstGeom prst="flowChartTerminator">
            <a:avLst/>
          </a:prstGeom>
          <a:solidFill>
            <a:srgbClr val="80BE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C. Máy tính bảng</a:t>
            </a:r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55BFC4D-DA13-E424-14D8-2D5157B0C548}"/>
              </a:ext>
            </a:extLst>
          </p:cNvPr>
          <p:cNvSpPr/>
          <p:nvPr/>
        </p:nvSpPr>
        <p:spPr>
          <a:xfrm>
            <a:off x="6312106" y="5298917"/>
            <a:ext cx="3595903" cy="755666"/>
          </a:xfrm>
          <a:prstGeom prst="flowChartTerminator">
            <a:avLst/>
          </a:prstGeom>
          <a:solidFill>
            <a:srgbClr val="ADC96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D. Điện thoại thông minh</a:t>
            </a:r>
          </a:p>
        </p:txBody>
      </p:sp>
    </p:spTree>
    <p:extLst>
      <p:ext uri="{BB962C8B-B14F-4D97-AF65-F5344CB8AC3E}">
        <p14:creationId xmlns:p14="http://schemas.microsoft.com/office/powerpoint/2010/main" val="45353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1" grpId="0"/>
      <p:bldP spid="10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13" name="Picture 8" descr="Anh Dong (182)">
            <a:extLst>
              <a:ext uri="{FF2B5EF4-FFF2-40B4-BE49-F238E27FC236}">
                <a16:creationId xmlns:a16="http://schemas.microsoft.com/office/drawing/2014/main" id="{5E7469F4-2ABF-4613-1524-F3B20168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69" y="3413758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Anh Dong (182)">
            <a:extLst>
              <a:ext uri="{FF2B5EF4-FFF2-40B4-BE49-F238E27FC236}">
                <a16:creationId xmlns:a16="http://schemas.microsoft.com/office/drawing/2014/main" id="{833015D7-79EF-D5A7-68D4-7049BCEA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92500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C10039-7B18-43A4-4364-BA7BA054B737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61DEC4-87E8-1128-9D39-12DA9D82F080}"/>
              </a:ext>
            </a:extLst>
          </p:cNvPr>
          <p:cNvSpPr txBox="1"/>
          <p:nvPr/>
        </p:nvSpPr>
        <p:spPr>
          <a:xfrm>
            <a:off x="2246932" y="2654399"/>
            <a:ext cx="7709221" cy="1241191"/>
          </a:xfrm>
          <a:prstGeom prst="roundRect">
            <a:avLst/>
          </a:prstGeom>
          <a:solidFill>
            <a:srgbClr val="F5B99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Kích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thước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quyển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ta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thước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nhỏ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gọn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587D69E4-C147-8B72-C900-B443AB84B765}"/>
              </a:ext>
            </a:extLst>
          </p:cNvPr>
          <p:cNvSpPr/>
          <p:nvPr/>
        </p:nvSpPr>
        <p:spPr>
          <a:xfrm>
            <a:off x="2246932" y="4314045"/>
            <a:ext cx="3699976" cy="755666"/>
          </a:xfrm>
          <a:prstGeom prst="flowChartTerminator">
            <a:avLst/>
          </a:prstGeom>
          <a:solidFill>
            <a:srgbClr val="ADC96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A. Máy tính để bàn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D6AA5627-5231-08B2-7066-6AA6211737F7}"/>
              </a:ext>
            </a:extLst>
          </p:cNvPr>
          <p:cNvSpPr/>
          <p:nvPr/>
        </p:nvSpPr>
        <p:spPr>
          <a:xfrm>
            <a:off x="2295574" y="5298917"/>
            <a:ext cx="3699976" cy="755666"/>
          </a:xfrm>
          <a:prstGeom prst="flowChartTerminator">
            <a:avLst/>
          </a:prstGeom>
          <a:solidFill>
            <a:srgbClr val="89D5C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B. Máy tính xách tay</a:t>
            </a: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21EF30E5-15F0-D6B1-01F2-892C8D91F751}"/>
              </a:ext>
            </a:extLst>
          </p:cNvPr>
          <p:cNvSpPr/>
          <p:nvPr/>
        </p:nvSpPr>
        <p:spPr>
          <a:xfrm>
            <a:off x="6380782" y="4288982"/>
            <a:ext cx="3699976" cy="755666"/>
          </a:xfrm>
          <a:prstGeom prst="flowChartTerminator">
            <a:avLst/>
          </a:prstGeom>
          <a:solidFill>
            <a:srgbClr val="EE9C6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C. Máy tính bảng</a:t>
            </a: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21673876-78CB-7FC8-4A25-53CDBA7F532C}"/>
              </a:ext>
            </a:extLst>
          </p:cNvPr>
          <p:cNvSpPr/>
          <p:nvPr/>
        </p:nvSpPr>
        <p:spPr>
          <a:xfrm>
            <a:off x="6468923" y="5298917"/>
            <a:ext cx="3699976" cy="755666"/>
          </a:xfrm>
          <a:prstGeom prst="flowChartTerminator">
            <a:avLst/>
          </a:prstGeom>
          <a:solidFill>
            <a:srgbClr val="FAC17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D. Điện thoại thông minh</a:t>
            </a:r>
          </a:p>
        </p:txBody>
      </p:sp>
    </p:spTree>
    <p:extLst>
      <p:ext uri="{BB962C8B-B14F-4D97-AF65-F5344CB8AC3E}">
        <p14:creationId xmlns:p14="http://schemas.microsoft.com/office/powerpoint/2010/main" val="237483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1" grpId="0"/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13" name="Picture 8" descr="Anh Dong (182)">
            <a:extLst>
              <a:ext uri="{FF2B5EF4-FFF2-40B4-BE49-F238E27FC236}">
                <a16:creationId xmlns:a16="http://schemas.microsoft.com/office/drawing/2014/main" id="{5E7469F4-2ABF-4613-1524-F3B20168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69" y="3413758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Anh Dong (182)">
            <a:extLst>
              <a:ext uri="{FF2B5EF4-FFF2-40B4-BE49-F238E27FC236}">
                <a16:creationId xmlns:a16="http://schemas.microsoft.com/office/drawing/2014/main" id="{833015D7-79EF-D5A7-68D4-7049BCEA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76600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C10039-7B18-43A4-4364-BA7BA054B737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EA8A9-993E-4703-F1DA-6A456059871A}"/>
              </a:ext>
            </a:extLst>
          </p:cNvPr>
          <p:cNvSpPr txBox="1"/>
          <p:nvPr/>
        </p:nvSpPr>
        <p:spPr>
          <a:xfrm>
            <a:off x="2478841" y="2548583"/>
            <a:ext cx="6726435" cy="1288722"/>
          </a:xfrm>
          <a:prstGeom prst="roundRect">
            <a:avLst/>
          </a:prstGeom>
          <a:solidFill>
            <a:srgbClr val="F5B99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K</a:t>
            </a:r>
            <a:r>
              <a:rPr lang="vi-VN" sz="2400" dirty="0">
                <a:latin typeface="UTM Avo" panose="02040603050506020204" pitchFamily="18" charset="0"/>
              </a:rPr>
              <a:t>ích thước thân mình tôi giống như một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chiếc bảng con.</a:t>
            </a:r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705DDEE9-700D-2B3E-60B6-4B460ADFF279}"/>
              </a:ext>
            </a:extLst>
          </p:cNvPr>
          <p:cNvSpPr/>
          <p:nvPr/>
        </p:nvSpPr>
        <p:spPr>
          <a:xfrm>
            <a:off x="1865170" y="4225842"/>
            <a:ext cx="3676886" cy="755666"/>
          </a:xfrm>
          <a:prstGeom prst="flowChartTerminator">
            <a:avLst/>
          </a:prstGeom>
          <a:solidFill>
            <a:srgbClr val="D1DC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A. Máy tính để bàn</a:t>
            </a:r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id="{AC89FFF5-E528-DC65-BD1E-2BE069497FB9}"/>
              </a:ext>
            </a:extLst>
          </p:cNvPr>
          <p:cNvSpPr/>
          <p:nvPr/>
        </p:nvSpPr>
        <p:spPr>
          <a:xfrm>
            <a:off x="1913812" y="5210714"/>
            <a:ext cx="3676886" cy="755666"/>
          </a:xfrm>
          <a:prstGeom prst="flowChartTerminator">
            <a:avLst/>
          </a:prstGeom>
          <a:solidFill>
            <a:srgbClr val="FAC17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B. Máy tính xách tay</a:t>
            </a:r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46627E12-4E8D-8187-7B3D-F0F760AB3F5F}"/>
              </a:ext>
            </a:extLst>
          </p:cNvPr>
          <p:cNvSpPr/>
          <p:nvPr/>
        </p:nvSpPr>
        <p:spPr>
          <a:xfrm>
            <a:off x="5999020" y="4200779"/>
            <a:ext cx="3676886" cy="755666"/>
          </a:xfrm>
          <a:prstGeom prst="flowChartTerminator">
            <a:avLst/>
          </a:prstGeom>
          <a:solidFill>
            <a:srgbClr val="ADC96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C. Máy tính bảng</a:t>
            </a:r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866D7AD1-922D-C68F-32DF-0F7F2EFCB2FE}"/>
              </a:ext>
            </a:extLst>
          </p:cNvPr>
          <p:cNvSpPr/>
          <p:nvPr/>
        </p:nvSpPr>
        <p:spPr>
          <a:xfrm>
            <a:off x="6087161" y="5210714"/>
            <a:ext cx="3676886" cy="755666"/>
          </a:xfrm>
          <a:prstGeom prst="flowChartTerminator">
            <a:avLst/>
          </a:prstGeom>
          <a:solidFill>
            <a:srgbClr val="89D5C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D.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thoại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thông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minh</a:t>
            </a:r>
            <a:endParaRPr lang="en-US" sz="20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19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1" grpId="0"/>
      <p:bldP spid="10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Anh Dong (393)">
            <a:extLst>
              <a:ext uri="{FF2B5EF4-FFF2-40B4-BE49-F238E27FC236}">
                <a16:creationId xmlns:a16="http://schemas.microsoft.com/office/drawing/2014/main" id="{ED605444-56BA-88C4-F280-ACCDAFBC9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21" y="4921250"/>
            <a:ext cx="1745862" cy="17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arefree-KevinMacLeod-4820257">
            <a:hlinkClick r:id="" action="ppaction://media"/>
            <a:extLst>
              <a:ext uri="{FF2B5EF4-FFF2-40B4-BE49-F238E27FC236}">
                <a16:creationId xmlns:a16="http://schemas.microsoft.com/office/drawing/2014/main" id="{7CB9544D-4137-3BB2-F624-DD66246EB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6213" y="5724734"/>
            <a:ext cx="609600" cy="609600"/>
          </a:xfrm>
          <a:prstGeom prst="rect">
            <a:avLst/>
          </a:prstGeom>
        </p:spPr>
      </p:pic>
      <p:pic>
        <p:nvPicPr>
          <p:cNvPr id="13" name="Picture 8" descr="Anh Dong (182)">
            <a:extLst>
              <a:ext uri="{FF2B5EF4-FFF2-40B4-BE49-F238E27FC236}">
                <a16:creationId xmlns:a16="http://schemas.microsoft.com/office/drawing/2014/main" id="{5E7469F4-2ABF-4613-1524-F3B20168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669" y="3413758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Anh Dong (182)">
            <a:extLst>
              <a:ext uri="{FF2B5EF4-FFF2-40B4-BE49-F238E27FC236}">
                <a16:creationId xmlns:a16="http://schemas.microsoft.com/office/drawing/2014/main" id="{833015D7-79EF-D5A7-68D4-7049BCEA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76600"/>
            <a:ext cx="41338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C10039-7B18-43A4-4364-BA7BA054B737}"/>
              </a:ext>
            </a:extLst>
          </p:cNvPr>
          <p:cNvSpPr txBox="1"/>
          <p:nvPr/>
        </p:nvSpPr>
        <p:spPr>
          <a:xfrm>
            <a:off x="4407205" y="1647286"/>
            <a:ext cx="3518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>
                  <a:solidFill>
                    <a:srgbClr val="FA7176">
                      <a:lumMod val="75000"/>
                    </a:srgbClr>
                  </a:solidFill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</a:rPr>
              <a:t>TÔI LÀ AI?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30D90F-709D-EDB6-6F52-EA51E03EE480}"/>
              </a:ext>
            </a:extLst>
          </p:cNvPr>
          <p:cNvSpPr txBox="1"/>
          <p:nvPr/>
        </p:nvSpPr>
        <p:spPr>
          <a:xfrm>
            <a:off x="2739641" y="2725582"/>
            <a:ext cx="6954271" cy="1241191"/>
          </a:xfrm>
          <a:prstGeom prst="roundRect">
            <a:avLst/>
          </a:prstGeom>
          <a:solidFill>
            <a:srgbClr val="F5B99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Tôi cũng có bàn phím ảo và chuột cảm ứng nhưng tôi là em út trong gia đình máy tính.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1CB3659F-1A84-E168-8525-910602B6DACE}"/>
              </a:ext>
            </a:extLst>
          </p:cNvPr>
          <p:cNvSpPr/>
          <p:nvPr/>
        </p:nvSpPr>
        <p:spPr>
          <a:xfrm>
            <a:off x="2274492" y="4362029"/>
            <a:ext cx="3639095" cy="755666"/>
          </a:xfrm>
          <a:prstGeom prst="flowChartTerminator">
            <a:avLst/>
          </a:prstGeom>
          <a:solidFill>
            <a:srgbClr val="ADC96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A. Máy tính để bàn</a:t>
            </a: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21D54181-7AC0-36F5-060A-A6C660D87C65}"/>
              </a:ext>
            </a:extLst>
          </p:cNvPr>
          <p:cNvSpPr/>
          <p:nvPr/>
        </p:nvSpPr>
        <p:spPr>
          <a:xfrm>
            <a:off x="2323134" y="5346901"/>
            <a:ext cx="3639095" cy="755666"/>
          </a:xfrm>
          <a:prstGeom prst="flowChartTerminator">
            <a:avLst/>
          </a:prstGeom>
          <a:solidFill>
            <a:srgbClr val="89D5C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B. Máy tính xách tay</a:t>
            </a: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A05A4F1A-6962-DADA-56C1-1AF602C83F56}"/>
              </a:ext>
            </a:extLst>
          </p:cNvPr>
          <p:cNvSpPr/>
          <p:nvPr/>
        </p:nvSpPr>
        <p:spPr>
          <a:xfrm>
            <a:off x="6408342" y="4336966"/>
            <a:ext cx="3639095" cy="755666"/>
          </a:xfrm>
          <a:prstGeom prst="flowChartTerminator">
            <a:avLst/>
          </a:prstGeom>
          <a:solidFill>
            <a:srgbClr val="FAC17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UTM Avo" panose="02040603050506020204" pitchFamily="18" charset="0"/>
              </a:rPr>
              <a:t>C. Máy tính bảng</a:t>
            </a: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326F943C-5433-1E5E-9567-0126BF0DF30C}"/>
              </a:ext>
            </a:extLst>
          </p:cNvPr>
          <p:cNvSpPr/>
          <p:nvPr/>
        </p:nvSpPr>
        <p:spPr>
          <a:xfrm>
            <a:off x="6496483" y="5346901"/>
            <a:ext cx="3639095" cy="755666"/>
          </a:xfrm>
          <a:prstGeom prst="flowChartTerminator">
            <a:avLst/>
          </a:prstGeom>
          <a:solidFill>
            <a:srgbClr val="FF835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D.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thoại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thông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</a:rPr>
              <a:t>minh</a:t>
            </a:r>
            <a:endParaRPr lang="en-US" sz="20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AutoShape 2" descr="Màu pastel là gì? Và ứng dụng trong thiết kế nội thất">
            <a:extLst>
              <a:ext uri="{FF2B5EF4-FFF2-40B4-BE49-F238E27FC236}">
                <a16:creationId xmlns:a16="http://schemas.microsoft.com/office/drawing/2014/main" id="{FA720730-46BE-E3E8-7D44-062693EA02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1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8.33333E-7 7.40741E-7 L 8.33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1" grpId="0"/>
      <p:bldP spid="3" grpId="0" animBg="1"/>
      <p:bldP spid="4" grpId="0" animBg="1"/>
      <p:bldP spid="6" grpId="0" animBg="1"/>
      <p:bldP spid="7" grpId="0" animBg="1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50067E87-AC0F-B223-FBFC-D994E0D5F78F}"/>
              </a:ext>
            </a:extLst>
          </p:cNvPr>
          <p:cNvSpPr/>
          <p:nvPr/>
        </p:nvSpPr>
        <p:spPr>
          <a:xfrm>
            <a:off x="2920215" y="2899981"/>
            <a:ext cx="4875873" cy="2182713"/>
          </a:xfrm>
          <a:prstGeom prst="ellipse">
            <a:avLst/>
          </a:prstGeom>
          <a:solidFill>
            <a:srgbClr val="457BDA">
              <a:lumMod val="60000"/>
              <a:lumOff val="40000"/>
            </a:srgbClr>
          </a:solidFill>
          <a:ln w="25400" cap="flat" cmpd="sng" algn="ctr">
            <a:solidFill>
              <a:srgbClr val="8FB0E9"/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DD464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0688D38-EE49-9DC9-8161-665A20C10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211" y="3981412"/>
            <a:ext cx="1692980" cy="169298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989FB06-E830-046D-D095-90E2BBCB8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841" y="1905521"/>
            <a:ext cx="2244154" cy="224415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CFC976D-8F3F-CBB8-DF9B-4DAAF2763C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586" y="2289968"/>
            <a:ext cx="2124231" cy="147525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E00BA09-B1BA-7F22-BA83-DBE390770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2078" y="4113309"/>
            <a:ext cx="2484923" cy="165661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69A32B1-CBB5-14E7-755B-00A71A66D239}"/>
              </a:ext>
            </a:extLst>
          </p:cNvPr>
          <p:cNvSpPr txBox="1"/>
          <p:nvPr/>
        </p:nvSpPr>
        <p:spPr>
          <a:xfrm>
            <a:off x="910341" y="2456694"/>
            <a:ext cx="2420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Máy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tính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để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bàn</a:t>
            </a:r>
            <a:endParaRPr lang="en-US" sz="2000" i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6918C8E-6EC6-1D0A-8E12-C85627D6BB16}"/>
              </a:ext>
            </a:extLst>
          </p:cNvPr>
          <p:cNvSpPr txBox="1"/>
          <p:nvPr/>
        </p:nvSpPr>
        <p:spPr>
          <a:xfrm>
            <a:off x="669886" y="5369814"/>
            <a:ext cx="2455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Máy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tính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bảng</a:t>
            </a:r>
            <a:endParaRPr kumimoji="0" lang="en-US" sz="200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8C0D09-2593-EBF5-7582-7124B6C3BF10}"/>
              </a:ext>
            </a:extLst>
          </p:cNvPr>
          <p:cNvSpPr txBox="1"/>
          <p:nvPr/>
        </p:nvSpPr>
        <p:spPr>
          <a:xfrm>
            <a:off x="7605967" y="1990833"/>
            <a:ext cx="2750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Máy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tính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xách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tay</a:t>
            </a:r>
            <a:endParaRPr lang="en-US" sz="2000" i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981D51-465D-F577-76A3-064304FE0C49}"/>
              </a:ext>
            </a:extLst>
          </p:cNvPr>
          <p:cNvSpPr txBox="1"/>
          <p:nvPr/>
        </p:nvSpPr>
        <p:spPr>
          <a:xfrm>
            <a:off x="7281593" y="5130553"/>
            <a:ext cx="2340843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thoại</a:t>
            </a:r>
            <a:endParaRPr lang="en-US" sz="2000" i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  <a:buClrTx/>
            </a:pP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thông</a:t>
            </a:r>
            <a:r>
              <a:rPr lang="en-US" sz="20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minh</a:t>
            </a:r>
            <a:endParaRPr lang="en-US" sz="2000" i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1D4C1841-9EE9-C591-F6AC-14448C7FDB91}"/>
              </a:ext>
            </a:extLst>
          </p:cNvPr>
          <p:cNvSpPr/>
          <p:nvPr/>
        </p:nvSpPr>
        <p:spPr>
          <a:xfrm rot="3187222" flipV="1">
            <a:off x="982047" y="1564951"/>
            <a:ext cx="2985571" cy="1573072"/>
          </a:xfrm>
          <a:prstGeom prst="arc">
            <a:avLst/>
          </a:prstGeom>
          <a:noFill/>
          <a:ln w="9525" cap="flat" cmpd="sng" algn="ctr">
            <a:solidFill>
              <a:srgbClr val="457BDA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7387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812C0D90-0051-9CEC-CACB-2C988216509F}"/>
              </a:ext>
            </a:extLst>
          </p:cNvPr>
          <p:cNvSpPr/>
          <p:nvPr/>
        </p:nvSpPr>
        <p:spPr>
          <a:xfrm rot="18111131">
            <a:off x="990535" y="4929592"/>
            <a:ext cx="3419507" cy="2288035"/>
          </a:xfrm>
          <a:prstGeom prst="arc">
            <a:avLst/>
          </a:prstGeom>
          <a:noFill/>
          <a:ln w="9525" cap="flat" cmpd="sng" algn="ctr">
            <a:solidFill>
              <a:srgbClr val="457BDA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7387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C0C30040-F65E-EBFE-8517-0695A437CED1}"/>
              </a:ext>
            </a:extLst>
          </p:cNvPr>
          <p:cNvSpPr/>
          <p:nvPr/>
        </p:nvSpPr>
        <p:spPr>
          <a:xfrm rot="17236328" flipH="1" flipV="1">
            <a:off x="6201579" y="888138"/>
            <a:ext cx="3039661" cy="2252217"/>
          </a:xfrm>
          <a:prstGeom prst="arc">
            <a:avLst/>
          </a:prstGeom>
          <a:noFill/>
          <a:ln w="9525" cap="flat" cmpd="sng" algn="ctr">
            <a:solidFill>
              <a:srgbClr val="457BDA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7387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EC334EAA-B1A3-022A-1DD3-892EB563D856}"/>
              </a:ext>
            </a:extLst>
          </p:cNvPr>
          <p:cNvSpPr/>
          <p:nvPr/>
        </p:nvSpPr>
        <p:spPr>
          <a:xfrm rot="21050191">
            <a:off x="6204100" y="4511117"/>
            <a:ext cx="2340842" cy="1925533"/>
          </a:xfrm>
          <a:prstGeom prst="arc">
            <a:avLst/>
          </a:prstGeom>
          <a:noFill/>
          <a:ln w="9525" cap="flat" cmpd="sng" algn="ctr">
            <a:solidFill>
              <a:srgbClr val="457BDA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7387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95208E5-F9CB-BBC4-29AF-1DDA1887CE00}"/>
              </a:ext>
            </a:extLst>
          </p:cNvPr>
          <p:cNvSpPr txBox="1"/>
          <p:nvPr/>
        </p:nvSpPr>
        <p:spPr>
          <a:xfrm>
            <a:off x="2304938" y="6171623"/>
            <a:ext cx="5491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5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Một</a:t>
            </a:r>
            <a:r>
              <a:rPr lang="en-US" sz="25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số</a:t>
            </a:r>
            <a:r>
              <a:rPr lang="en-US" sz="25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loại</a:t>
            </a:r>
            <a:r>
              <a:rPr lang="en-US" sz="25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máy</a:t>
            </a:r>
            <a:r>
              <a:rPr lang="en-US" sz="25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tính</a:t>
            </a:r>
            <a:r>
              <a:rPr lang="en-US" sz="25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thông</a:t>
            </a:r>
            <a:r>
              <a:rPr lang="en-US" sz="25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dụng</a:t>
            </a:r>
            <a:endParaRPr lang="en-US" sz="25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8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43A283C-9DD1-8FCF-253D-4FE756C1F874}"/>
              </a:ext>
            </a:extLst>
          </p:cNvPr>
          <p:cNvGrpSpPr/>
          <p:nvPr/>
        </p:nvGrpSpPr>
        <p:grpSpPr>
          <a:xfrm>
            <a:off x="2381250" y="1651000"/>
            <a:ext cx="7429500" cy="4216400"/>
            <a:chOff x="2381250" y="1320800"/>
            <a:chExt cx="7429500" cy="42164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698FCC-F9CC-9FC6-F41B-FFD8075F55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8518"/>
            <a:stretch/>
          </p:blipFill>
          <p:spPr>
            <a:xfrm>
              <a:off x="2381250" y="1320800"/>
              <a:ext cx="7429500" cy="4216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4B9AED-B0BF-FDBA-72A1-9639735C11CA}"/>
                </a:ext>
              </a:extLst>
            </p:cNvPr>
            <p:cNvSpPr txBox="1"/>
            <p:nvPr/>
          </p:nvSpPr>
          <p:spPr>
            <a:xfrm>
              <a:off x="2616200" y="2037080"/>
              <a:ext cx="6934200" cy="2783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lvl="0" indent="-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 charset="0"/>
                </a:rPr>
                <a:t>Có nhiều loại máy tính thông dụng khác nhau: máy tính để bàn, máy tính xách tay, máy tính bảng và điện thoại thông minh. </a:t>
              </a:r>
            </a:p>
            <a:p>
              <a:pPr marL="342900" lvl="0" indent="-3429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 charset="0"/>
                </a:rPr>
                <a:t>Chúng được sử dụng phổ biến trong tất cả các hoạt động của đời sống và xã hội.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257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2">
            <a:extLst>
              <a:ext uri="{FF2B5EF4-FFF2-40B4-BE49-F238E27FC236}">
                <a16:creationId xmlns:a16="http://schemas.microsoft.com/office/drawing/2014/main" id="{4A69201F-1A75-04CD-D2AC-30524E39B0D9}"/>
              </a:ext>
            </a:extLst>
          </p:cNvPr>
          <p:cNvSpPr txBox="1">
            <a:spLocks/>
          </p:cNvSpPr>
          <p:nvPr/>
        </p:nvSpPr>
        <p:spPr>
          <a:xfrm>
            <a:off x="577509" y="1740011"/>
            <a:ext cx="6379300" cy="634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87C"/>
              </a:buClr>
              <a:buSzPts val="3000"/>
              <a:buFont typeface="Grandstander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1.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Những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máy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tính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thông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sym typeface="Grandstander"/>
              </a:rPr>
              <a:t>dụng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sym typeface="Grandstander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42B54C-F35D-895F-8DD2-EE607B57CD0B}"/>
              </a:ext>
            </a:extLst>
          </p:cNvPr>
          <p:cNvSpPr txBox="1"/>
          <p:nvPr/>
        </p:nvSpPr>
        <p:spPr>
          <a:xfrm>
            <a:off x="1405800" y="2510207"/>
            <a:ext cx="8650859" cy="58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1: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21" name="Picture 2" descr="Jigsaw ">
            <a:extLst>
              <a:ext uri="{FF2B5EF4-FFF2-40B4-BE49-F238E27FC236}">
                <a16:creationId xmlns:a16="http://schemas.microsoft.com/office/drawing/2014/main" id="{02499C83-2665-75E9-9848-415052253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39" y="2510207"/>
            <a:ext cx="735862" cy="73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D43B877-BACA-3802-E873-399D27753767}"/>
              </a:ext>
            </a:extLst>
          </p:cNvPr>
          <p:cNvSpPr txBox="1"/>
          <p:nvPr/>
        </p:nvSpPr>
        <p:spPr>
          <a:xfrm>
            <a:off x="1405800" y="3407035"/>
            <a:ext cx="7191775" cy="2175135"/>
          </a:xfrm>
          <a:prstGeom prst="round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Chơi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trò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chơi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“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Ghép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cặp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”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Luật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chơi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sẽ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phải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ghép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gọi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từng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loại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máy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đặc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điểm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chúng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sao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phù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hợp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>
            <a:extLst>
              <a:ext uri="{FF2B5EF4-FFF2-40B4-BE49-F238E27FC236}">
                <a16:creationId xmlns:a16="http://schemas.microsoft.com/office/drawing/2014/main" id="{1FAA20AF-0F6E-0CBC-E0EE-5EA732960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198890">
            <a:off x="7381334" y="3144719"/>
            <a:ext cx="3865053" cy="188198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FFD721C-0B3B-07D2-9300-C5F7B10BD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9521" y="3384999"/>
            <a:ext cx="3713542" cy="3713542"/>
          </a:xfrm>
          <a:prstGeom prst="rect">
            <a:avLst/>
          </a:prstGeom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1CE188F3-CF68-42C0-21AF-EDB081AE649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797006" y="3352393"/>
            <a:ext cx="2328622" cy="341189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36342C9-79CF-F49A-89FC-93509AE76DE8}"/>
              </a:ext>
            </a:extLst>
          </p:cNvPr>
          <p:cNvSpPr txBox="1"/>
          <p:nvPr/>
        </p:nvSpPr>
        <p:spPr>
          <a:xfrm>
            <a:off x="7596295" y="3594785"/>
            <a:ext cx="350635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Máy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tính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để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bàn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có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chuột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cảm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ứng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không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nhỉ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36" name="Picture 20">
            <a:extLst>
              <a:ext uri="{FF2B5EF4-FFF2-40B4-BE49-F238E27FC236}">
                <a16:creationId xmlns:a16="http://schemas.microsoft.com/office/drawing/2014/main" id="{9FC51E2A-4F21-B596-F343-DA79FFEF51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9532589">
            <a:off x="7590326" y="5447209"/>
            <a:ext cx="500116" cy="792692"/>
          </a:xfrm>
          <a:prstGeom prst="rect">
            <a:avLst/>
          </a:prstGeom>
        </p:spPr>
      </p:pic>
      <p:pic>
        <p:nvPicPr>
          <p:cNvPr id="37" name="Picture 20">
            <a:extLst>
              <a:ext uri="{FF2B5EF4-FFF2-40B4-BE49-F238E27FC236}">
                <a16:creationId xmlns:a16="http://schemas.microsoft.com/office/drawing/2014/main" id="{A38A42AA-9F2F-39C5-B1D9-14EEC8924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40590" y="5349569"/>
            <a:ext cx="460454" cy="729827"/>
          </a:xfrm>
          <a:prstGeom prst="rect">
            <a:avLst/>
          </a:prstGeom>
        </p:spPr>
      </p:pic>
      <p:pic>
        <p:nvPicPr>
          <p:cNvPr id="38" name="Picture 20">
            <a:extLst>
              <a:ext uri="{FF2B5EF4-FFF2-40B4-BE49-F238E27FC236}">
                <a16:creationId xmlns:a16="http://schemas.microsoft.com/office/drawing/2014/main" id="{4921541B-A2B6-72E6-6B97-312A8D601A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616902">
            <a:off x="8421700" y="5351844"/>
            <a:ext cx="490773" cy="777883"/>
          </a:xfrm>
          <a:prstGeom prst="rect">
            <a:avLst/>
          </a:prstGeom>
        </p:spPr>
      </p:pic>
      <p:sp>
        <p:nvSpPr>
          <p:cNvPr id="39" name="Title 2">
            <a:extLst>
              <a:ext uri="{FF2B5EF4-FFF2-40B4-BE49-F238E27FC236}">
                <a16:creationId xmlns:a16="http://schemas.microsoft.com/office/drawing/2014/main" id="{7C350594-5B1C-055A-8E16-E2EC579FF8E0}"/>
              </a:ext>
            </a:extLst>
          </p:cNvPr>
          <p:cNvSpPr txBox="1">
            <a:spLocks/>
          </p:cNvSpPr>
          <p:nvPr/>
        </p:nvSpPr>
        <p:spPr>
          <a:xfrm>
            <a:off x="577508" y="1740011"/>
            <a:ext cx="9696791" cy="634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randstander"/>
              <a:buNone/>
              <a:defRPr sz="3000" b="1" i="0" u="none" strike="noStrike" cap="none">
                <a:solidFill>
                  <a:schemeClr val="dk1"/>
                </a:solidFill>
                <a:latin typeface="Grandstander"/>
                <a:ea typeface="Grandstander"/>
                <a:cs typeface="Grandstander"/>
                <a:sym typeface="Grandstander"/>
              </a:defRPr>
            </a:lvl9pPr>
          </a:lstStyle>
          <a:p>
            <a:pPr lvl="0">
              <a:buClr>
                <a:srgbClr val="17387C"/>
              </a:buClr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</a:rPr>
              <a:t>2. Các thành phần cơ bản của từng loại máy tính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70A898-79CF-463B-2E83-6319BC60FF81}"/>
              </a:ext>
            </a:extLst>
          </p:cNvPr>
          <p:cNvSpPr txBox="1"/>
          <p:nvPr/>
        </p:nvSpPr>
        <p:spPr>
          <a:xfrm>
            <a:off x="1405800" y="2510207"/>
            <a:ext cx="9964933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Tx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2: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Tìm hiểu thành phần cơ bản của từng loại máy tính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1" name="Picture 2" descr="Jigsaw ">
            <a:extLst>
              <a:ext uri="{FF2B5EF4-FFF2-40B4-BE49-F238E27FC236}">
                <a16:creationId xmlns:a16="http://schemas.microsoft.com/office/drawing/2014/main" id="{9E6F1F0D-446E-6ACF-0C12-D02D8D5A0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39" y="2510207"/>
            <a:ext cx="735862" cy="73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64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11AC1D7-0DE6-31F4-BA66-B551A5E495E6}"/>
              </a:ext>
            </a:extLst>
          </p:cNvPr>
          <p:cNvSpPr/>
          <p:nvPr/>
        </p:nvSpPr>
        <p:spPr>
          <a:xfrm>
            <a:off x="823911" y="1976534"/>
            <a:ext cx="520995" cy="48557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43D8E3-EAD9-A352-DFF1-6930EB14B803}"/>
              </a:ext>
            </a:extLst>
          </p:cNvPr>
          <p:cNvSpPr txBox="1"/>
          <p:nvPr/>
        </p:nvSpPr>
        <p:spPr>
          <a:xfrm>
            <a:off x="1486472" y="1735068"/>
            <a:ext cx="9529507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</a:rPr>
              <a:t>Em hãy chỉ ra thân máy, màn hình, bàn phím và chuột của từng loại máy tính trong các hình dưới đây.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4A18E2-227E-E079-4E9F-B05763CD83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93" t="25300" r="8591" b="2963"/>
          <a:stretch/>
        </p:blipFill>
        <p:spPr>
          <a:xfrm>
            <a:off x="2932056" y="2959627"/>
            <a:ext cx="5610515" cy="380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7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9DCA5A-B89F-378C-5867-5D1472FFF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3969" y="2311182"/>
            <a:ext cx="3772335" cy="37723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EABD00-E47A-5802-5AB9-D9A51F2EB724}"/>
              </a:ext>
            </a:extLst>
          </p:cNvPr>
          <p:cNvSpPr txBox="1"/>
          <p:nvPr/>
        </p:nvSpPr>
        <p:spPr>
          <a:xfrm>
            <a:off x="4382231" y="5818841"/>
            <a:ext cx="2762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Máy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tính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để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bàn</a:t>
            </a:r>
            <a:endParaRPr lang="en-US"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125B2B-763B-9985-8C0C-A2968983921E}"/>
              </a:ext>
            </a:extLst>
          </p:cNvPr>
          <p:cNvSpPr/>
          <p:nvPr/>
        </p:nvSpPr>
        <p:spPr>
          <a:xfrm>
            <a:off x="1810399" y="2396781"/>
            <a:ext cx="1718631" cy="66101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457BD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Thân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máy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97F81E0-EB54-796E-31C0-5F58FFAD35D3}"/>
              </a:ext>
            </a:extLst>
          </p:cNvPr>
          <p:cNvSpPr/>
          <p:nvPr/>
        </p:nvSpPr>
        <p:spPr>
          <a:xfrm>
            <a:off x="7816304" y="2311182"/>
            <a:ext cx="1718631" cy="66101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457BD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Màn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hình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496DFE6-A6EB-F8DE-76A5-34A7E022F4ED}"/>
              </a:ext>
            </a:extLst>
          </p:cNvPr>
          <p:cNvSpPr/>
          <p:nvPr/>
        </p:nvSpPr>
        <p:spPr>
          <a:xfrm>
            <a:off x="7959453" y="5006402"/>
            <a:ext cx="1718631" cy="66101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457BD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phím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7270A1-E40D-2494-D192-8907E7A704AA}"/>
              </a:ext>
            </a:extLst>
          </p:cNvPr>
          <p:cNvSpPr/>
          <p:nvPr/>
        </p:nvSpPr>
        <p:spPr>
          <a:xfrm>
            <a:off x="1810398" y="5006402"/>
            <a:ext cx="1718631" cy="66101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457BD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Chuột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7D5DA6-A929-8399-E2EF-34BBAA1D6E53}"/>
              </a:ext>
            </a:extLst>
          </p:cNvPr>
          <p:cNvCxnSpPr>
            <a:stCxn id="5" idx="3"/>
          </p:cNvCxnSpPr>
          <p:nvPr/>
        </p:nvCxnSpPr>
        <p:spPr>
          <a:xfrm>
            <a:off x="3529030" y="2727287"/>
            <a:ext cx="514939" cy="961029"/>
          </a:xfrm>
          <a:prstGeom prst="line">
            <a:avLst/>
          </a:prstGeom>
          <a:noFill/>
          <a:ln w="9525" cap="flat" cmpd="sng" algn="ctr">
            <a:solidFill>
              <a:srgbClr val="002060"/>
            </a:solidFill>
            <a:prstDash val="solid"/>
            <a:headEnd type="oval" w="med" len="med"/>
            <a:tailEnd type="oval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95511C-BE3B-E8AD-F7B3-CBC380126508}"/>
              </a:ext>
            </a:extLst>
          </p:cNvPr>
          <p:cNvCxnSpPr>
            <a:stCxn id="8" idx="3"/>
          </p:cNvCxnSpPr>
          <p:nvPr/>
        </p:nvCxnSpPr>
        <p:spPr>
          <a:xfrm flipV="1">
            <a:off x="3529029" y="5102447"/>
            <a:ext cx="814725" cy="234461"/>
          </a:xfrm>
          <a:prstGeom prst="line">
            <a:avLst/>
          </a:prstGeom>
          <a:noFill/>
          <a:ln w="9525" cap="flat" cmpd="sng" algn="ctr">
            <a:solidFill>
              <a:srgbClr val="002060"/>
            </a:solidFill>
            <a:prstDash val="solid"/>
            <a:headEnd type="oval" w="med" len="med"/>
            <a:tailEnd type="oval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C71831-8D2B-084C-6642-D879272CBA56}"/>
              </a:ext>
            </a:extLst>
          </p:cNvPr>
          <p:cNvCxnSpPr>
            <a:endCxn id="6" idx="1"/>
          </p:cNvCxnSpPr>
          <p:nvPr/>
        </p:nvCxnSpPr>
        <p:spPr>
          <a:xfrm flipV="1">
            <a:off x="7144728" y="2641688"/>
            <a:ext cx="671576" cy="929670"/>
          </a:xfrm>
          <a:prstGeom prst="line">
            <a:avLst/>
          </a:prstGeom>
          <a:noFill/>
          <a:ln w="9525" cap="flat" cmpd="sng" algn="ctr">
            <a:solidFill>
              <a:srgbClr val="002060"/>
            </a:solidFill>
            <a:prstDash val="solid"/>
            <a:headEnd type="oval" w="med" len="med"/>
            <a:tailEnd type="oval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F00D1A-684C-0308-7FD0-1D896DEFC9F1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6576592" y="5219677"/>
            <a:ext cx="1382861" cy="117231"/>
          </a:xfrm>
          <a:prstGeom prst="line">
            <a:avLst/>
          </a:prstGeom>
          <a:noFill/>
          <a:ln w="9525" cap="flat" cmpd="sng" algn="ctr">
            <a:solidFill>
              <a:srgbClr val="002060"/>
            </a:solidFill>
            <a:prstDash val="solid"/>
            <a:headEnd type="oval" w="med" len="med"/>
            <a:tailEnd type="oval" w="med" len="med"/>
          </a:ln>
          <a:effectLst/>
        </p:spPr>
      </p:cxnSp>
      <p:pic>
        <p:nvPicPr>
          <p:cNvPr id="13" name="Picture 7">
            <a:extLst>
              <a:ext uri="{FF2B5EF4-FFF2-40B4-BE49-F238E27FC236}">
                <a16:creationId xmlns:a16="http://schemas.microsoft.com/office/drawing/2014/main" id="{F0EF654B-30A9-74BE-90C4-7820A84093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465290" y="5667414"/>
            <a:ext cx="974401" cy="752725"/>
          </a:xfrm>
          <a:prstGeom prst="rect">
            <a:avLst/>
          </a:prstGeom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288153E3-3C88-4F1B-235D-B5F2AD32FF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678085" y="1520977"/>
            <a:ext cx="1489568" cy="116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8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2F72318C-7DF8-44A5-3B85-A2B95CB53E41}"/>
              </a:ext>
            </a:extLst>
          </p:cNvPr>
          <p:cNvSpPr txBox="1"/>
          <p:nvPr/>
        </p:nvSpPr>
        <p:spPr>
          <a:xfrm>
            <a:off x="1155295" y="3855732"/>
            <a:ext cx="3196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Máy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tính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bảng</a:t>
            </a:r>
            <a:endParaRPr lang="en-US" sz="20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B9A24D88-F37B-2AC6-02D7-0C468099E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890" y="1906493"/>
            <a:ext cx="2871019" cy="191401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21F9546-BBBF-08F6-0302-97C0F5914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0404" y="1781490"/>
            <a:ext cx="2033935" cy="2033935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DFEEA945-1A77-0FFD-ED61-D46A531E0F68}"/>
              </a:ext>
            </a:extLst>
          </p:cNvPr>
          <p:cNvSpPr txBox="1"/>
          <p:nvPr/>
        </p:nvSpPr>
        <p:spPr>
          <a:xfrm>
            <a:off x="6557865" y="3850652"/>
            <a:ext cx="3539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Điện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thoại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thông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minh</a:t>
            </a:r>
            <a:endParaRPr lang="en-US" sz="20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A660C9A-D891-9695-0E9C-6618F409E7A7}"/>
              </a:ext>
            </a:extLst>
          </p:cNvPr>
          <p:cNvSpPr txBox="1"/>
          <p:nvPr/>
        </p:nvSpPr>
        <p:spPr>
          <a:xfrm>
            <a:off x="647876" y="4516544"/>
            <a:ext cx="8902524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điện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thoại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endParaRPr lang="en-US" sz="2000" b="1" dirty="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ra.</a:t>
            </a:r>
            <a:endParaRPr lang="vi-VN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Thao </a:t>
            </a:r>
            <a:r>
              <a:rPr lang="en-US" sz="20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khiển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ngón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bút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60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73E70E-D1DC-F274-11CB-68D0FCBF2C57}"/>
              </a:ext>
            </a:extLst>
          </p:cNvPr>
          <p:cNvSpPr txBox="1"/>
          <p:nvPr/>
        </p:nvSpPr>
        <p:spPr>
          <a:xfrm>
            <a:off x="3414650" y="4369635"/>
            <a:ext cx="2762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</a:pP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Máy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tính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xách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tay</a:t>
            </a:r>
            <a:endParaRPr lang="en-US" sz="20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FC65C3-A260-ABDE-2B9F-93191DB6FC22}"/>
              </a:ext>
            </a:extLst>
          </p:cNvPr>
          <p:cNvSpPr txBox="1"/>
          <p:nvPr/>
        </p:nvSpPr>
        <p:spPr>
          <a:xfrm>
            <a:off x="1636138" y="4803945"/>
            <a:ext cx="776186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xách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vùng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Thao </a:t>
            </a:r>
            <a:r>
              <a:rPr lang="en-US" sz="20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ngón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vùng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ứng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5A1F4-D3B2-8142-D57D-DB5AF1275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4154" y="1270691"/>
            <a:ext cx="4643487" cy="32248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FDB551-DACA-DFE2-A582-82881C479FF4}"/>
              </a:ext>
            </a:extLst>
          </p:cNvPr>
          <p:cNvSpPr txBox="1"/>
          <p:nvPr/>
        </p:nvSpPr>
        <p:spPr>
          <a:xfrm>
            <a:off x="7610930" y="3539955"/>
            <a:ext cx="3216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Vùng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cảm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ứng</a:t>
            </a:r>
            <a:r>
              <a:rPr lang="en-US" sz="20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chuột</a:t>
            </a:r>
            <a:endParaRPr lang="en-US" sz="20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CF017A-6ADB-DC83-626A-1CC419D6E4D4}"/>
              </a:ext>
            </a:extLst>
          </p:cNvPr>
          <p:cNvCxnSpPr>
            <a:cxnSpLocks/>
          </p:cNvCxnSpPr>
          <p:nvPr/>
        </p:nvCxnSpPr>
        <p:spPr>
          <a:xfrm flipH="1">
            <a:off x="4277360" y="3740010"/>
            <a:ext cx="3230880" cy="124463"/>
          </a:xfrm>
          <a:prstGeom prst="straightConnector1">
            <a:avLst/>
          </a:prstGeom>
          <a:noFill/>
          <a:ln w="9525" cap="flat" cmpd="sng" algn="ctr">
            <a:solidFill>
              <a:srgbClr val="FA7176">
                <a:lumMod val="75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8816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7B0323-7A68-6833-D4F1-3DBFE9EB5272}"/>
              </a:ext>
            </a:extLst>
          </p:cNvPr>
          <p:cNvSpPr txBox="1"/>
          <p:nvPr/>
        </p:nvSpPr>
        <p:spPr>
          <a:xfrm>
            <a:off x="1425825" y="1959388"/>
            <a:ext cx="8710428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00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 máy tính thông dụng bao gồm: máy tính để bàn, máy tính xách tay, máy tính bảng và điện thoại thông minh.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00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Màn hình cảm ứng của máy tính bảng, điện thoại thông minh và một số loại máy tính khác cũng là thiết bị đưa thông tin vào.</a:t>
            </a:r>
            <a:endParaRPr lang="vi-VN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72B671C1-7972-4797-303B-7761297D9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821200" y="4159784"/>
            <a:ext cx="5919679" cy="243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0523" y="27598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9FA781-7810-306E-8398-A68D5635B1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0300" y="3962400"/>
            <a:ext cx="797255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382484" y="4202284"/>
            <a:ext cx="412190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2667" kern="120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Máy tính để bàn có 4 thành phần cơ bản gắn liền với nhau</a:t>
            </a:r>
            <a:r>
              <a:rPr lang="en-US" sz="2667" kern="120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endParaRPr lang="en-US" sz="2667" kern="1200" dirty="0">
              <a:solidFill>
                <a:srgbClr val="008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ECF218-FF59-F605-CF4F-002273451C1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0300" y="3962400"/>
            <a:ext cx="797255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43"/>
                            </p:stCondLst>
                            <p:childTnLst>
                              <p:par>
                                <p:cTn id="6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181598" y="3929073"/>
            <a:ext cx="4523677" cy="173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26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Máy tính xách tay có bàn phím, chuột cùng gắn trên thân máy, còn màn hình đóng, mở được.</a:t>
            </a: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760DA2-79B5-AB0C-DF1C-BBF04523892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0300" y="3962400"/>
            <a:ext cx="797255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43"/>
                            </p:stCondLst>
                            <p:childTnLst>
                              <p:par>
                                <p:cTn id="6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43" grpId="0" animBg="1"/>
      <p:bldP spid="104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3928284" y="4293863"/>
            <a:ext cx="5244744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26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3. Máy tính bảng có 4 </a:t>
            </a:r>
            <a:endParaRPr lang="en-US" sz="2667" kern="1200" dirty="0">
              <a:solidFill>
                <a:srgbClr val="008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algn="ctr" defTabSz="1219170">
              <a:buClrTx/>
            </a:pPr>
            <a:r>
              <a:rPr lang="vi-VN" sz="26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 phần cơ bản rời nhau.</a:t>
            </a: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5FFBDE5-CF05-6061-56C3-99D5633E2E8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0300" y="3962400"/>
            <a:ext cx="797255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43"/>
                            </p:stCondLst>
                            <p:childTnLst>
                              <p:par>
                                <p:cTn id="6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4110" grpId="0" animBg="1"/>
      <p:bldP spid="411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5122" name="Picture 2" descr="C:\Users\ADMIN\Desktop\Doremon cau ca ( trac nghiem )\historieta-tropical-de-los-pescados-45745897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6870" flipH="1">
            <a:off x="3478825" y="-64474"/>
            <a:ext cx="1813984" cy="13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Phan Thi Do Uyen\Giai cuu dai duong\alga-clipart-6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91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350">
            <a:off x="4992655" y="-155492"/>
            <a:ext cx="1513908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9C82F03F-D270-69AF-82F9-6F1AF5F09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4DD37C-9176-6D32-DEE5-22181F77B97E}"/>
              </a:ext>
            </a:extLst>
          </p:cNvPr>
          <p:cNvSpPr txBox="1"/>
          <p:nvPr/>
        </p:nvSpPr>
        <p:spPr>
          <a:xfrm>
            <a:off x="4306970" y="4244597"/>
            <a:ext cx="4698774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2667" kern="120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4. Điện thoại thông minh giống máy tính bảng nhưng kích thước lớn hơn.</a:t>
            </a:r>
            <a:endParaRPr lang="vi-VN" sz="2667" kern="1200" dirty="0" err="1">
              <a:solidFill>
                <a:srgbClr val="008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8F6F4449-6D33-38DF-7B2F-2C525FF4FB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AC47B448-D637-48F3-E84D-B6B61C95C0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C5FEAF9-5B8A-FC16-FFAE-9DD9561C0A6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F46AFE1D-03EF-240A-329F-D237BF234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2A27BAE2-913A-04F7-E2B4-D24266261DEC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B311D011-F34D-2526-F044-9B2A3E9D4FE8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71A0C8DB-F5A3-A29F-CAAB-8E12CB4A16E7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E80F6682-B019-9DF1-9F62-25481FA44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6E12D73F-DCE7-C811-EA52-92C04952B084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2EB8492-336C-BC18-7A1F-68836E3DD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7404D9AE-F1D1-65D3-D6B8-04DB23E73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D9F144AE-5DC4-F68A-3C05-4995DD266F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4F8C90B3-43F0-1B82-EC29-BA7E1F801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1CA05AB0-2395-E7F7-2035-995736AA1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487656-5B49-8B5A-941E-91EB6F5CE4EF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5345EDA5-FF12-E90C-DB95-F1267E63C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ABADFE07-8816-0316-D97F-C12BF1D7A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DF531687-1640-F377-3DD6-CE085E31C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E68A39BA-5F4D-CA4F-2F44-7B7F5F8EA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FAB282F9-3320-F10B-AA1D-0D6A28F01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BCE0BBAC-1A28-74AF-87AE-609164776D1B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AB6CEA9D-9FF7-2E71-AFA3-CCA9DA8CD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95F4C182-ECD0-25A7-343A-F7FA6FC6D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06415690-1DDA-703B-77D3-5BF56697FC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E33F0835-5EB3-6AFE-87DD-4D7FFDEE4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60EF300-F3EE-1A1D-BBFF-33D045434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1037B6ED-C57C-0DE4-824F-781362154419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ACA41B84-03F3-FC51-E55E-328061A04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0FB15426-A7C3-4884-CC70-1DE7E1175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7032DCDB-0820-7AFC-5B0C-EF7E5CDB05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9B92E9FE-E8DD-6A3A-4B33-DD24B377E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300E0587-B8FB-48CE-D15D-28C7E8CE0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8596B59F-E889-719A-D2A4-01CAF80B0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AAE9BC79-1A96-3D1E-ADB2-3E738CA58E1A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C938F9-77ED-B622-01E3-AB0206893DC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0300" y="3962400"/>
            <a:ext cx="797255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43"/>
                            </p:stCondLst>
                            <p:childTnLst>
                              <p:par>
                                <p:cTn id="6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1043" grpId="0" animBg="1"/>
      <p:bldP spid="104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970523" y="27598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1ED6CF-391E-6F5E-132E-B7986CFDEAB0}"/>
              </a:ext>
            </a:extLst>
          </p:cNvPr>
          <p:cNvSpPr txBox="1"/>
          <p:nvPr/>
        </p:nvSpPr>
        <p:spPr>
          <a:xfrm>
            <a:off x="1235098" y="1835604"/>
            <a:ext cx="9264736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</a:rPr>
              <a:t>Chiếc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máy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tính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để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bàn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sau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có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gì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khác</a:t>
            </a:r>
            <a:r>
              <a:rPr lang="en-US" sz="2000" b="1" dirty="0">
                <a:latin typeface="UTM Avo" panose="02040603050506020204" pitchFamily="18" charset="0"/>
              </a:rPr>
              <a:t> so </a:t>
            </a:r>
            <a:r>
              <a:rPr lang="en-US" sz="2000" b="1" dirty="0" err="1">
                <a:latin typeface="UTM Avo" panose="02040603050506020204" pitchFamily="18" charset="0"/>
              </a:rPr>
              <a:t>với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những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chiếc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máy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tính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để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bàn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thông</a:t>
            </a:r>
            <a:r>
              <a:rPr lang="en-US" sz="2000" b="1" dirty="0"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</a:rPr>
              <a:t>thường</a:t>
            </a:r>
            <a:r>
              <a:rPr lang="en-US" sz="2000" b="1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74444D-0C17-CFA3-F545-0048C3F9200B}"/>
              </a:ext>
            </a:extLst>
          </p:cNvPr>
          <p:cNvSpPr txBox="1"/>
          <p:nvPr/>
        </p:nvSpPr>
        <p:spPr>
          <a:xfrm>
            <a:off x="5650130" y="5449556"/>
            <a:ext cx="3882882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latin typeface="UTM Avo" panose="02040603050506020204" pitchFamily="18" charset="0"/>
              </a:rPr>
              <a:t>Máy tính để bàn All in one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2C534B-5BB8-3A6A-132D-E529DA76CBBC}"/>
              </a:ext>
            </a:extLst>
          </p:cNvPr>
          <p:cNvSpPr/>
          <p:nvPr/>
        </p:nvSpPr>
        <p:spPr>
          <a:xfrm>
            <a:off x="714103" y="2081671"/>
            <a:ext cx="520995" cy="5338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9" name="Picture 2" descr="HP EliteOne 800 G6 27 All-in-One PC | HP® 고객 지원">
            <a:extLst>
              <a:ext uri="{FF2B5EF4-FFF2-40B4-BE49-F238E27FC236}">
                <a16:creationId xmlns:a16="http://schemas.microsoft.com/office/drawing/2014/main" id="{959CB88E-59C4-FE6F-0B59-CD2A96B94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425" y="2950650"/>
            <a:ext cx="3293442" cy="247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Arrow down ">
            <a:extLst>
              <a:ext uri="{FF2B5EF4-FFF2-40B4-BE49-F238E27FC236}">
                <a16:creationId xmlns:a16="http://schemas.microsoft.com/office/drawing/2014/main" id="{84DEB9C8-CF2C-4FF8-A27D-8BE4D6AAC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0943">
            <a:off x="5129846" y="4059763"/>
            <a:ext cx="736293" cy="73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801178-1BEB-D898-E179-008DDA1CE41A}"/>
              </a:ext>
            </a:extLst>
          </p:cNvPr>
          <p:cNvSpPr txBox="1"/>
          <p:nvPr/>
        </p:nvSpPr>
        <p:spPr>
          <a:xfrm>
            <a:off x="91440" y="3665613"/>
            <a:ext cx="5016588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UTM Avo" panose="02040603050506020204" pitchFamily="18" charset="0"/>
              </a:rPr>
              <a:t>Màn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được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tích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hợp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thân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UTM Avo" panose="02040603050506020204" pitchFamily="18" charset="0"/>
              </a:rPr>
              <a:t>Chuột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phím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là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thiết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nối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không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dây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076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6C020473-6EEC-920B-2622-1938664A05DD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50" name="Google Shape;1701;p39">
            <a:extLst>
              <a:ext uri="{FF2B5EF4-FFF2-40B4-BE49-F238E27FC236}">
                <a16:creationId xmlns:a16="http://schemas.microsoft.com/office/drawing/2014/main" id="{EE0033D4-19BE-37F1-15B5-897901954338}"/>
              </a:ext>
            </a:extLst>
          </p:cNvPr>
          <p:cNvSpPr/>
          <p:nvPr/>
        </p:nvSpPr>
        <p:spPr>
          <a:xfrm>
            <a:off x="8266333" y="2400526"/>
            <a:ext cx="56694" cy="49065"/>
          </a:xfrm>
          <a:custGeom>
            <a:avLst/>
            <a:gdLst/>
            <a:ahLst/>
            <a:cxnLst/>
            <a:rect l="l" t="t" r="r" b="b"/>
            <a:pathLst>
              <a:path w="1776" h="1537" extrusionOk="0">
                <a:moveTo>
                  <a:pt x="899" y="0"/>
                </a:moveTo>
                <a:cubicBezTo>
                  <a:pt x="418" y="0"/>
                  <a:pt x="0" y="600"/>
                  <a:pt x="213" y="1092"/>
                </a:cubicBezTo>
                <a:cubicBezTo>
                  <a:pt x="329" y="1352"/>
                  <a:pt x="610" y="1536"/>
                  <a:pt x="894" y="1536"/>
                </a:cubicBezTo>
                <a:cubicBezTo>
                  <a:pt x="917" y="1536"/>
                  <a:pt x="941" y="1535"/>
                  <a:pt x="964" y="1533"/>
                </a:cubicBezTo>
                <a:cubicBezTo>
                  <a:pt x="1636" y="1455"/>
                  <a:pt x="1776" y="509"/>
                  <a:pt x="1273" y="132"/>
                </a:cubicBezTo>
                <a:cubicBezTo>
                  <a:pt x="1151" y="40"/>
                  <a:pt x="1023" y="0"/>
                  <a:pt x="899" y="0"/>
                </a:cubicBezTo>
                <a:close/>
              </a:path>
            </a:pathLst>
          </a:custGeom>
          <a:solidFill>
            <a:srgbClr val="17387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1" name="Google Shape;1702;p39">
            <a:extLst>
              <a:ext uri="{FF2B5EF4-FFF2-40B4-BE49-F238E27FC236}">
                <a16:creationId xmlns:a16="http://schemas.microsoft.com/office/drawing/2014/main" id="{DC913B27-990F-18B9-C0B3-B96B4D2D4BE1}"/>
              </a:ext>
            </a:extLst>
          </p:cNvPr>
          <p:cNvSpPr/>
          <p:nvPr/>
        </p:nvSpPr>
        <p:spPr>
          <a:xfrm>
            <a:off x="8146547" y="2367667"/>
            <a:ext cx="37924" cy="32848"/>
          </a:xfrm>
          <a:custGeom>
            <a:avLst/>
            <a:gdLst/>
            <a:ahLst/>
            <a:cxnLst/>
            <a:rect l="l" t="t" r="r" b="b"/>
            <a:pathLst>
              <a:path w="1188" h="1029" extrusionOk="0">
                <a:moveTo>
                  <a:pt x="601" y="0"/>
                </a:moveTo>
                <a:cubicBezTo>
                  <a:pt x="280" y="0"/>
                  <a:pt x="0" y="402"/>
                  <a:pt x="142" y="732"/>
                </a:cubicBezTo>
                <a:cubicBezTo>
                  <a:pt x="218" y="908"/>
                  <a:pt x="400" y="1028"/>
                  <a:pt x="590" y="1028"/>
                </a:cubicBezTo>
                <a:cubicBezTo>
                  <a:pt x="608" y="1028"/>
                  <a:pt x="626" y="1027"/>
                  <a:pt x="644" y="1025"/>
                </a:cubicBezTo>
                <a:cubicBezTo>
                  <a:pt x="1093" y="972"/>
                  <a:pt x="1188" y="341"/>
                  <a:pt x="853" y="90"/>
                </a:cubicBezTo>
                <a:cubicBezTo>
                  <a:pt x="771" y="28"/>
                  <a:pt x="684" y="0"/>
                  <a:pt x="601" y="0"/>
                </a:cubicBezTo>
                <a:close/>
              </a:path>
            </a:pathLst>
          </a:custGeom>
          <a:solidFill>
            <a:srgbClr val="17387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2" name="Google Shape;1703;p39">
            <a:extLst>
              <a:ext uri="{FF2B5EF4-FFF2-40B4-BE49-F238E27FC236}">
                <a16:creationId xmlns:a16="http://schemas.microsoft.com/office/drawing/2014/main" id="{964EA3A1-F4EE-2F4E-2A3C-C99DD66BF535}"/>
              </a:ext>
            </a:extLst>
          </p:cNvPr>
          <p:cNvSpPr/>
          <p:nvPr/>
        </p:nvSpPr>
        <p:spPr>
          <a:xfrm>
            <a:off x="8202847" y="2307584"/>
            <a:ext cx="29911" cy="25889"/>
          </a:xfrm>
          <a:custGeom>
            <a:avLst/>
            <a:gdLst/>
            <a:ahLst/>
            <a:cxnLst/>
            <a:rect l="l" t="t" r="r" b="b"/>
            <a:pathLst>
              <a:path w="937" h="811" extrusionOk="0">
                <a:moveTo>
                  <a:pt x="477" y="0"/>
                </a:moveTo>
                <a:cubicBezTo>
                  <a:pt x="224" y="0"/>
                  <a:pt x="0" y="316"/>
                  <a:pt x="114" y="578"/>
                </a:cubicBezTo>
                <a:cubicBezTo>
                  <a:pt x="174" y="715"/>
                  <a:pt x="318" y="810"/>
                  <a:pt x="462" y="810"/>
                </a:cubicBezTo>
                <a:cubicBezTo>
                  <a:pt x="477" y="810"/>
                  <a:pt x="492" y="809"/>
                  <a:pt x="507" y="807"/>
                </a:cubicBezTo>
                <a:cubicBezTo>
                  <a:pt x="861" y="765"/>
                  <a:pt x="937" y="269"/>
                  <a:pt x="672" y="68"/>
                </a:cubicBezTo>
                <a:cubicBezTo>
                  <a:pt x="608" y="21"/>
                  <a:pt x="542" y="0"/>
                  <a:pt x="477" y="0"/>
                </a:cubicBezTo>
                <a:close/>
              </a:path>
            </a:pathLst>
          </a:custGeom>
          <a:solidFill>
            <a:srgbClr val="17387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2799AB9-7EE5-39BF-D92D-0975D61409C5}"/>
              </a:ext>
            </a:extLst>
          </p:cNvPr>
          <p:cNvSpPr txBox="1"/>
          <p:nvPr/>
        </p:nvSpPr>
        <p:spPr>
          <a:xfrm>
            <a:off x="3328654" y="2470045"/>
            <a:ext cx="5061529" cy="49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Ôn tập lại nội dung bài học </a:t>
            </a:r>
            <a:endParaRPr lang="vi-VN" sz="20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5" name="Picture 14">
            <a:extLst>
              <a:ext uri="{FF2B5EF4-FFF2-40B4-BE49-F238E27FC236}">
                <a16:creationId xmlns:a16="http://schemas.microsoft.com/office/drawing/2014/main" id="{BCF59586-D8F5-C38A-AB99-5CAF8917E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61923" y="4755768"/>
            <a:ext cx="5860570" cy="2051199"/>
          </a:xfrm>
          <a:prstGeom prst="rect">
            <a:avLst/>
          </a:prstGeom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A76F541F-D787-3A58-DAD2-5530878D4F25}"/>
              </a:ext>
            </a:extLst>
          </p:cNvPr>
          <p:cNvSpPr txBox="1"/>
          <p:nvPr/>
        </p:nvSpPr>
        <p:spPr>
          <a:xfrm>
            <a:off x="3328653" y="3120348"/>
            <a:ext cx="6132589" cy="49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sát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xung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quanh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vi-VN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B80A9AE-2CFF-7860-317A-2BEBF8B2DC1D}"/>
              </a:ext>
            </a:extLst>
          </p:cNvPr>
          <p:cNvSpPr txBox="1"/>
          <p:nvPr/>
        </p:nvSpPr>
        <p:spPr>
          <a:xfrm>
            <a:off x="3328653" y="3856148"/>
            <a:ext cx="7339347" cy="49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3: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chuột</a:t>
            </a:r>
            <a:endParaRPr lang="vi-VN" sz="20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8" name="Picture 2" descr="Flower ">
            <a:extLst>
              <a:ext uri="{FF2B5EF4-FFF2-40B4-BE49-F238E27FC236}">
                <a16:creationId xmlns:a16="http://schemas.microsoft.com/office/drawing/2014/main" id="{72056229-63B6-64F4-A5B9-223604421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522" y="2385225"/>
            <a:ext cx="516131" cy="5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" descr="Flower ">
            <a:extLst>
              <a:ext uri="{FF2B5EF4-FFF2-40B4-BE49-F238E27FC236}">
                <a16:creationId xmlns:a16="http://schemas.microsoft.com/office/drawing/2014/main" id="{84AF11C6-B61E-AA44-626A-EBE36ECDF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522" y="3154261"/>
            <a:ext cx="516131" cy="5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Flower ">
            <a:extLst>
              <a:ext uri="{FF2B5EF4-FFF2-40B4-BE49-F238E27FC236}">
                <a16:creationId xmlns:a16="http://schemas.microsoft.com/office/drawing/2014/main" id="{1F090DEC-8F33-5D8E-F393-D6D3FEACE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522" y="3909322"/>
            <a:ext cx="516131" cy="5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2" grpId="0" animBg="1"/>
      <p:bldP spid="153" grpId="0"/>
      <p:bldP spid="156" grpId="0"/>
      <p:bldP spid="1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A1-Bài 1_1</Template>
  <TotalTime>79</TotalTime>
  <Words>1256</Words>
  <Application>Microsoft Office PowerPoint</Application>
  <PresentationFormat>Widescreen</PresentationFormat>
  <Paragraphs>160</Paragraphs>
  <Slides>33</Slides>
  <Notes>29</Notes>
  <HiddenSlides>0</HiddenSlides>
  <MMClips>20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Grandstander</vt:lpstr>
      <vt:lpstr>Times New Roman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11</cp:revision>
  <dcterms:created xsi:type="dcterms:W3CDTF">2023-06-07T08:54:08Z</dcterms:created>
  <dcterms:modified xsi:type="dcterms:W3CDTF">2023-08-21T04:02:11Z</dcterms:modified>
</cp:coreProperties>
</file>