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media/audio2.wav" ContentType="audio/wav"/>
  <Override PartName="/ppt/media/audio3.wav" ContentType="audio/wav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50"/>
  </p:notesMasterIdLst>
  <p:sldIdLst>
    <p:sldId id="256" r:id="rId4"/>
    <p:sldId id="257" r:id="rId5"/>
    <p:sldId id="258" r:id="rId6"/>
    <p:sldId id="270" r:id="rId7"/>
    <p:sldId id="259" r:id="rId8"/>
    <p:sldId id="260" r:id="rId9"/>
    <p:sldId id="271" r:id="rId10"/>
    <p:sldId id="282" r:id="rId11"/>
    <p:sldId id="272" r:id="rId12"/>
    <p:sldId id="273" r:id="rId13"/>
    <p:sldId id="274" r:id="rId14"/>
    <p:sldId id="283" r:id="rId15"/>
    <p:sldId id="275" r:id="rId16"/>
    <p:sldId id="276" r:id="rId17"/>
    <p:sldId id="277" r:id="rId18"/>
    <p:sldId id="278" r:id="rId19"/>
    <p:sldId id="279" r:id="rId20"/>
    <p:sldId id="284" r:id="rId21"/>
    <p:sldId id="280" r:id="rId22"/>
    <p:sldId id="281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261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269" r:id="rId47"/>
    <p:sldId id="267" r:id="rId48"/>
    <p:sldId id="307" r:id="rId4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28"/>
  </p:normalViewPr>
  <p:slideViewPr>
    <p:cSldViewPr snapToGrid="0">
      <p:cViewPr varScale="1">
        <p:scale>
          <a:sx n="82" d="100"/>
          <a:sy n="82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1016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306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6253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3036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0679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6821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4369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0655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1101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9313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8437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9615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7273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2720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3608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6888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3314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6451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32616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5360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30561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9383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2913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01609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0758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22142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6846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05726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0154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50477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mảnh</a:t>
            </a:r>
            <a:r>
              <a:rPr lang="en-US" dirty="0"/>
              <a:t> </a:t>
            </a:r>
            <a:r>
              <a:rPr lang="en-US" dirty="0" err="1"/>
              <a:t>ghép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tam </a:t>
            </a:r>
            <a:r>
              <a:rPr lang="en-US" dirty="0" err="1"/>
              <a:t>giác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9437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5888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018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950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506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842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423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24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83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71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08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60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2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89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24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83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40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12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8502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959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01898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8955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4953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43478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59495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25862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88894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22239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354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8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44657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3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3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4.png"/><Relationship Id="rId7" Type="http://schemas.openxmlformats.org/officeDocument/2006/relationships/hyperlink" Target="https://youtu.be/Sj-cqayPCT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hyperlink" Target="https://youtu.be/TMGrESES8f0" TargetMode="Externa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46/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gif"/><Relationship Id="rId18" Type="http://schemas.openxmlformats.org/officeDocument/2006/relationships/image" Target="../media/image56.svg"/><Relationship Id="rId26" Type="http://schemas.openxmlformats.org/officeDocument/2006/relationships/image" Target="../media/image64.png"/><Relationship Id="rId39" Type="http://schemas.openxmlformats.org/officeDocument/2006/relationships/slide" Target="slide42.xml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59.png"/><Relationship Id="rId34" Type="http://schemas.openxmlformats.org/officeDocument/2006/relationships/image" Target="../media/image69.png"/><Relationship Id="rId42" Type="http://schemas.openxmlformats.org/officeDocument/2006/relationships/image" Target="../media/image73.png"/><Relationship Id="rId7" Type="http://schemas.openxmlformats.org/officeDocument/2006/relationships/image" Target="../media/image2.svg"/><Relationship Id="rId12" Type="http://schemas.openxmlformats.org/officeDocument/2006/relationships/image" Target="../media/image51.gif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33" Type="http://schemas.openxmlformats.org/officeDocument/2006/relationships/slide" Target="slide39.xml"/><Relationship Id="rId38" Type="http://schemas.openxmlformats.org/officeDocument/2006/relationships/image" Target="../media/image71.png"/><Relationship Id="rId2" Type="http://schemas.openxmlformats.org/officeDocument/2006/relationships/audio" Target="../media/media1.wma"/><Relationship Id="rId16" Type="http://schemas.openxmlformats.org/officeDocument/2006/relationships/image" Target="../media/image54.png"/><Relationship Id="rId20" Type="http://schemas.openxmlformats.org/officeDocument/2006/relationships/image" Target="../media/image58.svg"/><Relationship Id="rId29" Type="http://schemas.openxmlformats.org/officeDocument/2006/relationships/image" Target="../media/image67.png"/><Relationship Id="rId41" Type="http://schemas.openxmlformats.org/officeDocument/2006/relationships/slide" Target="slide43.xml"/><Relationship Id="rId1" Type="http://schemas.microsoft.com/office/2007/relationships/media" Target="../media/media1.wma"/><Relationship Id="rId6" Type="http://schemas.openxmlformats.org/officeDocument/2006/relationships/image" Target="../media/image1.png"/><Relationship Id="rId11" Type="http://schemas.openxmlformats.org/officeDocument/2006/relationships/image" Target="../media/image50.gif"/><Relationship Id="rId24" Type="http://schemas.openxmlformats.org/officeDocument/2006/relationships/image" Target="../media/image62.png"/><Relationship Id="rId32" Type="http://schemas.openxmlformats.org/officeDocument/2006/relationships/image" Target="../media/image68.png"/><Relationship Id="rId37" Type="http://schemas.openxmlformats.org/officeDocument/2006/relationships/slide" Target="slide41.xml"/><Relationship Id="rId40" Type="http://schemas.openxmlformats.org/officeDocument/2006/relationships/image" Target="../media/image72.png"/><Relationship Id="rId5" Type="http://schemas.openxmlformats.org/officeDocument/2006/relationships/audio" Target="../media/audio1.wav"/><Relationship Id="rId15" Type="http://schemas.openxmlformats.org/officeDocument/2006/relationships/image" Target="../media/image53.png"/><Relationship Id="rId23" Type="http://schemas.openxmlformats.org/officeDocument/2006/relationships/image" Target="../media/image61.jpeg"/><Relationship Id="rId28" Type="http://schemas.openxmlformats.org/officeDocument/2006/relationships/image" Target="../media/image66.png"/><Relationship Id="rId36" Type="http://schemas.openxmlformats.org/officeDocument/2006/relationships/image" Target="../media/image70.png"/><Relationship Id="rId10" Type="http://schemas.openxmlformats.org/officeDocument/2006/relationships/image" Target="../media/image49.gif"/><Relationship Id="rId19" Type="http://schemas.openxmlformats.org/officeDocument/2006/relationships/image" Target="../media/image57.png"/><Relationship Id="rId31" Type="http://schemas.openxmlformats.org/officeDocument/2006/relationships/slide" Target="slide38.xml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48.svg"/><Relationship Id="rId14" Type="http://schemas.openxmlformats.org/officeDocument/2006/relationships/slide" Target="slide12.xml"/><Relationship Id="rId22" Type="http://schemas.openxmlformats.org/officeDocument/2006/relationships/image" Target="../media/image60.svg"/><Relationship Id="rId27" Type="http://schemas.openxmlformats.org/officeDocument/2006/relationships/image" Target="../media/image65.png"/><Relationship Id="rId30" Type="http://schemas.openxmlformats.org/officeDocument/2006/relationships/slide" Target="slide44.xml"/><Relationship Id="rId35" Type="http://schemas.openxmlformats.org/officeDocument/2006/relationships/slide" Target="slide4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13" Type="http://schemas.openxmlformats.org/officeDocument/2006/relationships/image" Target="../media/image59.png"/><Relationship Id="rId3" Type="http://schemas.openxmlformats.org/officeDocument/2006/relationships/audio" Target="../media/audio2.wav"/><Relationship Id="rId7" Type="http://schemas.openxmlformats.org/officeDocument/2006/relationships/image" Target="../media/image75.png"/><Relationship Id="rId12" Type="http://schemas.openxmlformats.org/officeDocument/2006/relationships/image" Target="../media/image58.svg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11" Type="http://schemas.openxmlformats.org/officeDocument/2006/relationships/image" Target="../media/image57.png"/><Relationship Id="rId5" Type="http://schemas.openxmlformats.org/officeDocument/2006/relationships/slide" Target="slide37.xml"/><Relationship Id="rId15" Type="http://schemas.openxmlformats.org/officeDocument/2006/relationships/image" Target="../media/image61.jpeg"/><Relationship Id="rId10" Type="http://schemas.openxmlformats.org/officeDocument/2006/relationships/image" Target="../media/image56.svg"/><Relationship Id="rId4" Type="http://schemas.openxmlformats.org/officeDocument/2006/relationships/audio" Target="../media/audio3.wav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slide" Target="slide37.xml"/><Relationship Id="rId18" Type="http://schemas.openxmlformats.org/officeDocument/2006/relationships/image" Target="../media/image77.png"/><Relationship Id="rId3" Type="http://schemas.openxmlformats.org/officeDocument/2006/relationships/audio" Target="../media/audio2.wav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17" Type="http://schemas.openxmlformats.org/officeDocument/2006/relationships/image" Target="../media/image76.sv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11" Type="http://schemas.openxmlformats.org/officeDocument/2006/relationships/image" Target="../media/image59.png"/><Relationship Id="rId5" Type="http://schemas.openxmlformats.org/officeDocument/2006/relationships/image" Target="../media/image1.png"/><Relationship Id="rId15" Type="http://schemas.openxmlformats.org/officeDocument/2006/relationships/image" Target="../media/image61.jpeg"/><Relationship Id="rId10" Type="http://schemas.openxmlformats.org/officeDocument/2006/relationships/image" Target="../media/image58.svg"/><Relationship Id="rId19" Type="http://schemas.openxmlformats.org/officeDocument/2006/relationships/image" Target="../media/image78.png"/><Relationship Id="rId4" Type="http://schemas.openxmlformats.org/officeDocument/2006/relationships/audio" Target="../media/audio3.wav"/><Relationship Id="rId9" Type="http://schemas.openxmlformats.org/officeDocument/2006/relationships/image" Target="../media/image57.png"/><Relationship Id="rId1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59.png"/><Relationship Id="rId18" Type="http://schemas.openxmlformats.org/officeDocument/2006/relationships/image" Target="../media/image77.png"/><Relationship Id="rId3" Type="http://schemas.openxmlformats.org/officeDocument/2006/relationships/audio" Target="../media/audio2.wav"/><Relationship Id="rId7" Type="http://schemas.openxmlformats.org/officeDocument/2006/relationships/slide" Target="slide37.xml"/><Relationship Id="rId12" Type="http://schemas.openxmlformats.org/officeDocument/2006/relationships/image" Target="../media/image58.svg"/><Relationship Id="rId17" Type="http://schemas.openxmlformats.org/officeDocument/2006/relationships/image" Target="../media/image76.sv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11" Type="http://schemas.openxmlformats.org/officeDocument/2006/relationships/image" Target="../media/image57.png"/><Relationship Id="rId5" Type="http://schemas.openxmlformats.org/officeDocument/2006/relationships/image" Target="../media/image1.png"/><Relationship Id="rId15" Type="http://schemas.openxmlformats.org/officeDocument/2006/relationships/image" Target="../media/image61.jpeg"/><Relationship Id="rId10" Type="http://schemas.openxmlformats.org/officeDocument/2006/relationships/image" Target="../media/image56.svg"/><Relationship Id="rId19" Type="http://schemas.openxmlformats.org/officeDocument/2006/relationships/image" Target="../media/image78.png"/><Relationship Id="rId4" Type="http://schemas.openxmlformats.org/officeDocument/2006/relationships/audio" Target="../media/audio3.wav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59.png"/><Relationship Id="rId18" Type="http://schemas.openxmlformats.org/officeDocument/2006/relationships/image" Target="../media/image77.png"/><Relationship Id="rId3" Type="http://schemas.openxmlformats.org/officeDocument/2006/relationships/audio" Target="../media/audio2.wav"/><Relationship Id="rId7" Type="http://schemas.openxmlformats.org/officeDocument/2006/relationships/slide" Target="slide37.xml"/><Relationship Id="rId12" Type="http://schemas.openxmlformats.org/officeDocument/2006/relationships/image" Target="../media/image58.svg"/><Relationship Id="rId17" Type="http://schemas.openxmlformats.org/officeDocument/2006/relationships/image" Target="../media/image76.sv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11" Type="http://schemas.openxmlformats.org/officeDocument/2006/relationships/image" Target="../media/image57.png"/><Relationship Id="rId5" Type="http://schemas.openxmlformats.org/officeDocument/2006/relationships/image" Target="../media/image1.png"/><Relationship Id="rId15" Type="http://schemas.openxmlformats.org/officeDocument/2006/relationships/image" Target="../media/image61.jpeg"/><Relationship Id="rId10" Type="http://schemas.openxmlformats.org/officeDocument/2006/relationships/image" Target="../media/image56.svg"/><Relationship Id="rId19" Type="http://schemas.openxmlformats.org/officeDocument/2006/relationships/image" Target="../media/image78.png"/><Relationship Id="rId4" Type="http://schemas.openxmlformats.org/officeDocument/2006/relationships/audio" Target="../media/audio3.wav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59.png"/><Relationship Id="rId18" Type="http://schemas.openxmlformats.org/officeDocument/2006/relationships/image" Target="../media/image77.png"/><Relationship Id="rId3" Type="http://schemas.openxmlformats.org/officeDocument/2006/relationships/audio" Target="../media/audio2.wav"/><Relationship Id="rId7" Type="http://schemas.openxmlformats.org/officeDocument/2006/relationships/slide" Target="slide37.xml"/><Relationship Id="rId12" Type="http://schemas.openxmlformats.org/officeDocument/2006/relationships/image" Target="../media/image58.svg"/><Relationship Id="rId17" Type="http://schemas.openxmlformats.org/officeDocument/2006/relationships/image" Target="../media/image76.sv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11" Type="http://schemas.openxmlformats.org/officeDocument/2006/relationships/image" Target="../media/image57.png"/><Relationship Id="rId5" Type="http://schemas.openxmlformats.org/officeDocument/2006/relationships/image" Target="../media/image1.png"/><Relationship Id="rId15" Type="http://schemas.openxmlformats.org/officeDocument/2006/relationships/image" Target="../media/image61.jpeg"/><Relationship Id="rId10" Type="http://schemas.openxmlformats.org/officeDocument/2006/relationships/image" Target="../media/image56.svg"/><Relationship Id="rId19" Type="http://schemas.openxmlformats.org/officeDocument/2006/relationships/image" Target="../media/image78.png"/><Relationship Id="rId4" Type="http://schemas.openxmlformats.org/officeDocument/2006/relationships/audio" Target="../media/audio3.wav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59.png"/><Relationship Id="rId18" Type="http://schemas.openxmlformats.org/officeDocument/2006/relationships/image" Target="../media/image77.png"/><Relationship Id="rId3" Type="http://schemas.openxmlformats.org/officeDocument/2006/relationships/audio" Target="../media/audio2.wav"/><Relationship Id="rId7" Type="http://schemas.openxmlformats.org/officeDocument/2006/relationships/slide" Target="slide37.xml"/><Relationship Id="rId12" Type="http://schemas.openxmlformats.org/officeDocument/2006/relationships/image" Target="../media/image58.svg"/><Relationship Id="rId17" Type="http://schemas.openxmlformats.org/officeDocument/2006/relationships/image" Target="../media/image76.sv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11" Type="http://schemas.openxmlformats.org/officeDocument/2006/relationships/image" Target="../media/image57.png"/><Relationship Id="rId5" Type="http://schemas.openxmlformats.org/officeDocument/2006/relationships/image" Target="../media/image1.png"/><Relationship Id="rId15" Type="http://schemas.openxmlformats.org/officeDocument/2006/relationships/image" Target="../media/image61.jpeg"/><Relationship Id="rId10" Type="http://schemas.openxmlformats.org/officeDocument/2006/relationships/image" Target="../media/image56.svg"/><Relationship Id="rId19" Type="http://schemas.openxmlformats.org/officeDocument/2006/relationships/image" Target="../media/image78.png"/><Relationship Id="rId4" Type="http://schemas.openxmlformats.org/officeDocument/2006/relationships/audio" Target="../media/audio3.wav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Relationship Id="rId9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364577" y="266552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kĩ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thuật 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dùng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CE4C2DC-ABC6-498D-2386-AB23F7B729FF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96A6F0D-AD76-7C44-F743-8AEE5B1F19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B9BEACA-54D3-E2A1-A851-F11E0CB56F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A4F635EE-BF8F-31E1-7BB8-6E3B69C996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608" r="20281"/>
          <a:stretch/>
        </p:blipFill>
        <p:spPr>
          <a:xfrm>
            <a:off x="6096000" y="5274437"/>
            <a:ext cx="3323941" cy="165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F4A126-91AB-8CA8-BE3C-3A4D4913CF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1656" y="3429000"/>
            <a:ext cx="5148630" cy="3288688"/>
          </a:xfrm>
          <a:prstGeom prst="rect">
            <a:avLst/>
          </a:prstGeom>
        </p:spPr>
      </p:pic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61644194-8D91-F517-5A5D-63AD26F7E367}"/>
              </a:ext>
            </a:extLst>
          </p:cNvPr>
          <p:cNvSpPr/>
          <p:nvPr/>
        </p:nvSpPr>
        <p:spPr>
          <a:xfrm>
            <a:off x="1623344" y="1732543"/>
            <a:ext cx="8945312" cy="109389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1">
            <a:extLst>
              <a:ext uri="{FF2B5EF4-FFF2-40B4-BE49-F238E27FC236}">
                <a16:creationId xmlns:a16="http://schemas.microsoft.com/office/drawing/2014/main" id="{448FBD5D-3650-0021-F84C-206B37C17667}"/>
              </a:ext>
            </a:extLst>
          </p:cNvPr>
          <p:cNvSpPr/>
          <p:nvPr/>
        </p:nvSpPr>
        <p:spPr>
          <a:xfrm>
            <a:off x="3909697" y="1463039"/>
            <a:ext cx="8007983" cy="1005840"/>
          </a:xfrm>
          <a:prstGeom prst="wedgeRoundRectCallout">
            <a:avLst>
              <a:gd name="adj1" fmla="val -56055"/>
              <a:gd name="adj2" fmla="val 44040"/>
              <a:gd name="adj3" fmla="val 16667"/>
            </a:avLst>
          </a:prstGeom>
          <a:solidFill>
            <a:sysClr val="window" lastClr="FFFFFF"/>
          </a:solidFill>
          <a:ln w="571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có thể làm được đồ dùng học tập nào?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A5690C1-BB8F-33B4-9D22-BE4B53069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087454" y="2189962"/>
            <a:ext cx="2696433" cy="4668038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805D2678-3888-CCD2-B78D-CA348BF1A7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39527" y="4307841"/>
            <a:ext cx="6048575" cy="26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9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1E2803-CFF3-81EB-5F21-B5DB5D519525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97E8A09-23DE-0CB8-4799-D9EC337F82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C3B2C4-2E0A-B3BE-F6C5-9DA81A32700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523A3E-FE46-8750-7487-7EFC2DF087D2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2066F9-FF3D-0765-D1D8-A6AB1470029A}"/>
              </a:ext>
            </a:extLst>
          </p:cNvPr>
          <p:cNvSpPr txBox="1"/>
          <p:nvPr/>
        </p:nvSpPr>
        <p:spPr>
          <a:xfrm>
            <a:off x="1333500" y="2195671"/>
            <a:ext cx="4867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2A667-CB1E-A7AC-484C-CC88FF0F1C86}"/>
              </a:ext>
            </a:extLst>
          </p:cNvPr>
          <p:cNvSpPr txBox="1"/>
          <p:nvPr/>
        </p:nvSpPr>
        <p:spPr>
          <a:xfrm>
            <a:off x="713055" y="2595781"/>
            <a:ext cx="1039182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dung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5C2989-5911-3EAC-FCE4-2F8985892025}"/>
              </a:ext>
            </a:extLst>
          </p:cNvPr>
          <p:cNvGrpSpPr/>
          <p:nvPr/>
        </p:nvGrpSpPr>
        <p:grpSpPr>
          <a:xfrm>
            <a:off x="354734" y="3718561"/>
            <a:ext cx="6354096" cy="2682240"/>
            <a:chOff x="1429776" y="5368720"/>
            <a:chExt cx="10363200" cy="4374594"/>
          </a:xfrm>
        </p:grpSpPr>
        <p:sp>
          <p:nvSpPr>
            <p:cNvPr id="6" name="Rounded Rectangle 13">
              <a:extLst>
                <a:ext uri="{FF2B5EF4-FFF2-40B4-BE49-F238E27FC236}">
                  <a16:creationId xmlns:a16="http://schemas.microsoft.com/office/drawing/2014/main" id="{CBF1D9E4-1E6B-10B5-E415-4D13D64E1B1C}"/>
                </a:ext>
              </a:extLst>
            </p:cNvPr>
            <p:cNvSpPr/>
            <p:nvPr/>
          </p:nvSpPr>
          <p:spPr>
            <a:xfrm>
              <a:off x="1429776" y="5368720"/>
              <a:ext cx="10363200" cy="4374594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25400" cap="flat" cmpd="sng" algn="ctr">
              <a:solidFill>
                <a:srgbClr val="4BACC6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B71EB19-8FB9-95A2-D0DF-401666C821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0" t="36143" r="13675" b="27308"/>
            <a:stretch/>
          </p:blipFill>
          <p:spPr>
            <a:xfrm>
              <a:off x="1706880" y="5524500"/>
              <a:ext cx="9808993" cy="4063035"/>
            </a:xfrm>
            <a:prstGeom prst="round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BE31C10-6353-78DF-06FD-EB0CC2667E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46764" y="4470399"/>
            <a:ext cx="1853375" cy="2387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3F4CC0-C52E-8020-AF5F-1B1F6F0DCEBC}"/>
              </a:ext>
            </a:extLst>
          </p:cNvPr>
          <p:cNvGrpSpPr/>
          <p:nvPr/>
        </p:nvGrpSpPr>
        <p:grpSpPr>
          <a:xfrm>
            <a:off x="754117" y="2710771"/>
            <a:ext cx="5331372" cy="3466345"/>
            <a:chOff x="990600" y="2882563"/>
            <a:chExt cx="7686508" cy="49976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05D2F7F-6C00-1661-7163-41E47D84F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4070856"/>
              <a:ext cx="6772108" cy="380931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E6B483-C870-503A-E4D0-34F2BA78E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2882563"/>
              <a:ext cx="2300203" cy="2300203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19EABDD-EEA6-A5B4-9540-FFB3C79331C4}"/>
              </a:ext>
            </a:extLst>
          </p:cNvPr>
          <p:cNvSpPr txBox="1"/>
          <p:nvPr/>
        </p:nvSpPr>
        <p:spPr>
          <a:xfrm>
            <a:off x="1551829" y="6253968"/>
            <a:ext cx="4968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ounded Rectangular Callout 16">
            <a:extLst>
              <a:ext uri="{FF2B5EF4-FFF2-40B4-BE49-F238E27FC236}">
                <a16:creationId xmlns:a16="http://schemas.microsoft.com/office/drawing/2014/main" id="{BFD5B69D-CA63-9743-0ADF-EBA29AAAA0A0}"/>
              </a:ext>
            </a:extLst>
          </p:cNvPr>
          <p:cNvSpPr/>
          <p:nvPr/>
        </p:nvSpPr>
        <p:spPr>
          <a:xfrm>
            <a:off x="6986256" y="2344778"/>
            <a:ext cx="4588309" cy="1605501"/>
          </a:xfrm>
          <a:prstGeom prst="wedgeRoundRectCallout">
            <a:avLst>
              <a:gd name="adj1" fmla="val -58201"/>
              <a:gd name="adj2" fmla="val 39788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Công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dễ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dàng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7" name="Rounded Rectangular Callout 17">
            <a:extLst>
              <a:ext uri="{FF2B5EF4-FFF2-40B4-BE49-F238E27FC236}">
                <a16:creationId xmlns:a16="http://schemas.microsoft.com/office/drawing/2014/main" id="{36F4E329-AF69-2746-C9B1-9F950B57A6D9}"/>
              </a:ext>
            </a:extLst>
          </p:cNvPr>
          <p:cNvSpPr/>
          <p:nvPr/>
        </p:nvSpPr>
        <p:spPr>
          <a:xfrm>
            <a:off x="6986256" y="4396219"/>
            <a:ext cx="4588309" cy="1605501"/>
          </a:xfrm>
          <a:prstGeom prst="wedgeRoundRectCallout">
            <a:avLst>
              <a:gd name="adj1" fmla="val -58201"/>
              <a:gd name="adj2" fmla="val -43608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 cầu: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 gài được vào trang sách, hình gấp cân đối, trang trí đẹp.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66E041-1202-F4F4-5DA8-194EDB3EA772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8E103E-0AF2-2B19-1791-00DA0F4B4215}"/>
              </a:ext>
            </a:extLst>
          </p:cNvPr>
          <p:cNvSpPr txBox="1"/>
          <p:nvPr/>
        </p:nvSpPr>
        <p:spPr>
          <a:xfrm>
            <a:off x="1333500" y="2195671"/>
            <a:ext cx="4867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715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66E041-1202-F4F4-5DA8-194EDB3EA772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8E103E-0AF2-2B19-1791-00DA0F4B4215}"/>
              </a:ext>
            </a:extLst>
          </p:cNvPr>
          <p:cNvSpPr txBox="1"/>
          <p:nvPr/>
        </p:nvSpPr>
        <p:spPr>
          <a:xfrm>
            <a:off x="1333500" y="2195671"/>
            <a:ext cx="4867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Lựa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liệu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2663F5-B43E-0643-2D14-C253D2E93C52}"/>
              </a:ext>
            </a:extLst>
          </p:cNvPr>
          <p:cNvSpPr txBox="1"/>
          <p:nvPr/>
        </p:nvSpPr>
        <p:spPr>
          <a:xfrm>
            <a:off x="1333500" y="3473437"/>
            <a:ext cx="8465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1" name="Pentagon 7">
            <a:extLst>
              <a:ext uri="{FF2B5EF4-FFF2-40B4-BE49-F238E27FC236}">
                <a16:creationId xmlns:a16="http://schemas.microsoft.com/office/drawing/2014/main" id="{02820383-F8A6-B539-A0E6-1105003D39B9}"/>
              </a:ext>
            </a:extLst>
          </p:cNvPr>
          <p:cNvSpPr/>
          <p:nvPr/>
        </p:nvSpPr>
        <p:spPr>
          <a:xfrm>
            <a:off x="0" y="2842002"/>
            <a:ext cx="2838148" cy="570884"/>
          </a:xfrm>
          <a:prstGeom prst="homePlate">
            <a:avLst/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8F3DD0-7332-6A2F-1168-28791EDAB2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48440" r="7300"/>
          <a:stretch/>
        </p:blipFill>
        <p:spPr>
          <a:xfrm>
            <a:off x="1430363" y="4183476"/>
            <a:ext cx="9540351" cy="2240284"/>
          </a:xfrm>
          <a:prstGeom prst="roundRect">
            <a:avLst/>
          </a:prstGeom>
          <a:ln w="57150">
            <a:solidFill>
              <a:srgbClr val="8064A2">
                <a:lumMod val="75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345422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74FB9A8-8848-16E2-2009-F95EC41E04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38385" y="2671282"/>
            <a:ext cx="1442653" cy="1394790"/>
          </a:xfrm>
          <a:prstGeom prst="rect">
            <a:avLst/>
          </a:prstGeom>
        </p:spPr>
      </p:pic>
      <p:sp>
        <p:nvSpPr>
          <p:cNvPr id="3" name="Down Arrow 9">
            <a:extLst>
              <a:ext uri="{FF2B5EF4-FFF2-40B4-BE49-F238E27FC236}">
                <a16:creationId xmlns:a16="http://schemas.microsoft.com/office/drawing/2014/main" id="{007954CE-85B3-CB79-9F73-B3B92262C24B}"/>
              </a:ext>
            </a:extLst>
          </p:cNvPr>
          <p:cNvSpPr/>
          <p:nvPr/>
        </p:nvSpPr>
        <p:spPr>
          <a:xfrm>
            <a:off x="2141179" y="4195599"/>
            <a:ext cx="248160" cy="41405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DAEA09-9E6E-F400-2704-552B36C54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96050" y="2782490"/>
            <a:ext cx="1021039" cy="12835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423A6C-7FF5-460F-A026-6167BE9612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819751" y="2934444"/>
            <a:ext cx="1195872" cy="1131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127E0F-02FC-D0FA-BF39-1F2FFB064D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1194" y="2858462"/>
            <a:ext cx="992197" cy="13412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9237D0-4A26-E3FC-E35C-D5CF639576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1078" y="2828533"/>
            <a:ext cx="1327171" cy="1237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ADE66F-093B-F287-DD78-7730B811C0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1466" y="2374900"/>
            <a:ext cx="929334" cy="1691171"/>
          </a:xfrm>
          <a:prstGeom prst="rect">
            <a:avLst/>
          </a:prstGeom>
        </p:spPr>
      </p:pic>
      <p:sp>
        <p:nvSpPr>
          <p:cNvPr id="9" name="Down Arrow 18">
            <a:extLst>
              <a:ext uri="{FF2B5EF4-FFF2-40B4-BE49-F238E27FC236}">
                <a16:creationId xmlns:a16="http://schemas.microsoft.com/office/drawing/2014/main" id="{A00604E4-E7BD-0F58-CDEE-3B41826A24E6}"/>
              </a:ext>
            </a:extLst>
          </p:cNvPr>
          <p:cNvSpPr/>
          <p:nvPr/>
        </p:nvSpPr>
        <p:spPr>
          <a:xfrm>
            <a:off x="4120778" y="4195599"/>
            <a:ext cx="248160" cy="41405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0" name="Down Arrow 20">
            <a:extLst>
              <a:ext uri="{FF2B5EF4-FFF2-40B4-BE49-F238E27FC236}">
                <a16:creationId xmlns:a16="http://schemas.microsoft.com/office/drawing/2014/main" id="{ECBC891B-E834-6133-E444-DB6690ABECBA}"/>
              </a:ext>
            </a:extLst>
          </p:cNvPr>
          <p:cNvSpPr/>
          <p:nvPr/>
        </p:nvSpPr>
        <p:spPr>
          <a:xfrm>
            <a:off x="6352260" y="4161658"/>
            <a:ext cx="248160" cy="41405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1" name="Down Arrow 21">
            <a:extLst>
              <a:ext uri="{FF2B5EF4-FFF2-40B4-BE49-F238E27FC236}">
                <a16:creationId xmlns:a16="http://schemas.microsoft.com/office/drawing/2014/main" id="{682E1DA5-3289-74D9-B547-BB17651AC2C8}"/>
              </a:ext>
            </a:extLst>
          </p:cNvPr>
          <p:cNvSpPr/>
          <p:nvPr/>
        </p:nvSpPr>
        <p:spPr>
          <a:xfrm>
            <a:off x="8894341" y="4195599"/>
            <a:ext cx="248160" cy="414058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5CE3FB58-C9C6-B04E-02F8-C3B5BA8DD4AC}"/>
              </a:ext>
            </a:extLst>
          </p:cNvPr>
          <p:cNvSpPr/>
          <p:nvPr/>
        </p:nvSpPr>
        <p:spPr>
          <a:xfrm>
            <a:off x="1376420" y="4903098"/>
            <a:ext cx="1674234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thẻ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dấu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ounded Rectangle 25">
            <a:extLst>
              <a:ext uri="{FF2B5EF4-FFF2-40B4-BE49-F238E27FC236}">
                <a16:creationId xmlns:a16="http://schemas.microsoft.com/office/drawing/2014/main" id="{272FF3A7-E872-3BF0-1060-0CD8BD8117FE}"/>
              </a:ext>
            </a:extLst>
          </p:cNvPr>
          <p:cNvSpPr/>
          <p:nvPr/>
        </p:nvSpPr>
        <p:spPr>
          <a:xfrm>
            <a:off x="3359121" y="4903097"/>
            <a:ext cx="2058566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 và vẽ trên giấy thủ công</a:t>
            </a:r>
          </a:p>
        </p:txBody>
      </p:sp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4EA7902A-F199-A6AF-3D61-33E01EF403D9}"/>
              </a:ext>
            </a:extLst>
          </p:cNvPr>
          <p:cNvSpPr/>
          <p:nvPr/>
        </p:nvSpPr>
        <p:spPr>
          <a:xfrm>
            <a:off x="5872468" y="4871822"/>
            <a:ext cx="1455904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Rounded Rectangle 27">
            <a:extLst>
              <a:ext uri="{FF2B5EF4-FFF2-40B4-BE49-F238E27FC236}">
                <a16:creationId xmlns:a16="http://schemas.microsoft.com/office/drawing/2014/main" id="{6A17A4F5-8582-D7AA-1CF9-D2335C646EC1}"/>
              </a:ext>
            </a:extLst>
          </p:cNvPr>
          <p:cNvSpPr/>
          <p:nvPr/>
        </p:nvSpPr>
        <p:spPr>
          <a:xfrm>
            <a:off x="7731304" y="4871822"/>
            <a:ext cx="2822395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thẻ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dấu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E00040-3160-2CD8-C780-3098D59EEEBB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</p:spTree>
    <p:extLst>
      <p:ext uri="{BB962C8B-B14F-4D97-AF65-F5344CB8AC3E}">
        <p14:creationId xmlns:p14="http://schemas.microsoft.com/office/powerpoint/2010/main" val="35632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90AA65C-C6B7-62AF-B917-ECEC03444C98}"/>
              </a:ext>
            </a:extLst>
          </p:cNvPr>
          <p:cNvGrpSpPr/>
          <p:nvPr/>
        </p:nvGrpSpPr>
        <p:grpSpPr>
          <a:xfrm>
            <a:off x="2275093" y="1839003"/>
            <a:ext cx="2641600" cy="1306404"/>
            <a:chOff x="2000250" y="2107016"/>
            <a:chExt cx="4229100" cy="2091503"/>
          </a:xfrm>
        </p:grpSpPr>
        <p:sp>
          <p:nvSpPr>
            <p:cNvPr id="4" name="Cloud 3">
              <a:extLst>
                <a:ext uri="{FF2B5EF4-FFF2-40B4-BE49-F238E27FC236}">
                  <a16:creationId xmlns:a16="http://schemas.microsoft.com/office/drawing/2014/main" id="{D580E0A1-CE75-8F50-8846-D2FCCCA0C211}"/>
                </a:ext>
              </a:extLst>
            </p:cNvPr>
            <p:cNvSpPr/>
            <p:nvPr/>
          </p:nvSpPr>
          <p:spPr>
            <a:xfrm>
              <a:off x="2000250" y="2107016"/>
              <a:ext cx="4229100" cy="2091503"/>
            </a:xfrm>
            <a:prstGeom prst="cloud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289C83BB-4944-5BDD-F795-A0B28D1ED07E}"/>
                </a:ext>
              </a:extLst>
            </p:cNvPr>
            <p:cNvSpPr/>
            <p:nvPr/>
          </p:nvSpPr>
          <p:spPr>
            <a:xfrm>
              <a:off x="2209800" y="2348345"/>
              <a:ext cx="3810000" cy="1608846"/>
            </a:xfrm>
            <a:prstGeom prst="cloud">
              <a:avLst/>
            </a:prstGeom>
            <a:solidFill>
              <a:srgbClr val="F79646">
                <a:lumMod val="40000"/>
                <a:lumOff val="6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LƯU Ý </a:t>
              </a:r>
            </a:p>
          </p:txBody>
        </p:sp>
      </p:grpSp>
      <p:pic>
        <p:nvPicPr>
          <p:cNvPr id="6" name="Picture 9">
            <a:extLst>
              <a:ext uri="{FF2B5EF4-FFF2-40B4-BE49-F238E27FC236}">
                <a16:creationId xmlns:a16="http://schemas.microsoft.com/office/drawing/2014/main" id="{0B2E34B0-11E0-84EB-7FB9-F26D1F3457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46518" y="3263854"/>
            <a:ext cx="2749182" cy="3686055"/>
          </a:xfrm>
          <a:prstGeom prst="rect">
            <a:avLst/>
          </a:prstGeom>
        </p:spPr>
      </p:pic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BDD0FAEC-47E6-1664-19CB-14429AAD0E1E}"/>
              </a:ext>
            </a:extLst>
          </p:cNvPr>
          <p:cNvSpPr/>
          <p:nvPr/>
        </p:nvSpPr>
        <p:spPr>
          <a:xfrm>
            <a:off x="4595616" y="3263854"/>
            <a:ext cx="5483104" cy="2348207"/>
          </a:xfrm>
          <a:prstGeom prst="wedgeRoundRectCallout">
            <a:avLst>
              <a:gd name="adj1" fmla="val -64852"/>
              <a:gd name="adj2" fmla="val 20434"/>
              <a:gd name="adj3" fmla="val 16667"/>
            </a:avLst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trường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thiếu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hồ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thì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28">
            <a:extLst>
              <a:ext uri="{FF2B5EF4-FFF2-40B4-BE49-F238E27FC236}">
                <a16:creationId xmlns:a16="http://schemas.microsoft.com/office/drawing/2014/main" id="{04CEBB48-195B-E883-2303-BAFAC59C4E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63100" y="3026959"/>
            <a:ext cx="690795" cy="691083"/>
          </a:xfrm>
          <a:prstGeom prst="rect">
            <a:avLst/>
          </a:prstGeom>
        </p:spPr>
      </p:pic>
      <p:pic>
        <p:nvPicPr>
          <p:cNvPr id="9" name="Picture 35">
            <a:extLst>
              <a:ext uri="{FF2B5EF4-FFF2-40B4-BE49-F238E27FC236}">
                <a16:creationId xmlns:a16="http://schemas.microsoft.com/office/drawing/2014/main" id="{838EAD9C-D41C-6DB6-6782-3F3B314F9E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538356" y="5387934"/>
            <a:ext cx="756675" cy="63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BDC003-307C-A017-51DC-832E65BE7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77" t="5592" r="48197" b="83228"/>
          <a:stretch/>
        </p:blipFill>
        <p:spPr>
          <a:xfrm>
            <a:off x="1826961" y="3120827"/>
            <a:ext cx="3093720" cy="21145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D7D6F6-F43C-FE58-D7FD-09AD024AC787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D3798-5B05-2684-716F-05DDC08358AE}"/>
              </a:ext>
            </a:extLst>
          </p:cNvPr>
          <p:cNvSpPr txBox="1"/>
          <p:nvPr/>
        </p:nvSpPr>
        <p:spPr>
          <a:xfrm>
            <a:off x="1268045" y="2640592"/>
            <a:ext cx="1120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em hãy quan sát các bước thực hành làm thẻ đánh dấu trang: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C2F687-8DB1-0446-321E-6BDB54501A86}"/>
              </a:ext>
            </a:extLst>
          </p:cNvPr>
          <p:cNvGrpSpPr/>
          <p:nvPr/>
        </p:nvGrpSpPr>
        <p:grpSpPr>
          <a:xfrm>
            <a:off x="937845" y="5315515"/>
            <a:ext cx="4288842" cy="1264394"/>
            <a:chOff x="10158495" y="6286500"/>
            <a:chExt cx="6030567" cy="1777872"/>
          </a:xfrm>
        </p:grpSpPr>
        <p:sp>
          <p:nvSpPr>
            <p:cNvPr id="6" name="Rounded Rectangle 11">
              <a:extLst>
                <a:ext uri="{FF2B5EF4-FFF2-40B4-BE49-F238E27FC236}">
                  <a16:creationId xmlns:a16="http://schemas.microsoft.com/office/drawing/2014/main" id="{F4137757-104B-F1A2-E9BB-0CA24AFC90A0}"/>
                </a:ext>
              </a:extLst>
            </p:cNvPr>
            <p:cNvSpPr/>
            <p:nvPr/>
          </p:nvSpPr>
          <p:spPr>
            <a:xfrm>
              <a:off x="11083662" y="6286500"/>
              <a:ext cx="5105400" cy="1777872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giấy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màu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vẽ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vuông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cạnh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8cm ở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mặt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ô li. </a:t>
              </a:r>
            </a:p>
          </p:txBody>
        </p: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412D0167-BCE1-6347-6311-3E741E60EE73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C73DFDC-4F7B-9051-9502-0A0081A509C9}"/>
              </a:ext>
            </a:extLst>
          </p:cNvPr>
          <p:cNvGrpSpPr/>
          <p:nvPr/>
        </p:nvGrpSpPr>
        <p:grpSpPr>
          <a:xfrm>
            <a:off x="5871090" y="5440111"/>
            <a:ext cx="4263800" cy="1015202"/>
            <a:chOff x="10158495" y="6613534"/>
            <a:chExt cx="5995355" cy="1427482"/>
          </a:xfrm>
        </p:grpSpPr>
        <p:sp>
          <p:nvSpPr>
            <p:cNvPr id="10" name="Rounded Rectangle 21">
              <a:extLst>
                <a:ext uri="{FF2B5EF4-FFF2-40B4-BE49-F238E27FC236}">
                  <a16:creationId xmlns:a16="http://schemas.microsoft.com/office/drawing/2014/main" id="{6E8097EB-450F-17D6-F0EB-D80C60DC6A56}"/>
                </a:ext>
              </a:extLst>
            </p:cNvPr>
            <p:cNvSpPr/>
            <p:nvPr/>
          </p:nvSpPr>
          <p:spPr>
            <a:xfrm>
              <a:off x="11048450" y="6613534"/>
              <a:ext cx="5105400" cy="1427482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Cắt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theo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cạnh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được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vuông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cạnh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8cm.</a:t>
              </a:r>
            </a:p>
          </p:txBody>
        </p: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677086A1-5888-4ABA-F928-9DD8F397D05D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83BD012-083A-1FC9-A335-209FBD566C39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40C5250-A1DA-22B7-5892-E719EE145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777" t="5985" r="13687" b="84376"/>
          <a:stretch/>
        </p:blipFill>
        <p:spPr>
          <a:xfrm>
            <a:off x="6872690" y="3110672"/>
            <a:ext cx="2260600" cy="21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F89A8F5-4B57-470E-88DB-83B8332930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032" t="19254" r="10091" b="67435"/>
          <a:stretch/>
        </p:blipFill>
        <p:spPr>
          <a:xfrm>
            <a:off x="2806115" y="3041035"/>
            <a:ext cx="2560861" cy="25175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D7D6F6-F43C-FE58-D7FD-09AD024AC787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D3798-5B05-2684-716F-05DDC08358AE}"/>
              </a:ext>
            </a:extLst>
          </p:cNvPr>
          <p:cNvSpPr txBox="1"/>
          <p:nvPr/>
        </p:nvSpPr>
        <p:spPr>
          <a:xfrm>
            <a:off x="1268045" y="2640592"/>
            <a:ext cx="1120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3BD012-083A-1FC9-A335-209FBD566C39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7A2AA2-7483-12B0-2E66-C628CD274FF7}"/>
              </a:ext>
            </a:extLst>
          </p:cNvPr>
          <p:cNvGrpSpPr/>
          <p:nvPr/>
        </p:nvGrpSpPr>
        <p:grpSpPr>
          <a:xfrm>
            <a:off x="1694392" y="5558626"/>
            <a:ext cx="4118881" cy="1142650"/>
            <a:chOff x="10158495" y="6521035"/>
            <a:chExt cx="6089132" cy="1689233"/>
          </a:xfrm>
        </p:grpSpPr>
        <p:sp>
          <p:nvSpPr>
            <p:cNvPr id="8" name="Rounded Rectangle 11">
              <a:extLst>
                <a:ext uri="{FF2B5EF4-FFF2-40B4-BE49-F238E27FC236}">
                  <a16:creationId xmlns:a16="http://schemas.microsoft.com/office/drawing/2014/main" id="{15CC97D3-6765-C5DB-1DC5-4DB9A2C6EDDC}"/>
                </a:ext>
              </a:extLst>
            </p:cNvPr>
            <p:cNvSpPr/>
            <p:nvPr/>
          </p:nvSpPr>
          <p:spPr>
            <a:xfrm>
              <a:off x="11142228" y="6521035"/>
              <a:ext cx="5105399" cy="1689233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vuông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theo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cạnh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AC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tạo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thành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tam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giác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ADC</a:t>
              </a:r>
            </a:p>
          </p:txBody>
        </p:sp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id="{B26315F5-91F0-9B7B-0549-B1971B03CC4C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6A0868B2-C624-0705-3BAE-F4C508346C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378729" y="4078743"/>
            <a:ext cx="3952766" cy="2702255"/>
          </a:xfrm>
          <a:prstGeom prst="rect">
            <a:avLst/>
          </a:prstGeom>
        </p:spPr>
      </p:pic>
      <p:pic>
        <p:nvPicPr>
          <p:cNvPr id="15" name="Picture 14">
            <a:hlinkClick r:id="rId7"/>
            <a:extLst>
              <a:ext uri="{FF2B5EF4-FFF2-40B4-BE49-F238E27FC236}">
                <a16:creationId xmlns:a16="http://schemas.microsoft.com/office/drawing/2014/main" id="{27E989E7-7DC3-9E65-1D14-64DCB9EA7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3523" y="1050280"/>
            <a:ext cx="1008203" cy="10082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08739E7-CCC5-EDEA-2F38-76CD57711CF8}"/>
              </a:ext>
            </a:extLst>
          </p:cNvPr>
          <p:cNvSpPr txBox="1"/>
          <p:nvPr/>
        </p:nvSpPr>
        <p:spPr>
          <a:xfrm>
            <a:off x="10146713" y="850696"/>
            <a:ext cx="201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18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Ấn vào để xem</a:t>
            </a:r>
            <a:endParaRPr lang="en-US" sz="1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5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BC54E31-A4F2-BE4A-47E5-EA734170ED4D}"/>
              </a:ext>
            </a:extLst>
          </p:cNvPr>
          <p:cNvGrpSpPr/>
          <p:nvPr/>
        </p:nvGrpSpPr>
        <p:grpSpPr>
          <a:xfrm>
            <a:off x="1449105" y="5646928"/>
            <a:ext cx="7988299" cy="938021"/>
            <a:chOff x="10158495" y="6485600"/>
            <a:chExt cx="13320987" cy="1730063"/>
          </a:xfrm>
        </p:grpSpPr>
        <p:sp>
          <p:nvSpPr>
            <p:cNvPr id="3" name="Rounded Rectangle 11">
              <a:extLst>
                <a:ext uri="{FF2B5EF4-FFF2-40B4-BE49-F238E27FC236}">
                  <a16:creationId xmlns:a16="http://schemas.microsoft.com/office/drawing/2014/main" id="{DB58BE29-420C-5999-A24A-C55F4A944093}"/>
                </a:ext>
              </a:extLst>
            </p:cNvPr>
            <p:cNvSpPr/>
            <p:nvPr/>
          </p:nvSpPr>
          <p:spPr>
            <a:xfrm>
              <a:off x="11197246" y="6485600"/>
              <a:ext cx="12282236" cy="1730063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C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về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D,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miết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tạo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nếp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rồi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mở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ra.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Tương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tự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A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về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D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miết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tạo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nếp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rồi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mở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ra.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BA2C9E30-987A-2499-0F0B-B1949D351D49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4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9222376-E248-E999-2A65-5703BB9C33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50" t="33660" r="7351" b="56939"/>
          <a:stretch/>
        </p:blipFill>
        <p:spPr>
          <a:xfrm>
            <a:off x="1814348" y="3142460"/>
            <a:ext cx="7880727" cy="2219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EFFCA4-95B7-BF37-7623-06C415BE3106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18258-B925-9047-C9A3-94CC54F63CE8}"/>
              </a:ext>
            </a:extLst>
          </p:cNvPr>
          <p:cNvSpPr txBox="1"/>
          <p:nvPr/>
        </p:nvSpPr>
        <p:spPr>
          <a:xfrm>
            <a:off x="1268045" y="2640592"/>
            <a:ext cx="1120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E06F6C-D926-349C-3522-93303438A876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</p:spTree>
    <p:extLst>
      <p:ext uri="{BB962C8B-B14F-4D97-AF65-F5344CB8AC3E}">
        <p14:creationId xmlns:p14="http://schemas.microsoft.com/office/powerpoint/2010/main" val="195970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DF37EC8-8C7E-520A-486A-731D381FDEA5}"/>
              </a:ext>
            </a:extLst>
          </p:cNvPr>
          <p:cNvGrpSpPr/>
          <p:nvPr/>
        </p:nvGrpSpPr>
        <p:grpSpPr>
          <a:xfrm>
            <a:off x="927100" y="5464141"/>
            <a:ext cx="4876800" cy="1118720"/>
            <a:chOff x="10158495" y="6625211"/>
            <a:chExt cx="6324600" cy="1450840"/>
          </a:xfrm>
        </p:grpSpPr>
        <p:sp>
          <p:nvSpPr>
            <p:cNvPr id="3" name="Rounded Rectangle 11">
              <a:extLst>
                <a:ext uri="{FF2B5EF4-FFF2-40B4-BE49-F238E27FC236}">
                  <a16:creationId xmlns:a16="http://schemas.microsoft.com/office/drawing/2014/main" id="{A24888DD-C690-14F2-06C5-AD9CCB4E72B7}"/>
                </a:ext>
              </a:extLst>
            </p:cNvPr>
            <p:cNvSpPr/>
            <p:nvPr/>
          </p:nvSpPr>
          <p:spPr>
            <a:xfrm>
              <a:off x="11048999" y="6625211"/>
              <a:ext cx="5434096" cy="145084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D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giữa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H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cạnh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AC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tạo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ra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a.</a:t>
              </a:r>
            </a:p>
          </p:txBody>
        </p:sp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972C5D82-4DB1-70E0-822D-D5C221EE47B1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533037-AAA1-5042-EEE6-855E6CF13500}"/>
              </a:ext>
            </a:extLst>
          </p:cNvPr>
          <p:cNvGrpSpPr/>
          <p:nvPr/>
        </p:nvGrpSpPr>
        <p:grpSpPr>
          <a:xfrm>
            <a:off x="7150185" y="5725317"/>
            <a:ext cx="3571894" cy="596371"/>
            <a:chOff x="10158495" y="6963922"/>
            <a:chExt cx="4632302" cy="773418"/>
          </a:xfrm>
        </p:grpSpPr>
        <p:sp>
          <p:nvSpPr>
            <p:cNvPr id="6" name="Rounded Rectangle 17">
              <a:extLst>
                <a:ext uri="{FF2B5EF4-FFF2-40B4-BE49-F238E27FC236}">
                  <a16:creationId xmlns:a16="http://schemas.microsoft.com/office/drawing/2014/main" id="{34CC1114-14DF-A2D3-97AD-08CEBA5445AA}"/>
                </a:ext>
              </a:extLst>
            </p:cNvPr>
            <p:cNvSpPr/>
            <p:nvPr/>
          </p:nvSpPr>
          <p:spPr>
            <a:xfrm>
              <a:off x="11026744" y="6963922"/>
              <a:ext cx="3764053" cy="77341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</a:t>
              </a:r>
            </a:p>
          </p:txBody>
        </p: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44B821FE-C660-6712-E5B8-A3567CE09247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A7CB76B-196B-287D-9C01-F79B5D3664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22" t="49391" r="50885" b="41208"/>
          <a:stretch/>
        </p:blipFill>
        <p:spPr>
          <a:xfrm>
            <a:off x="1863537" y="3132818"/>
            <a:ext cx="3699064" cy="22199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13228E-35D8-99FF-A2D4-7424D30B1FDE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354C5A-6756-73C4-50C5-EB091E6149A7}"/>
              </a:ext>
            </a:extLst>
          </p:cNvPr>
          <p:cNvSpPr txBox="1"/>
          <p:nvPr/>
        </p:nvSpPr>
        <p:spPr>
          <a:xfrm>
            <a:off x="1268045" y="2640592"/>
            <a:ext cx="1120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EEDB40-2736-15B8-EAEC-194F3345EEDB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2BAC7B-A0E5-69EA-1FF4-B2F563CCAE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069" t="48817" r="6020" b="41437"/>
          <a:stretch/>
        </p:blipFill>
        <p:spPr>
          <a:xfrm>
            <a:off x="7052733" y="3002169"/>
            <a:ext cx="3766798" cy="230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8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524E743-8EC3-8E3B-26D1-3E1DB1BE0A3E}"/>
              </a:ext>
            </a:extLst>
          </p:cNvPr>
          <p:cNvGrpSpPr/>
          <p:nvPr/>
        </p:nvGrpSpPr>
        <p:grpSpPr>
          <a:xfrm>
            <a:off x="1075741" y="5663780"/>
            <a:ext cx="4550358" cy="845963"/>
            <a:chOff x="10158495" y="6796218"/>
            <a:chExt cx="5964279" cy="1108827"/>
          </a:xfrm>
        </p:grpSpPr>
        <p:sp>
          <p:nvSpPr>
            <p:cNvPr id="3" name="Rounded Rectangle 11">
              <a:extLst>
                <a:ext uri="{FF2B5EF4-FFF2-40B4-BE49-F238E27FC236}">
                  <a16:creationId xmlns:a16="http://schemas.microsoft.com/office/drawing/2014/main" id="{3D6BB107-2EB7-D867-57F4-A12166DDB8EB}"/>
                </a:ext>
              </a:extLst>
            </p:cNvPr>
            <p:cNvSpPr/>
            <p:nvPr/>
          </p:nvSpPr>
          <p:spPr>
            <a:xfrm>
              <a:off x="11049001" y="6796218"/>
              <a:ext cx="5073773" cy="1108827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Luồn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khe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giữa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theo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a.</a:t>
              </a:r>
            </a:p>
          </p:txBody>
        </p:sp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A21E3E27-AE4B-BD37-2433-524DA6B82144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0C53E67-28A6-A91D-6ADD-AA0A014B8C7A}"/>
              </a:ext>
            </a:extLst>
          </p:cNvPr>
          <p:cNvGrpSpPr/>
          <p:nvPr/>
        </p:nvGrpSpPr>
        <p:grpSpPr>
          <a:xfrm>
            <a:off x="6703253" y="5663780"/>
            <a:ext cx="4465758" cy="845963"/>
            <a:chOff x="10158495" y="6796217"/>
            <a:chExt cx="5853390" cy="1108827"/>
          </a:xfrm>
        </p:grpSpPr>
        <p:sp>
          <p:nvSpPr>
            <p:cNvPr id="6" name="Rounded Rectangle 17">
              <a:extLst>
                <a:ext uri="{FF2B5EF4-FFF2-40B4-BE49-F238E27FC236}">
                  <a16:creationId xmlns:a16="http://schemas.microsoft.com/office/drawing/2014/main" id="{0E321BA9-5AB7-C19E-F9FA-E01468755A50}"/>
                </a:ext>
              </a:extLst>
            </p:cNvPr>
            <p:cNvSpPr/>
            <p:nvPr/>
          </p:nvSpPr>
          <p:spPr>
            <a:xfrm>
              <a:off x="11044267" y="6796217"/>
              <a:ext cx="4967618" cy="1108827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tương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tự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đỉnh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sản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phẩm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thiện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60FACCF6-397C-9422-7562-A4D93218A276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cs typeface="Arial" panose="020B0604020202020204" pitchFamily="34" charset="0"/>
                </a:rPr>
                <a:t>8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16D6C59-BA1D-A4C5-D793-2CE04ABB27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59" t="65181" r="54846" b="25418"/>
          <a:stretch/>
        </p:blipFill>
        <p:spPr>
          <a:xfrm>
            <a:off x="2072639" y="3132818"/>
            <a:ext cx="3231517" cy="23535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BBF813-5664-A847-A673-E84210B069F2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9DF1CB-D1D1-88BB-0FF6-54E862A66F69}"/>
              </a:ext>
            </a:extLst>
          </p:cNvPr>
          <p:cNvSpPr txBox="1"/>
          <p:nvPr/>
        </p:nvSpPr>
        <p:spPr>
          <a:xfrm>
            <a:off x="1268045" y="2640592"/>
            <a:ext cx="1120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1273E5-25BB-D83C-8013-B0656BFD23EC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3542FD-542A-AD86-F65B-DA4C8E3C97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384" t="65113" r="5248" b="25141"/>
          <a:stretch/>
        </p:blipFill>
        <p:spPr>
          <a:xfrm>
            <a:off x="7160600" y="3132232"/>
            <a:ext cx="3839139" cy="244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0A56E9-F226-9AD4-36DF-838ECD1DA3FE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E28E8B-F8B7-0BA4-CA27-009C6E3FBB35}"/>
              </a:ext>
            </a:extLst>
          </p:cNvPr>
          <p:cNvSpPr txBox="1"/>
          <p:nvPr/>
        </p:nvSpPr>
        <p:spPr>
          <a:xfrm>
            <a:off x="1268045" y="2640592"/>
            <a:ext cx="11209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1F0ED2-97C0-3796-C774-3B4CB8E54279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13301B1-E7F2-C722-FEE3-5965FA4FADBF}"/>
              </a:ext>
            </a:extLst>
          </p:cNvPr>
          <p:cNvGrpSpPr/>
          <p:nvPr/>
        </p:nvGrpSpPr>
        <p:grpSpPr>
          <a:xfrm>
            <a:off x="1675736" y="5684517"/>
            <a:ext cx="8364202" cy="896044"/>
            <a:chOff x="10158495" y="6713039"/>
            <a:chExt cx="11903329" cy="1275186"/>
          </a:xfrm>
        </p:grpSpPr>
        <p:sp>
          <p:nvSpPr>
            <p:cNvPr id="6" name="Rounded Rectangle 17">
              <a:extLst>
                <a:ext uri="{FF2B5EF4-FFF2-40B4-BE49-F238E27FC236}">
                  <a16:creationId xmlns:a16="http://schemas.microsoft.com/office/drawing/2014/main" id="{61CBC6F2-4E22-F4FC-7174-94D8ED06306B}"/>
                </a:ext>
              </a:extLst>
            </p:cNvPr>
            <p:cNvSpPr/>
            <p:nvPr/>
          </p:nvSpPr>
          <p:spPr>
            <a:xfrm>
              <a:off x="11077918" y="6713039"/>
              <a:ext cx="10983906" cy="127518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bút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màu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trí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thẻ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hoặc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cắt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tiết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dán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trang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trí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sản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phẩm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3749E871-81DC-91E7-EBC3-0A318A2AF815}"/>
                </a:ext>
              </a:extLst>
            </p:cNvPr>
            <p:cNvSpPr/>
            <p:nvPr/>
          </p:nvSpPr>
          <p:spPr>
            <a:xfrm>
              <a:off x="10158495" y="6963924"/>
              <a:ext cx="785895" cy="773416"/>
            </a:xfrm>
            <a:prstGeom prst="flowChartConnec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UTM Avo" panose="02040603050506020204" pitchFamily="18" charset="0"/>
                  <a:cs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3C37E52-750B-DB4E-1886-F9EC343BC5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43" t="89932" r="52321" b="1850"/>
          <a:stretch/>
        </p:blipFill>
        <p:spPr>
          <a:xfrm>
            <a:off x="1196740" y="3188778"/>
            <a:ext cx="4126031" cy="2347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FDBE31-5A1A-E633-A1E2-C9E6897C5D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733" t="84088" r="9131" b="7694"/>
          <a:stretch/>
        </p:blipFill>
        <p:spPr>
          <a:xfrm>
            <a:off x="6180866" y="3188778"/>
            <a:ext cx="4126031" cy="2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E459B-0205-B8C3-DEF7-484103311435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3897C-917E-B0FC-409A-8C49CC53C993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3B7BB85-0E58-B66A-ED53-06A9BD90FE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99160" y="3296349"/>
            <a:ext cx="4147226" cy="32192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89D312-CFC9-D9D2-32CF-3D5CC216FA20}"/>
              </a:ext>
            </a:extLst>
          </p:cNvPr>
          <p:cNvSpPr txBox="1"/>
          <p:nvPr/>
        </p:nvSpPr>
        <p:spPr>
          <a:xfrm>
            <a:off x="897373" y="2594642"/>
            <a:ext cx="10751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Dựa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vừa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cấp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6" name="Rounded Rectangular Callout 6">
            <a:extLst>
              <a:ext uri="{FF2B5EF4-FFF2-40B4-BE49-F238E27FC236}">
                <a16:creationId xmlns:a16="http://schemas.microsoft.com/office/drawing/2014/main" id="{BE1ADCDF-39BD-8BD4-DA26-B3F581A5594B}"/>
              </a:ext>
            </a:extLst>
          </p:cNvPr>
          <p:cNvSpPr/>
          <p:nvPr/>
        </p:nvSpPr>
        <p:spPr>
          <a:xfrm>
            <a:off x="672483" y="3567048"/>
            <a:ext cx="5809597" cy="1248794"/>
          </a:xfrm>
          <a:prstGeom prst="wedgeRoundRectCallout">
            <a:avLst>
              <a:gd name="adj1" fmla="val 55394"/>
              <a:gd name="adj2" fmla="val 34365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Tờ giấy thủ công gấp thẻ đánh dấu trang có màu sắc, hình dáng và kích thước như thế nào?</a:t>
            </a:r>
          </a:p>
        </p:txBody>
      </p:sp>
      <p:sp>
        <p:nvSpPr>
          <p:cNvPr id="7" name="Rounded Rectangular Callout 20">
            <a:extLst>
              <a:ext uri="{FF2B5EF4-FFF2-40B4-BE49-F238E27FC236}">
                <a16:creationId xmlns:a16="http://schemas.microsoft.com/office/drawing/2014/main" id="{96A76C74-F716-DEF1-6585-A95E5D2F98B8}"/>
              </a:ext>
            </a:extLst>
          </p:cNvPr>
          <p:cNvSpPr/>
          <p:nvPr/>
        </p:nvSpPr>
        <p:spPr>
          <a:xfrm>
            <a:off x="672482" y="5303618"/>
            <a:ext cx="5809597" cy="970176"/>
          </a:xfrm>
          <a:prstGeom prst="wedgeRoundRectCallout">
            <a:avLst>
              <a:gd name="adj1" fmla="val 56325"/>
              <a:gd name="adj2" fmla="val -47158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dấu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867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6E459B-0205-B8C3-DEF7-484103311435}"/>
              </a:ext>
            </a:extLst>
          </p:cNvPr>
          <p:cNvSpPr txBox="1"/>
          <p:nvPr/>
        </p:nvSpPr>
        <p:spPr>
          <a:xfrm>
            <a:off x="1283453" y="2148366"/>
            <a:ext cx="2564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3897C-917E-B0FC-409A-8C49CC53C993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F4D97C-0C2D-5F1F-A774-85F19C2944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00" r="19750"/>
          <a:stretch/>
        </p:blipFill>
        <p:spPr>
          <a:xfrm>
            <a:off x="277768" y="2794697"/>
            <a:ext cx="5000755" cy="3814135"/>
          </a:xfrm>
          <a:prstGeom prst="round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9" name="Rounded Rectangular Callout 9">
            <a:extLst>
              <a:ext uri="{FF2B5EF4-FFF2-40B4-BE49-F238E27FC236}">
                <a16:creationId xmlns:a16="http://schemas.microsoft.com/office/drawing/2014/main" id="{DDB26DC4-0146-48F3-E596-FC656B5DF1C6}"/>
              </a:ext>
            </a:extLst>
          </p:cNvPr>
          <p:cNvSpPr/>
          <p:nvPr/>
        </p:nvSpPr>
        <p:spPr>
          <a:xfrm>
            <a:off x="5894310" y="2922776"/>
            <a:ext cx="4895609" cy="1012447"/>
          </a:xfrm>
          <a:prstGeom prst="wedgeRoundRectCallout">
            <a:avLst>
              <a:gd name="adj1" fmla="val -55586"/>
              <a:gd name="adj2" fmla="val 40771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 đánh dấu trang có kích thước 8X8 cm, màu sắc tuỳ ý</a:t>
            </a:r>
          </a:p>
        </p:txBody>
      </p:sp>
      <p:sp>
        <p:nvSpPr>
          <p:cNvPr id="10" name="Rounded Rectangular Callout 15">
            <a:extLst>
              <a:ext uri="{FF2B5EF4-FFF2-40B4-BE49-F238E27FC236}">
                <a16:creationId xmlns:a16="http://schemas.microsoft.com/office/drawing/2014/main" id="{8BE29975-6C2F-0D2A-0FD9-C6B8215B59AD}"/>
              </a:ext>
            </a:extLst>
          </p:cNvPr>
          <p:cNvSpPr/>
          <p:nvPr/>
        </p:nvSpPr>
        <p:spPr>
          <a:xfrm>
            <a:off x="5894310" y="4797394"/>
            <a:ext cx="4895609" cy="1012447"/>
          </a:xfrm>
          <a:prstGeom prst="wedgeRoundRectCallout">
            <a:avLst>
              <a:gd name="adj1" fmla="val -55586"/>
              <a:gd name="adj2" fmla="val -43180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 2 cách trang trí: vẽ trang trí và cắt dán để trang trí </a:t>
            </a:r>
          </a:p>
        </p:txBody>
      </p:sp>
    </p:spTree>
    <p:extLst>
      <p:ext uri="{BB962C8B-B14F-4D97-AF65-F5344CB8AC3E}">
        <p14:creationId xmlns:p14="http://schemas.microsoft.com/office/powerpoint/2010/main" val="16356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24F0A5-651F-4EFA-2445-F7221A759FA0}"/>
              </a:ext>
            </a:extLst>
          </p:cNvPr>
          <p:cNvSpPr txBox="1"/>
          <p:nvPr/>
        </p:nvSpPr>
        <p:spPr>
          <a:xfrm>
            <a:off x="379397" y="2548476"/>
            <a:ext cx="3851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tiêu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39434304-530D-CB2F-3EC7-DEA45D9D3A84}"/>
              </a:ext>
            </a:extLst>
          </p:cNvPr>
          <p:cNvSpPr/>
          <p:nvPr/>
        </p:nvSpPr>
        <p:spPr>
          <a:xfrm>
            <a:off x="379397" y="5849549"/>
            <a:ext cx="10296330" cy="884381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Sản phẩm gài được ở góc trang sách nhưng trang trí chưa đẹp, hình chưa cân đối hoặc nếp gấp chưa thẳng, phẳng.</a:t>
            </a:r>
          </a:p>
        </p:txBody>
      </p:sp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F6B42FD2-A0E5-93A0-DDDF-DD02F02F3750}"/>
              </a:ext>
            </a:extLst>
          </p:cNvPr>
          <p:cNvSpPr/>
          <p:nvPr/>
        </p:nvSpPr>
        <p:spPr>
          <a:xfrm>
            <a:off x="346025" y="4532722"/>
            <a:ext cx="10296330" cy="619014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ản phẩm gài được ở góc trang sách, hình gấp cân đối, nếp gấp thẳng, phẳng. </a:t>
            </a:r>
          </a:p>
        </p:txBody>
      </p: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7B38CBC5-119D-9679-F97C-D4F21651F3C0}"/>
              </a:ext>
            </a:extLst>
          </p:cNvPr>
          <p:cNvSpPr/>
          <p:nvPr/>
        </p:nvSpPr>
        <p:spPr>
          <a:xfrm>
            <a:off x="346025" y="3022444"/>
            <a:ext cx="10296144" cy="884381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ản phẩm gài được vào góc trang sách, hình gấp cân đối, nếp gấp thẳng, phẳng, trang trí đẹp. </a:t>
            </a:r>
          </a:p>
        </p:txBody>
      </p:sp>
      <p:sp>
        <p:nvSpPr>
          <p:cNvPr id="6" name="Up Arrow 10">
            <a:extLst>
              <a:ext uri="{FF2B5EF4-FFF2-40B4-BE49-F238E27FC236}">
                <a16:creationId xmlns:a16="http://schemas.microsoft.com/office/drawing/2014/main" id="{4EB5079F-0037-A4AC-249B-70DF5C0E7C6A}"/>
              </a:ext>
            </a:extLst>
          </p:cNvPr>
          <p:cNvSpPr/>
          <p:nvPr/>
        </p:nvSpPr>
        <p:spPr>
          <a:xfrm>
            <a:off x="5344514" y="5294714"/>
            <a:ext cx="299166" cy="448619"/>
          </a:xfrm>
          <a:prstGeom prst="up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Up Arrow 16">
            <a:extLst>
              <a:ext uri="{FF2B5EF4-FFF2-40B4-BE49-F238E27FC236}">
                <a16:creationId xmlns:a16="http://schemas.microsoft.com/office/drawing/2014/main" id="{3D644D22-DFD1-4024-DD5C-9BE2B0AEFB7F}"/>
              </a:ext>
            </a:extLst>
          </p:cNvPr>
          <p:cNvSpPr/>
          <p:nvPr/>
        </p:nvSpPr>
        <p:spPr>
          <a:xfrm>
            <a:off x="5344514" y="4013041"/>
            <a:ext cx="299166" cy="405902"/>
          </a:xfrm>
          <a:prstGeom prst="up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BFE275-48D7-6588-9444-E8C0B94B1D2C}"/>
              </a:ext>
            </a:extLst>
          </p:cNvPr>
          <p:cNvSpPr txBox="1"/>
          <p:nvPr/>
        </p:nvSpPr>
        <p:spPr>
          <a:xfrm>
            <a:off x="1283453" y="2148366"/>
            <a:ext cx="4061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4: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cáo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DD04C2-692D-F81B-06C3-921B00062197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</p:spTree>
    <p:extLst>
      <p:ext uri="{BB962C8B-B14F-4D97-AF65-F5344CB8AC3E}">
        <p14:creationId xmlns:p14="http://schemas.microsoft.com/office/powerpoint/2010/main" val="354415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A9B49A-9BC8-C1EC-51B6-B9BF5A02A60A}"/>
              </a:ext>
            </a:extLst>
          </p:cNvPr>
          <p:cNvSpPr txBox="1"/>
          <p:nvPr/>
        </p:nvSpPr>
        <p:spPr>
          <a:xfrm>
            <a:off x="1283453" y="2148366"/>
            <a:ext cx="4061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4: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cáo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THẺ ĐÁNH DẤU TRANG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1D389-1EE6-C4A9-193F-8791AC5CE0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26" t="21037" r="5099" b="37531"/>
          <a:stretch/>
        </p:blipFill>
        <p:spPr>
          <a:xfrm>
            <a:off x="1889710" y="3888305"/>
            <a:ext cx="8010252" cy="3081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4684CF-0808-616C-8FDE-E1743FCBA8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66" t="61004" r="10219" b="2220"/>
          <a:stretch/>
        </p:blipFill>
        <p:spPr>
          <a:xfrm>
            <a:off x="4065469" y="2486371"/>
            <a:ext cx="4061061" cy="15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3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A9B49A-9BC8-C1EC-51B6-B9BF5A02A60A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74855C44-DDE0-21F0-5FAD-3C7509825FD2}"/>
              </a:ext>
            </a:extLst>
          </p:cNvPr>
          <p:cNvSpPr/>
          <p:nvPr/>
        </p:nvSpPr>
        <p:spPr>
          <a:xfrm>
            <a:off x="0" y="2657682"/>
            <a:ext cx="3384232" cy="505567"/>
          </a:xfrm>
          <a:prstGeom prst="homePlate">
            <a:avLst/>
          </a:prstGeom>
          <a:solidFill>
            <a:srgbClr val="4F81BD">
              <a:lumMod val="20000"/>
              <a:lumOff val="80000"/>
            </a:srgbClr>
          </a:solidFill>
          <a:ln w="38100" cap="flat" cmpd="sng" algn="ctr">
            <a:solidFill>
              <a:srgbClr val="4F81BD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EB6D4E0-1446-4B07-98F6-4372B0BC8E36}"/>
              </a:ext>
            </a:extLst>
          </p:cNvPr>
          <p:cNvGrpSpPr/>
          <p:nvPr/>
        </p:nvGrpSpPr>
        <p:grpSpPr>
          <a:xfrm>
            <a:off x="6616700" y="3777003"/>
            <a:ext cx="2947593" cy="2827389"/>
            <a:chOff x="11674094" y="3427644"/>
            <a:chExt cx="5827274" cy="60744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2D89E7-C726-1EC3-84ED-9D0EC4C6E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28" t="37519" r="12544" b="570"/>
            <a:stretch/>
          </p:blipFill>
          <p:spPr>
            <a:xfrm>
              <a:off x="11674094" y="3427644"/>
              <a:ext cx="4705910" cy="607102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ADD5D3-1E76-2873-648A-FEA960B7E9AA}"/>
                </a:ext>
              </a:extLst>
            </p:cNvPr>
            <p:cNvSpPr txBox="1"/>
            <p:nvPr/>
          </p:nvSpPr>
          <p:spPr>
            <a:xfrm>
              <a:off x="11783181" y="8642520"/>
              <a:ext cx="5718187" cy="85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2000" i="1" kern="1200" dirty="0" err="1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Sản</a:t>
              </a:r>
              <a:r>
                <a:rPr lang="en-US" sz="2000" i="1" kern="1200" dirty="0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i="1" kern="1200" dirty="0" err="1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phẩm</a:t>
              </a:r>
              <a:r>
                <a:rPr lang="en-US" sz="2000" i="1" kern="1200" dirty="0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i="1" kern="1200" dirty="0" err="1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hộp</a:t>
              </a:r>
              <a:r>
                <a:rPr lang="en-US" sz="2000" i="1" kern="1200" dirty="0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i="1" kern="1200" dirty="0" err="1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bút</a:t>
              </a:r>
              <a:r>
                <a:rPr lang="en-US" sz="2000" i="1" kern="1200" dirty="0"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A2B5969-D3CC-D660-F833-914C33237886}"/>
              </a:ext>
            </a:extLst>
          </p:cNvPr>
          <p:cNvSpPr txBox="1"/>
          <p:nvPr/>
        </p:nvSpPr>
        <p:spPr>
          <a:xfrm>
            <a:off x="708715" y="3402374"/>
            <a:ext cx="10184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hộp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1118A73B-BABF-1CDB-EE74-8C27127868D8}"/>
              </a:ext>
            </a:extLst>
          </p:cNvPr>
          <p:cNvSpPr/>
          <p:nvPr/>
        </p:nvSpPr>
        <p:spPr>
          <a:xfrm>
            <a:off x="324212" y="4441720"/>
            <a:ext cx="5476749" cy="1651786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571500" marR="0" lvl="0" indent="-57150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phẳng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571500" marR="0" lvl="0" indent="-57150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848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  <p:bldP spid="11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A9B49A-9BC8-C1EC-51B6-B9BF5A02A60A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  <a:endParaRPr lang="en-US" sz="36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EF85D2-6853-364E-7485-221CD921D878}"/>
              </a:ext>
            </a:extLst>
          </p:cNvPr>
          <p:cNvGrpSpPr/>
          <p:nvPr/>
        </p:nvGrpSpPr>
        <p:grpSpPr>
          <a:xfrm>
            <a:off x="1055762" y="2794697"/>
            <a:ext cx="3516238" cy="3694781"/>
            <a:chOff x="1642499" y="3321724"/>
            <a:chExt cx="5751804" cy="6059522"/>
          </a:xfrm>
        </p:grpSpPr>
        <p:sp>
          <p:nvSpPr>
            <p:cNvPr id="5" name="Rounded Rectangle 13">
              <a:extLst>
                <a:ext uri="{FF2B5EF4-FFF2-40B4-BE49-F238E27FC236}">
                  <a16:creationId xmlns:a16="http://schemas.microsoft.com/office/drawing/2014/main" id="{23BA6A1B-1C84-D179-2387-E9D63A78A157}"/>
                </a:ext>
              </a:extLst>
            </p:cNvPr>
            <p:cNvSpPr/>
            <p:nvPr/>
          </p:nvSpPr>
          <p:spPr>
            <a:xfrm>
              <a:off x="1642499" y="3321724"/>
              <a:ext cx="5751804" cy="6059522"/>
            </a:xfrm>
            <a:prstGeom prst="round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A03E3F6-F4CE-592F-CC3E-F53636608C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5969"/>
            <a:stretch/>
          </p:blipFill>
          <p:spPr>
            <a:xfrm>
              <a:off x="1828800" y="3555582"/>
              <a:ext cx="5379202" cy="5591806"/>
            </a:xfrm>
            <a:prstGeom prst="roundRect">
              <a:avLst/>
            </a:prstGeom>
          </p:spPr>
        </p:pic>
      </p:grpSp>
      <p:sp>
        <p:nvSpPr>
          <p:cNvPr id="13" name="Rounded Rectangular Callout 16">
            <a:extLst>
              <a:ext uri="{FF2B5EF4-FFF2-40B4-BE49-F238E27FC236}">
                <a16:creationId xmlns:a16="http://schemas.microsoft.com/office/drawing/2014/main" id="{7BDBA7B8-265A-FDF9-71AE-BD2E9E665073}"/>
              </a:ext>
            </a:extLst>
          </p:cNvPr>
          <p:cNvSpPr/>
          <p:nvPr/>
        </p:nvSpPr>
        <p:spPr>
          <a:xfrm>
            <a:off x="5731232" y="3429000"/>
            <a:ext cx="6105168" cy="2041237"/>
          </a:xfrm>
          <a:prstGeom prst="wedgeRoundRectCallout">
            <a:avLst>
              <a:gd name="adj1" fmla="val -64621"/>
              <a:gd name="adj2" fmla="val 8485"/>
              <a:gd name="adj3" fmla="val 16667"/>
            </a:avLst>
          </a:prstGeom>
          <a:solidFill>
            <a:sysClr val="window" lastClr="FFFFFF"/>
          </a:solidFill>
          <a:ln w="5715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457200" marR="0" lvl="0" indent="-45720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luôn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gọn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gàng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457200" marR="0" lvl="0" indent="-45720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thước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kẻ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Tăng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446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A9B49A-9BC8-C1EC-51B6-B9BF5A02A60A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Lựa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liệu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  <a:endParaRPr lang="en-US" sz="36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51CBC8-BDB6-EDB5-FBFB-58F84F29DF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48440" r="7300"/>
          <a:stretch/>
        </p:blipFill>
        <p:spPr>
          <a:xfrm>
            <a:off x="1113357" y="4002355"/>
            <a:ext cx="9245600" cy="2171071"/>
          </a:xfrm>
          <a:prstGeom prst="roundRect">
            <a:avLst/>
          </a:prstGeom>
          <a:ln w="57150">
            <a:solidFill>
              <a:srgbClr val="8064A2">
                <a:lumMod val="75000"/>
              </a:srgb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40F1B6-2F89-1D36-9AF1-D2404034790B}"/>
              </a:ext>
            </a:extLst>
          </p:cNvPr>
          <p:cNvSpPr txBox="1"/>
          <p:nvPr/>
        </p:nvSpPr>
        <p:spPr>
          <a:xfrm>
            <a:off x="1440222" y="3276336"/>
            <a:ext cx="8591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và cho biết tác dụng của các dụng cụ dưới đây: </a:t>
            </a:r>
          </a:p>
        </p:txBody>
      </p:sp>
      <p:sp>
        <p:nvSpPr>
          <p:cNvPr id="10" name="Pentagon 14">
            <a:extLst>
              <a:ext uri="{FF2B5EF4-FFF2-40B4-BE49-F238E27FC236}">
                <a16:creationId xmlns:a16="http://schemas.microsoft.com/office/drawing/2014/main" id="{367049B6-F628-EB38-14A0-9B99FD720E88}"/>
              </a:ext>
            </a:extLst>
          </p:cNvPr>
          <p:cNvSpPr/>
          <p:nvPr/>
        </p:nvSpPr>
        <p:spPr>
          <a:xfrm>
            <a:off x="0" y="2602164"/>
            <a:ext cx="2880444" cy="579391"/>
          </a:xfrm>
          <a:prstGeom prst="homePlate">
            <a:avLst/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 </a:t>
            </a:r>
          </a:p>
        </p:txBody>
      </p:sp>
    </p:spTree>
    <p:extLst>
      <p:ext uri="{BB962C8B-B14F-4D97-AF65-F5344CB8AC3E}">
        <p14:creationId xmlns:p14="http://schemas.microsoft.com/office/powerpoint/2010/main" val="196139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E1A9444-7B12-CA4B-D516-13BA25BA5E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38385" y="2671282"/>
            <a:ext cx="1442653" cy="1394790"/>
          </a:xfrm>
          <a:prstGeom prst="rect">
            <a:avLst/>
          </a:prstGeom>
        </p:spPr>
      </p:pic>
      <p:sp>
        <p:nvSpPr>
          <p:cNvPr id="5" name="Down Arrow 9">
            <a:extLst>
              <a:ext uri="{FF2B5EF4-FFF2-40B4-BE49-F238E27FC236}">
                <a16:creationId xmlns:a16="http://schemas.microsoft.com/office/drawing/2014/main" id="{8B327A77-402B-C9AA-9BE2-2B0808217F0B}"/>
              </a:ext>
            </a:extLst>
          </p:cNvPr>
          <p:cNvSpPr/>
          <p:nvPr/>
        </p:nvSpPr>
        <p:spPr>
          <a:xfrm>
            <a:off x="2141179" y="4195599"/>
            <a:ext cx="248160" cy="41405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095AA76-F1E4-17C5-407D-97CB2B95C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96050" y="2782490"/>
            <a:ext cx="1021039" cy="128358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8121ADF3-E82D-7225-7724-C92C5BE9B3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819751" y="2934444"/>
            <a:ext cx="1195872" cy="11316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61981E-87DD-3E71-4540-0393239B89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1194" y="2858462"/>
            <a:ext cx="992197" cy="13412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5C3A86-F61B-7625-9AC6-A8CBBDD43C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1078" y="2828533"/>
            <a:ext cx="1327171" cy="12375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A584F9-432E-1A33-BB4D-BC1E63B10D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1466" y="2374900"/>
            <a:ext cx="929334" cy="1691171"/>
          </a:xfrm>
          <a:prstGeom prst="rect">
            <a:avLst/>
          </a:prstGeom>
        </p:spPr>
      </p:pic>
      <p:sp>
        <p:nvSpPr>
          <p:cNvPr id="14" name="Down Arrow 18">
            <a:extLst>
              <a:ext uri="{FF2B5EF4-FFF2-40B4-BE49-F238E27FC236}">
                <a16:creationId xmlns:a16="http://schemas.microsoft.com/office/drawing/2014/main" id="{E266C19A-AFA2-411E-8558-474B99AC963F}"/>
              </a:ext>
            </a:extLst>
          </p:cNvPr>
          <p:cNvSpPr/>
          <p:nvPr/>
        </p:nvSpPr>
        <p:spPr>
          <a:xfrm>
            <a:off x="4422036" y="4195599"/>
            <a:ext cx="248160" cy="41405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5" name="Down Arrow 20">
            <a:extLst>
              <a:ext uri="{FF2B5EF4-FFF2-40B4-BE49-F238E27FC236}">
                <a16:creationId xmlns:a16="http://schemas.microsoft.com/office/drawing/2014/main" id="{21194C38-8083-CA30-2C75-9C4413B05D75}"/>
              </a:ext>
            </a:extLst>
          </p:cNvPr>
          <p:cNvSpPr/>
          <p:nvPr/>
        </p:nvSpPr>
        <p:spPr>
          <a:xfrm>
            <a:off x="6352260" y="4161658"/>
            <a:ext cx="248160" cy="41405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6" name="Down Arrow 21">
            <a:extLst>
              <a:ext uri="{FF2B5EF4-FFF2-40B4-BE49-F238E27FC236}">
                <a16:creationId xmlns:a16="http://schemas.microsoft.com/office/drawing/2014/main" id="{9D609023-AF22-EAAE-FC1F-57A15EF8063B}"/>
              </a:ext>
            </a:extLst>
          </p:cNvPr>
          <p:cNvSpPr/>
          <p:nvPr/>
        </p:nvSpPr>
        <p:spPr>
          <a:xfrm>
            <a:off x="8845647" y="4161658"/>
            <a:ext cx="248160" cy="414058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8" name="Rounded Rectangle 24">
            <a:extLst>
              <a:ext uri="{FF2B5EF4-FFF2-40B4-BE49-F238E27FC236}">
                <a16:creationId xmlns:a16="http://schemas.microsoft.com/office/drawing/2014/main" id="{20D00880-6FD2-81AF-95BA-D6AE8C7485B9}"/>
              </a:ext>
            </a:extLst>
          </p:cNvPr>
          <p:cNvSpPr/>
          <p:nvPr/>
        </p:nvSpPr>
        <p:spPr>
          <a:xfrm>
            <a:off x="1376420" y="4903098"/>
            <a:ext cx="1674234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Gấp thân ống bút, làm đáy</a:t>
            </a:r>
            <a:endPara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Rounded Rectangle 25">
            <a:extLst>
              <a:ext uri="{FF2B5EF4-FFF2-40B4-BE49-F238E27FC236}">
                <a16:creationId xmlns:a16="http://schemas.microsoft.com/office/drawing/2014/main" id="{CCF6F317-5B74-D5D8-2E19-6BACD7D1F1BE}"/>
              </a:ext>
            </a:extLst>
          </p:cNvPr>
          <p:cNvSpPr/>
          <p:nvPr/>
        </p:nvSpPr>
        <p:spPr>
          <a:xfrm>
            <a:off x="3453586" y="4903098"/>
            <a:ext cx="2058566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 và vẽ trên giấy thủ công</a:t>
            </a:r>
          </a:p>
        </p:txBody>
      </p:sp>
      <p:sp>
        <p:nvSpPr>
          <p:cNvPr id="20" name="Rounded Rectangle 26">
            <a:extLst>
              <a:ext uri="{FF2B5EF4-FFF2-40B4-BE49-F238E27FC236}">
                <a16:creationId xmlns:a16="http://schemas.microsoft.com/office/drawing/2014/main" id="{5379BCE4-8897-53CA-8331-92A6E1A01EF0}"/>
              </a:ext>
            </a:extLst>
          </p:cNvPr>
          <p:cNvSpPr/>
          <p:nvPr/>
        </p:nvSpPr>
        <p:spPr>
          <a:xfrm>
            <a:off x="5872468" y="4871822"/>
            <a:ext cx="1455904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Rounded Rectangle 27">
            <a:extLst>
              <a:ext uri="{FF2B5EF4-FFF2-40B4-BE49-F238E27FC236}">
                <a16:creationId xmlns:a16="http://schemas.microsoft.com/office/drawing/2014/main" id="{6895A3EE-6A16-5A9C-7643-52432386BB89}"/>
              </a:ext>
            </a:extLst>
          </p:cNvPr>
          <p:cNvSpPr/>
          <p:nvPr/>
        </p:nvSpPr>
        <p:spPr>
          <a:xfrm>
            <a:off x="7731304" y="4871822"/>
            <a:ext cx="2822395" cy="12759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đựng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10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A9B49A-9BC8-C1EC-51B6-B9BF5A02A60A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02D9BD-FBE4-A74D-0062-9A063359FBFF}"/>
              </a:ext>
            </a:extLst>
          </p:cNvPr>
          <p:cNvGrpSpPr/>
          <p:nvPr/>
        </p:nvGrpSpPr>
        <p:grpSpPr>
          <a:xfrm>
            <a:off x="1568695" y="5788977"/>
            <a:ext cx="7871347" cy="781283"/>
            <a:chOff x="1029193" y="7181848"/>
            <a:chExt cx="12667162" cy="1257300"/>
          </a:xfrm>
        </p:grpSpPr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789FEEF6-0B87-7D3F-6D85-C615B4C5EDC4}"/>
                </a:ext>
              </a:extLst>
            </p:cNvPr>
            <p:cNvSpPr/>
            <p:nvPr/>
          </p:nvSpPr>
          <p:spPr>
            <a:xfrm>
              <a:off x="2037755" y="7181848"/>
              <a:ext cx="11658600" cy="1257300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chéo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tờ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giấy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chữ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như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Dùng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kéo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cắt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bỏ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phần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thừa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được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vuông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52802E9-DAD1-8977-33DE-B9B597DD1471}"/>
                </a:ext>
              </a:extLst>
            </p:cNvPr>
            <p:cNvSpPr/>
            <p:nvPr/>
          </p:nvSpPr>
          <p:spPr>
            <a:xfrm>
              <a:off x="1029193" y="7391400"/>
              <a:ext cx="883402" cy="838200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FC2F96-162A-FCAC-2383-0A4D0920F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57" t="6316" r="10262" b="83654"/>
          <a:stretch/>
        </p:blipFill>
        <p:spPr>
          <a:xfrm>
            <a:off x="2706057" y="3081259"/>
            <a:ext cx="6223339" cy="2456532"/>
          </a:xfrm>
          <a:prstGeom prst="rect">
            <a:avLst/>
          </a:prstGeom>
        </p:spPr>
      </p:pic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FE6B8A11-B59C-5E03-6280-4EFEC66F6D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3523" y="1050280"/>
            <a:ext cx="1008203" cy="10082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A0B8AC-5377-8FD6-10AC-CE5BAFC186A3}"/>
              </a:ext>
            </a:extLst>
          </p:cNvPr>
          <p:cNvSpPr txBox="1"/>
          <p:nvPr/>
        </p:nvSpPr>
        <p:spPr>
          <a:xfrm>
            <a:off x="10146713" y="850696"/>
            <a:ext cx="201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18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Ấn vào để xem</a:t>
            </a:r>
            <a:endParaRPr lang="en-US" sz="1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8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02D9BD-FBE4-A74D-0062-9A063359FBFF}"/>
              </a:ext>
            </a:extLst>
          </p:cNvPr>
          <p:cNvGrpSpPr/>
          <p:nvPr/>
        </p:nvGrpSpPr>
        <p:grpSpPr>
          <a:xfrm>
            <a:off x="1568695" y="5788977"/>
            <a:ext cx="7871347" cy="781283"/>
            <a:chOff x="1029193" y="7181848"/>
            <a:chExt cx="12667162" cy="1257300"/>
          </a:xfrm>
        </p:grpSpPr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789FEEF6-0B87-7D3F-6D85-C615B4C5EDC4}"/>
                </a:ext>
              </a:extLst>
            </p:cNvPr>
            <p:cNvSpPr/>
            <p:nvPr/>
          </p:nvSpPr>
          <p:spPr>
            <a:xfrm>
              <a:off x="2037755" y="7181848"/>
              <a:ext cx="11658600" cy="1257300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tờ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giấy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4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phần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bằng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nhau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theo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chiều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ngang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Miết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mở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ra.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52802E9-DAD1-8977-33DE-B9B597DD1471}"/>
                </a:ext>
              </a:extLst>
            </p:cNvPr>
            <p:cNvSpPr/>
            <p:nvPr/>
          </p:nvSpPr>
          <p:spPr>
            <a:xfrm>
              <a:off x="1029193" y="7391400"/>
              <a:ext cx="883402" cy="838200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FC2F96-162A-FCAC-2383-0A4D0920F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22" t="19093" r="12996" b="70877"/>
          <a:stretch/>
        </p:blipFill>
        <p:spPr>
          <a:xfrm>
            <a:off x="2706057" y="3163598"/>
            <a:ext cx="6223339" cy="2456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E56FEE-73AA-FA43-6505-1B1C152C104C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56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02D9BD-FBE4-A74D-0062-9A063359FBFF}"/>
              </a:ext>
            </a:extLst>
          </p:cNvPr>
          <p:cNvGrpSpPr/>
          <p:nvPr/>
        </p:nvGrpSpPr>
        <p:grpSpPr>
          <a:xfrm>
            <a:off x="1568695" y="5788977"/>
            <a:ext cx="7871347" cy="781283"/>
            <a:chOff x="1029193" y="7181848"/>
            <a:chExt cx="12667162" cy="1257300"/>
          </a:xfrm>
        </p:grpSpPr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789FEEF6-0B87-7D3F-6D85-C615B4C5EDC4}"/>
                </a:ext>
              </a:extLst>
            </p:cNvPr>
            <p:cNvSpPr/>
            <p:nvPr/>
          </p:nvSpPr>
          <p:spPr>
            <a:xfrm>
              <a:off x="2037755" y="7181848"/>
              <a:ext cx="11658600" cy="1257300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Tương tự, gấp tờ giấy làm 4 phần bằng nhau theo chiều thẳng đứng. Miết tạo nếp gấp và mở ra.</a:t>
              </a:r>
            </a:p>
          </p:txBody>
        </p:sp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752802E9-DAD1-8977-33DE-B9B597DD1471}"/>
                </a:ext>
              </a:extLst>
            </p:cNvPr>
            <p:cNvSpPr/>
            <p:nvPr/>
          </p:nvSpPr>
          <p:spPr>
            <a:xfrm>
              <a:off x="1029193" y="7391400"/>
              <a:ext cx="883402" cy="838200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FC2F96-162A-FCAC-2383-0A4D0920F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34" t="43814" r="11219" b="44649"/>
          <a:stretch/>
        </p:blipFill>
        <p:spPr>
          <a:xfrm>
            <a:off x="2316481" y="3062293"/>
            <a:ext cx="6187439" cy="26594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1E7302-ECB5-2B5C-112A-1453DDFB17CC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FC2F96-162A-FCAC-2383-0A4D0920F2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99" t="58936" r="6102" b="31118"/>
          <a:stretch/>
        </p:blipFill>
        <p:spPr>
          <a:xfrm>
            <a:off x="365722" y="3245646"/>
            <a:ext cx="4838700" cy="229278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82CE83F-8D67-28F3-1ACD-E7B8B11342BD}"/>
              </a:ext>
            </a:extLst>
          </p:cNvPr>
          <p:cNvGrpSpPr/>
          <p:nvPr/>
        </p:nvGrpSpPr>
        <p:grpSpPr>
          <a:xfrm>
            <a:off x="365722" y="5789323"/>
            <a:ext cx="4109960" cy="846987"/>
            <a:chOff x="1029193" y="7226421"/>
            <a:chExt cx="5668409" cy="1168155"/>
          </a:xfrm>
        </p:grpSpPr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DE83CBB6-736E-44F2-AE5F-9755F30CBBE2}"/>
                </a:ext>
              </a:extLst>
            </p:cNvPr>
            <p:cNvSpPr/>
            <p:nvPr/>
          </p:nvSpPr>
          <p:spPr>
            <a:xfrm>
              <a:off x="2129207" y="7226421"/>
              <a:ext cx="4568395" cy="1168155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Lần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lượt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4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góc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của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4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phần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vuông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nhỏ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D8A7E0A-8CE1-84A5-DB72-0771B9D16EAB}"/>
                </a:ext>
              </a:extLst>
            </p:cNvPr>
            <p:cNvSpPr/>
            <p:nvPr/>
          </p:nvSpPr>
          <p:spPr>
            <a:xfrm>
              <a:off x="1029193" y="7391400"/>
              <a:ext cx="883402" cy="838200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A84818-85E9-86DB-D9F3-F5C8D1C3FAC0}"/>
              </a:ext>
            </a:extLst>
          </p:cNvPr>
          <p:cNvGrpSpPr/>
          <p:nvPr/>
        </p:nvGrpSpPr>
        <p:grpSpPr>
          <a:xfrm>
            <a:off x="5588848" y="5654993"/>
            <a:ext cx="5830144" cy="981317"/>
            <a:chOff x="1029193" y="6864218"/>
            <a:chExt cx="8040868" cy="1353421"/>
          </a:xfrm>
        </p:grpSpPr>
        <p:sp>
          <p:nvSpPr>
            <p:cNvPr id="13" name="Rounded Rectangle 13">
              <a:extLst>
                <a:ext uri="{FF2B5EF4-FFF2-40B4-BE49-F238E27FC236}">
                  <a16:creationId xmlns:a16="http://schemas.microsoft.com/office/drawing/2014/main" id="{121237ED-905E-0B2A-6504-A704D3C7FB42}"/>
                </a:ext>
              </a:extLst>
            </p:cNvPr>
            <p:cNvSpPr/>
            <p:nvPr/>
          </p:nvSpPr>
          <p:spPr>
            <a:xfrm>
              <a:off x="2040181" y="6864218"/>
              <a:ext cx="7029880" cy="1353421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Nửa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đôi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theo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chiều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đứng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tương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tự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với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nửa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phải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156610E7-067D-8ED3-577D-36B539E6A6D8}"/>
                </a:ext>
              </a:extLst>
            </p:cNvPr>
            <p:cNvSpPr/>
            <p:nvPr/>
          </p:nvSpPr>
          <p:spPr>
            <a:xfrm>
              <a:off x="1029193" y="7154902"/>
              <a:ext cx="883402" cy="838200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C219E86-6055-66EE-C058-B305034D17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818" t="69538" r="12484" b="20516"/>
          <a:stretch/>
        </p:blipFill>
        <p:spPr>
          <a:xfrm>
            <a:off x="6833750" y="3245645"/>
            <a:ext cx="4073369" cy="22927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B54256-A8A3-6B3E-273B-01C5BC6F3A4B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7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A84818-85E9-86DB-D9F3-F5C8D1C3FAC0}"/>
              </a:ext>
            </a:extLst>
          </p:cNvPr>
          <p:cNvGrpSpPr/>
          <p:nvPr/>
        </p:nvGrpSpPr>
        <p:grpSpPr>
          <a:xfrm>
            <a:off x="2296160" y="5845663"/>
            <a:ext cx="6257149" cy="818514"/>
            <a:chOff x="1157406" y="7009559"/>
            <a:chExt cx="7962576" cy="1128885"/>
          </a:xfrm>
        </p:grpSpPr>
        <p:sp>
          <p:nvSpPr>
            <p:cNvPr id="13" name="Rounded Rectangle 13">
              <a:extLst>
                <a:ext uri="{FF2B5EF4-FFF2-40B4-BE49-F238E27FC236}">
                  <a16:creationId xmlns:a16="http://schemas.microsoft.com/office/drawing/2014/main" id="{121237ED-905E-0B2A-6504-A704D3C7FB42}"/>
                </a:ext>
              </a:extLst>
            </p:cNvPr>
            <p:cNvSpPr/>
            <p:nvPr/>
          </p:nvSpPr>
          <p:spPr>
            <a:xfrm>
              <a:off x="2090102" y="7009559"/>
              <a:ext cx="7029880" cy="1128885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Lật hình ra mặt sau, nửa trên gấp đôi theo chiều ngang. Làm tương tự với nửa dưới. </a:t>
              </a:r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156610E7-067D-8ED3-577D-36B539E6A6D8}"/>
                </a:ext>
              </a:extLst>
            </p:cNvPr>
            <p:cNvSpPr/>
            <p:nvPr/>
          </p:nvSpPr>
          <p:spPr>
            <a:xfrm>
              <a:off x="1157406" y="7248248"/>
              <a:ext cx="686539" cy="744854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C219E86-6055-66EE-C058-B305034D17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852" t="80424" r="13450" b="9630"/>
          <a:stretch/>
        </p:blipFill>
        <p:spPr>
          <a:xfrm>
            <a:off x="3298070" y="3187108"/>
            <a:ext cx="4423530" cy="24898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E58DAA-EE82-825E-E672-DE681F5C1EB8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90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Gấp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A84818-85E9-86DB-D9F3-F5C8D1C3FAC0}"/>
              </a:ext>
            </a:extLst>
          </p:cNvPr>
          <p:cNvGrpSpPr/>
          <p:nvPr/>
        </p:nvGrpSpPr>
        <p:grpSpPr>
          <a:xfrm>
            <a:off x="2509520" y="5567269"/>
            <a:ext cx="6257149" cy="818514"/>
            <a:chOff x="1157406" y="7009559"/>
            <a:chExt cx="7962576" cy="1128885"/>
          </a:xfrm>
        </p:grpSpPr>
        <p:sp>
          <p:nvSpPr>
            <p:cNvPr id="13" name="Rounded Rectangle 13">
              <a:extLst>
                <a:ext uri="{FF2B5EF4-FFF2-40B4-BE49-F238E27FC236}">
                  <a16:creationId xmlns:a16="http://schemas.microsoft.com/office/drawing/2014/main" id="{121237ED-905E-0B2A-6504-A704D3C7FB42}"/>
                </a:ext>
              </a:extLst>
            </p:cNvPr>
            <p:cNvSpPr/>
            <p:nvPr/>
          </p:nvSpPr>
          <p:spPr>
            <a:xfrm>
              <a:off x="2090102" y="7009559"/>
              <a:ext cx="7029880" cy="1128885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Lồng 2 phần trên và dưới vào nhau cho đến khi vừa khít được thân ống bút.</a:t>
              </a:r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156610E7-067D-8ED3-577D-36B539E6A6D8}"/>
                </a:ext>
              </a:extLst>
            </p:cNvPr>
            <p:cNvSpPr/>
            <p:nvPr/>
          </p:nvSpPr>
          <p:spPr>
            <a:xfrm>
              <a:off x="1157406" y="7248248"/>
              <a:ext cx="686539" cy="744854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C219E86-6055-66EE-C058-B305034D17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23" t="90408" r="13329" b="3720"/>
          <a:stretch/>
        </p:blipFill>
        <p:spPr>
          <a:xfrm>
            <a:off x="1257300" y="3534871"/>
            <a:ext cx="8053220" cy="18645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69174-321B-4552-4920-0DCA2D4EE193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0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0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2. Cắt dán đáy ống đựng bút </a:t>
            </a:r>
            <a:endParaRPr lang="vi-VN" sz="2000" b="1" kern="1200" dirty="0" err="1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2CE83F-8D67-28F3-1ACD-E7B8B11342BD}"/>
              </a:ext>
            </a:extLst>
          </p:cNvPr>
          <p:cNvGrpSpPr/>
          <p:nvPr/>
        </p:nvGrpSpPr>
        <p:grpSpPr>
          <a:xfrm>
            <a:off x="467359" y="5466079"/>
            <a:ext cx="5028981" cy="1170232"/>
            <a:chOff x="1169370" y="6780606"/>
            <a:chExt cx="6935911" cy="1613971"/>
          </a:xfrm>
        </p:grpSpPr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DE83CBB6-736E-44F2-AE5F-9755F30CBBE2}"/>
                </a:ext>
              </a:extLst>
            </p:cNvPr>
            <p:cNvSpPr/>
            <p:nvPr/>
          </p:nvSpPr>
          <p:spPr>
            <a:xfrm>
              <a:off x="2129207" y="6780606"/>
              <a:ext cx="5976074" cy="1613971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Dựng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thân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ống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đựng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bút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tờ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giấy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Dùng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bút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chì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đánh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dấu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điểm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A, B, C.</a:t>
              </a: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D8A7E0A-8CE1-84A5-DB72-0771B9D16EAB}"/>
                </a:ext>
              </a:extLst>
            </p:cNvPr>
            <p:cNvSpPr/>
            <p:nvPr/>
          </p:nvSpPr>
          <p:spPr>
            <a:xfrm>
              <a:off x="1169370" y="7391400"/>
              <a:ext cx="844957" cy="838201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A84818-85E9-86DB-D9F3-F5C8D1C3FAC0}"/>
              </a:ext>
            </a:extLst>
          </p:cNvPr>
          <p:cNvGrpSpPr/>
          <p:nvPr/>
        </p:nvGrpSpPr>
        <p:grpSpPr>
          <a:xfrm>
            <a:off x="5852625" y="5413127"/>
            <a:ext cx="5887274" cy="1170231"/>
            <a:chOff x="1146430" y="6603670"/>
            <a:chExt cx="8119660" cy="1613969"/>
          </a:xfrm>
        </p:grpSpPr>
        <p:sp>
          <p:nvSpPr>
            <p:cNvPr id="13" name="Rounded Rectangle 13">
              <a:extLst>
                <a:ext uri="{FF2B5EF4-FFF2-40B4-BE49-F238E27FC236}">
                  <a16:creationId xmlns:a16="http://schemas.microsoft.com/office/drawing/2014/main" id="{121237ED-905E-0B2A-6504-A704D3C7FB42}"/>
                </a:ext>
              </a:extLst>
            </p:cNvPr>
            <p:cNvSpPr/>
            <p:nvPr/>
          </p:nvSpPr>
          <p:spPr>
            <a:xfrm>
              <a:off x="2236210" y="6603670"/>
              <a:ext cx="7029880" cy="1613969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Nối các điểm đã đánh dấu lại với nhau để tạo ra được đáy hộp và một đường viền bao quanh.</a:t>
              </a:r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156610E7-067D-8ED3-577D-36B539E6A6D8}"/>
                </a:ext>
              </a:extLst>
            </p:cNvPr>
            <p:cNvSpPr/>
            <p:nvPr/>
          </p:nvSpPr>
          <p:spPr>
            <a:xfrm>
              <a:off x="1146430" y="6991553"/>
              <a:ext cx="844957" cy="838200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DFBC785-004A-23F2-B8C8-E4B134EC5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64" t="7056" r="57151" b="71395"/>
          <a:stretch/>
        </p:blipFill>
        <p:spPr>
          <a:xfrm>
            <a:off x="1676400" y="3081161"/>
            <a:ext cx="2692400" cy="22985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4928B6-A340-5A81-3B24-F13AD3EE57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70" t="6423" r="11945" b="72028"/>
          <a:stretch/>
        </p:blipFill>
        <p:spPr>
          <a:xfrm>
            <a:off x="7513265" y="2994751"/>
            <a:ext cx="2692400" cy="22985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ACFAD7-FE42-8A6D-2FA2-E1B2083FEE06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81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2. Cắt dán đáy ống đựng bút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2CE83F-8D67-28F3-1ACD-E7B8B11342BD}"/>
              </a:ext>
            </a:extLst>
          </p:cNvPr>
          <p:cNvGrpSpPr/>
          <p:nvPr/>
        </p:nvGrpSpPr>
        <p:grpSpPr>
          <a:xfrm>
            <a:off x="609599" y="5821681"/>
            <a:ext cx="8412481" cy="813816"/>
            <a:chOff x="1365546" y="7271049"/>
            <a:chExt cx="11602395" cy="1122406"/>
          </a:xfrm>
        </p:grpSpPr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DE83CBB6-736E-44F2-AE5F-9755F30CBBE2}"/>
                </a:ext>
              </a:extLst>
            </p:cNvPr>
            <p:cNvSpPr/>
            <p:nvPr/>
          </p:nvSpPr>
          <p:spPr>
            <a:xfrm>
              <a:off x="2689709" y="7271049"/>
              <a:ext cx="10278232" cy="1122406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Vẽ và cắt theo nét đứt. Gấp và miết theo đường nét liền để tạo thành viền đáy.</a:t>
              </a: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D8A7E0A-8CE1-84A5-DB72-0771B9D16EAB}"/>
                </a:ext>
              </a:extLst>
            </p:cNvPr>
            <p:cNvSpPr/>
            <p:nvPr/>
          </p:nvSpPr>
          <p:spPr>
            <a:xfrm>
              <a:off x="1365546" y="7271049"/>
              <a:ext cx="1127987" cy="1122406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DFBC785-004A-23F2-B8C8-E4B134EC5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49" t="39462" r="52509" b="38179"/>
          <a:stretch/>
        </p:blipFill>
        <p:spPr>
          <a:xfrm>
            <a:off x="1910080" y="3142460"/>
            <a:ext cx="3230880" cy="23849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2F21B0-BB8D-6393-3AE8-74AC76CC00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13" t="64828" r="52745" b="12813"/>
          <a:stretch/>
        </p:blipFill>
        <p:spPr>
          <a:xfrm>
            <a:off x="5648960" y="3088019"/>
            <a:ext cx="3230880" cy="2384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1730B5-BD76-7CEF-036F-B848DFFC445A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4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4E8F9-E1B5-1812-87B9-FB692B433400}"/>
              </a:ext>
            </a:extLst>
          </p:cNvPr>
          <p:cNvSpPr txBox="1"/>
          <p:nvPr/>
        </p:nvSpPr>
        <p:spPr>
          <a:xfrm>
            <a:off x="1257300" y="2594642"/>
            <a:ext cx="4838700" cy="400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0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2. Cắt dán đáy ống đựng bút </a:t>
            </a:r>
            <a:endParaRPr lang="vi-VN" sz="2000" b="1" kern="1200" dirty="0" err="1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2CE83F-8D67-28F3-1ACD-E7B8B11342BD}"/>
              </a:ext>
            </a:extLst>
          </p:cNvPr>
          <p:cNvGrpSpPr/>
          <p:nvPr/>
        </p:nvGrpSpPr>
        <p:grpSpPr>
          <a:xfrm>
            <a:off x="965199" y="5821680"/>
            <a:ext cx="8412481" cy="813816"/>
            <a:chOff x="1365546" y="7271049"/>
            <a:chExt cx="11602395" cy="1122406"/>
          </a:xfrm>
        </p:grpSpPr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DE83CBB6-736E-44F2-AE5F-9755F30CBBE2}"/>
                </a:ext>
              </a:extLst>
            </p:cNvPr>
            <p:cNvSpPr/>
            <p:nvPr/>
          </p:nvSpPr>
          <p:spPr>
            <a:xfrm>
              <a:off x="2689709" y="7271049"/>
              <a:ext cx="10278232" cy="1122406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Bôi hồ dán vào viền đáy. Dán viền đáy với mặt ngoài thân ống đựng bút dẽ được sản phẩm hoàn thiện. </a:t>
              </a:r>
            </a:p>
          </p:txBody>
        </p:sp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7D8A7E0A-8CE1-84A5-DB72-0771B9D16EAB}"/>
                </a:ext>
              </a:extLst>
            </p:cNvPr>
            <p:cNvSpPr/>
            <p:nvPr/>
          </p:nvSpPr>
          <p:spPr>
            <a:xfrm>
              <a:off x="1365546" y="7271049"/>
              <a:ext cx="1127987" cy="1122406"/>
            </a:xfrm>
            <a:prstGeom prst="flowChartConnector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DFBC785-004A-23F2-B8C8-E4B134EC5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431" t="43620" r="11027" b="40216"/>
          <a:stretch/>
        </p:blipFill>
        <p:spPr>
          <a:xfrm>
            <a:off x="1730782" y="3546126"/>
            <a:ext cx="3230880" cy="17241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2F21B0-BB8D-6393-3AE8-74AC76CC00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149" t="61684" r="17399" b="10899"/>
          <a:stretch/>
        </p:blipFill>
        <p:spPr>
          <a:xfrm>
            <a:off x="6235700" y="2722848"/>
            <a:ext cx="2448560" cy="29244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698B11-C629-8443-34E7-D18B47D99E5E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3: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endParaRPr lang="en-US" sz="20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95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A9B49A-9BC8-C1EC-51B6-B9BF5A02A60A}"/>
              </a:ext>
            </a:extLst>
          </p:cNvPr>
          <p:cNvSpPr txBox="1"/>
          <p:nvPr/>
        </p:nvSpPr>
        <p:spPr>
          <a:xfrm>
            <a:off x="1283453" y="2148366"/>
            <a:ext cx="4952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4: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cáo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82FAD-AF7E-7A3B-C7C0-589875373504}"/>
              </a:ext>
            </a:extLst>
          </p:cNvPr>
          <p:cNvSpPr txBox="1"/>
          <p:nvPr/>
        </p:nvSpPr>
        <p:spPr>
          <a:xfrm>
            <a:off x="2195413" y="1554382"/>
            <a:ext cx="801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ỐNG ĐỰNG BÚT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CC7A9-18E4-50C4-08E9-1B456A3A5367}"/>
              </a:ext>
            </a:extLst>
          </p:cNvPr>
          <p:cNvSpPr txBox="1"/>
          <p:nvPr/>
        </p:nvSpPr>
        <p:spPr>
          <a:xfrm>
            <a:off x="658897" y="2548476"/>
            <a:ext cx="927250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thử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xét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mẫu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phiếu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B26447-C276-0C41-F068-90593501E0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58" t="36974" r="7054" b="4546"/>
          <a:stretch/>
        </p:blipFill>
        <p:spPr>
          <a:xfrm>
            <a:off x="1682750" y="3633129"/>
            <a:ext cx="7981950" cy="303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9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4C3B464-AB6F-AD55-324D-D958B593B42A}"/>
              </a:ext>
            </a:extLst>
          </p:cNvPr>
          <p:cNvGrpSpPr/>
          <p:nvPr/>
        </p:nvGrpSpPr>
        <p:grpSpPr>
          <a:xfrm>
            <a:off x="7315200" y="1600201"/>
            <a:ext cx="4579894" cy="5257800"/>
            <a:chOff x="10217900" y="1982715"/>
            <a:chExt cx="6019800" cy="7162800"/>
          </a:xfrm>
        </p:grpSpPr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AF33C3AC-74E8-8639-5B29-89062B856FAB}"/>
                </a:ext>
              </a:extLst>
            </p:cNvPr>
            <p:cNvSpPr/>
            <p:nvPr/>
          </p:nvSpPr>
          <p:spPr>
            <a:xfrm>
              <a:off x="10217900" y="1982715"/>
              <a:ext cx="6019800" cy="7162800"/>
            </a:xfrm>
            <a:prstGeom prst="roundRect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6" name="Picture 2" descr="CÁCH LÀM HỘP ĐỰNG BÚT BẰNG GIẤY 6 NGĂN ĐƠN GIẢN | CRAFTS WITH PAPER FOR  SCHOOL - YouTube">
              <a:extLst>
                <a:ext uri="{FF2B5EF4-FFF2-40B4-BE49-F238E27FC236}">
                  <a16:creationId xmlns:a16="http://schemas.microsoft.com/office/drawing/2014/main" id="{5404359C-4DF0-123D-B913-F11038BC98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98"/>
            <a:stretch/>
          </p:blipFill>
          <p:spPr bwMode="auto">
            <a:xfrm>
              <a:off x="10386927" y="2095500"/>
              <a:ext cx="5681747" cy="685800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ounded Rectangular Callout 9">
            <a:extLst>
              <a:ext uri="{FF2B5EF4-FFF2-40B4-BE49-F238E27FC236}">
                <a16:creationId xmlns:a16="http://schemas.microsoft.com/office/drawing/2014/main" id="{92559936-54E6-EE95-C6A2-0A2FFD35147B}"/>
              </a:ext>
            </a:extLst>
          </p:cNvPr>
          <p:cNvSpPr/>
          <p:nvPr/>
        </p:nvSpPr>
        <p:spPr>
          <a:xfrm>
            <a:off x="1386178" y="2550272"/>
            <a:ext cx="3932236" cy="878728"/>
          </a:xfrm>
          <a:prstGeom prst="wedgeRoundRectCallout">
            <a:avLst>
              <a:gd name="adj1" fmla="val 58247"/>
              <a:gd name="adj2" fmla="val 30985"/>
              <a:gd name="adj3" fmla="val 16667"/>
            </a:avLst>
          </a:prstGeom>
          <a:solidFill>
            <a:srgbClr val="F79646">
              <a:lumMod val="60000"/>
              <a:lumOff val="40000"/>
            </a:srgbClr>
          </a:solidFill>
          <a:ln w="57150" cap="flat" cmpd="sng" algn="ctr">
            <a:solidFill>
              <a:srgbClr val="F7964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CÓ BIẾT? </a:t>
            </a: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72D11D0C-4C11-F89A-36D5-B2E2088515A9}"/>
              </a:ext>
            </a:extLst>
          </p:cNvPr>
          <p:cNvSpPr/>
          <p:nvPr/>
        </p:nvSpPr>
        <p:spPr>
          <a:xfrm>
            <a:off x="596898" y="3909550"/>
            <a:ext cx="6324601" cy="2072149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C0504D"/>
            </a:solidFill>
            <a:prstDash val="dash"/>
          </a:ln>
          <a:effectLst/>
        </p:spPr>
        <p:txBody>
          <a:bodyPr rtlCol="0" anchor="ctr"/>
          <a:lstStyle/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ghép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6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nhỏ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6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đẹp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2829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08E806C-3B2C-9391-BCB7-F55179008608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B842E2C-4EEA-3EDF-881B-999D16A4F3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09F9BA7-B2F4-884C-11A5-4CF5B3B9B65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4A8ED8A-B580-1105-F527-F038A22C1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B4631E-9CCB-88AE-FA6B-F6487110701F}"/>
              </a:ext>
            </a:extLst>
          </p:cNvPr>
          <p:cNvSpPr/>
          <p:nvPr/>
        </p:nvSpPr>
        <p:spPr>
          <a:xfrm>
            <a:off x="-936045" y="428722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6ABFA94-7C0D-4332-0411-09ED525C6E1E}"/>
              </a:ext>
            </a:extLst>
          </p:cNvPr>
          <p:cNvSpPr/>
          <p:nvPr/>
        </p:nvSpPr>
        <p:spPr>
          <a:xfrm>
            <a:off x="8256598" y="53493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87A30B-F37D-4E24-DB6C-B78EB4596DEA}"/>
              </a:ext>
            </a:extLst>
          </p:cNvPr>
          <p:cNvSpPr/>
          <p:nvPr/>
        </p:nvSpPr>
        <p:spPr>
          <a:xfrm>
            <a:off x="-80399" y="139996"/>
            <a:ext cx="6457093" cy="2276381"/>
          </a:xfrm>
          <a:custGeom>
            <a:avLst/>
            <a:gdLst>
              <a:gd name="connsiteX0" fmla="*/ 6270974 w 6457093"/>
              <a:gd name="connsiteY0" fmla="*/ 1792891 h 2276381"/>
              <a:gd name="connsiteX1" fmla="*/ 6141911 w 6457093"/>
              <a:gd name="connsiteY1" fmla="*/ 1679639 h 2276381"/>
              <a:gd name="connsiteX2" fmla="*/ 5931694 w 6457093"/>
              <a:gd name="connsiteY2" fmla="*/ 1557814 h 2276381"/>
              <a:gd name="connsiteX3" fmla="*/ 5775674 w 6457093"/>
              <a:gd name="connsiteY3" fmla="*/ 1612202 h 2276381"/>
              <a:gd name="connsiteX4" fmla="*/ 5687854 w 6457093"/>
              <a:gd name="connsiteY4" fmla="*/ 1597248 h 2276381"/>
              <a:gd name="connsiteX5" fmla="*/ 5604701 w 6457093"/>
              <a:gd name="connsiteY5" fmla="*/ 1611154 h 2276381"/>
              <a:gd name="connsiteX6" fmla="*/ 5398389 w 6457093"/>
              <a:gd name="connsiteY6" fmla="*/ 1497140 h 2276381"/>
              <a:gd name="connsiteX7" fmla="*/ 5325523 w 6457093"/>
              <a:gd name="connsiteY7" fmla="*/ 1507808 h 2276381"/>
              <a:gd name="connsiteX8" fmla="*/ 5136070 w 6457093"/>
              <a:gd name="connsiteY8" fmla="*/ 1420178 h 2276381"/>
              <a:gd name="connsiteX9" fmla="*/ 4952429 w 6457093"/>
              <a:gd name="connsiteY9" fmla="*/ 1502189 h 2276381"/>
              <a:gd name="connsiteX10" fmla="*/ 4765358 w 6457093"/>
              <a:gd name="connsiteY10" fmla="*/ 1405891 h 2276381"/>
              <a:gd name="connsiteX11" fmla="*/ 4774502 w 6457093"/>
              <a:gd name="connsiteY11" fmla="*/ 1351217 h 2276381"/>
              <a:gd name="connsiteX12" fmla="*/ 4547997 w 6457093"/>
              <a:gd name="connsiteY12" fmla="*/ 1157955 h 2276381"/>
              <a:gd name="connsiteX13" fmla="*/ 4547045 w 6457093"/>
              <a:gd name="connsiteY13" fmla="*/ 1157955 h 2276381"/>
              <a:gd name="connsiteX14" fmla="*/ 4339114 w 6457093"/>
              <a:gd name="connsiteY14" fmla="*/ 980885 h 2276381"/>
              <a:gd name="connsiteX15" fmla="*/ 4113086 w 6457093"/>
              <a:gd name="connsiteY15" fmla="*/ 794576 h 2276381"/>
              <a:gd name="connsiteX16" fmla="*/ 4020693 w 6457093"/>
              <a:gd name="connsiteY16" fmla="*/ 811912 h 2276381"/>
              <a:gd name="connsiteX17" fmla="*/ 3850672 w 6457093"/>
              <a:gd name="connsiteY17" fmla="*/ 686658 h 2276381"/>
              <a:gd name="connsiteX18" fmla="*/ 3822764 w 6457093"/>
              <a:gd name="connsiteY18" fmla="*/ 688849 h 2276381"/>
              <a:gd name="connsiteX19" fmla="*/ 3599688 w 6457093"/>
              <a:gd name="connsiteY19" fmla="*/ 480727 h 2276381"/>
              <a:gd name="connsiteX20" fmla="*/ 3485198 w 6457093"/>
              <a:gd name="connsiteY20" fmla="*/ 418624 h 2276381"/>
              <a:gd name="connsiteX21" fmla="*/ 3488341 w 6457093"/>
              <a:gd name="connsiteY21" fmla="*/ 385192 h 2276381"/>
              <a:gd name="connsiteX22" fmla="*/ 3225641 w 6457093"/>
              <a:gd name="connsiteY22" fmla="*/ 160973 h 2276381"/>
              <a:gd name="connsiteX23" fmla="*/ 3114008 w 6457093"/>
              <a:gd name="connsiteY23" fmla="*/ 182881 h 2276381"/>
              <a:gd name="connsiteX24" fmla="*/ 2945416 w 6457093"/>
              <a:gd name="connsiteY24" fmla="*/ 130588 h 2276381"/>
              <a:gd name="connsiteX25" fmla="*/ 2746058 w 6457093"/>
              <a:gd name="connsiteY25" fmla="*/ 210408 h 2276381"/>
              <a:gd name="connsiteX26" fmla="*/ 2484120 w 6457093"/>
              <a:gd name="connsiteY26" fmla="*/ 1 h 2276381"/>
              <a:gd name="connsiteX27" fmla="*/ 2279237 w 6457093"/>
              <a:gd name="connsiteY27" fmla="*/ 85726 h 2276381"/>
              <a:gd name="connsiteX28" fmla="*/ 2168081 w 6457093"/>
              <a:gd name="connsiteY28" fmla="*/ 55055 h 2276381"/>
              <a:gd name="connsiteX29" fmla="*/ 1980819 w 6457093"/>
              <a:gd name="connsiteY29" fmla="*/ 195263 h 2276381"/>
              <a:gd name="connsiteX30" fmla="*/ 1798511 w 6457093"/>
              <a:gd name="connsiteY30" fmla="*/ 358236 h 2276381"/>
              <a:gd name="connsiteX31" fmla="*/ 1842040 w 6457093"/>
              <a:gd name="connsiteY31" fmla="*/ 461582 h 2276381"/>
              <a:gd name="connsiteX32" fmla="*/ 1799177 w 6457093"/>
              <a:gd name="connsiteY32" fmla="*/ 583026 h 2276381"/>
              <a:gd name="connsiteX33" fmla="*/ 1811560 w 6457093"/>
              <a:gd name="connsiteY33" fmla="*/ 649415 h 2276381"/>
              <a:gd name="connsiteX34" fmla="*/ 1744885 w 6457093"/>
              <a:gd name="connsiteY34" fmla="*/ 687991 h 2276381"/>
              <a:gd name="connsiteX35" fmla="*/ 1582579 w 6457093"/>
              <a:gd name="connsiteY35" fmla="*/ 637890 h 2276381"/>
              <a:gd name="connsiteX36" fmla="*/ 1330262 w 6457093"/>
              <a:gd name="connsiteY36" fmla="*/ 855536 h 2276381"/>
              <a:gd name="connsiteX37" fmla="*/ 1342073 w 6457093"/>
              <a:gd name="connsiteY37" fmla="*/ 920592 h 2276381"/>
              <a:gd name="connsiteX38" fmla="*/ 1183196 w 6457093"/>
              <a:gd name="connsiteY38" fmla="*/ 1054228 h 2276381"/>
              <a:gd name="connsiteX39" fmla="*/ 1014508 w 6457093"/>
              <a:gd name="connsiteY39" fmla="*/ 1011270 h 2276381"/>
              <a:gd name="connsiteX40" fmla="*/ 719900 w 6457093"/>
              <a:gd name="connsiteY40" fmla="*/ 1203389 h 2276381"/>
              <a:gd name="connsiteX41" fmla="*/ 635603 w 6457093"/>
              <a:gd name="connsiteY41" fmla="*/ 1190530 h 2276381"/>
              <a:gd name="connsiteX42" fmla="*/ 395192 w 6457093"/>
              <a:gd name="connsiteY42" fmla="*/ 1369696 h 2276381"/>
              <a:gd name="connsiteX43" fmla="*/ 260033 w 6457093"/>
              <a:gd name="connsiteY43" fmla="*/ 1417606 h 2276381"/>
              <a:gd name="connsiteX44" fmla="*/ 94012 w 6457093"/>
              <a:gd name="connsiteY44" fmla="*/ 1346836 h 2276381"/>
              <a:gd name="connsiteX45" fmla="*/ 0 w 6457093"/>
              <a:gd name="connsiteY45" fmla="*/ 1366552 h 2276381"/>
              <a:gd name="connsiteX46" fmla="*/ 0 w 6457093"/>
              <a:gd name="connsiteY46" fmla="*/ 1809656 h 2276381"/>
              <a:gd name="connsiteX47" fmla="*/ 61817 w 6457093"/>
              <a:gd name="connsiteY47" fmla="*/ 1787081 h 2276381"/>
              <a:gd name="connsiteX48" fmla="*/ 204026 w 6457093"/>
              <a:gd name="connsiteY48" fmla="*/ 1858328 h 2276381"/>
              <a:gd name="connsiteX49" fmla="*/ 247460 w 6457093"/>
              <a:gd name="connsiteY49" fmla="*/ 1853089 h 2276381"/>
              <a:gd name="connsiteX50" fmla="*/ 403193 w 6457093"/>
              <a:gd name="connsiteY50" fmla="*/ 1950911 h 2276381"/>
              <a:gd name="connsiteX51" fmla="*/ 454343 w 6457093"/>
              <a:gd name="connsiteY51" fmla="*/ 1943672 h 2276381"/>
              <a:gd name="connsiteX52" fmla="*/ 565976 w 6457093"/>
              <a:gd name="connsiteY52" fmla="*/ 1981582 h 2276381"/>
              <a:gd name="connsiteX53" fmla="*/ 670465 w 6457093"/>
              <a:gd name="connsiteY53" fmla="*/ 1948530 h 2276381"/>
              <a:gd name="connsiteX54" fmla="*/ 927830 w 6457093"/>
              <a:gd name="connsiteY54" fmla="*/ 2127981 h 2276381"/>
              <a:gd name="connsiteX55" fmla="*/ 1123760 w 6457093"/>
              <a:gd name="connsiteY55" fmla="*/ 2051400 h 2276381"/>
              <a:gd name="connsiteX56" fmla="*/ 1361694 w 6457093"/>
              <a:gd name="connsiteY56" fmla="*/ 2181226 h 2276381"/>
              <a:gd name="connsiteX57" fmla="*/ 1584293 w 6457093"/>
              <a:gd name="connsiteY57" fmla="*/ 2073593 h 2276381"/>
              <a:gd name="connsiteX58" fmla="*/ 1795367 w 6457093"/>
              <a:gd name="connsiteY58" fmla="*/ 2164748 h 2276381"/>
              <a:gd name="connsiteX59" fmla="*/ 2036921 w 6457093"/>
              <a:gd name="connsiteY59" fmla="*/ 2025492 h 2276381"/>
              <a:gd name="connsiteX60" fmla="*/ 2129314 w 6457093"/>
              <a:gd name="connsiteY60" fmla="*/ 2039875 h 2276381"/>
              <a:gd name="connsiteX61" fmla="*/ 2155317 w 6457093"/>
              <a:gd name="connsiteY61" fmla="*/ 2038636 h 2276381"/>
              <a:gd name="connsiteX62" fmla="*/ 2337340 w 6457093"/>
              <a:gd name="connsiteY62" fmla="*/ 2101406 h 2276381"/>
              <a:gd name="connsiteX63" fmla="*/ 2503361 w 6457093"/>
              <a:gd name="connsiteY63" fmla="*/ 2049971 h 2276381"/>
              <a:gd name="connsiteX64" fmla="*/ 2547747 w 6457093"/>
              <a:gd name="connsiteY64" fmla="*/ 2069402 h 2276381"/>
              <a:gd name="connsiteX65" fmla="*/ 2807684 w 6457093"/>
              <a:gd name="connsiteY65" fmla="*/ 2263141 h 2276381"/>
              <a:gd name="connsiteX66" fmla="*/ 3051620 w 6457093"/>
              <a:gd name="connsiteY66" fmla="*/ 2118266 h 2276381"/>
              <a:gd name="connsiteX67" fmla="*/ 3105341 w 6457093"/>
              <a:gd name="connsiteY67" fmla="*/ 2122933 h 2276381"/>
              <a:gd name="connsiteX68" fmla="*/ 3197257 w 6457093"/>
              <a:gd name="connsiteY68" fmla="*/ 2108169 h 2276381"/>
              <a:gd name="connsiteX69" fmla="*/ 3449193 w 6457093"/>
              <a:gd name="connsiteY69" fmla="*/ 2269332 h 2276381"/>
              <a:gd name="connsiteX70" fmla="*/ 3601117 w 6457093"/>
              <a:gd name="connsiteY70" fmla="*/ 2227041 h 2276381"/>
              <a:gd name="connsiteX71" fmla="*/ 3765423 w 6457093"/>
              <a:gd name="connsiteY71" fmla="*/ 2276381 h 2276381"/>
              <a:gd name="connsiteX72" fmla="*/ 4015931 w 6457093"/>
              <a:gd name="connsiteY72" fmla="*/ 2115313 h 2276381"/>
              <a:gd name="connsiteX73" fmla="*/ 4171664 w 6457093"/>
              <a:gd name="connsiteY73" fmla="*/ 2159128 h 2276381"/>
              <a:gd name="connsiteX74" fmla="*/ 4314063 w 6457093"/>
              <a:gd name="connsiteY74" fmla="*/ 2122457 h 2276381"/>
              <a:gd name="connsiteX75" fmla="*/ 4551426 w 6457093"/>
              <a:gd name="connsiteY75" fmla="*/ 2251235 h 2276381"/>
              <a:gd name="connsiteX76" fmla="*/ 4767167 w 6457093"/>
              <a:gd name="connsiteY76" fmla="*/ 2153032 h 2276381"/>
              <a:gd name="connsiteX77" fmla="*/ 4921663 w 6457093"/>
              <a:gd name="connsiteY77" fmla="*/ 2196085 h 2276381"/>
              <a:gd name="connsiteX78" fmla="*/ 5120640 w 6457093"/>
              <a:gd name="connsiteY78" fmla="*/ 2116551 h 2276381"/>
              <a:gd name="connsiteX79" fmla="*/ 5147310 w 6457093"/>
              <a:gd name="connsiteY79" fmla="*/ 2117980 h 2276381"/>
              <a:gd name="connsiteX80" fmla="*/ 5284280 w 6457093"/>
              <a:gd name="connsiteY80" fmla="*/ 2077594 h 2276381"/>
              <a:gd name="connsiteX81" fmla="*/ 5509165 w 6457093"/>
              <a:gd name="connsiteY81" fmla="*/ 2248949 h 2276381"/>
              <a:gd name="connsiteX82" fmla="*/ 5701856 w 6457093"/>
              <a:gd name="connsiteY82" fmla="*/ 2154937 h 2276381"/>
              <a:gd name="connsiteX83" fmla="*/ 5825205 w 6457093"/>
              <a:gd name="connsiteY83" fmla="*/ 2186179 h 2276381"/>
              <a:gd name="connsiteX84" fmla="*/ 5907215 w 6457093"/>
              <a:gd name="connsiteY84" fmla="*/ 2172558 h 2276381"/>
              <a:gd name="connsiteX85" fmla="*/ 6051233 w 6457093"/>
              <a:gd name="connsiteY85" fmla="*/ 2216564 h 2276381"/>
              <a:gd name="connsiteX86" fmla="*/ 6191250 w 6457093"/>
              <a:gd name="connsiteY86" fmla="*/ 2174177 h 2276381"/>
              <a:gd name="connsiteX87" fmla="*/ 6231827 w 6457093"/>
              <a:gd name="connsiteY87" fmla="*/ 2177320 h 2276381"/>
              <a:gd name="connsiteX88" fmla="*/ 6457093 w 6457093"/>
              <a:gd name="connsiteY88" fmla="*/ 1983010 h 2276381"/>
              <a:gd name="connsiteX89" fmla="*/ 6270974 w 6457093"/>
              <a:gd name="connsiteY89" fmla="*/ 1792891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457093" h="2276381">
                <a:moveTo>
                  <a:pt x="6270974" y="1792891"/>
                </a:moveTo>
                <a:cubicBezTo>
                  <a:pt x="6248686" y="1741171"/>
                  <a:pt x="6201633" y="1699832"/>
                  <a:pt x="6141911" y="1679639"/>
                </a:cubicBezTo>
                <a:cubicBezTo>
                  <a:pt x="6108478" y="1608106"/>
                  <a:pt x="6027039" y="1557624"/>
                  <a:pt x="5931694" y="1557814"/>
                </a:cubicBezTo>
                <a:cubicBezTo>
                  <a:pt x="5871020" y="1558005"/>
                  <a:pt x="5816156" y="1578674"/>
                  <a:pt x="5775674" y="1612202"/>
                </a:cubicBezTo>
                <a:cubicBezTo>
                  <a:pt x="5748624" y="1602487"/>
                  <a:pt x="5719001" y="1597153"/>
                  <a:pt x="5687854" y="1597248"/>
                </a:cubicBezTo>
                <a:cubicBezTo>
                  <a:pt x="5658422" y="1597343"/>
                  <a:pt x="5630418" y="1602391"/>
                  <a:pt x="5604701" y="1611154"/>
                </a:cubicBezTo>
                <a:cubicBezTo>
                  <a:pt x="5569173" y="1543813"/>
                  <a:pt x="5490210" y="1496854"/>
                  <a:pt x="5398389" y="1497140"/>
                </a:cubicBezTo>
                <a:cubicBezTo>
                  <a:pt x="5372862" y="1497235"/>
                  <a:pt x="5348383" y="1501045"/>
                  <a:pt x="5325523" y="1507808"/>
                </a:cubicBezTo>
                <a:cubicBezTo>
                  <a:pt x="5285042" y="1454944"/>
                  <a:pt x="5215319" y="1419988"/>
                  <a:pt x="5136070" y="1420178"/>
                </a:cubicBezTo>
                <a:cubicBezTo>
                  <a:pt x="5060061" y="1420369"/>
                  <a:pt x="4993195" y="1452754"/>
                  <a:pt x="4952429" y="1502189"/>
                </a:cubicBezTo>
                <a:cubicBezTo>
                  <a:pt x="4914614" y="1446372"/>
                  <a:pt x="4845273" y="1408367"/>
                  <a:pt x="4765358" y="1405891"/>
                </a:cubicBezTo>
                <a:cubicBezTo>
                  <a:pt x="4771263" y="1388555"/>
                  <a:pt x="4774502" y="1370172"/>
                  <a:pt x="4774502" y="1351217"/>
                </a:cubicBezTo>
                <a:cubicBezTo>
                  <a:pt x="4774121" y="1244156"/>
                  <a:pt x="4672775" y="1157669"/>
                  <a:pt x="4547997" y="1157955"/>
                </a:cubicBezTo>
                <a:cubicBezTo>
                  <a:pt x="4547712" y="1157955"/>
                  <a:pt x="4547426" y="1157955"/>
                  <a:pt x="4547045" y="1157955"/>
                </a:cubicBezTo>
                <a:cubicBezTo>
                  <a:pt x="4537996" y="1063181"/>
                  <a:pt x="4449699" y="987934"/>
                  <a:pt x="4339114" y="980885"/>
                </a:cubicBezTo>
                <a:cubicBezTo>
                  <a:pt x="4334447" y="877063"/>
                  <a:pt x="4235101" y="794290"/>
                  <a:pt x="4113086" y="794576"/>
                </a:cubicBezTo>
                <a:cubicBezTo>
                  <a:pt x="4080129" y="794671"/>
                  <a:pt x="4048887" y="800958"/>
                  <a:pt x="4020693" y="811912"/>
                </a:cubicBezTo>
                <a:cubicBezTo>
                  <a:pt x="4008215" y="740855"/>
                  <a:pt x="3936873" y="686467"/>
                  <a:pt x="3850672" y="686658"/>
                </a:cubicBezTo>
                <a:cubicBezTo>
                  <a:pt x="3841147" y="686658"/>
                  <a:pt x="3831908" y="687515"/>
                  <a:pt x="3822764" y="688849"/>
                </a:cubicBezTo>
                <a:cubicBezTo>
                  <a:pt x="3815048" y="582169"/>
                  <a:pt x="3720941" y="495872"/>
                  <a:pt x="3599688" y="480727"/>
                </a:cubicBezTo>
                <a:cubicBezTo>
                  <a:pt x="3568827" y="452248"/>
                  <a:pt x="3529679" y="430435"/>
                  <a:pt x="3485198" y="418624"/>
                </a:cubicBezTo>
                <a:cubicBezTo>
                  <a:pt x="3487103" y="407671"/>
                  <a:pt x="3488341" y="396526"/>
                  <a:pt x="3488341" y="385192"/>
                </a:cubicBezTo>
                <a:cubicBezTo>
                  <a:pt x="3487960" y="260986"/>
                  <a:pt x="3370326" y="160687"/>
                  <a:pt x="3225641" y="160973"/>
                </a:cubicBezTo>
                <a:cubicBezTo>
                  <a:pt x="3185636" y="161068"/>
                  <a:pt x="3147917" y="169069"/>
                  <a:pt x="3114008" y="182881"/>
                </a:cubicBezTo>
                <a:cubicBezTo>
                  <a:pt x="3068384" y="150115"/>
                  <a:pt x="3009614" y="130398"/>
                  <a:pt x="2945416" y="130588"/>
                </a:cubicBezTo>
                <a:cubicBezTo>
                  <a:pt x="2865406" y="130779"/>
                  <a:pt x="2793968" y="161830"/>
                  <a:pt x="2746058" y="210408"/>
                </a:cubicBezTo>
                <a:cubicBezTo>
                  <a:pt x="2737390" y="92774"/>
                  <a:pt x="2623471" y="-285"/>
                  <a:pt x="2484120" y="1"/>
                </a:cubicBezTo>
                <a:cubicBezTo>
                  <a:pt x="2400967" y="191"/>
                  <a:pt x="2327053" y="33719"/>
                  <a:pt x="2279237" y="85726"/>
                </a:cubicBezTo>
                <a:cubicBezTo>
                  <a:pt x="2247900" y="66390"/>
                  <a:pt x="2209610" y="54960"/>
                  <a:pt x="2168081" y="55055"/>
                </a:cubicBezTo>
                <a:cubicBezTo>
                  <a:pt x="2072354" y="55246"/>
                  <a:pt x="1993583" y="116206"/>
                  <a:pt x="1980819" y="195263"/>
                </a:cubicBezTo>
                <a:cubicBezTo>
                  <a:pt x="1879283" y="198692"/>
                  <a:pt x="1798225" y="270320"/>
                  <a:pt x="1798511" y="358236"/>
                </a:cubicBezTo>
                <a:cubicBezTo>
                  <a:pt x="1798606" y="397479"/>
                  <a:pt x="1814989" y="433483"/>
                  <a:pt x="1842040" y="461582"/>
                </a:cubicBezTo>
                <a:cubicBezTo>
                  <a:pt x="1814893" y="496253"/>
                  <a:pt x="1799082" y="538068"/>
                  <a:pt x="1799177" y="583026"/>
                </a:cubicBezTo>
                <a:cubicBezTo>
                  <a:pt x="1799273" y="606172"/>
                  <a:pt x="1803654" y="628460"/>
                  <a:pt x="1811560" y="649415"/>
                </a:cubicBezTo>
                <a:cubicBezTo>
                  <a:pt x="1786890" y="659226"/>
                  <a:pt x="1764411" y="672275"/>
                  <a:pt x="1744885" y="687991"/>
                </a:cubicBezTo>
                <a:cubicBezTo>
                  <a:pt x="1700879" y="656559"/>
                  <a:pt x="1644301" y="637699"/>
                  <a:pt x="1582579" y="637890"/>
                </a:cubicBezTo>
                <a:cubicBezTo>
                  <a:pt x="1442847" y="638271"/>
                  <a:pt x="1329881" y="735712"/>
                  <a:pt x="1330262" y="855536"/>
                </a:cubicBezTo>
                <a:cubicBezTo>
                  <a:pt x="1330357" y="878206"/>
                  <a:pt x="1334453" y="900113"/>
                  <a:pt x="1342073" y="920592"/>
                </a:cubicBezTo>
                <a:cubicBezTo>
                  <a:pt x="1267968" y="941642"/>
                  <a:pt x="1209199" y="991267"/>
                  <a:pt x="1183196" y="1054228"/>
                </a:cubicBezTo>
                <a:cubicBezTo>
                  <a:pt x="1134713" y="1026986"/>
                  <a:pt x="1076801" y="1011175"/>
                  <a:pt x="1014508" y="1011270"/>
                </a:cubicBezTo>
                <a:cubicBezTo>
                  <a:pt x="874014" y="1011651"/>
                  <a:pt x="756095" y="1092804"/>
                  <a:pt x="719900" y="1203389"/>
                </a:cubicBezTo>
                <a:cubicBezTo>
                  <a:pt x="693611" y="1195102"/>
                  <a:pt x="665321" y="1190435"/>
                  <a:pt x="635603" y="1190530"/>
                </a:cubicBezTo>
                <a:cubicBezTo>
                  <a:pt x="513112" y="1190816"/>
                  <a:pt x="412147" y="1268635"/>
                  <a:pt x="395192" y="1369696"/>
                </a:cubicBezTo>
                <a:cubicBezTo>
                  <a:pt x="342900" y="1371124"/>
                  <a:pt x="295656" y="1389031"/>
                  <a:pt x="260033" y="1417606"/>
                </a:cubicBezTo>
                <a:cubicBezTo>
                  <a:pt x="221933" y="1374553"/>
                  <a:pt x="161830" y="1346645"/>
                  <a:pt x="94012" y="1346836"/>
                </a:cubicBezTo>
                <a:cubicBezTo>
                  <a:pt x="60103" y="1346931"/>
                  <a:pt x="28194" y="1354075"/>
                  <a:pt x="0" y="1366552"/>
                </a:cubicBezTo>
                <a:lnTo>
                  <a:pt x="0" y="1809656"/>
                </a:lnTo>
                <a:cubicBezTo>
                  <a:pt x="22670" y="1805845"/>
                  <a:pt x="43625" y="1798035"/>
                  <a:pt x="61817" y="1787081"/>
                </a:cubicBezTo>
                <a:cubicBezTo>
                  <a:pt x="89726" y="1829753"/>
                  <a:pt x="142970" y="1858519"/>
                  <a:pt x="204026" y="1858328"/>
                </a:cubicBezTo>
                <a:cubicBezTo>
                  <a:pt x="219075" y="1858328"/>
                  <a:pt x="233553" y="1856328"/>
                  <a:pt x="247460" y="1853089"/>
                </a:cubicBezTo>
                <a:cubicBezTo>
                  <a:pt x="268129" y="1909858"/>
                  <a:pt x="330137" y="1951102"/>
                  <a:pt x="403193" y="1950911"/>
                </a:cubicBezTo>
                <a:cubicBezTo>
                  <a:pt x="421100" y="1950911"/>
                  <a:pt x="438245" y="1948244"/>
                  <a:pt x="454343" y="1943672"/>
                </a:cubicBezTo>
                <a:cubicBezTo>
                  <a:pt x="483584" y="1967199"/>
                  <a:pt x="522732" y="1981677"/>
                  <a:pt x="565976" y="1981582"/>
                </a:cubicBezTo>
                <a:cubicBezTo>
                  <a:pt x="605885" y="1981486"/>
                  <a:pt x="642271" y="1969009"/>
                  <a:pt x="670465" y="1948530"/>
                </a:cubicBezTo>
                <a:cubicBezTo>
                  <a:pt x="694944" y="2051210"/>
                  <a:pt x="800957" y="2128267"/>
                  <a:pt x="927830" y="2127981"/>
                </a:cubicBezTo>
                <a:cubicBezTo>
                  <a:pt x="1006031" y="2127791"/>
                  <a:pt x="1075849" y="2098073"/>
                  <a:pt x="1123760" y="2051400"/>
                </a:cubicBezTo>
                <a:cubicBezTo>
                  <a:pt x="1165670" y="2128171"/>
                  <a:pt x="1256348" y="2181416"/>
                  <a:pt x="1361694" y="2181226"/>
                </a:cubicBezTo>
                <a:cubicBezTo>
                  <a:pt x="1456087" y="2181035"/>
                  <a:pt x="1538383" y="2137887"/>
                  <a:pt x="1584293" y="2073593"/>
                </a:cubicBezTo>
                <a:cubicBezTo>
                  <a:pt x="1632204" y="2128933"/>
                  <a:pt x="1708785" y="2164938"/>
                  <a:pt x="1795367" y="2164748"/>
                </a:cubicBezTo>
                <a:cubicBezTo>
                  <a:pt x="1904524" y="2164462"/>
                  <a:pt x="1997774" y="2107026"/>
                  <a:pt x="2036921" y="2025492"/>
                </a:cubicBezTo>
                <a:cubicBezTo>
                  <a:pt x="2065687" y="2034731"/>
                  <a:pt x="2096738" y="2039970"/>
                  <a:pt x="2129314" y="2039875"/>
                </a:cubicBezTo>
                <a:cubicBezTo>
                  <a:pt x="2138077" y="2039875"/>
                  <a:pt x="2146745" y="2039398"/>
                  <a:pt x="2155317" y="2038636"/>
                </a:cubicBezTo>
                <a:cubicBezTo>
                  <a:pt x="2202561" y="2077594"/>
                  <a:pt x="2266664" y="2101502"/>
                  <a:pt x="2337340" y="2101406"/>
                </a:cubicBezTo>
                <a:cubicBezTo>
                  <a:pt x="2400395" y="2101216"/>
                  <a:pt x="2458212" y="2081975"/>
                  <a:pt x="2503361" y="2049971"/>
                </a:cubicBezTo>
                <a:cubicBezTo>
                  <a:pt x="2517267" y="2057591"/>
                  <a:pt x="2532126" y="2064068"/>
                  <a:pt x="2547747" y="2069402"/>
                </a:cubicBezTo>
                <a:cubicBezTo>
                  <a:pt x="2565464" y="2179035"/>
                  <a:pt x="2675096" y="2263427"/>
                  <a:pt x="2807684" y="2263141"/>
                </a:cubicBezTo>
                <a:cubicBezTo>
                  <a:pt x="2919317" y="2262855"/>
                  <a:pt x="3014186" y="2202657"/>
                  <a:pt x="3051620" y="2118266"/>
                </a:cubicBezTo>
                <a:cubicBezTo>
                  <a:pt x="3068955" y="2121314"/>
                  <a:pt x="3086957" y="2122933"/>
                  <a:pt x="3105341" y="2122933"/>
                </a:cubicBezTo>
                <a:cubicBezTo>
                  <a:pt x="3137726" y="2122837"/>
                  <a:pt x="3168587" y="2117504"/>
                  <a:pt x="3197257" y="2108169"/>
                </a:cubicBezTo>
                <a:cubicBezTo>
                  <a:pt x="3229356" y="2201609"/>
                  <a:pt x="3330035" y="2269713"/>
                  <a:pt x="3449193" y="2269332"/>
                </a:cubicBezTo>
                <a:cubicBezTo>
                  <a:pt x="3505962" y="2269237"/>
                  <a:pt x="3558349" y="2253425"/>
                  <a:pt x="3601117" y="2227041"/>
                </a:cubicBezTo>
                <a:cubicBezTo>
                  <a:pt x="3646170" y="2257997"/>
                  <a:pt x="3703225" y="2276571"/>
                  <a:pt x="3765423" y="2276381"/>
                </a:cubicBezTo>
                <a:cubicBezTo>
                  <a:pt x="3884105" y="2276095"/>
                  <a:pt x="3983927" y="2208182"/>
                  <a:pt x="4015931" y="2115313"/>
                </a:cubicBezTo>
                <a:cubicBezTo>
                  <a:pt x="4059555" y="2142840"/>
                  <a:pt x="4113276" y="2159318"/>
                  <a:pt x="4171664" y="2159128"/>
                </a:cubicBezTo>
                <a:cubicBezTo>
                  <a:pt x="4224242" y="2159033"/>
                  <a:pt x="4273106" y="2145507"/>
                  <a:pt x="4314063" y="2122457"/>
                </a:cubicBezTo>
                <a:cubicBezTo>
                  <a:pt x="4356164" y="2198752"/>
                  <a:pt x="4446556" y="2251520"/>
                  <a:pt x="4551426" y="2251235"/>
                </a:cubicBezTo>
                <a:cubicBezTo>
                  <a:pt x="4641152" y="2251044"/>
                  <a:pt x="4720114" y="2212087"/>
                  <a:pt x="4767167" y="2153032"/>
                </a:cubicBezTo>
                <a:cubicBezTo>
                  <a:pt x="4810601" y="2180083"/>
                  <a:pt x="4863846" y="2196275"/>
                  <a:pt x="4921663" y="2196085"/>
                </a:cubicBezTo>
                <a:cubicBezTo>
                  <a:pt x="5001483" y="2195894"/>
                  <a:pt x="5072825" y="2165033"/>
                  <a:pt x="5120640" y="2116551"/>
                </a:cubicBezTo>
                <a:cubicBezTo>
                  <a:pt x="5129403" y="2117408"/>
                  <a:pt x="5138262" y="2117980"/>
                  <a:pt x="5147310" y="2117980"/>
                </a:cubicBezTo>
                <a:cubicBezTo>
                  <a:pt x="5198936" y="2117885"/>
                  <a:pt x="5246275" y="2102740"/>
                  <a:pt x="5284280" y="2077594"/>
                </a:cubicBezTo>
                <a:cubicBezTo>
                  <a:pt x="5297329" y="2174273"/>
                  <a:pt x="5393055" y="2249234"/>
                  <a:pt x="5509165" y="2248949"/>
                </a:cubicBezTo>
                <a:cubicBezTo>
                  <a:pt x="5591080" y="2248758"/>
                  <a:pt x="5662517" y="2211039"/>
                  <a:pt x="5701856" y="2154937"/>
                </a:cubicBezTo>
                <a:cubicBezTo>
                  <a:pt x="5737384" y="2174749"/>
                  <a:pt x="5779675" y="2186274"/>
                  <a:pt x="5825205" y="2186179"/>
                </a:cubicBezTo>
                <a:cubicBezTo>
                  <a:pt x="5854160" y="2186083"/>
                  <a:pt x="5881783" y="2181131"/>
                  <a:pt x="5907215" y="2172558"/>
                </a:cubicBezTo>
                <a:cubicBezTo>
                  <a:pt x="5946458" y="2200181"/>
                  <a:pt x="5996559" y="2216754"/>
                  <a:pt x="6051233" y="2216564"/>
                </a:cubicBezTo>
                <a:cubicBezTo>
                  <a:pt x="6104192" y="2216468"/>
                  <a:pt x="6152864" y="2200562"/>
                  <a:pt x="6191250" y="2174177"/>
                </a:cubicBezTo>
                <a:cubicBezTo>
                  <a:pt x="6204490" y="2176178"/>
                  <a:pt x="6217920" y="2177416"/>
                  <a:pt x="6231827" y="2177320"/>
                </a:cubicBezTo>
                <a:cubicBezTo>
                  <a:pt x="6356604" y="2177035"/>
                  <a:pt x="6457379" y="2089976"/>
                  <a:pt x="6457093" y="1983010"/>
                </a:cubicBezTo>
                <a:cubicBezTo>
                  <a:pt x="6456903" y="1887760"/>
                  <a:pt x="6376607" y="1808894"/>
                  <a:pt x="6270974" y="179289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7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164C49-2682-F657-9C3B-4D529B48C323}"/>
              </a:ext>
            </a:extLst>
          </p:cNvPr>
          <p:cNvSpPr/>
          <p:nvPr/>
        </p:nvSpPr>
        <p:spPr>
          <a:xfrm flipH="1">
            <a:off x="-1153732" y="5010820"/>
            <a:ext cx="6201379" cy="2249911"/>
          </a:xfrm>
          <a:custGeom>
            <a:avLst/>
            <a:gdLst>
              <a:gd name="connsiteX0" fmla="*/ 6084393 w 6201379"/>
              <a:gd name="connsiteY0" fmla="*/ 147769 h 2249911"/>
              <a:gd name="connsiteX1" fmla="*/ 0 w 6201379"/>
              <a:gd name="connsiteY1" fmla="*/ 1885591 h 2249911"/>
              <a:gd name="connsiteX2" fmla="*/ 6201379 w 6201379"/>
              <a:gd name="connsiteY2" fmla="*/ 2249912 h 2249911"/>
              <a:gd name="connsiteX3" fmla="*/ 6084393 w 6201379"/>
              <a:gd name="connsiteY3" fmla="*/ 147769 h 22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379" h="2249911">
                <a:moveTo>
                  <a:pt x="6084393" y="147769"/>
                </a:moveTo>
                <a:cubicBezTo>
                  <a:pt x="6084393" y="147769"/>
                  <a:pt x="3163478" y="-751228"/>
                  <a:pt x="0" y="1885591"/>
                </a:cubicBezTo>
                <a:lnTo>
                  <a:pt x="6201379" y="2249912"/>
                </a:lnTo>
                <a:lnTo>
                  <a:pt x="6084393" y="147769"/>
                </a:lnTo>
                <a:close/>
              </a:path>
            </a:pathLst>
          </a:custGeom>
          <a:gradFill>
            <a:gsLst>
              <a:gs pos="0">
                <a:srgbClr val="C0CD3B"/>
              </a:gs>
              <a:gs pos="50000">
                <a:srgbClr val="B2C138"/>
              </a:gs>
              <a:gs pos="100000">
                <a:srgbClr val="A4B535"/>
              </a:gs>
            </a:gsLst>
            <a:lin ang="5092309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15D320-0C12-DAB5-B108-52F0E1A54561}"/>
              </a:ext>
            </a:extLst>
          </p:cNvPr>
          <p:cNvSpPr/>
          <p:nvPr/>
        </p:nvSpPr>
        <p:spPr>
          <a:xfrm flipH="1">
            <a:off x="105989" y="5125942"/>
            <a:ext cx="1918106" cy="2060772"/>
          </a:xfrm>
          <a:custGeom>
            <a:avLst/>
            <a:gdLst>
              <a:gd name="connsiteX0" fmla="*/ 1918107 w 1918106"/>
              <a:gd name="connsiteY0" fmla="*/ 2060773 h 2060772"/>
              <a:gd name="connsiteX1" fmla="*/ 584934 w 1918106"/>
              <a:gd name="connsiteY1" fmla="*/ 0 h 2060772"/>
              <a:gd name="connsiteX2" fmla="*/ 0 w 1918106"/>
              <a:gd name="connsiteY2" fmla="*/ 136670 h 2060772"/>
              <a:gd name="connsiteX3" fmla="*/ 731693 w 1918106"/>
              <a:gd name="connsiteY3" fmla="*/ 1991078 h 2060772"/>
              <a:gd name="connsiteX4" fmla="*/ 1918107 w 1918106"/>
              <a:gd name="connsiteY4" fmla="*/ 2060773 h 2060772"/>
              <a:gd name="connsiteX5" fmla="*/ 1918107 w 1918106"/>
              <a:gd name="connsiteY5" fmla="*/ 2060773 h 20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106" h="2060772">
                <a:moveTo>
                  <a:pt x="1918107" y="2060773"/>
                </a:moveTo>
                <a:cubicBezTo>
                  <a:pt x="1918107" y="2060773"/>
                  <a:pt x="1460311" y="266539"/>
                  <a:pt x="584934" y="0"/>
                </a:cubicBezTo>
                <a:cubicBezTo>
                  <a:pt x="397180" y="35368"/>
                  <a:pt x="201811" y="80338"/>
                  <a:pt x="0" y="136670"/>
                </a:cubicBezTo>
                <a:cubicBezTo>
                  <a:pt x="196296" y="355278"/>
                  <a:pt x="553748" y="887715"/>
                  <a:pt x="731693" y="1991078"/>
                </a:cubicBezTo>
                <a:lnTo>
                  <a:pt x="1918107" y="2060773"/>
                </a:lnTo>
                <a:lnTo>
                  <a:pt x="1918107" y="2060773"/>
                </a:lnTo>
                <a:close/>
              </a:path>
            </a:pathLst>
          </a:custGeom>
          <a:gradFill>
            <a:gsLst>
              <a:gs pos="0">
                <a:srgbClr val="FCF783"/>
              </a:gs>
              <a:gs pos="13150">
                <a:srgbClr val="FBF582"/>
              </a:gs>
              <a:gs pos="100000">
                <a:srgbClr val="F4E47A"/>
              </a:gs>
            </a:gsLst>
            <a:lin ang="5388580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aphic 44">
            <a:extLst>
              <a:ext uri="{FF2B5EF4-FFF2-40B4-BE49-F238E27FC236}">
                <a16:creationId xmlns:a16="http://schemas.microsoft.com/office/drawing/2014/main" id="{E6EF79A6-DA8E-1193-7814-76FC86C3045C}"/>
              </a:ext>
            </a:extLst>
          </p:cNvPr>
          <p:cNvGrpSpPr/>
          <p:nvPr/>
        </p:nvGrpSpPr>
        <p:grpSpPr>
          <a:xfrm flipH="1">
            <a:off x="1879252" y="5723753"/>
            <a:ext cx="2440528" cy="1713736"/>
            <a:chOff x="221259" y="5723753"/>
            <a:chExt cx="2440528" cy="1713736"/>
          </a:xfrm>
        </p:grpSpPr>
        <p:grpSp>
          <p:nvGrpSpPr>
            <p:cNvPr id="15" name="Graphic 44">
              <a:extLst>
                <a:ext uri="{FF2B5EF4-FFF2-40B4-BE49-F238E27FC236}">
                  <a16:creationId xmlns:a16="http://schemas.microsoft.com/office/drawing/2014/main" id="{BC7170ED-EA89-833C-EDDF-7160023C13E5}"/>
                </a:ext>
              </a:extLst>
            </p:cNvPr>
            <p:cNvGrpSpPr/>
            <p:nvPr/>
          </p:nvGrpSpPr>
          <p:grpSpPr>
            <a:xfrm>
              <a:off x="1766638" y="5904353"/>
              <a:ext cx="895149" cy="1533136"/>
              <a:chOff x="1766638" y="5904353"/>
              <a:chExt cx="895149" cy="1533136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A662BB-BACA-E014-3846-D21D58FE048D}"/>
                  </a:ext>
                </a:extLst>
              </p:cNvPr>
              <p:cNvSpPr/>
              <p:nvPr/>
            </p:nvSpPr>
            <p:spPr>
              <a:xfrm>
                <a:off x="2342892" y="62436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1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6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69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5061 h 960931"/>
                  <a:gd name="connsiteX43" fmla="*/ 226018 w 266819"/>
                  <a:gd name="connsiteY43" fmla="*/ 7001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770" y="2481"/>
                      <a:pt x="261012" y="7041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0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2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6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3"/>
                      <a:pt x="100051" y="576447"/>
                      <a:pt x="104053" y="545240"/>
                    </a:cubicBezTo>
                    <a:cubicBezTo>
                      <a:pt x="106152" y="529716"/>
                      <a:pt x="108300" y="514033"/>
                      <a:pt x="110545" y="498269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5"/>
                      <a:pt x="130262" y="381444"/>
                    </a:cubicBezTo>
                    <a:cubicBezTo>
                      <a:pt x="131824" y="373842"/>
                      <a:pt x="133337" y="366240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6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89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5061"/>
                    </a:cubicBezTo>
                    <a:cubicBezTo>
                      <a:pt x="218014" y="85779"/>
                      <a:pt x="222212" y="77777"/>
                      <a:pt x="226018" y="70015"/>
                    </a:cubicBezTo>
                    <a:cubicBezTo>
                      <a:pt x="233437" y="54092"/>
                      <a:pt x="240904" y="42009"/>
                      <a:pt x="246810" y="31287"/>
                    </a:cubicBezTo>
                    <a:cubicBezTo>
                      <a:pt x="249689" y="25846"/>
                      <a:pt x="252715" y="2176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8ADCBEB-BC99-BB9B-AC4C-EF9914715BE8}"/>
                  </a:ext>
                </a:extLst>
              </p:cNvPr>
              <p:cNvSpPr/>
              <p:nvPr/>
            </p:nvSpPr>
            <p:spPr>
              <a:xfrm>
                <a:off x="2331117" y="62438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1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0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1" y="971173"/>
                    </a:cubicBezTo>
                    <a:cubicBezTo>
                      <a:pt x="70048" y="957650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1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0" y="43449"/>
                    </a:cubicBezTo>
                    <a:cubicBezTo>
                      <a:pt x="110118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AAF0DC9-D585-5EC5-7A57-08D9C25AE1B3}"/>
                  </a:ext>
                </a:extLst>
              </p:cNvPr>
              <p:cNvSpPr/>
              <p:nvPr/>
            </p:nvSpPr>
            <p:spPr>
              <a:xfrm>
                <a:off x="2504243" y="6352691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2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8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421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5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78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59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27C69702-8E50-1AB0-D3DF-69FA51BFA65A}"/>
                  </a:ext>
                </a:extLst>
              </p:cNvPr>
              <p:cNvSpPr/>
              <p:nvPr/>
            </p:nvSpPr>
            <p:spPr>
              <a:xfrm>
                <a:off x="2534008" y="6171612"/>
                <a:ext cx="107769" cy="1082557"/>
              </a:xfrm>
              <a:custGeom>
                <a:avLst/>
                <a:gdLst>
                  <a:gd name="connsiteX0" fmla="*/ 29729 w 107769"/>
                  <a:gd name="connsiteY0" fmla="*/ 0 h 1082557"/>
                  <a:gd name="connsiteX1" fmla="*/ 23336 w 107769"/>
                  <a:gd name="connsiteY1" fmla="*/ 45130 h 1082557"/>
                  <a:gd name="connsiteX2" fmla="*/ 17137 w 107769"/>
                  <a:gd name="connsiteY2" fmla="*/ 97541 h 1082557"/>
                  <a:gd name="connsiteX3" fmla="*/ 13819 w 107769"/>
                  <a:gd name="connsiteY3" fmla="*/ 129948 h 1082557"/>
                  <a:gd name="connsiteX4" fmla="*/ 10744 w 107769"/>
                  <a:gd name="connsiteY4" fmla="*/ 166037 h 1082557"/>
                  <a:gd name="connsiteX5" fmla="*/ 7865 w 107769"/>
                  <a:gd name="connsiteY5" fmla="*/ 205405 h 1082557"/>
                  <a:gd name="connsiteX6" fmla="*/ 5327 w 107769"/>
                  <a:gd name="connsiteY6" fmla="*/ 247654 h 1082557"/>
                  <a:gd name="connsiteX7" fmla="*/ 4155 w 107769"/>
                  <a:gd name="connsiteY7" fmla="*/ 269739 h 1082557"/>
                  <a:gd name="connsiteX8" fmla="*/ 3228 w 107769"/>
                  <a:gd name="connsiteY8" fmla="*/ 292384 h 1082557"/>
                  <a:gd name="connsiteX9" fmla="*/ 2301 w 107769"/>
                  <a:gd name="connsiteY9" fmla="*/ 315589 h 1082557"/>
                  <a:gd name="connsiteX10" fmla="*/ 1617 w 107769"/>
                  <a:gd name="connsiteY10" fmla="*/ 339275 h 1082557"/>
                  <a:gd name="connsiteX11" fmla="*/ 544 w 107769"/>
                  <a:gd name="connsiteY11" fmla="*/ 387765 h 1082557"/>
                  <a:gd name="connsiteX12" fmla="*/ 55 w 107769"/>
                  <a:gd name="connsiteY12" fmla="*/ 437536 h 1082557"/>
                  <a:gd name="connsiteX13" fmla="*/ 739 w 107769"/>
                  <a:gd name="connsiteY13" fmla="*/ 539079 h 1082557"/>
                  <a:gd name="connsiteX14" fmla="*/ 3521 w 107769"/>
                  <a:gd name="connsiteY14" fmla="*/ 640541 h 1082557"/>
                  <a:gd name="connsiteX15" fmla="*/ 7913 w 107769"/>
                  <a:gd name="connsiteY15" fmla="*/ 738722 h 1082557"/>
                  <a:gd name="connsiteX16" fmla="*/ 19675 w 107769"/>
                  <a:gd name="connsiteY16" fmla="*/ 912520 h 1082557"/>
                  <a:gd name="connsiteX17" fmla="*/ 31096 w 107769"/>
                  <a:gd name="connsiteY17" fmla="*/ 1035268 h 1082557"/>
                  <a:gd name="connsiteX18" fmla="*/ 34903 w 107769"/>
                  <a:gd name="connsiteY18" fmla="*/ 1069835 h 1082557"/>
                  <a:gd name="connsiteX19" fmla="*/ 36416 w 107769"/>
                  <a:gd name="connsiteY19" fmla="*/ 1082558 h 1082557"/>
                  <a:gd name="connsiteX20" fmla="*/ 107769 w 107769"/>
                  <a:gd name="connsiteY20" fmla="*/ 1052071 h 1082557"/>
                  <a:gd name="connsiteX21" fmla="*/ 105720 w 107769"/>
                  <a:gd name="connsiteY21" fmla="*/ 1041269 h 1082557"/>
                  <a:gd name="connsiteX22" fmla="*/ 99912 w 107769"/>
                  <a:gd name="connsiteY22" fmla="*/ 1009342 h 1082557"/>
                  <a:gd name="connsiteX23" fmla="*/ 80829 w 107769"/>
                  <a:gd name="connsiteY23" fmla="*/ 893316 h 1082557"/>
                  <a:gd name="connsiteX24" fmla="*/ 57841 w 107769"/>
                  <a:gd name="connsiteY24" fmla="*/ 726960 h 1082557"/>
                  <a:gd name="connsiteX25" fmla="*/ 47006 w 107769"/>
                  <a:gd name="connsiteY25" fmla="*/ 632299 h 1082557"/>
                  <a:gd name="connsiteX26" fmla="*/ 37538 w 107769"/>
                  <a:gd name="connsiteY26" fmla="*/ 533957 h 1082557"/>
                  <a:gd name="connsiteX27" fmla="*/ 30120 w 107769"/>
                  <a:gd name="connsiteY27" fmla="*/ 435056 h 1082557"/>
                  <a:gd name="connsiteX28" fmla="*/ 27289 w 107769"/>
                  <a:gd name="connsiteY28" fmla="*/ 386405 h 1082557"/>
                  <a:gd name="connsiteX29" fmla="*/ 25044 w 107769"/>
                  <a:gd name="connsiteY29" fmla="*/ 338794 h 1082557"/>
                  <a:gd name="connsiteX30" fmla="*/ 24117 w 107769"/>
                  <a:gd name="connsiteY30" fmla="*/ 315509 h 1082557"/>
                  <a:gd name="connsiteX31" fmla="*/ 23482 w 107769"/>
                  <a:gd name="connsiteY31" fmla="*/ 292704 h 1082557"/>
                  <a:gd name="connsiteX32" fmla="*/ 22848 w 107769"/>
                  <a:gd name="connsiteY32" fmla="*/ 270299 h 1082557"/>
                  <a:gd name="connsiteX33" fmla="*/ 22506 w 107769"/>
                  <a:gd name="connsiteY33" fmla="*/ 248455 h 1082557"/>
                  <a:gd name="connsiteX34" fmla="*/ 22165 w 107769"/>
                  <a:gd name="connsiteY34" fmla="*/ 206525 h 1082557"/>
                  <a:gd name="connsiteX35" fmla="*/ 22360 w 107769"/>
                  <a:gd name="connsiteY35" fmla="*/ 167317 h 1082557"/>
                  <a:gd name="connsiteX36" fmla="*/ 22945 w 107769"/>
                  <a:gd name="connsiteY36" fmla="*/ 131229 h 1082557"/>
                  <a:gd name="connsiteX37" fmla="*/ 24019 w 107769"/>
                  <a:gd name="connsiteY37" fmla="*/ 98742 h 1082557"/>
                  <a:gd name="connsiteX38" fmla="*/ 26557 w 107769"/>
                  <a:gd name="connsiteY38" fmla="*/ 45930 h 1082557"/>
                  <a:gd name="connsiteX39" fmla="*/ 29729 w 107769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8"/>
                    </a:cubicBezTo>
                    <a:cubicBezTo>
                      <a:pt x="12842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2"/>
                      <a:pt x="55" y="437536"/>
                    </a:cubicBezTo>
                    <a:cubicBezTo>
                      <a:pt x="-140" y="470983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0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4" y="696313"/>
                      <a:pt x="50423" y="664626"/>
                      <a:pt x="47006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8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09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5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CB140CD-A293-028F-98C5-D01DAC946FF2}"/>
                  </a:ext>
                </a:extLst>
              </p:cNvPr>
              <p:cNvSpPr/>
              <p:nvPr/>
            </p:nvSpPr>
            <p:spPr>
              <a:xfrm>
                <a:off x="2381170" y="615600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2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2"/>
                    </a:lnTo>
                    <a:cubicBezTo>
                      <a:pt x="101550" y="1052392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646B108F-B156-83DB-0811-EED82AB555AB}"/>
                  </a:ext>
                </a:extLst>
              </p:cNvPr>
              <p:cNvSpPr/>
              <p:nvPr/>
            </p:nvSpPr>
            <p:spPr>
              <a:xfrm>
                <a:off x="2147294" y="6095755"/>
                <a:ext cx="101549" cy="1080797"/>
              </a:xfrm>
              <a:custGeom>
                <a:avLst/>
                <a:gdLst>
                  <a:gd name="connsiteX0" fmla="*/ 34687 w 101549"/>
                  <a:gd name="connsiteY0" fmla="*/ 0 h 1080797"/>
                  <a:gd name="connsiteX1" fmla="*/ 27805 w 101549"/>
                  <a:gd name="connsiteY1" fmla="*/ 44890 h 1080797"/>
                  <a:gd name="connsiteX2" fmla="*/ 21119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1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9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6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4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8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2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7 w 101549"/>
                  <a:gd name="connsiteY32" fmla="*/ 269739 h 1080797"/>
                  <a:gd name="connsiteX33" fmla="*/ 24779 w 101549"/>
                  <a:gd name="connsiteY33" fmla="*/ 247895 h 1080797"/>
                  <a:gd name="connsiteX34" fmla="*/ 24877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4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7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7" y="0"/>
                    </a:moveTo>
                    <a:cubicBezTo>
                      <a:pt x="34687" y="0"/>
                      <a:pt x="32197" y="16324"/>
                      <a:pt x="27805" y="44890"/>
                    </a:cubicBezTo>
                    <a:cubicBezTo>
                      <a:pt x="25999" y="59293"/>
                      <a:pt x="23364" y="76817"/>
                      <a:pt x="21119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6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9" y="261097"/>
                      <a:pt x="6331" y="268539"/>
                    </a:cubicBezTo>
                    <a:cubicBezTo>
                      <a:pt x="5940" y="275981"/>
                      <a:pt x="5550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3" y="704955"/>
                      <a:pt x="5159" y="736802"/>
                    </a:cubicBezTo>
                    <a:cubicBezTo>
                      <a:pt x="7844" y="800496"/>
                      <a:pt x="11504" y="859789"/>
                      <a:pt x="15116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4" y="1048311"/>
                      <a:pt x="27805" y="1059993"/>
                      <a:pt x="28634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8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2" y="434335"/>
                    </a:cubicBezTo>
                    <a:cubicBezTo>
                      <a:pt x="29513" y="418012"/>
                      <a:pt x="28634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1" y="284543"/>
                      <a:pt x="25023" y="277101"/>
                      <a:pt x="24877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3" y="219568"/>
                      <a:pt x="24877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6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7" y="0"/>
                      <a:pt x="3468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8733CFC-1E53-C395-43AF-435D13E27D5A}"/>
                  </a:ext>
                </a:extLst>
              </p:cNvPr>
              <p:cNvSpPr/>
              <p:nvPr/>
            </p:nvSpPr>
            <p:spPr>
              <a:xfrm>
                <a:off x="2228092" y="6140405"/>
                <a:ext cx="95960" cy="1079277"/>
              </a:xfrm>
              <a:custGeom>
                <a:avLst/>
                <a:gdLst>
                  <a:gd name="connsiteX0" fmla="*/ 40078 w 95960"/>
                  <a:gd name="connsiteY0" fmla="*/ 0 h 1079277"/>
                  <a:gd name="connsiteX1" fmla="*/ 32757 w 95960"/>
                  <a:gd name="connsiteY1" fmla="*/ 44650 h 1079277"/>
                  <a:gd name="connsiteX2" fmla="*/ 25534 w 95960"/>
                  <a:gd name="connsiteY2" fmla="*/ 96501 h 1079277"/>
                  <a:gd name="connsiteX3" fmla="*/ 21532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1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7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078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078" y="0"/>
                    </a:moveTo>
                    <a:cubicBezTo>
                      <a:pt x="40078" y="0"/>
                      <a:pt x="37394" y="16244"/>
                      <a:pt x="32757" y="44650"/>
                    </a:cubicBezTo>
                    <a:cubicBezTo>
                      <a:pt x="30805" y="58973"/>
                      <a:pt x="27975" y="76417"/>
                      <a:pt x="25534" y="96501"/>
                    </a:cubicBezTo>
                    <a:cubicBezTo>
                      <a:pt x="24265" y="106583"/>
                      <a:pt x="22947" y="117306"/>
                      <a:pt x="21532" y="128588"/>
                    </a:cubicBezTo>
                    <a:cubicBezTo>
                      <a:pt x="20312" y="139951"/>
                      <a:pt x="19043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1" y="1052872"/>
                    </a:lnTo>
                    <a:cubicBezTo>
                      <a:pt x="95961" y="1052872"/>
                      <a:pt x="95326" y="1049111"/>
                      <a:pt x="94106" y="1041989"/>
                    </a:cubicBezTo>
                    <a:cubicBezTo>
                      <a:pt x="92935" y="1034547"/>
                      <a:pt x="91177" y="1023665"/>
                      <a:pt x="88981" y="1009822"/>
                    </a:cubicBezTo>
                    <a:cubicBezTo>
                      <a:pt x="84687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2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6" y="321751"/>
                      <a:pt x="27779" y="314069"/>
                    </a:cubicBezTo>
                    <a:cubicBezTo>
                      <a:pt x="27730" y="306387"/>
                      <a:pt x="27682" y="298786"/>
                      <a:pt x="27584" y="291264"/>
                    </a:cubicBezTo>
                    <a:cubicBezTo>
                      <a:pt x="27535" y="283742"/>
                      <a:pt x="27486" y="276301"/>
                      <a:pt x="27437" y="268939"/>
                    </a:cubicBezTo>
                    <a:cubicBezTo>
                      <a:pt x="27486" y="261578"/>
                      <a:pt x="27535" y="254296"/>
                      <a:pt x="27535" y="247174"/>
                    </a:cubicBezTo>
                    <a:cubicBezTo>
                      <a:pt x="27633" y="232851"/>
                      <a:pt x="27682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565" y="16644"/>
                      <a:pt x="40078" y="0"/>
                      <a:pt x="400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80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DA1E2E6-D4DC-4295-EDBB-0B86051548BE}"/>
                  </a:ext>
                </a:extLst>
              </p:cNvPr>
              <p:cNvSpPr/>
              <p:nvPr/>
            </p:nvSpPr>
            <p:spPr>
              <a:xfrm>
                <a:off x="2074629" y="6124801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40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2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7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6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7 w 90952"/>
                  <a:gd name="connsiteY37" fmla="*/ 97942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40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3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2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7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7" y="268539"/>
                    </a:cubicBezTo>
                    <a:cubicBezTo>
                      <a:pt x="30824" y="261177"/>
                      <a:pt x="30971" y="253976"/>
                      <a:pt x="31068" y="246774"/>
                    </a:cubicBezTo>
                    <a:cubicBezTo>
                      <a:pt x="31312" y="232451"/>
                      <a:pt x="31507" y="218528"/>
                      <a:pt x="31996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7" y="97942"/>
                    </a:cubicBezTo>
                    <a:cubicBezTo>
                      <a:pt x="38486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8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55CD01A-AE11-F584-B983-8A6EC2D8D682}"/>
                  </a:ext>
                </a:extLst>
              </p:cNvPr>
              <p:cNvSpPr/>
              <p:nvPr/>
            </p:nvSpPr>
            <p:spPr>
              <a:xfrm>
                <a:off x="1920735" y="61092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2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893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53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2740D48-4A01-8B00-A941-7B60B8AA37F5}"/>
                  </a:ext>
                </a:extLst>
              </p:cNvPr>
              <p:cNvSpPr/>
              <p:nvPr/>
            </p:nvSpPr>
            <p:spPr>
              <a:xfrm>
                <a:off x="1766638" y="6093755"/>
                <a:ext cx="82781" cy="1074716"/>
              </a:xfrm>
              <a:custGeom>
                <a:avLst/>
                <a:gdLst>
                  <a:gd name="connsiteX0" fmla="*/ 59892 w 82781"/>
                  <a:gd name="connsiteY0" fmla="*/ 0 h 1074716"/>
                  <a:gd name="connsiteX1" fmla="*/ 51204 w 82781"/>
                  <a:gd name="connsiteY1" fmla="*/ 43850 h 1074716"/>
                  <a:gd name="connsiteX2" fmla="*/ 42370 w 82781"/>
                  <a:gd name="connsiteY2" fmla="*/ 94981 h 1074716"/>
                  <a:gd name="connsiteX3" fmla="*/ 37392 w 82781"/>
                  <a:gd name="connsiteY3" fmla="*/ 126668 h 1074716"/>
                  <a:gd name="connsiteX4" fmla="*/ 32463 w 82781"/>
                  <a:gd name="connsiteY4" fmla="*/ 162036 h 1074716"/>
                  <a:gd name="connsiteX5" fmla="*/ 27582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9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9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92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8" y="252616"/>
                      <a:pt x="39833" y="245494"/>
                    </a:cubicBezTo>
                    <a:cubicBezTo>
                      <a:pt x="40370" y="231171"/>
                      <a:pt x="40857" y="217248"/>
                      <a:pt x="41639" y="203885"/>
                    </a:cubicBezTo>
                    <a:cubicBezTo>
                      <a:pt x="42370" y="190442"/>
                      <a:pt x="42908" y="177399"/>
                      <a:pt x="43835" y="164996"/>
                    </a:cubicBezTo>
                    <a:cubicBezTo>
                      <a:pt x="44713" y="152594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4B331D2-E9E0-DB61-96DC-495147D88AA4}"/>
                  </a:ext>
                </a:extLst>
              </p:cNvPr>
              <p:cNvSpPr/>
              <p:nvPr/>
            </p:nvSpPr>
            <p:spPr>
              <a:xfrm>
                <a:off x="2192222" y="6219302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4959 h 1074716"/>
                  <a:gd name="connsiteX25" fmla="*/ 44274 w 82781"/>
                  <a:gd name="connsiteY25" fmla="*/ 629498 h 1074716"/>
                  <a:gd name="connsiteX26" fmla="*/ 39979 w 82781"/>
                  <a:gd name="connsiteY26" fmla="*/ 530597 h 1074716"/>
                  <a:gd name="connsiteX27" fmla="*/ 37734 w 82781"/>
                  <a:gd name="connsiteY27" fmla="*/ 431455 h 1074716"/>
                  <a:gd name="connsiteX28" fmla="*/ 37441 w 82781"/>
                  <a:gd name="connsiteY28" fmla="*/ 382804 h 1074716"/>
                  <a:gd name="connsiteX29" fmla="*/ 37685 w 82781"/>
                  <a:gd name="connsiteY29" fmla="*/ 335274 h 1074716"/>
                  <a:gd name="connsiteX30" fmla="*/ 37978 w 82781"/>
                  <a:gd name="connsiteY30" fmla="*/ 312069 h 1074716"/>
                  <a:gd name="connsiteX31" fmla="*/ 38515 w 82781"/>
                  <a:gd name="connsiteY31" fmla="*/ 289344 h 1074716"/>
                  <a:gd name="connsiteX32" fmla="*/ 39052 w 82781"/>
                  <a:gd name="connsiteY32" fmla="*/ 267099 h 1074716"/>
                  <a:gd name="connsiteX33" fmla="*/ 39832 w 82781"/>
                  <a:gd name="connsiteY33" fmla="*/ 245414 h 1074716"/>
                  <a:gd name="connsiteX34" fmla="*/ 41638 w 82781"/>
                  <a:gd name="connsiteY34" fmla="*/ 203805 h 1074716"/>
                  <a:gd name="connsiteX35" fmla="*/ 43835 w 82781"/>
                  <a:gd name="connsiteY35" fmla="*/ 164916 h 1074716"/>
                  <a:gd name="connsiteX36" fmla="*/ 46324 w 82781"/>
                  <a:gd name="connsiteY36" fmla="*/ 129228 h 1074716"/>
                  <a:gd name="connsiteX37" fmla="*/ 49057 w 82781"/>
                  <a:gd name="connsiteY37" fmla="*/ 97141 h 1074716"/>
                  <a:gd name="connsiteX38" fmla="*/ 54328 w 82781"/>
                  <a:gd name="connsiteY38" fmla="*/ 4505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0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1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2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8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4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4959"/>
                    </a:cubicBezTo>
                    <a:cubicBezTo>
                      <a:pt x="47983" y="694073"/>
                      <a:pt x="45982" y="662066"/>
                      <a:pt x="44274" y="629498"/>
                    </a:cubicBezTo>
                    <a:cubicBezTo>
                      <a:pt x="42517" y="596931"/>
                      <a:pt x="41150" y="563804"/>
                      <a:pt x="39979" y="530597"/>
                    </a:cubicBezTo>
                    <a:cubicBezTo>
                      <a:pt x="38954" y="497389"/>
                      <a:pt x="38076" y="464182"/>
                      <a:pt x="37734" y="431455"/>
                    </a:cubicBezTo>
                    <a:cubicBezTo>
                      <a:pt x="37539" y="415131"/>
                      <a:pt x="37344" y="398808"/>
                      <a:pt x="37441" y="382804"/>
                    </a:cubicBezTo>
                    <a:cubicBezTo>
                      <a:pt x="37392" y="366721"/>
                      <a:pt x="37441" y="350877"/>
                      <a:pt x="37685" y="335274"/>
                    </a:cubicBezTo>
                    <a:cubicBezTo>
                      <a:pt x="37783" y="327432"/>
                      <a:pt x="37880" y="319750"/>
                      <a:pt x="37978" y="312069"/>
                    </a:cubicBezTo>
                    <a:cubicBezTo>
                      <a:pt x="38173" y="304387"/>
                      <a:pt x="38319" y="296865"/>
                      <a:pt x="38515" y="289344"/>
                    </a:cubicBezTo>
                    <a:cubicBezTo>
                      <a:pt x="38710" y="281822"/>
                      <a:pt x="38857" y="274380"/>
                      <a:pt x="39052" y="267099"/>
                    </a:cubicBezTo>
                    <a:cubicBezTo>
                      <a:pt x="39345" y="259737"/>
                      <a:pt x="39588" y="252536"/>
                      <a:pt x="39832" y="245414"/>
                    </a:cubicBezTo>
                    <a:cubicBezTo>
                      <a:pt x="40370" y="231091"/>
                      <a:pt x="40857" y="217168"/>
                      <a:pt x="41638" y="203805"/>
                    </a:cubicBezTo>
                    <a:cubicBezTo>
                      <a:pt x="42370" y="190362"/>
                      <a:pt x="42907" y="177319"/>
                      <a:pt x="43835" y="164916"/>
                    </a:cubicBezTo>
                    <a:cubicBezTo>
                      <a:pt x="44713" y="152514"/>
                      <a:pt x="45543" y="140511"/>
                      <a:pt x="46324" y="129228"/>
                    </a:cubicBezTo>
                    <a:cubicBezTo>
                      <a:pt x="47300" y="117946"/>
                      <a:pt x="48227" y="107224"/>
                      <a:pt x="49057" y="97141"/>
                    </a:cubicBezTo>
                    <a:cubicBezTo>
                      <a:pt x="50765" y="76977"/>
                      <a:pt x="52864" y="59613"/>
                      <a:pt x="54328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F1B7398-3182-6DD4-CA62-1155FBDFF887}"/>
                  </a:ext>
                </a:extLst>
              </p:cNvPr>
              <p:cNvSpPr/>
              <p:nvPr/>
            </p:nvSpPr>
            <p:spPr>
              <a:xfrm>
                <a:off x="2443134" y="62004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9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5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5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2 w 82534"/>
                  <a:gd name="connsiteY25" fmla="*/ 1006621 h 1039188"/>
                  <a:gd name="connsiteX26" fmla="*/ 76873 w 82534"/>
                  <a:gd name="connsiteY26" fmla="*/ 975575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912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9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8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9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6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3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4" y="689352"/>
                      <a:pt x="4" y="704715"/>
                    </a:cubicBezTo>
                    <a:cubicBezTo>
                      <a:pt x="151" y="735442"/>
                      <a:pt x="-93" y="765288"/>
                      <a:pt x="492" y="793535"/>
                    </a:cubicBezTo>
                    <a:cubicBezTo>
                      <a:pt x="688" y="807698"/>
                      <a:pt x="931" y="821461"/>
                      <a:pt x="1127" y="834744"/>
                    </a:cubicBezTo>
                    <a:cubicBezTo>
                      <a:pt x="1469" y="848027"/>
                      <a:pt x="1810" y="860909"/>
                      <a:pt x="2152" y="873232"/>
                    </a:cubicBezTo>
                    <a:cubicBezTo>
                      <a:pt x="2689" y="897957"/>
                      <a:pt x="3811" y="920603"/>
                      <a:pt x="4494" y="940687"/>
                    </a:cubicBezTo>
                    <a:cubicBezTo>
                      <a:pt x="5470" y="960771"/>
                      <a:pt x="6203" y="978295"/>
                      <a:pt x="7081" y="992858"/>
                    </a:cubicBezTo>
                    <a:cubicBezTo>
                      <a:pt x="7862" y="1007342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1" y="1038068"/>
                      <a:pt x="10058" y="1039188"/>
                      <a:pt x="10058" y="1039188"/>
                    </a:cubicBezTo>
                    <a:lnTo>
                      <a:pt x="82535" y="1017024"/>
                    </a:lnTo>
                    <a:cubicBezTo>
                      <a:pt x="82535" y="1017024"/>
                      <a:pt x="82388" y="1016144"/>
                      <a:pt x="82144" y="1014463"/>
                    </a:cubicBezTo>
                    <a:cubicBezTo>
                      <a:pt x="81900" y="1012703"/>
                      <a:pt x="81509" y="1010062"/>
                      <a:pt x="81022" y="1006621"/>
                    </a:cubicBezTo>
                    <a:cubicBezTo>
                      <a:pt x="79997" y="999580"/>
                      <a:pt x="78581" y="989098"/>
                      <a:pt x="76873" y="975575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912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2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6" y="448739"/>
                      <a:pt x="39732" y="417132"/>
                    </a:cubicBezTo>
                    <a:cubicBezTo>
                      <a:pt x="39683" y="401288"/>
                      <a:pt x="39586" y="385605"/>
                      <a:pt x="39537" y="370161"/>
                    </a:cubicBezTo>
                    <a:cubicBezTo>
                      <a:pt x="39586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9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5" y="209966"/>
                      <a:pt x="44808" y="183640"/>
                      <a:pt x="46858" y="159795"/>
                    </a:cubicBezTo>
                    <a:cubicBezTo>
                      <a:pt x="48615" y="135790"/>
                      <a:pt x="50176" y="113785"/>
                      <a:pt x="51592" y="94261"/>
                    </a:cubicBezTo>
                    <a:cubicBezTo>
                      <a:pt x="53495" y="74737"/>
                      <a:pt x="55399" y="57853"/>
                      <a:pt x="56863" y="43850"/>
                    </a:cubicBezTo>
                    <a:cubicBezTo>
                      <a:pt x="59742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F5A1131E-7B94-FECF-3F27-74E2B4495F02}"/>
                  </a:ext>
                </a:extLst>
              </p:cNvPr>
              <p:cNvSpPr/>
              <p:nvPr/>
            </p:nvSpPr>
            <p:spPr>
              <a:xfrm>
                <a:off x="2461489" y="626267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6"/>
                      <a:pt x="38800" y="466183"/>
                      <a:pt x="35531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ADBC932-A660-F915-B2C3-583949A4E34B}"/>
                  </a:ext>
                </a:extLst>
              </p:cNvPr>
              <p:cNvSpPr/>
              <p:nvPr/>
            </p:nvSpPr>
            <p:spPr>
              <a:xfrm>
                <a:off x="1897297" y="61852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5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3" y="69455"/>
                      <a:pt x="99954" y="78097"/>
                      <a:pt x="97709" y="87299"/>
                    </a:cubicBezTo>
                    <a:cubicBezTo>
                      <a:pt x="95415" y="96501"/>
                      <a:pt x="93462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29" y="192682"/>
                      <a:pt x="75258" y="199084"/>
                      <a:pt x="74087" y="205565"/>
                    </a:cubicBezTo>
                    <a:cubicBezTo>
                      <a:pt x="73013" y="212127"/>
                      <a:pt x="71890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5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5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3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E146A7E-82F5-FC6F-D0E0-408B1A17C7F4}"/>
                  </a:ext>
                </a:extLst>
              </p:cNvPr>
              <p:cNvSpPr/>
              <p:nvPr/>
            </p:nvSpPr>
            <p:spPr>
              <a:xfrm>
                <a:off x="2295599" y="63406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89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89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5254F802-84F7-C121-4460-B493C8659DA4}"/>
                  </a:ext>
                </a:extLst>
              </p:cNvPr>
              <p:cNvSpPr/>
              <p:nvPr/>
            </p:nvSpPr>
            <p:spPr>
              <a:xfrm>
                <a:off x="2315655" y="61904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5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6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0 w 134658"/>
                  <a:gd name="connsiteY31" fmla="*/ 315670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4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5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931" y="23741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4"/>
                      <a:pt x="128069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6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0" y="315670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4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1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FFB1AB40-108F-0302-14D4-62743AEF374A}"/>
                  </a:ext>
                </a:extLst>
              </p:cNvPr>
              <p:cNvSpPr/>
              <p:nvPr/>
            </p:nvSpPr>
            <p:spPr>
              <a:xfrm>
                <a:off x="2234168" y="6280596"/>
                <a:ext cx="202283" cy="1156894"/>
              </a:xfrm>
              <a:custGeom>
                <a:avLst/>
                <a:gdLst>
                  <a:gd name="connsiteX0" fmla="*/ 5792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2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2" y="0"/>
                    </a:moveTo>
                    <a:cubicBezTo>
                      <a:pt x="5792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2" y="18404"/>
                      <a:pt x="5792" y="0"/>
                      <a:pt x="57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5504772-A29B-18C2-AD59-13D38702EF28}"/>
                  </a:ext>
                </a:extLst>
              </p:cNvPr>
              <p:cNvSpPr/>
              <p:nvPr/>
            </p:nvSpPr>
            <p:spPr>
              <a:xfrm>
                <a:off x="1921081" y="621562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5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3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5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8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3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19" y="168917"/>
                      <a:pt x="9844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BDCA5B3-84FB-F6C1-EA6B-F95DAE1BE6A2}"/>
                  </a:ext>
                </a:extLst>
              </p:cNvPr>
              <p:cNvSpPr/>
              <p:nvPr/>
            </p:nvSpPr>
            <p:spPr>
              <a:xfrm>
                <a:off x="2219414" y="602870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5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8FD7F3C-E41C-F7C1-9432-AA7FA07C1748}"/>
                  </a:ext>
                </a:extLst>
              </p:cNvPr>
              <p:cNvSpPr/>
              <p:nvPr/>
            </p:nvSpPr>
            <p:spPr>
              <a:xfrm>
                <a:off x="1950105" y="590435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6 h 1350616"/>
                  <a:gd name="connsiteX11" fmla="*/ 18399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1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6"/>
                    </a:cubicBezTo>
                    <a:cubicBezTo>
                      <a:pt x="24549" y="1061753"/>
                      <a:pt x="21474" y="1096241"/>
                      <a:pt x="18399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11A8D92-575B-7A6D-E998-A5D10986D0E6}"/>
                  </a:ext>
                </a:extLst>
              </p:cNvPr>
              <p:cNvSpPr/>
              <p:nvPr/>
            </p:nvSpPr>
            <p:spPr>
              <a:xfrm>
                <a:off x="2002960" y="600453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3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6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2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3" y="766889"/>
                      <a:pt x="100883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6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0" y="581648"/>
                      <a:pt x="106642" y="559403"/>
                      <a:pt x="107422" y="537158"/>
                    </a:cubicBezTo>
                    <a:cubicBezTo>
                      <a:pt x="107911" y="523795"/>
                      <a:pt x="108398" y="510432"/>
                      <a:pt x="108935" y="497069"/>
                    </a:cubicBezTo>
                    <a:cubicBezTo>
                      <a:pt x="109424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6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2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1"/>
                      <a:pt x="123577" y="117786"/>
                    </a:cubicBezTo>
                    <a:cubicBezTo>
                      <a:pt x="122455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2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9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4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60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596E9C3B-CB48-8297-0694-D3A40AB924F3}"/>
                  </a:ext>
                </a:extLst>
              </p:cNvPr>
              <p:cNvSpPr/>
              <p:nvPr/>
            </p:nvSpPr>
            <p:spPr>
              <a:xfrm>
                <a:off x="1882356" y="5942681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1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1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13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A041010-5930-FCEF-A03F-A291CCBB7F55}"/>
                  </a:ext>
                </a:extLst>
              </p:cNvPr>
              <p:cNvSpPr/>
              <p:nvPr/>
            </p:nvSpPr>
            <p:spPr>
              <a:xfrm>
                <a:off x="2084557" y="6015337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053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06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8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7" y="626778"/>
                      <a:pt x="43053" y="634219"/>
                    </a:cubicBezTo>
                    <a:cubicBezTo>
                      <a:pt x="39783" y="674148"/>
                      <a:pt x="36171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2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3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1C3C5725-4D8F-4E8C-6E30-747C36110EA7}"/>
                  </a:ext>
                </a:extLst>
              </p:cNvPr>
              <p:cNvSpPr/>
              <p:nvPr/>
            </p:nvSpPr>
            <p:spPr>
              <a:xfrm>
                <a:off x="1811706" y="6030141"/>
                <a:ext cx="92570" cy="1330819"/>
              </a:xfrm>
              <a:custGeom>
                <a:avLst/>
                <a:gdLst>
                  <a:gd name="connsiteX0" fmla="*/ 39226 w 92570"/>
                  <a:gd name="connsiteY0" fmla="*/ 1330293 h 1330819"/>
                  <a:gd name="connsiteX1" fmla="*/ 40299 w 92570"/>
                  <a:gd name="connsiteY1" fmla="*/ 1309008 h 1330819"/>
                  <a:gd name="connsiteX2" fmla="*/ 43667 w 92570"/>
                  <a:gd name="connsiteY2" fmla="*/ 1252595 h 1330819"/>
                  <a:gd name="connsiteX3" fmla="*/ 43960 w 92570"/>
                  <a:gd name="connsiteY3" fmla="*/ 1248594 h 1330819"/>
                  <a:gd name="connsiteX4" fmla="*/ 53233 w 92570"/>
                  <a:gd name="connsiteY4" fmla="*/ 1201304 h 1330819"/>
                  <a:gd name="connsiteX5" fmla="*/ 65141 w 92570"/>
                  <a:gd name="connsiteY5" fmla="*/ 1142251 h 1330819"/>
                  <a:gd name="connsiteX6" fmla="*/ 67387 w 92570"/>
                  <a:gd name="connsiteY6" fmla="*/ 1131289 h 1330819"/>
                  <a:gd name="connsiteX7" fmla="*/ 78319 w 92570"/>
                  <a:gd name="connsiteY7" fmla="*/ 1079197 h 1330819"/>
                  <a:gd name="connsiteX8" fmla="*/ 92277 w 92570"/>
                  <a:gd name="connsiteY8" fmla="*/ 1014143 h 1330819"/>
                  <a:gd name="connsiteX9" fmla="*/ 90569 w 92570"/>
                  <a:gd name="connsiteY9" fmla="*/ 970933 h 1330819"/>
                  <a:gd name="connsiteX10" fmla="*/ 86762 w 92570"/>
                  <a:gd name="connsiteY10" fmla="*/ 856348 h 1330819"/>
                  <a:gd name="connsiteX11" fmla="*/ 85884 w 92570"/>
                  <a:gd name="connsiteY11" fmla="*/ 825622 h 1330819"/>
                  <a:gd name="connsiteX12" fmla="*/ 84761 w 92570"/>
                  <a:gd name="connsiteY12" fmla="*/ 779611 h 1330819"/>
                  <a:gd name="connsiteX13" fmla="*/ 82907 w 92570"/>
                  <a:gd name="connsiteY13" fmla="*/ 693993 h 1330819"/>
                  <a:gd name="connsiteX14" fmla="*/ 81931 w 92570"/>
                  <a:gd name="connsiteY14" fmla="*/ 642461 h 1330819"/>
                  <a:gd name="connsiteX15" fmla="*/ 81442 w 92570"/>
                  <a:gd name="connsiteY15" fmla="*/ 602372 h 1330819"/>
                  <a:gd name="connsiteX16" fmla="*/ 80564 w 92570"/>
                  <a:gd name="connsiteY16" fmla="*/ 507712 h 1330819"/>
                  <a:gd name="connsiteX17" fmla="*/ 80418 w 92570"/>
                  <a:gd name="connsiteY17" fmla="*/ 470984 h 1330819"/>
                  <a:gd name="connsiteX18" fmla="*/ 80466 w 92570"/>
                  <a:gd name="connsiteY18" fmla="*/ 413131 h 1330819"/>
                  <a:gd name="connsiteX19" fmla="*/ 81247 w 92570"/>
                  <a:gd name="connsiteY19" fmla="*/ 320070 h 1330819"/>
                  <a:gd name="connsiteX20" fmla="*/ 82858 w 92570"/>
                  <a:gd name="connsiteY20" fmla="*/ 234612 h 1330819"/>
                  <a:gd name="connsiteX21" fmla="*/ 84078 w 92570"/>
                  <a:gd name="connsiteY21" fmla="*/ 189242 h 1330819"/>
                  <a:gd name="connsiteX22" fmla="*/ 84908 w 92570"/>
                  <a:gd name="connsiteY22" fmla="*/ 157955 h 1330819"/>
                  <a:gd name="connsiteX23" fmla="*/ 87641 w 92570"/>
                  <a:gd name="connsiteY23" fmla="*/ 93381 h 1330819"/>
                  <a:gd name="connsiteX24" fmla="*/ 87836 w 92570"/>
                  <a:gd name="connsiteY24" fmla="*/ 88179 h 1330819"/>
                  <a:gd name="connsiteX25" fmla="*/ 90179 w 92570"/>
                  <a:gd name="connsiteY25" fmla="*/ 43450 h 1330819"/>
                  <a:gd name="connsiteX26" fmla="*/ 92570 w 92570"/>
                  <a:gd name="connsiteY26" fmla="*/ 0 h 1330819"/>
                  <a:gd name="connsiteX27" fmla="*/ 85396 w 92570"/>
                  <a:gd name="connsiteY27" fmla="*/ 52412 h 1330819"/>
                  <a:gd name="connsiteX28" fmla="*/ 84029 w 92570"/>
                  <a:gd name="connsiteY28" fmla="*/ 62414 h 1330819"/>
                  <a:gd name="connsiteX29" fmla="*/ 77343 w 92570"/>
                  <a:gd name="connsiteY29" fmla="*/ 112825 h 1330819"/>
                  <a:gd name="connsiteX30" fmla="*/ 74854 w 92570"/>
                  <a:gd name="connsiteY30" fmla="*/ 134190 h 1330819"/>
                  <a:gd name="connsiteX31" fmla="*/ 68118 w 92570"/>
                  <a:gd name="connsiteY31" fmla="*/ 191802 h 1330819"/>
                  <a:gd name="connsiteX32" fmla="*/ 64165 w 92570"/>
                  <a:gd name="connsiteY32" fmla="*/ 227970 h 1330819"/>
                  <a:gd name="connsiteX33" fmla="*/ 58308 w 92570"/>
                  <a:gd name="connsiteY33" fmla="*/ 285503 h 1330819"/>
                  <a:gd name="connsiteX34" fmla="*/ 53135 w 92570"/>
                  <a:gd name="connsiteY34" fmla="*/ 339355 h 1330819"/>
                  <a:gd name="connsiteX35" fmla="*/ 48499 w 92570"/>
                  <a:gd name="connsiteY35" fmla="*/ 390486 h 1330819"/>
                  <a:gd name="connsiteX36" fmla="*/ 42349 w 92570"/>
                  <a:gd name="connsiteY36" fmla="*/ 464102 h 1330819"/>
                  <a:gd name="connsiteX37" fmla="*/ 39275 w 92570"/>
                  <a:gd name="connsiteY37" fmla="*/ 503071 h 1330819"/>
                  <a:gd name="connsiteX38" fmla="*/ 32295 w 92570"/>
                  <a:gd name="connsiteY38" fmla="*/ 597812 h 1330819"/>
                  <a:gd name="connsiteX39" fmla="*/ 30831 w 92570"/>
                  <a:gd name="connsiteY39" fmla="*/ 619496 h 1330819"/>
                  <a:gd name="connsiteX40" fmla="*/ 23364 w 92570"/>
                  <a:gd name="connsiteY40" fmla="*/ 736242 h 1330819"/>
                  <a:gd name="connsiteX41" fmla="*/ 16921 w 92570"/>
                  <a:gd name="connsiteY41" fmla="*/ 849547 h 1330819"/>
                  <a:gd name="connsiteX42" fmla="*/ 15604 w 92570"/>
                  <a:gd name="connsiteY42" fmla="*/ 874592 h 1330819"/>
                  <a:gd name="connsiteX43" fmla="*/ 11553 w 92570"/>
                  <a:gd name="connsiteY43" fmla="*/ 955490 h 1330819"/>
                  <a:gd name="connsiteX44" fmla="*/ 9113 w 92570"/>
                  <a:gd name="connsiteY44" fmla="*/ 1008942 h 1330819"/>
                  <a:gd name="connsiteX45" fmla="*/ 7258 w 92570"/>
                  <a:gd name="connsiteY45" fmla="*/ 1050551 h 1330819"/>
                  <a:gd name="connsiteX46" fmla="*/ 3890 w 92570"/>
                  <a:gd name="connsiteY46" fmla="*/ 1134809 h 1330819"/>
                  <a:gd name="connsiteX47" fmla="*/ 1792 w 92570"/>
                  <a:gd name="connsiteY47" fmla="*/ 1193142 h 1330819"/>
                  <a:gd name="connsiteX48" fmla="*/ 35 w 92570"/>
                  <a:gd name="connsiteY48" fmla="*/ 1247634 h 1330819"/>
                  <a:gd name="connsiteX49" fmla="*/ 19508 w 92570"/>
                  <a:gd name="connsiteY49" fmla="*/ 1289004 h 1330819"/>
                  <a:gd name="connsiteX50" fmla="*/ 39226 w 92570"/>
                  <a:gd name="connsiteY50" fmla="*/ 1330293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70" h="1330819">
                    <a:moveTo>
                      <a:pt x="39226" y="1330293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5" y="1251715"/>
                      <a:pt x="43862" y="1250435"/>
                      <a:pt x="43960" y="1248594"/>
                    </a:cubicBezTo>
                    <a:cubicBezTo>
                      <a:pt x="44545" y="1234272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7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7" y="836104"/>
                      <a:pt x="85884" y="825622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1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8" y="470984"/>
                    </a:cubicBezTo>
                    <a:cubicBezTo>
                      <a:pt x="80418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90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4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49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8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5" y="503071"/>
                    </a:cubicBezTo>
                    <a:cubicBezTo>
                      <a:pt x="36980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0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85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840431E-A815-3017-CCAC-502F88FC2791}"/>
                  </a:ext>
                </a:extLst>
              </p:cNvPr>
              <p:cNvSpPr/>
              <p:nvPr/>
            </p:nvSpPr>
            <p:spPr>
              <a:xfrm>
                <a:off x="2023606" y="62946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7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02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7"/>
                    </a:cubicBezTo>
                    <a:cubicBezTo>
                      <a:pt x="80236" y="516194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45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CD18453-D8D6-CDA3-872A-61551E6209E2}"/>
                  </a:ext>
                </a:extLst>
              </p:cNvPr>
              <p:cNvSpPr/>
              <p:nvPr/>
            </p:nvSpPr>
            <p:spPr>
              <a:xfrm>
                <a:off x="1995438" y="6176013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1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2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1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539" y="415211"/>
                      <a:pt x="37295" y="398888"/>
                      <a:pt x="37392" y="382884"/>
                    </a:cubicBezTo>
                    <a:cubicBezTo>
                      <a:pt x="37344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4E7B66F-5F84-C4BC-16F0-7FA2E13BBE8C}"/>
                  </a:ext>
                </a:extLst>
              </p:cNvPr>
              <p:cNvSpPr/>
              <p:nvPr/>
            </p:nvSpPr>
            <p:spPr>
              <a:xfrm>
                <a:off x="1884625" y="6116320"/>
                <a:ext cx="79682" cy="1073195"/>
              </a:xfrm>
              <a:custGeom>
                <a:avLst/>
                <a:gdLst>
                  <a:gd name="connsiteX0" fmla="*/ 67823 w 79682"/>
                  <a:gd name="connsiteY0" fmla="*/ 0 h 1073195"/>
                  <a:gd name="connsiteX1" fmla="*/ 58647 w 79682"/>
                  <a:gd name="connsiteY1" fmla="*/ 43610 h 1073195"/>
                  <a:gd name="connsiteX2" fmla="*/ 49277 w 79682"/>
                  <a:gd name="connsiteY2" fmla="*/ 94501 h 1073195"/>
                  <a:gd name="connsiteX3" fmla="*/ 43957 w 79682"/>
                  <a:gd name="connsiteY3" fmla="*/ 126028 h 1073195"/>
                  <a:gd name="connsiteX4" fmla="*/ 38637 w 79682"/>
                  <a:gd name="connsiteY4" fmla="*/ 161235 h 1073195"/>
                  <a:gd name="connsiteX5" fmla="*/ 33317 w 79682"/>
                  <a:gd name="connsiteY5" fmla="*/ 199724 h 1073195"/>
                  <a:gd name="connsiteX6" fmla="*/ 28193 w 79682"/>
                  <a:gd name="connsiteY6" fmla="*/ 241173 h 1073195"/>
                  <a:gd name="connsiteX7" fmla="*/ 25655 w 79682"/>
                  <a:gd name="connsiteY7" fmla="*/ 262858 h 1073195"/>
                  <a:gd name="connsiteX8" fmla="*/ 23312 w 79682"/>
                  <a:gd name="connsiteY8" fmla="*/ 285183 h 1073195"/>
                  <a:gd name="connsiteX9" fmla="*/ 20969 w 79682"/>
                  <a:gd name="connsiteY9" fmla="*/ 307988 h 1073195"/>
                  <a:gd name="connsiteX10" fmla="*/ 18822 w 79682"/>
                  <a:gd name="connsiteY10" fmla="*/ 331273 h 1073195"/>
                  <a:gd name="connsiteX11" fmla="*/ 14771 w 79682"/>
                  <a:gd name="connsiteY11" fmla="*/ 379123 h 1073195"/>
                  <a:gd name="connsiteX12" fmla="*/ 11208 w 79682"/>
                  <a:gd name="connsiteY12" fmla="*/ 428334 h 1073195"/>
                  <a:gd name="connsiteX13" fmla="*/ 5547 w 79682"/>
                  <a:gd name="connsiteY13" fmla="*/ 528996 h 1073195"/>
                  <a:gd name="connsiteX14" fmla="*/ 1984 w 79682"/>
                  <a:gd name="connsiteY14" fmla="*/ 629978 h 1073195"/>
                  <a:gd name="connsiteX15" fmla="*/ 276 w 79682"/>
                  <a:gd name="connsiteY15" fmla="*/ 728000 h 1073195"/>
                  <a:gd name="connsiteX16" fmla="*/ 1106 w 79682"/>
                  <a:gd name="connsiteY16" fmla="*/ 902038 h 1073195"/>
                  <a:gd name="connsiteX17" fmla="*/ 4766 w 79682"/>
                  <a:gd name="connsiteY17" fmla="*/ 1025506 h 1073195"/>
                  <a:gd name="connsiteX18" fmla="*/ 6376 w 79682"/>
                  <a:gd name="connsiteY18" fmla="*/ 1060393 h 1073195"/>
                  <a:gd name="connsiteX19" fmla="*/ 7109 w 79682"/>
                  <a:gd name="connsiteY19" fmla="*/ 1073196 h 1073195"/>
                  <a:gd name="connsiteX20" fmla="*/ 79682 w 79682"/>
                  <a:gd name="connsiteY20" fmla="*/ 1054952 h 1073195"/>
                  <a:gd name="connsiteX21" fmla="*/ 78316 w 79682"/>
                  <a:gd name="connsiteY21" fmla="*/ 1043909 h 1073195"/>
                  <a:gd name="connsiteX22" fmla="*/ 74558 w 79682"/>
                  <a:gd name="connsiteY22" fmla="*/ 1011342 h 1073195"/>
                  <a:gd name="connsiteX23" fmla="*/ 62893 w 79682"/>
                  <a:gd name="connsiteY23" fmla="*/ 893236 h 1073195"/>
                  <a:gd name="connsiteX24" fmla="*/ 50497 w 79682"/>
                  <a:gd name="connsiteY24" fmla="*/ 724639 h 1073195"/>
                  <a:gd name="connsiteX25" fmla="*/ 45616 w 79682"/>
                  <a:gd name="connsiteY25" fmla="*/ 629018 h 1073195"/>
                  <a:gd name="connsiteX26" fmla="*/ 42346 w 79682"/>
                  <a:gd name="connsiteY26" fmla="*/ 530036 h 1073195"/>
                  <a:gd name="connsiteX27" fmla="*/ 41126 w 79682"/>
                  <a:gd name="connsiteY27" fmla="*/ 430895 h 1073195"/>
                  <a:gd name="connsiteX28" fmla="*/ 41321 w 79682"/>
                  <a:gd name="connsiteY28" fmla="*/ 382244 h 1073195"/>
                  <a:gd name="connsiteX29" fmla="*/ 42054 w 79682"/>
                  <a:gd name="connsiteY29" fmla="*/ 334794 h 1073195"/>
                  <a:gd name="connsiteX30" fmla="*/ 42590 w 79682"/>
                  <a:gd name="connsiteY30" fmla="*/ 311589 h 1073195"/>
                  <a:gd name="connsiteX31" fmla="*/ 43371 w 79682"/>
                  <a:gd name="connsiteY31" fmla="*/ 288863 h 1073195"/>
                  <a:gd name="connsiteX32" fmla="*/ 44152 w 79682"/>
                  <a:gd name="connsiteY32" fmla="*/ 266619 h 1073195"/>
                  <a:gd name="connsiteX33" fmla="*/ 45177 w 79682"/>
                  <a:gd name="connsiteY33" fmla="*/ 244934 h 1073195"/>
                  <a:gd name="connsiteX34" fmla="*/ 47422 w 79682"/>
                  <a:gd name="connsiteY34" fmla="*/ 203405 h 1073195"/>
                  <a:gd name="connsiteX35" fmla="*/ 50009 w 79682"/>
                  <a:gd name="connsiteY35" fmla="*/ 164596 h 1073195"/>
                  <a:gd name="connsiteX36" fmla="*/ 52839 w 79682"/>
                  <a:gd name="connsiteY36" fmla="*/ 128988 h 1073195"/>
                  <a:gd name="connsiteX37" fmla="*/ 55914 w 79682"/>
                  <a:gd name="connsiteY37" fmla="*/ 96981 h 1073195"/>
                  <a:gd name="connsiteX38" fmla="*/ 61722 w 79682"/>
                  <a:gd name="connsiteY38" fmla="*/ 45050 h 1073195"/>
                  <a:gd name="connsiteX39" fmla="*/ 67823 w 79682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82" h="1073195">
                    <a:moveTo>
                      <a:pt x="67823" y="0"/>
                    </a:moveTo>
                    <a:cubicBezTo>
                      <a:pt x="67823" y="0"/>
                      <a:pt x="64504" y="15843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0"/>
                      <a:pt x="11208" y="428334"/>
                    </a:cubicBezTo>
                    <a:cubicBezTo>
                      <a:pt x="8963" y="461461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8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6"/>
                    </a:cubicBezTo>
                    <a:cubicBezTo>
                      <a:pt x="5401" y="1040469"/>
                      <a:pt x="5937" y="1052231"/>
                      <a:pt x="6376" y="1060393"/>
                    </a:cubicBezTo>
                    <a:cubicBezTo>
                      <a:pt x="6816" y="1068715"/>
                      <a:pt x="7109" y="1073196"/>
                      <a:pt x="7109" y="1073196"/>
                    </a:cubicBezTo>
                    <a:lnTo>
                      <a:pt x="79682" y="1054952"/>
                    </a:lnTo>
                    <a:cubicBezTo>
                      <a:pt x="79682" y="1054952"/>
                      <a:pt x="79194" y="1051111"/>
                      <a:pt x="78316" y="1043909"/>
                    </a:cubicBezTo>
                    <a:cubicBezTo>
                      <a:pt x="77438" y="1036388"/>
                      <a:pt x="76169" y="1025345"/>
                      <a:pt x="74558" y="1011342"/>
                    </a:cubicBezTo>
                    <a:cubicBezTo>
                      <a:pt x="71434" y="983096"/>
                      <a:pt x="67188" y="942367"/>
                      <a:pt x="62893" y="893236"/>
                    </a:cubicBezTo>
                    <a:cubicBezTo>
                      <a:pt x="58598" y="844106"/>
                      <a:pt x="54108" y="786573"/>
                      <a:pt x="50497" y="724639"/>
                    </a:cubicBezTo>
                    <a:cubicBezTo>
                      <a:pt x="48642" y="693673"/>
                      <a:pt x="46983" y="661666"/>
                      <a:pt x="45616" y="629018"/>
                    </a:cubicBezTo>
                    <a:cubicBezTo>
                      <a:pt x="44201" y="596451"/>
                      <a:pt x="43176" y="563244"/>
                      <a:pt x="42346" y="530036"/>
                    </a:cubicBezTo>
                    <a:cubicBezTo>
                      <a:pt x="41663" y="496829"/>
                      <a:pt x="41126" y="463622"/>
                      <a:pt x="41126" y="430895"/>
                    </a:cubicBezTo>
                    <a:cubicBezTo>
                      <a:pt x="41126" y="414571"/>
                      <a:pt x="41077" y="398247"/>
                      <a:pt x="41321" y="382244"/>
                    </a:cubicBezTo>
                    <a:cubicBezTo>
                      <a:pt x="41468" y="366160"/>
                      <a:pt x="41663" y="350317"/>
                      <a:pt x="42054" y="334794"/>
                    </a:cubicBezTo>
                    <a:cubicBezTo>
                      <a:pt x="42249" y="327032"/>
                      <a:pt x="42395" y="319270"/>
                      <a:pt x="42590" y="311589"/>
                    </a:cubicBezTo>
                    <a:cubicBezTo>
                      <a:pt x="42834" y="303907"/>
                      <a:pt x="43127" y="296385"/>
                      <a:pt x="43371" y="288863"/>
                    </a:cubicBezTo>
                    <a:cubicBezTo>
                      <a:pt x="43615" y="281342"/>
                      <a:pt x="43908" y="273900"/>
                      <a:pt x="44152" y="266619"/>
                    </a:cubicBezTo>
                    <a:cubicBezTo>
                      <a:pt x="44494" y="259337"/>
                      <a:pt x="44835" y="252055"/>
                      <a:pt x="45177" y="244934"/>
                    </a:cubicBezTo>
                    <a:cubicBezTo>
                      <a:pt x="45860" y="230691"/>
                      <a:pt x="46495" y="216768"/>
                      <a:pt x="47422" y="203405"/>
                    </a:cubicBezTo>
                    <a:cubicBezTo>
                      <a:pt x="48300" y="190042"/>
                      <a:pt x="48935" y="176999"/>
                      <a:pt x="50009" y="164596"/>
                    </a:cubicBezTo>
                    <a:cubicBezTo>
                      <a:pt x="50985" y="152193"/>
                      <a:pt x="51961" y="140271"/>
                      <a:pt x="52839" y="128988"/>
                    </a:cubicBezTo>
                    <a:cubicBezTo>
                      <a:pt x="53913" y="117706"/>
                      <a:pt x="54938" y="106983"/>
                      <a:pt x="55914" y="96981"/>
                    </a:cubicBezTo>
                    <a:cubicBezTo>
                      <a:pt x="57818" y="76817"/>
                      <a:pt x="60111" y="59533"/>
                      <a:pt x="61722" y="45050"/>
                    </a:cubicBezTo>
                    <a:cubicBezTo>
                      <a:pt x="65626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5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44">
              <a:extLst>
                <a:ext uri="{FF2B5EF4-FFF2-40B4-BE49-F238E27FC236}">
                  <a16:creationId xmlns:a16="http://schemas.microsoft.com/office/drawing/2014/main" id="{E7834537-C3CF-28E6-30AA-ECF910ED583C}"/>
                </a:ext>
              </a:extLst>
            </p:cNvPr>
            <p:cNvGrpSpPr/>
            <p:nvPr/>
          </p:nvGrpSpPr>
          <p:grpSpPr>
            <a:xfrm>
              <a:off x="993997" y="5814093"/>
              <a:ext cx="895101" cy="1533136"/>
              <a:chOff x="993997" y="5814093"/>
              <a:chExt cx="895101" cy="1533136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6CB560B-31F9-C125-DB27-95FF2C30735D}"/>
                  </a:ext>
                </a:extLst>
              </p:cNvPr>
              <p:cNvSpPr/>
              <p:nvPr/>
            </p:nvSpPr>
            <p:spPr>
              <a:xfrm>
                <a:off x="1570202" y="615336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60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7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60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7"/>
                      <a:pt x="102833" y="355198"/>
                      <a:pt x="100686" y="362800"/>
                    </a:cubicBezTo>
                    <a:cubicBezTo>
                      <a:pt x="98685" y="370402"/>
                      <a:pt x="96635" y="378083"/>
                      <a:pt x="94634" y="385685"/>
                    </a:cubicBezTo>
                    <a:cubicBezTo>
                      <a:pt x="90486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1"/>
                      <a:pt x="73697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7"/>
                      <a:pt x="108300" y="513953"/>
                      <a:pt x="110545" y="498270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3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4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6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B57495F-DEAE-6E31-74BE-52F9CFC7032E}"/>
                  </a:ext>
                </a:extLst>
              </p:cNvPr>
              <p:cNvSpPr/>
              <p:nvPr/>
            </p:nvSpPr>
            <p:spPr>
              <a:xfrm>
                <a:off x="1558428" y="615360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0 h 1022384"/>
                  <a:gd name="connsiteX5" fmla="*/ 58481 w 111825"/>
                  <a:gd name="connsiteY5" fmla="*/ 314549 h 1022384"/>
                  <a:gd name="connsiteX6" fmla="*/ 45889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1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0 w 111825"/>
                  <a:gd name="connsiteY23" fmla="*/ 971173 h 1022384"/>
                  <a:gd name="connsiteX24" fmla="*/ 68486 w 111825"/>
                  <a:gd name="connsiteY24" fmla="*/ 922043 h 1022384"/>
                  <a:gd name="connsiteX25" fmla="*/ 66486 w 111825"/>
                  <a:gd name="connsiteY25" fmla="*/ 857708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0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1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0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89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1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8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0" y="971173"/>
                    </a:cubicBezTo>
                    <a:cubicBezTo>
                      <a:pt x="70048" y="957650"/>
                      <a:pt x="69170" y="941167"/>
                      <a:pt x="68486" y="922043"/>
                    </a:cubicBezTo>
                    <a:cubicBezTo>
                      <a:pt x="67608" y="902998"/>
                      <a:pt x="67169" y="881314"/>
                      <a:pt x="66486" y="857708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0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1" y="43449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CE2327E-6533-D897-E101-4D8C45F15FCD}"/>
                  </a:ext>
                </a:extLst>
              </p:cNvPr>
              <p:cNvSpPr/>
              <p:nvPr/>
            </p:nvSpPr>
            <p:spPr>
              <a:xfrm>
                <a:off x="1731554" y="626243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7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4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6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2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4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3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7" y="1019344"/>
                    </a:lnTo>
                    <a:cubicBezTo>
                      <a:pt x="73697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4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6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2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66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6422799-2481-06E2-B6D3-035E0AC99F3A}"/>
                  </a:ext>
                </a:extLst>
              </p:cNvPr>
              <p:cNvSpPr/>
              <p:nvPr/>
            </p:nvSpPr>
            <p:spPr>
              <a:xfrm>
                <a:off x="1761318" y="6081352"/>
                <a:ext cx="107720" cy="1082557"/>
              </a:xfrm>
              <a:custGeom>
                <a:avLst/>
                <a:gdLst>
                  <a:gd name="connsiteX0" fmla="*/ 29729 w 107720"/>
                  <a:gd name="connsiteY0" fmla="*/ 0 h 1082557"/>
                  <a:gd name="connsiteX1" fmla="*/ 23336 w 107720"/>
                  <a:gd name="connsiteY1" fmla="*/ 45130 h 1082557"/>
                  <a:gd name="connsiteX2" fmla="*/ 17137 w 107720"/>
                  <a:gd name="connsiteY2" fmla="*/ 97541 h 1082557"/>
                  <a:gd name="connsiteX3" fmla="*/ 13819 w 107720"/>
                  <a:gd name="connsiteY3" fmla="*/ 129949 h 1082557"/>
                  <a:gd name="connsiteX4" fmla="*/ 10744 w 107720"/>
                  <a:gd name="connsiteY4" fmla="*/ 166037 h 1082557"/>
                  <a:gd name="connsiteX5" fmla="*/ 7865 w 107720"/>
                  <a:gd name="connsiteY5" fmla="*/ 205405 h 1082557"/>
                  <a:gd name="connsiteX6" fmla="*/ 5327 w 107720"/>
                  <a:gd name="connsiteY6" fmla="*/ 247655 h 1082557"/>
                  <a:gd name="connsiteX7" fmla="*/ 4155 w 107720"/>
                  <a:gd name="connsiteY7" fmla="*/ 269739 h 1082557"/>
                  <a:gd name="connsiteX8" fmla="*/ 3228 w 107720"/>
                  <a:gd name="connsiteY8" fmla="*/ 292384 h 1082557"/>
                  <a:gd name="connsiteX9" fmla="*/ 2301 w 107720"/>
                  <a:gd name="connsiteY9" fmla="*/ 315589 h 1082557"/>
                  <a:gd name="connsiteX10" fmla="*/ 1617 w 107720"/>
                  <a:gd name="connsiteY10" fmla="*/ 339275 h 1082557"/>
                  <a:gd name="connsiteX11" fmla="*/ 544 w 107720"/>
                  <a:gd name="connsiteY11" fmla="*/ 387765 h 1082557"/>
                  <a:gd name="connsiteX12" fmla="*/ 55 w 107720"/>
                  <a:gd name="connsiteY12" fmla="*/ 437536 h 1082557"/>
                  <a:gd name="connsiteX13" fmla="*/ 739 w 107720"/>
                  <a:gd name="connsiteY13" fmla="*/ 539079 h 1082557"/>
                  <a:gd name="connsiteX14" fmla="*/ 3521 w 107720"/>
                  <a:gd name="connsiteY14" fmla="*/ 640541 h 1082557"/>
                  <a:gd name="connsiteX15" fmla="*/ 7913 w 107720"/>
                  <a:gd name="connsiteY15" fmla="*/ 738722 h 1082557"/>
                  <a:gd name="connsiteX16" fmla="*/ 19675 w 107720"/>
                  <a:gd name="connsiteY16" fmla="*/ 912521 h 1082557"/>
                  <a:gd name="connsiteX17" fmla="*/ 31047 w 107720"/>
                  <a:gd name="connsiteY17" fmla="*/ 1035268 h 1082557"/>
                  <a:gd name="connsiteX18" fmla="*/ 34854 w 107720"/>
                  <a:gd name="connsiteY18" fmla="*/ 1069835 h 1082557"/>
                  <a:gd name="connsiteX19" fmla="*/ 36367 w 107720"/>
                  <a:gd name="connsiteY19" fmla="*/ 1082558 h 1082557"/>
                  <a:gd name="connsiteX20" fmla="*/ 107720 w 107720"/>
                  <a:gd name="connsiteY20" fmla="*/ 1052071 h 1082557"/>
                  <a:gd name="connsiteX21" fmla="*/ 105671 w 107720"/>
                  <a:gd name="connsiteY21" fmla="*/ 1041269 h 1082557"/>
                  <a:gd name="connsiteX22" fmla="*/ 99863 w 107720"/>
                  <a:gd name="connsiteY22" fmla="*/ 1009342 h 1082557"/>
                  <a:gd name="connsiteX23" fmla="*/ 80780 w 107720"/>
                  <a:gd name="connsiteY23" fmla="*/ 893316 h 1082557"/>
                  <a:gd name="connsiteX24" fmla="*/ 57792 w 107720"/>
                  <a:gd name="connsiteY24" fmla="*/ 726960 h 1082557"/>
                  <a:gd name="connsiteX25" fmla="*/ 46958 w 107720"/>
                  <a:gd name="connsiteY25" fmla="*/ 632299 h 1082557"/>
                  <a:gd name="connsiteX26" fmla="*/ 37490 w 107720"/>
                  <a:gd name="connsiteY26" fmla="*/ 533958 h 1082557"/>
                  <a:gd name="connsiteX27" fmla="*/ 30071 w 107720"/>
                  <a:gd name="connsiteY27" fmla="*/ 435056 h 1082557"/>
                  <a:gd name="connsiteX28" fmla="*/ 27240 w 107720"/>
                  <a:gd name="connsiteY28" fmla="*/ 386405 h 1082557"/>
                  <a:gd name="connsiteX29" fmla="*/ 24995 w 107720"/>
                  <a:gd name="connsiteY29" fmla="*/ 338795 h 1082557"/>
                  <a:gd name="connsiteX30" fmla="*/ 24068 w 107720"/>
                  <a:gd name="connsiteY30" fmla="*/ 315509 h 1082557"/>
                  <a:gd name="connsiteX31" fmla="*/ 23433 w 107720"/>
                  <a:gd name="connsiteY31" fmla="*/ 292704 h 1082557"/>
                  <a:gd name="connsiteX32" fmla="*/ 22799 w 107720"/>
                  <a:gd name="connsiteY32" fmla="*/ 270300 h 1082557"/>
                  <a:gd name="connsiteX33" fmla="*/ 22457 w 107720"/>
                  <a:gd name="connsiteY33" fmla="*/ 248455 h 1082557"/>
                  <a:gd name="connsiteX34" fmla="*/ 22116 w 107720"/>
                  <a:gd name="connsiteY34" fmla="*/ 206526 h 1082557"/>
                  <a:gd name="connsiteX35" fmla="*/ 22311 w 107720"/>
                  <a:gd name="connsiteY35" fmla="*/ 167317 h 1082557"/>
                  <a:gd name="connsiteX36" fmla="*/ 22897 w 107720"/>
                  <a:gd name="connsiteY36" fmla="*/ 131229 h 1082557"/>
                  <a:gd name="connsiteX37" fmla="*/ 23970 w 107720"/>
                  <a:gd name="connsiteY37" fmla="*/ 98742 h 1082557"/>
                  <a:gd name="connsiteX38" fmla="*/ 26508 w 107720"/>
                  <a:gd name="connsiteY38" fmla="*/ 45930 h 1082557"/>
                  <a:gd name="connsiteX39" fmla="*/ 29729 w 107720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20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7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8" y="233171"/>
                      <a:pt x="5327" y="247655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2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5071"/>
                      <a:pt x="739" y="539079"/>
                    </a:cubicBezTo>
                    <a:cubicBezTo>
                      <a:pt x="1373" y="573086"/>
                      <a:pt x="2252" y="607094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7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47" y="1035268"/>
                    </a:cubicBezTo>
                    <a:cubicBezTo>
                      <a:pt x="32609" y="1050151"/>
                      <a:pt x="33927" y="1061833"/>
                      <a:pt x="34854" y="1069835"/>
                    </a:cubicBezTo>
                    <a:cubicBezTo>
                      <a:pt x="35830" y="1078077"/>
                      <a:pt x="36367" y="1082558"/>
                      <a:pt x="36367" y="1082558"/>
                    </a:cubicBezTo>
                    <a:lnTo>
                      <a:pt x="107720" y="1052071"/>
                    </a:lnTo>
                    <a:cubicBezTo>
                      <a:pt x="107720" y="1052071"/>
                      <a:pt x="106989" y="1048310"/>
                      <a:pt x="105671" y="1041269"/>
                    </a:cubicBezTo>
                    <a:cubicBezTo>
                      <a:pt x="104353" y="1033907"/>
                      <a:pt x="102352" y="1023105"/>
                      <a:pt x="99863" y="1009342"/>
                    </a:cubicBezTo>
                    <a:cubicBezTo>
                      <a:pt x="94982" y="981576"/>
                      <a:pt x="88150" y="941647"/>
                      <a:pt x="80780" y="893316"/>
                    </a:cubicBezTo>
                    <a:cubicBezTo>
                      <a:pt x="73410" y="844986"/>
                      <a:pt x="65309" y="788173"/>
                      <a:pt x="57792" y="726960"/>
                    </a:cubicBezTo>
                    <a:cubicBezTo>
                      <a:pt x="53986" y="696313"/>
                      <a:pt x="50374" y="664626"/>
                      <a:pt x="46958" y="632299"/>
                    </a:cubicBezTo>
                    <a:cubicBezTo>
                      <a:pt x="43493" y="599972"/>
                      <a:pt x="40369" y="567005"/>
                      <a:pt x="37490" y="533958"/>
                    </a:cubicBezTo>
                    <a:cubicBezTo>
                      <a:pt x="34708" y="500910"/>
                      <a:pt x="32121" y="467783"/>
                      <a:pt x="30071" y="435056"/>
                    </a:cubicBezTo>
                    <a:cubicBezTo>
                      <a:pt x="29046" y="418732"/>
                      <a:pt x="27972" y="402489"/>
                      <a:pt x="27240" y="386405"/>
                    </a:cubicBezTo>
                    <a:cubicBezTo>
                      <a:pt x="26362" y="370322"/>
                      <a:pt x="25581" y="354478"/>
                      <a:pt x="24995" y="338795"/>
                    </a:cubicBezTo>
                    <a:cubicBezTo>
                      <a:pt x="24702" y="330953"/>
                      <a:pt x="24361" y="323191"/>
                      <a:pt x="24068" y="315509"/>
                    </a:cubicBezTo>
                    <a:cubicBezTo>
                      <a:pt x="23873" y="307828"/>
                      <a:pt x="23629" y="300226"/>
                      <a:pt x="23433" y="292704"/>
                    </a:cubicBezTo>
                    <a:cubicBezTo>
                      <a:pt x="23238" y="285183"/>
                      <a:pt x="22994" y="277741"/>
                      <a:pt x="22799" y="270300"/>
                    </a:cubicBezTo>
                    <a:cubicBezTo>
                      <a:pt x="22701" y="262938"/>
                      <a:pt x="22555" y="255656"/>
                      <a:pt x="22457" y="248455"/>
                    </a:cubicBezTo>
                    <a:cubicBezTo>
                      <a:pt x="22213" y="234051"/>
                      <a:pt x="22018" y="220048"/>
                      <a:pt x="22116" y="206526"/>
                    </a:cubicBezTo>
                    <a:cubicBezTo>
                      <a:pt x="22165" y="193003"/>
                      <a:pt x="21969" y="179880"/>
                      <a:pt x="22311" y="167317"/>
                    </a:cubicBezTo>
                    <a:cubicBezTo>
                      <a:pt x="22506" y="154754"/>
                      <a:pt x="22701" y="142671"/>
                      <a:pt x="22897" y="131229"/>
                    </a:cubicBezTo>
                    <a:cubicBezTo>
                      <a:pt x="23287" y="119786"/>
                      <a:pt x="23629" y="108904"/>
                      <a:pt x="23970" y="98742"/>
                    </a:cubicBezTo>
                    <a:cubicBezTo>
                      <a:pt x="24654" y="78337"/>
                      <a:pt x="25825" y="60653"/>
                      <a:pt x="26508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D96A66A-D69C-9007-93CA-C4E02AABF4B7}"/>
                  </a:ext>
                </a:extLst>
              </p:cNvPr>
              <p:cNvSpPr/>
              <p:nvPr/>
            </p:nvSpPr>
            <p:spPr>
              <a:xfrm>
                <a:off x="1608480" y="606566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1DAD1-D2A5-1FAC-02FF-7F9EF98DB729}"/>
                  </a:ext>
                </a:extLst>
              </p:cNvPr>
              <p:cNvSpPr/>
              <p:nvPr/>
            </p:nvSpPr>
            <p:spPr>
              <a:xfrm>
                <a:off x="1374604" y="6005415"/>
                <a:ext cx="101549" cy="1080797"/>
              </a:xfrm>
              <a:custGeom>
                <a:avLst/>
                <a:gdLst>
                  <a:gd name="connsiteX0" fmla="*/ 34686 w 101549"/>
                  <a:gd name="connsiteY0" fmla="*/ 0 h 1080797"/>
                  <a:gd name="connsiteX1" fmla="*/ 27805 w 101549"/>
                  <a:gd name="connsiteY1" fmla="*/ 44890 h 1080797"/>
                  <a:gd name="connsiteX2" fmla="*/ 21118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0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8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5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5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7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1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6 w 101549"/>
                  <a:gd name="connsiteY32" fmla="*/ 269739 h 1080797"/>
                  <a:gd name="connsiteX33" fmla="*/ 24779 w 101549"/>
                  <a:gd name="connsiteY33" fmla="*/ 247894 h 1080797"/>
                  <a:gd name="connsiteX34" fmla="*/ 24876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3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6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8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271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12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53207E5-ADF5-2DAA-43F1-1DB71FDB9DF1}"/>
                  </a:ext>
                </a:extLst>
              </p:cNvPr>
              <p:cNvSpPr/>
              <p:nvPr/>
            </p:nvSpPr>
            <p:spPr>
              <a:xfrm>
                <a:off x="1455354" y="605014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7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5920 h 1079277"/>
                  <a:gd name="connsiteX25" fmla="*/ 44080 w 95960"/>
                  <a:gd name="connsiteY25" fmla="*/ 630939 h 1079277"/>
                  <a:gd name="connsiteX26" fmla="*/ 36662 w 95960"/>
                  <a:gd name="connsiteY26" fmla="*/ 532357 h 1079277"/>
                  <a:gd name="connsiteX27" fmla="*/ 31293 w 95960"/>
                  <a:gd name="connsiteY27" fmla="*/ 433375 h 1079277"/>
                  <a:gd name="connsiteX28" fmla="*/ 29438 w 95960"/>
                  <a:gd name="connsiteY28" fmla="*/ 384725 h 1079277"/>
                  <a:gd name="connsiteX29" fmla="*/ 28218 w 95960"/>
                  <a:gd name="connsiteY29" fmla="*/ 337194 h 1079277"/>
                  <a:gd name="connsiteX30" fmla="*/ 27779 w 95960"/>
                  <a:gd name="connsiteY30" fmla="*/ 313989 h 1079277"/>
                  <a:gd name="connsiteX31" fmla="*/ 27584 w 95960"/>
                  <a:gd name="connsiteY31" fmla="*/ 291184 h 1079277"/>
                  <a:gd name="connsiteX32" fmla="*/ 27438 w 95960"/>
                  <a:gd name="connsiteY32" fmla="*/ 268859 h 1079277"/>
                  <a:gd name="connsiteX33" fmla="*/ 27535 w 95960"/>
                  <a:gd name="connsiteY33" fmla="*/ 247094 h 1079277"/>
                  <a:gd name="connsiteX34" fmla="*/ 28072 w 95960"/>
                  <a:gd name="connsiteY34" fmla="*/ 205325 h 1079277"/>
                  <a:gd name="connsiteX35" fmla="*/ 29048 w 95960"/>
                  <a:gd name="connsiteY35" fmla="*/ 166277 h 1079277"/>
                  <a:gd name="connsiteX36" fmla="*/ 30415 w 95960"/>
                  <a:gd name="connsiteY36" fmla="*/ 130349 h 1079277"/>
                  <a:gd name="connsiteX37" fmla="*/ 32172 w 95960"/>
                  <a:gd name="connsiteY37" fmla="*/ 98022 h 1079277"/>
                  <a:gd name="connsiteX38" fmla="*/ 35783 w 95960"/>
                  <a:gd name="connsiteY38" fmla="*/ 4553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7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2"/>
                    </a:lnTo>
                    <a:cubicBezTo>
                      <a:pt x="95960" y="1052872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5920"/>
                    </a:cubicBezTo>
                    <a:cubicBezTo>
                      <a:pt x="49790" y="695193"/>
                      <a:pt x="46813" y="663346"/>
                      <a:pt x="44080" y="630939"/>
                    </a:cubicBezTo>
                    <a:cubicBezTo>
                      <a:pt x="41298" y="598532"/>
                      <a:pt x="38858" y="565484"/>
                      <a:pt x="36662" y="532357"/>
                    </a:cubicBezTo>
                    <a:cubicBezTo>
                      <a:pt x="34563" y="499230"/>
                      <a:pt x="32660" y="466102"/>
                      <a:pt x="31293" y="433375"/>
                    </a:cubicBezTo>
                    <a:cubicBezTo>
                      <a:pt x="30610" y="417052"/>
                      <a:pt x="29878" y="400808"/>
                      <a:pt x="29438" y="384725"/>
                    </a:cubicBezTo>
                    <a:cubicBezTo>
                      <a:pt x="28902" y="368641"/>
                      <a:pt x="28462" y="352798"/>
                      <a:pt x="28218" y="337194"/>
                    </a:cubicBezTo>
                    <a:cubicBezTo>
                      <a:pt x="28072" y="329352"/>
                      <a:pt x="27925" y="321671"/>
                      <a:pt x="27779" y="313989"/>
                    </a:cubicBezTo>
                    <a:cubicBezTo>
                      <a:pt x="27730" y="306307"/>
                      <a:pt x="27681" y="298706"/>
                      <a:pt x="27584" y="291184"/>
                    </a:cubicBezTo>
                    <a:cubicBezTo>
                      <a:pt x="27535" y="283662"/>
                      <a:pt x="27486" y="276221"/>
                      <a:pt x="27438" y="268859"/>
                    </a:cubicBezTo>
                    <a:cubicBezTo>
                      <a:pt x="27486" y="261498"/>
                      <a:pt x="27535" y="254216"/>
                      <a:pt x="27535" y="247094"/>
                    </a:cubicBezTo>
                    <a:cubicBezTo>
                      <a:pt x="27584" y="232771"/>
                      <a:pt x="27681" y="218768"/>
                      <a:pt x="28072" y="205325"/>
                    </a:cubicBezTo>
                    <a:cubicBezTo>
                      <a:pt x="28414" y="191802"/>
                      <a:pt x="28511" y="178759"/>
                      <a:pt x="29048" y="166277"/>
                    </a:cubicBezTo>
                    <a:cubicBezTo>
                      <a:pt x="29536" y="153794"/>
                      <a:pt x="29975" y="141791"/>
                      <a:pt x="30415" y="130349"/>
                    </a:cubicBezTo>
                    <a:cubicBezTo>
                      <a:pt x="31049" y="118986"/>
                      <a:pt x="31635" y="108184"/>
                      <a:pt x="32172" y="98022"/>
                    </a:cubicBezTo>
                    <a:cubicBezTo>
                      <a:pt x="33245" y="77697"/>
                      <a:pt x="34807" y="60093"/>
                      <a:pt x="35783" y="45530"/>
                    </a:cubicBezTo>
                    <a:cubicBezTo>
                      <a:pt x="38614" y="1656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75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DA8E4EC-0251-CE33-90EC-8FEC793474F5}"/>
                  </a:ext>
                </a:extLst>
              </p:cNvPr>
              <p:cNvSpPr/>
              <p:nvPr/>
            </p:nvSpPr>
            <p:spPr>
              <a:xfrm>
                <a:off x="1301939" y="6034542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39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1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6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5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8 w 90952"/>
                  <a:gd name="connsiteY37" fmla="*/ 97941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5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3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9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78326E1-7372-E205-BFD7-9FAF27ECF190}"/>
                  </a:ext>
                </a:extLst>
              </p:cNvPr>
              <p:cNvSpPr/>
              <p:nvPr/>
            </p:nvSpPr>
            <p:spPr>
              <a:xfrm>
                <a:off x="1147997" y="601901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9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599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9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9" y="287583"/>
                    </a:cubicBezTo>
                    <a:cubicBezTo>
                      <a:pt x="13654" y="295185"/>
                      <a:pt x="13020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3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75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599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2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73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474EDE2-08AB-CFC4-E290-04B146D37ED3}"/>
                  </a:ext>
                </a:extLst>
              </p:cNvPr>
              <p:cNvSpPr/>
              <p:nvPr/>
            </p:nvSpPr>
            <p:spPr>
              <a:xfrm>
                <a:off x="993997" y="6003495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2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8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6787AD83-3C74-53EE-EE43-197E7DF70A42}"/>
                  </a:ext>
                </a:extLst>
              </p:cNvPr>
              <p:cNvSpPr/>
              <p:nvPr/>
            </p:nvSpPr>
            <p:spPr>
              <a:xfrm>
                <a:off x="1419484" y="6128962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5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9" y="177319"/>
                      <a:pt x="43786" y="164916"/>
                    </a:cubicBezTo>
                    <a:cubicBezTo>
                      <a:pt x="44664" y="152433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A624570-53FF-5D13-31B1-3A44D7E0B2CB}"/>
                  </a:ext>
                </a:extLst>
              </p:cNvPr>
              <p:cNvSpPr/>
              <p:nvPr/>
            </p:nvSpPr>
            <p:spPr>
              <a:xfrm>
                <a:off x="1670396" y="6110158"/>
                <a:ext cx="82534" cy="1039188"/>
              </a:xfrm>
              <a:custGeom>
                <a:avLst/>
                <a:gdLst>
                  <a:gd name="connsiteX0" fmla="*/ 61499 w 82534"/>
                  <a:gd name="connsiteY0" fmla="*/ 0 h 1039188"/>
                  <a:gd name="connsiteX1" fmla="*/ 53788 w 82534"/>
                  <a:gd name="connsiteY1" fmla="*/ 42729 h 1039188"/>
                  <a:gd name="connsiteX2" fmla="*/ 45003 w 82534"/>
                  <a:gd name="connsiteY2" fmla="*/ 91780 h 1039188"/>
                  <a:gd name="connsiteX3" fmla="*/ 35534 w 82534"/>
                  <a:gd name="connsiteY3" fmla="*/ 156594 h 1039188"/>
                  <a:gd name="connsiteX4" fmla="*/ 25822 w 82534"/>
                  <a:gd name="connsiteY4" fmla="*/ 233971 h 1039188"/>
                  <a:gd name="connsiteX5" fmla="*/ 21039 w 82534"/>
                  <a:gd name="connsiteY5" fmla="*/ 276461 h 1039188"/>
                  <a:gd name="connsiteX6" fmla="*/ 17037 w 82534"/>
                  <a:gd name="connsiteY6" fmla="*/ 321031 h 1039188"/>
                  <a:gd name="connsiteX7" fmla="*/ 12986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9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862 w 82534"/>
                  <a:gd name="connsiteY30" fmla="*/ 786093 h 1039188"/>
                  <a:gd name="connsiteX31" fmla="*/ 50274 w 82534"/>
                  <a:gd name="connsiteY31" fmla="*/ 700394 h 1039188"/>
                  <a:gd name="connsiteX32" fmla="*/ 47492 w 82534"/>
                  <a:gd name="connsiteY32" fmla="*/ 654944 h 1039188"/>
                  <a:gd name="connsiteX33" fmla="*/ 44905 w 82534"/>
                  <a:gd name="connsiteY33" fmla="*/ 608294 h 1039188"/>
                  <a:gd name="connsiteX34" fmla="*/ 42904 w 82534"/>
                  <a:gd name="connsiteY34" fmla="*/ 560763 h 1039188"/>
                  <a:gd name="connsiteX35" fmla="*/ 41879 w 82534"/>
                  <a:gd name="connsiteY35" fmla="*/ 536838 h 1039188"/>
                  <a:gd name="connsiteX36" fmla="*/ 41294 w 82534"/>
                  <a:gd name="connsiteY36" fmla="*/ 512833 h 1039188"/>
                  <a:gd name="connsiteX37" fmla="*/ 39683 w 82534"/>
                  <a:gd name="connsiteY37" fmla="*/ 417132 h 1039188"/>
                  <a:gd name="connsiteX38" fmla="*/ 39488 w 82534"/>
                  <a:gd name="connsiteY38" fmla="*/ 370161 h 1039188"/>
                  <a:gd name="connsiteX39" fmla="*/ 40220 w 82534"/>
                  <a:gd name="connsiteY39" fmla="*/ 324311 h 1039188"/>
                  <a:gd name="connsiteX40" fmla="*/ 41050 w 82534"/>
                  <a:gd name="connsiteY40" fmla="*/ 279902 h 1039188"/>
                  <a:gd name="connsiteX41" fmla="*/ 42758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2 w 82534"/>
                  <a:gd name="connsiteY44" fmla="*/ 43850 h 1039188"/>
                  <a:gd name="connsiteX45" fmla="*/ 61499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99" y="0"/>
                    </a:moveTo>
                    <a:cubicBezTo>
                      <a:pt x="61499" y="0"/>
                      <a:pt x="58668" y="15523"/>
                      <a:pt x="53788" y="42729"/>
                    </a:cubicBezTo>
                    <a:cubicBezTo>
                      <a:pt x="51347" y="56332"/>
                      <a:pt x="48273" y="72816"/>
                      <a:pt x="45003" y="91780"/>
                    </a:cubicBezTo>
                    <a:cubicBezTo>
                      <a:pt x="42172" y="111064"/>
                      <a:pt x="39000" y="132829"/>
                      <a:pt x="35534" y="156594"/>
                    </a:cubicBezTo>
                    <a:cubicBezTo>
                      <a:pt x="31728" y="180360"/>
                      <a:pt x="29141" y="206445"/>
                      <a:pt x="25822" y="233971"/>
                    </a:cubicBezTo>
                    <a:cubicBezTo>
                      <a:pt x="24260" y="247735"/>
                      <a:pt x="22455" y="261898"/>
                      <a:pt x="21039" y="276461"/>
                    </a:cubicBezTo>
                    <a:cubicBezTo>
                      <a:pt x="19722" y="291024"/>
                      <a:pt x="18404" y="305907"/>
                      <a:pt x="17037" y="321031"/>
                    </a:cubicBezTo>
                    <a:cubicBezTo>
                      <a:pt x="15719" y="336154"/>
                      <a:pt x="14158" y="351597"/>
                      <a:pt x="12986" y="367281"/>
                    </a:cubicBezTo>
                    <a:cubicBezTo>
                      <a:pt x="11913" y="382964"/>
                      <a:pt x="10888" y="398808"/>
                      <a:pt x="9765" y="414811"/>
                    </a:cubicBezTo>
                    <a:cubicBezTo>
                      <a:pt x="7325" y="446818"/>
                      <a:pt x="6056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0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4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9"/>
                      <a:pt x="10058" y="1039189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862" y="786093"/>
                    </a:cubicBezTo>
                    <a:cubicBezTo>
                      <a:pt x="54325" y="758967"/>
                      <a:pt x="52519" y="730161"/>
                      <a:pt x="50274" y="700394"/>
                    </a:cubicBezTo>
                    <a:cubicBezTo>
                      <a:pt x="49151" y="685511"/>
                      <a:pt x="48468" y="670307"/>
                      <a:pt x="47492" y="654944"/>
                    </a:cubicBezTo>
                    <a:cubicBezTo>
                      <a:pt x="46662" y="639581"/>
                      <a:pt x="45540" y="623977"/>
                      <a:pt x="44905" y="608294"/>
                    </a:cubicBezTo>
                    <a:cubicBezTo>
                      <a:pt x="44222" y="592530"/>
                      <a:pt x="43588" y="576687"/>
                      <a:pt x="42904" y="560763"/>
                    </a:cubicBezTo>
                    <a:cubicBezTo>
                      <a:pt x="42562" y="552762"/>
                      <a:pt x="42221" y="544840"/>
                      <a:pt x="41879" y="536838"/>
                    </a:cubicBezTo>
                    <a:lnTo>
                      <a:pt x="41294" y="512833"/>
                    </a:lnTo>
                    <a:cubicBezTo>
                      <a:pt x="40513" y="480826"/>
                      <a:pt x="39537" y="448739"/>
                      <a:pt x="39683" y="417132"/>
                    </a:cubicBezTo>
                    <a:cubicBezTo>
                      <a:pt x="39634" y="401288"/>
                      <a:pt x="39537" y="385605"/>
                      <a:pt x="39488" y="370161"/>
                    </a:cubicBezTo>
                    <a:cubicBezTo>
                      <a:pt x="39537" y="354638"/>
                      <a:pt x="39976" y="339355"/>
                      <a:pt x="40220" y="324311"/>
                    </a:cubicBezTo>
                    <a:cubicBezTo>
                      <a:pt x="40513" y="309268"/>
                      <a:pt x="40757" y="294385"/>
                      <a:pt x="41050" y="279902"/>
                    </a:cubicBezTo>
                    <a:cubicBezTo>
                      <a:pt x="41440" y="265418"/>
                      <a:pt x="42221" y="251255"/>
                      <a:pt x="42758" y="237492"/>
                    </a:cubicBezTo>
                    <a:cubicBezTo>
                      <a:pt x="44075" y="209966"/>
                      <a:pt x="44759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2" y="43850"/>
                    </a:cubicBezTo>
                    <a:cubicBezTo>
                      <a:pt x="59791" y="16004"/>
                      <a:pt x="61499" y="0"/>
                      <a:pt x="614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8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EB4515D4-6C43-6612-E517-0FF5170E6A6A}"/>
                  </a:ext>
                </a:extLst>
              </p:cNvPr>
              <p:cNvSpPr/>
              <p:nvPr/>
            </p:nvSpPr>
            <p:spPr>
              <a:xfrm>
                <a:off x="1688800" y="617241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4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4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1" y="498270"/>
                    </a:cubicBezTo>
                    <a:cubicBezTo>
                      <a:pt x="22500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31CBF2B-DF0A-7608-ACD6-E6ADCC130758}"/>
                  </a:ext>
                </a:extLst>
              </p:cNvPr>
              <p:cNvSpPr/>
              <p:nvPr/>
            </p:nvSpPr>
            <p:spPr>
              <a:xfrm>
                <a:off x="1124608" y="609495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69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2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69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960732E-2AB6-6BE1-1A16-7CD863BCCE44}"/>
                  </a:ext>
                </a:extLst>
              </p:cNvPr>
              <p:cNvSpPr/>
              <p:nvPr/>
            </p:nvSpPr>
            <p:spPr>
              <a:xfrm>
                <a:off x="1522910" y="625034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2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4" y="159075"/>
                      <a:pt x="45048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90" y="480266"/>
                      <a:pt x="11177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6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7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2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2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3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7F2CB1B-0EFD-E888-695C-8C4141039933}"/>
                  </a:ext>
                </a:extLst>
              </p:cNvPr>
              <p:cNvSpPr/>
              <p:nvPr/>
            </p:nvSpPr>
            <p:spPr>
              <a:xfrm>
                <a:off x="1542965" y="610023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048 h 1162575"/>
                  <a:gd name="connsiteX21" fmla="*/ 132120 w 134658"/>
                  <a:gd name="connsiteY21" fmla="*/ 1115445 h 1162575"/>
                  <a:gd name="connsiteX22" fmla="*/ 124995 w 134658"/>
                  <a:gd name="connsiteY22" fmla="*/ 1081358 h 1162575"/>
                  <a:gd name="connsiteX23" fmla="*/ 101227 w 134658"/>
                  <a:gd name="connsiteY23" fmla="*/ 957651 h 1162575"/>
                  <a:gd name="connsiteX24" fmla="*/ 86634 w 134658"/>
                  <a:gd name="connsiteY24" fmla="*/ 874112 h 1162575"/>
                  <a:gd name="connsiteX25" fmla="*/ 71553 w 134658"/>
                  <a:gd name="connsiteY25" fmla="*/ 780172 h 1162575"/>
                  <a:gd name="connsiteX26" fmla="*/ 56911 w 134658"/>
                  <a:gd name="connsiteY26" fmla="*/ 679029 h 1162575"/>
                  <a:gd name="connsiteX27" fmla="*/ 43538 w 134658"/>
                  <a:gd name="connsiteY27" fmla="*/ 573966 h 1162575"/>
                  <a:gd name="connsiteX28" fmla="*/ 37584 w 134658"/>
                  <a:gd name="connsiteY28" fmla="*/ 520915 h 1162575"/>
                  <a:gd name="connsiteX29" fmla="*/ 32216 w 134658"/>
                  <a:gd name="connsiteY29" fmla="*/ 468103 h 1162575"/>
                  <a:gd name="connsiteX30" fmla="*/ 23479 w 134658"/>
                  <a:gd name="connsiteY30" fmla="*/ 364960 h 1162575"/>
                  <a:gd name="connsiteX31" fmla="*/ 20160 w 134658"/>
                  <a:gd name="connsiteY31" fmla="*/ 315509 h 1162575"/>
                  <a:gd name="connsiteX32" fmla="*/ 17574 w 134658"/>
                  <a:gd name="connsiteY32" fmla="*/ 268059 h 1162575"/>
                  <a:gd name="connsiteX33" fmla="*/ 14499 w 134658"/>
                  <a:gd name="connsiteY33" fmla="*/ 180840 h 1162575"/>
                  <a:gd name="connsiteX34" fmla="*/ 13865 w 134658"/>
                  <a:gd name="connsiteY34" fmla="*/ 141951 h 1162575"/>
                  <a:gd name="connsiteX35" fmla="*/ 13865 w 134658"/>
                  <a:gd name="connsiteY35" fmla="*/ 106824 h 1162575"/>
                  <a:gd name="connsiteX36" fmla="*/ 14206 w 134658"/>
                  <a:gd name="connsiteY36" fmla="*/ 75937 h 1162575"/>
                  <a:gd name="connsiteX37" fmla="*/ 14743 w 134658"/>
                  <a:gd name="connsiteY37" fmla="*/ 49691 h 1162575"/>
                  <a:gd name="connsiteX38" fmla="*/ 16158 w 134658"/>
                  <a:gd name="connsiteY38" fmla="*/ 1288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6" y="166917"/>
                      <a:pt x="2981" y="180520"/>
                    </a:cubicBezTo>
                    <a:cubicBezTo>
                      <a:pt x="1907" y="207806"/>
                      <a:pt x="931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5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048"/>
                    </a:lnTo>
                    <a:cubicBezTo>
                      <a:pt x="134658" y="1127048"/>
                      <a:pt x="133780" y="1123047"/>
                      <a:pt x="132120" y="1115445"/>
                    </a:cubicBezTo>
                    <a:cubicBezTo>
                      <a:pt x="130461" y="1107604"/>
                      <a:pt x="128070" y="1096081"/>
                      <a:pt x="124995" y="1081358"/>
                    </a:cubicBezTo>
                    <a:cubicBezTo>
                      <a:pt x="118992" y="1051751"/>
                      <a:pt x="110548" y="1009182"/>
                      <a:pt x="101227" y="957651"/>
                    </a:cubicBezTo>
                    <a:cubicBezTo>
                      <a:pt x="96541" y="931885"/>
                      <a:pt x="91612" y="903879"/>
                      <a:pt x="86634" y="874112"/>
                    </a:cubicBezTo>
                    <a:cubicBezTo>
                      <a:pt x="81607" y="844346"/>
                      <a:pt x="76580" y="812899"/>
                      <a:pt x="71553" y="780172"/>
                    </a:cubicBezTo>
                    <a:cubicBezTo>
                      <a:pt x="66575" y="747444"/>
                      <a:pt x="61548" y="713597"/>
                      <a:pt x="56911" y="679029"/>
                    </a:cubicBezTo>
                    <a:cubicBezTo>
                      <a:pt x="52128" y="644462"/>
                      <a:pt x="47736" y="609254"/>
                      <a:pt x="43538" y="573966"/>
                    </a:cubicBezTo>
                    <a:cubicBezTo>
                      <a:pt x="41537" y="556282"/>
                      <a:pt x="39536" y="538599"/>
                      <a:pt x="37584" y="520915"/>
                    </a:cubicBezTo>
                    <a:cubicBezTo>
                      <a:pt x="35778" y="503231"/>
                      <a:pt x="33875" y="485627"/>
                      <a:pt x="32216" y="468103"/>
                    </a:cubicBezTo>
                    <a:cubicBezTo>
                      <a:pt x="28897" y="433055"/>
                      <a:pt x="25871" y="398568"/>
                      <a:pt x="23479" y="364960"/>
                    </a:cubicBezTo>
                    <a:cubicBezTo>
                      <a:pt x="22308" y="348157"/>
                      <a:pt x="21039" y="331673"/>
                      <a:pt x="20160" y="315509"/>
                    </a:cubicBezTo>
                    <a:cubicBezTo>
                      <a:pt x="19233" y="299346"/>
                      <a:pt x="18208" y="283502"/>
                      <a:pt x="17574" y="268059"/>
                    </a:cubicBezTo>
                    <a:cubicBezTo>
                      <a:pt x="16012" y="237172"/>
                      <a:pt x="15134" y="207886"/>
                      <a:pt x="14499" y="180840"/>
                    </a:cubicBezTo>
                    <a:cubicBezTo>
                      <a:pt x="14304" y="167317"/>
                      <a:pt x="14060" y="154354"/>
                      <a:pt x="13865" y="141951"/>
                    </a:cubicBezTo>
                    <a:cubicBezTo>
                      <a:pt x="13865" y="129629"/>
                      <a:pt x="13865" y="117866"/>
                      <a:pt x="13865" y="106824"/>
                    </a:cubicBezTo>
                    <a:cubicBezTo>
                      <a:pt x="13816" y="95781"/>
                      <a:pt x="14011" y="85459"/>
                      <a:pt x="14206" y="75937"/>
                    </a:cubicBezTo>
                    <a:cubicBezTo>
                      <a:pt x="14401" y="66415"/>
                      <a:pt x="14597" y="57613"/>
                      <a:pt x="14743" y="49691"/>
                    </a:cubicBezTo>
                    <a:cubicBezTo>
                      <a:pt x="15231" y="33848"/>
                      <a:pt x="15866" y="21365"/>
                      <a:pt x="16158" y="12883"/>
                    </a:cubicBezTo>
                    <a:cubicBezTo>
                      <a:pt x="16549" y="448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C7476D7-DD31-7DDC-7920-32BDF335D605}"/>
                  </a:ext>
                </a:extLst>
              </p:cNvPr>
              <p:cNvSpPr/>
              <p:nvPr/>
            </p:nvSpPr>
            <p:spPr>
              <a:xfrm>
                <a:off x="1461479" y="619033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5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8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7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5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3D4CCFE-E77D-E665-496E-2BB9807BB091}"/>
                  </a:ext>
                </a:extLst>
              </p:cNvPr>
              <p:cNvSpPr/>
              <p:nvPr/>
            </p:nvSpPr>
            <p:spPr>
              <a:xfrm>
                <a:off x="1148343" y="612528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2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9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2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40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D3958D1-0E50-F75D-7243-4C70188F4B3D}"/>
                  </a:ext>
                </a:extLst>
              </p:cNvPr>
              <p:cNvSpPr/>
              <p:nvPr/>
            </p:nvSpPr>
            <p:spPr>
              <a:xfrm>
                <a:off x="1446724" y="593844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6 w 169794"/>
                  <a:gd name="connsiteY25" fmla="*/ 208846 h 1350616"/>
                  <a:gd name="connsiteX26" fmla="*/ 153250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5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6" y="208846"/>
                    </a:cubicBezTo>
                    <a:cubicBezTo>
                      <a:pt x="146905" y="177479"/>
                      <a:pt x="150272" y="148753"/>
                      <a:pt x="153250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7742646-7F66-1C6F-0011-692966353E2B}"/>
                  </a:ext>
                </a:extLst>
              </p:cNvPr>
              <p:cNvSpPr/>
              <p:nvPr/>
            </p:nvSpPr>
            <p:spPr>
              <a:xfrm>
                <a:off x="1177367" y="581409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38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7FB717C-4C03-75BC-CDF2-4BF5B8EA4F48}"/>
                  </a:ext>
                </a:extLst>
              </p:cNvPr>
              <p:cNvSpPr/>
              <p:nvPr/>
            </p:nvSpPr>
            <p:spPr>
              <a:xfrm>
                <a:off x="1230271" y="591427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8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8" y="58093"/>
                      <a:pt x="133143" y="61533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30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7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50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8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0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8EECE75-478B-A0D9-7F10-CF51F214B257}"/>
                  </a:ext>
                </a:extLst>
              </p:cNvPr>
              <p:cNvSpPr/>
              <p:nvPr/>
            </p:nvSpPr>
            <p:spPr>
              <a:xfrm>
                <a:off x="1109667" y="585242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3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8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5" y="1063994"/>
                      <a:pt x="74972" y="1059033"/>
                      <a:pt x="75216" y="1054312"/>
                    </a:cubicBezTo>
                    <a:cubicBezTo>
                      <a:pt x="76338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3" y="759847"/>
                    </a:cubicBezTo>
                    <a:cubicBezTo>
                      <a:pt x="94933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3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8" y="115305"/>
                    </a:cubicBezTo>
                    <a:cubicBezTo>
                      <a:pt x="99472" y="122347"/>
                      <a:pt x="98447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0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3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AC99173-113D-3677-81C8-3787B0A72285}"/>
                  </a:ext>
                </a:extLst>
              </p:cNvPr>
              <p:cNvSpPr/>
              <p:nvPr/>
            </p:nvSpPr>
            <p:spPr>
              <a:xfrm>
                <a:off x="1311819" y="5924997"/>
                <a:ext cx="118360" cy="1337274"/>
              </a:xfrm>
              <a:custGeom>
                <a:avLst/>
                <a:gdLst>
                  <a:gd name="connsiteX0" fmla="*/ 50667 w 118360"/>
                  <a:gd name="connsiteY0" fmla="*/ 1337094 h 1337274"/>
                  <a:gd name="connsiteX1" fmla="*/ 51887 w 118360"/>
                  <a:gd name="connsiteY1" fmla="*/ 1303567 h 1337274"/>
                  <a:gd name="connsiteX2" fmla="*/ 55889 w 118360"/>
                  <a:gd name="connsiteY2" fmla="*/ 1214747 h 1337274"/>
                  <a:gd name="connsiteX3" fmla="*/ 56231 w 118360"/>
                  <a:gd name="connsiteY3" fmla="*/ 1208426 h 1337274"/>
                  <a:gd name="connsiteX4" fmla="*/ 63698 w 118360"/>
                  <a:gd name="connsiteY4" fmla="*/ 1146332 h 1337274"/>
                  <a:gd name="connsiteX5" fmla="*/ 73410 w 118360"/>
                  <a:gd name="connsiteY5" fmla="*/ 1068715 h 1337274"/>
                  <a:gd name="connsiteX6" fmla="*/ 75265 w 118360"/>
                  <a:gd name="connsiteY6" fmla="*/ 1054312 h 1337274"/>
                  <a:gd name="connsiteX7" fmla="*/ 84392 w 118360"/>
                  <a:gd name="connsiteY7" fmla="*/ 985817 h 1337274"/>
                  <a:gd name="connsiteX8" fmla="*/ 96251 w 118360"/>
                  <a:gd name="connsiteY8" fmla="*/ 900278 h 1337274"/>
                  <a:gd name="connsiteX9" fmla="*/ 95763 w 118360"/>
                  <a:gd name="connsiteY9" fmla="*/ 861789 h 1337274"/>
                  <a:gd name="connsiteX10" fmla="*/ 94982 w 118360"/>
                  <a:gd name="connsiteY10" fmla="*/ 759847 h 1337274"/>
                  <a:gd name="connsiteX11" fmla="*/ 94836 w 118360"/>
                  <a:gd name="connsiteY11" fmla="*/ 732561 h 1337274"/>
                  <a:gd name="connsiteX12" fmla="*/ 94885 w 118360"/>
                  <a:gd name="connsiteY12" fmla="*/ 691672 h 1337274"/>
                  <a:gd name="connsiteX13" fmla="*/ 95177 w 118360"/>
                  <a:gd name="connsiteY13" fmla="*/ 615575 h 1337274"/>
                  <a:gd name="connsiteX14" fmla="*/ 95470 w 118360"/>
                  <a:gd name="connsiteY14" fmla="*/ 569805 h 1337274"/>
                  <a:gd name="connsiteX15" fmla="*/ 95910 w 118360"/>
                  <a:gd name="connsiteY15" fmla="*/ 534197 h 1337274"/>
                  <a:gd name="connsiteX16" fmla="*/ 97179 w 118360"/>
                  <a:gd name="connsiteY16" fmla="*/ 450099 h 1337274"/>
                  <a:gd name="connsiteX17" fmla="*/ 97862 w 118360"/>
                  <a:gd name="connsiteY17" fmla="*/ 417452 h 1337274"/>
                  <a:gd name="connsiteX18" fmla="*/ 99228 w 118360"/>
                  <a:gd name="connsiteY18" fmla="*/ 366080 h 1337274"/>
                  <a:gd name="connsiteX19" fmla="*/ 101913 w 118360"/>
                  <a:gd name="connsiteY19" fmla="*/ 282862 h 1337274"/>
                  <a:gd name="connsiteX20" fmla="*/ 105183 w 118360"/>
                  <a:gd name="connsiteY20" fmla="*/ 207246 h 1337274"/>
                  <a:gd name="connsiteX21" fmla="*/ 107135 w 118360"/>
                  <a:gd name="connsiteY21" fmla="*/ 167157 h 1337274"/>
                  <a:gd name="connsiteX22" fmla="*/ 108502 w 118360"/>
                  <a:gd name="connsiteY22" fmla="*/ 139471 h 1337274"/>
                  <a:gd name="connsiteX23" fmla="*/ 112259 w 118360"/>
                  <a:gd name="connsiteY23" fmla="*/ 82418 h 1337274"/>
                  <a:gd name="connsiteX24" fmla="*/ 112552 w 118360"/>
                  <a:gd name="connsiteY24" fmla="*/ 77857 h 1337274"/>
                  <a:gd name="connsiteX25" fmla="*/ 115481 w 118360"/>
                  <a:gd name="connsiteY25" fmla="*/ 38328 h 1337274"/>
                  <a:gd name="connsiteX26" fmla="*/ 118360 w 118360"/>
                  <a:gd name="connsiteY26" fmla="*/ 0 h 1337274"/>
                  <a:gd name="connsiteX27" fmla="*/ 109917 w 118360"/>
                  <a:gd name="connsiteY27" fmla="*/ 53532 h 1337274"/>
                  <a:gd name="connsiteX28" fmla="*/ 108306 w 118360"/>
                  <a:gd name="connsiteY28" fmla="*/ 63774 h 1337274"/>
                  <a:gd name="connsiteX29" fmla="*/ 100497 w 118360"/>
                  <a:gd name="connsiteY29" fmla="*/ 115305 h 1337274"/>
                  <a:gd name="connsiteX30" fmla="*/ 97520 w 118360"/>
                  <a:gd name="connsiteY30" fmla="*/ 137150 h 1337274"/>
                  <a:gd name="connsiteX31" fmla="*/ 89418 w 118360"/>
                  <a:gd name="connsiteY31" fmla="*/ 196043 h 1337274"/>
                  <a:gd name="connsiteX32" fmla="*/ 84733 w 118360"/>
                  <a:gd name="connsiteY32" fmla="*/ 233091 h 1337274"/>
                  <a:gd name="connsiteX33" fmla="*/ 77559 w 118360"/>
                  <a:gd name="connsiteY33" fmla="*/ 291984 h 1337274"/>
                  <a:gd name="connsiteX34" fmla="*/ 71263 w 118360"/>
                  <a:gd name="connsiteY34" fmla="*/ 347116 h 1337274"/>
                  <a:gd name="connsiteX35" fmla="*/ 65552 w 118360"/>
                  <a:gd name="connsiteY35" fmla="*/ 399448 h 1337274"/>
                  <a:gd name="connsiteX36" fmla="*/ 57890 w 118360"/>
                  <a:gd name="connsiteY36" fmla="*/ 474904 h 1337274"/>
                  <a:gd name="connsiteX37" fmla="*/ 53937 w 118360"/>
                  <a:gd name="connsiteY37" fmla="*/ 514833 h 1337274"/>
                  <a:gd name="connsiteX38" fmla="*/ 45054 w 118360"/>
                  <a:gd name="connsiteY38" fmla="*/ 611895 h 1337274"/>
                  <a:gd name="connsiteX39" fmla="*/ 43102 w 118360"/>
                  <a:gd name="connsiteY39" fmla="*/ 634219 h 1337274"/>
                  <a:gd name="connsiteX40" fmla="*/ 33243 w 118360"/>
                  <a:gd name="connsiteY40" fmla="*/ 753926 h 1337274"/>
                  <a:gd name="connsiteX41" fmla="*/ 24556 w 118360"/>
                  <a:gd name="connsiteY41" fmla="*/ 870111 h 1337274"/>
                  <a:gd name="connsiteX42" fmla="*/ 22750 w 118360"/>
                  <a:gd name="connsiteY42" fmla="*/ 895877 h 1337274"/>
                  <a:gd name="connsiteX43" fmla="*/ 17137 w 118360"/>
                  <a:gd name="connsiteY43" fmla="*/ 978935 h 1337274"/>
                  <a:gd name="connsiteX44" fmla="*/ 13623 w 118360"/>
                  <a:gd name="connsiteY44" fmla="*/ 1033827 h 1337274"/>
                  <a:gd name="connsiteX45" fmla="*/ 10988 w 118360"/>
                  <a:gd name="connsiteY45" fmla="*/ 1076477 h 1337274"/>
                  <a:gd name="connsiteX46" fmla="*/ 6010 w 118360"/>
                  <a:gd name="connsiteY46" fmla="*/ 1162976 h 1337274"/>
                  <a:gd name="connsiteX47" fmla="*/ 2789 w 118360"/>
                  <a:gd name="connsiteY47" fmla="*/ 1222829 h 1337274"/>
                  <a:gd name="connsiteX48" fmla="*/ 7 w 118360"/>
                  <a:gd name="connsiteY48" fmla="*/ 1278761 h 1337274"/>
                  <a:gd name="connsiteX49" fmla="*/ 25239 w 118360"/>
                  <a:gd name="connsiteY49" fmla="*/ 1307968 h 1337274"/>
                  <a:gd name="connsiteX50" fmla="*/ 50667 w 118360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60" h="1337274">
                    <a:moveTo>
                      <a:pt x="50667" y="1337094"/>
                    </a:moveTo>
                    <a:cubicBezTo>
                      <a:pt x="50716" y="1338934"/>
                      <a:pt x="51155" y="1326612"/>
                      <a:pt x="51887" y="1303567"/>
                    </a:cubicBezTo>
                    <a:cubicBezTo>
                      <a:pt x="52863" y="1285883"/>
                      <a:pt x="54230" y="1255236"/>
                      <a:pt x="55889" y="1214747"/>
                    </a:cubicBezTo>
                    <a:cubicBezTo>
                      <a:pt x="56036" y="1212987"/>
                      <a:pt x="56133" y="1210826"/>
                      <a:pt x="56231" y="1208426"/>
                    </a:cubicBezTo>
                    <a:cubicBezTo>
                      <a:pt x="57012" y="1189302"/>
                      <a:pt x="62673" y="1167857"/>
                      <a:pt x="63698" y="1146332"/>
                    </a:cubicBezTo>
                    <a:cubicBezTo>
                      <a:pt x="64772" y="1122007"/>
                      <a:pt x="72044" y="1095281"/>
                      <a:pt x="73410" y="1068715"/>
                    </a:cubicBezTo>
                    <a:cubicBezTo>
                      <a:pt x="73654" y="1063994"/>
                      <a:pt x="75021" y="1059033"/>
                      <a:pt x="75265" y="1054312"/>
                    </a:cubicBezTo>
                    <a:cubicBezTo>
                      <a:pt x="76387" y="1032307"/>
                      <a:pt x="83074" y="1008702"/>
                      <a:pt x="84392" y="985817"/>
                    </a:cubicBezTo>
                    <a:cubicBezTo>
                      <a:pt x="85856" y="957971"/>
                      <a:pt x="94543" y="928524"/>
                      <a:pt x="96251" y="900278"/>
                    </a:cubicBezTo>
                    <a:cubicBezTo>
                      <a:pt x="96690" y="893796"/>
                      <a:pt x="96446" y="880434"/>
                      <a:pt x="95763" y="861789"/>
                    </a:cubicBezTo>
                    <a:cubicBezTo>
                      <a:pt x="95812" y="832423"/>
                      <a:pt x="95519" y="797855"/>
                      <a:pt x="94982" y="759847"/>
                    </a:cubicBezTo>
                    <a:cubicBezTo>
                      <a:pt x="94982" y="750885"/>
                      <a:pt x="94934" y="741763"/>
                      <a:pt x="94836" y="732561"/>
                    </a:cubicBezTo>
                    <a:cubicBezTo>
                      <a:pt x="94836" y="719198"/>
                      <a:pt x="94885" y="705515"/>
                      <a:pt x="94885" y="691672"/>
                    </a:cubicBezTo>
                    <a:cubicBezTo>
                      <a:pt x="94982" y="666787"/>
                      <a:pt x="95080" y="641341"/>
                      <a:pt x="95177" y="615575"/>
                    </a:cubicBezTo>
                    <a:cubicBezTo>
                      <a:pt x="95275" y="600372"/>
                      <a:pt x="95324" y="585089"/>
                      <a:pt x="95470" y="569805"/>
                    </a:cubicBezTo>
                    <a:cubicBezTo>
                      <a:pt x="95617" y="557963"/>
                      <a:pt x="95763" y="546040"/>
                      <a:pt x="95910" y="534197"/>
                    </a:cubicBezTo>
                    <a:cubicBezTo>
                      <a:pt x="96251" y="506031"/>
                      <a:pt x="96788" y="477865"/>
                      <a:pt x="97179" y="450099"/>
                    </a:cubicBezTo>
                    <a:cubicBezTo>
                      <a:pt x="97374" y="439137"/>
                      <a:pt x="97618" y="428254"/>
                      <a:pt x="97862" y="417452"/>
                    </a:cubicBezTo>
                    <a:cubicBezTo>
                      <a:pt x="98301" y="400088"/>
                      <a:pt x="98789" y="382964"/>
                      <a:pt x="99228" y="366080"/>
                    </a:cubicBezTo>
                    <a:cubicBezTo>
                      <a:pt x="100156" y="337434"/>
                      <a:pt x="101083" y="309588"/>
                      <a:pt x="101913" y="282862"/>
                    </a:cubicBezTo>
                    <a:cubicBezTo>
                      <a:pt x="103084" y="256376"/>
                      <a:pt x="104109" y="231091"/>
                      <a:pt x="105183" y="207246"/>
                    </a:cubicBezTo>
                    <a:cubicBezTo>
                      <a:pt x="105866" y="193403"/>
                      <a:pt x="106500" y="179960"/>
                      <a:pt x="107135" y="167157"/>
                    </a:cubicBezTo>
                    <a:cubicBezTo>
                      <a:pt x="107574" y="157635"/>
                      <a:pt x="108013" y="148353"/>
                      <a:pt x="108502" y="139471"/>
                    </a:cubicBezTo>
                    <a:cubicBezTo>
                      <a:pt x="109819" y="118426"/>
                      <a:pt x="111137" y="99302"/>
                      <a:pt x="112259" y="82418"/>
                    </a:cubicBezTo>
                    <a:cubicBezTo>
                      <a:pt x="112357" y="80898"/>
                      <a:pt x="112455" y="79377"/>
                      <a:pt x="112552" y="77857"/>
                    </a:cubicBezTo>
                    <a:cubicBezTo>
                      <a:pt x="113528" y="62654"/>
                      <a:pt x="114651" y="49371"/>
                      <a:pt x="115481" y="38328"/>
                    </a:cubicBezTo>
                    <a:cubicBezTo>
                      <a:pt x="117335" y="13763"/>
                      <a:pt x="118360" y="0"/>
                      <a:pt x="118360" y="0"/>
                    </a:cubicBezTo>
                    <a:cubicBezTo>
                      <a:pt x="118360" y="0"/>
                      <a:pt x="115285" y="19444"/>
                      <a:pt x="109917" y="53532"/>
                    </a:cubicBezTo>
                    <a:cubicBezTo>
                      <a:pt x="109429" y="56812"/>
                      <a:pt x="108892" y="60253"/>
                      <a:pt x="108306" y="63774"/>
                    </a:cubicBezTo>
                    <a:cubicBezTo>
                      <a:pt x="105964" y="78657"/>
                      <a:pt x="103084" y="95861"/>
                      <a:pt x="100497" y="115305"/>
                    </a:cubicBezTo>
                    <a:cubicBezTo>
                      <a:pt x="99521" y="122347"/>
                      <a:pt x="98496" y="129549"/>
                      <a:pt x="97520" y="137150"/>
                    </a:cubicBezTo>
                    <a:cubicBezTo>
                      <a:pt x="95031" y="155394"/>
                      <a:pt x="92298" y="175079"/>
                      <a:pt x="89418" y="196043"/>
                    </a:cubicBezTo>
                    <a:cubicBezTo>
                      <a:pt x="87906" y="207966"/>
                      <a:pt x="86344" y="220368"/>
                      <a:pt x="84733" y="233091"/>
                    </a:cubicBezTo>
                    <a:cubicBezTo>
                      <a:pt x="82439" y="251975"/>
                      <a:pt x="80048" y="271660"/>
                      <a:pt x="77559" y="291984"/>
                    </a:cubicBezTo>
                    <a:cubicBezTo>
                      <a:pt x="75460" y="309828"/>
                      <a:pt x="73410" y="328232"/>
                      <a:pt x="71263" y="347116"/>
                    </a:cubicBezTo>
                    <a:cubicBezTo>
                      <a:pt x="69359" y="364240"/>
                      <a:pt x="67505" y="381684"/>
                      <a:pt x="65552" y="399448"/>
                    </a:cubicBezTo>
                    <a:cubicBezTo>
                      <a:pt x="63063" y="424093"/>
                      <a:pt x="60477" y="449299"/>
                      <a:pt x="57890" y="474904"/>
                    </a:cubicBezTo>
                    <a:cubicBezTo>
                      <a:pt x="56572" y="488107"/>
                      <a:pt x="55255" y="501390"/>
                      <a:pt x="53937" y="514833"/>
                    </a:cubicBezTo>
                    <a:cubicBezTo>
                      <a:pt x="51009" y="546840"/>
                      <a:pt x="47983" y="579247"/>
                      <a:pt x="45054" y="611895"/>
                    </a:cubicBezTo>
                    <a:cubicBezTo>
                      <a:pt x="44420" y="619336"/>
                      <a:pt x="43785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1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5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630" y="1318050"/>
                      <a:pt x="50423" y="1330052"/>
                      <a:pt x="50667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1F470C9-FA1C-237E-5D90-487E36D5D122}"/>
                  </a:ext>
                </a:extLst>
              </p:cNvPr>
              <p:cNvSpPr/>
              <p:nvPr/>
            </p:nvSpPr>
            <p:spPr>
              <a:xfrm>
                <a:off x="1039017" y="593988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7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2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90 h 1330819"/>
                  <a:gd name="connsiteX31" fmla="*/ 68118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2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2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5" y="994059"/>
                      <a:pt x="90569" y="970933"/>
                    </a:cubicBezTo>
                    <a:cubicBezTo>
                      <a:pt x="89788" y="939727"/>
                      <a:pt x="88421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7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39" y="902198"/>
                      <a:pt x="12822" y="929244"/>
                      <a:pt x="11553" y="955490"/>
                    </a:cubicBezTo>
                    <a:cubicBezTo>
                      <a:pt x="10625" y="973734"/>
                      <a:pt x="9845" y="991578"/>
                      <a:pt x="9112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6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072FB4EB-7171-C2AC-C7F7-2869B2F57B5C}"/>
                  </a:ext>
                </a:extLst>
              </p:cNvPr>
              <p:cNvSpPr/>
              <p:nvPr/>
            </p:nvSpPr>
            <p:spPr>
              <a:xfrm>
                <a:off x="1250917" y="620441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0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0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BD3BB95-9E7B-C7BB-34F4-0FF69B5179ED}"/>
                  </a:ext>
                </a:extLst>
              </p:cNvPr>
              <p:cNvSpPr/>
              <p:nvPr/>
            </p:nvSpPr>
            <p:spPr>
              <a:xfrm>
                <a:off x="1222749" y="608575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4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6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8" y="177319"/>
                      <a:pt x="43786" y="164916"/>
                    </a:cubicBezTo>
                    <a:cubicBezTo>
                      <a:pt x="44664" y="152434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C73BB2B-169D-8AA4-DD18-9385CE351DE9}"/>
                  </a:ext>
                </a:extLst>
              </p:cNvPr>
              <p:cNvSpPr/>
              <p:nvPr/>
            </p:nvSpPr>
            <p:spPr>
              <a:xfrm>
                <a:off x="1111935" y="602606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70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7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8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2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9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87"/>
                      <a:pt x="29852" y="226930"/>
                      <a:pt x="28193" y="241173"/>
                    </a:cubicBezTo>
                    <a:cubicBezTo>
                      <a:pt x="27363" y="248295"/>
                      <a:pt x="26533" y="25549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70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5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1" y="1040469"/>
                      <a:pt x="5937" y="1052231"/>
                      <a:pt x="6377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40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3"/>
                      <a:pt x="46934" y="661666"/>
                      <a:pt x="45567" y="629018"/>
                    </a:cubicBezTo>
                    <a:cubicBezTo>
                      <a:pt x="44152" y="596451"/>
                      <a:pt x="43127" y="563244"/>
                      <a:pt x="42298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9" y="398248"/>
                      <a:pt x="41272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9"/>
                    </a:cubicBezTo>
                    <a:cubicBezTo>
                      <a:pt x="42785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6" y="252055"/>
                      <a:pt x="45128" y="244934"/>
                    </a:cubicBezTo>
                    <a:cubicBezTo>
                      <a:pt x="45812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23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44">
              <a:extLst>
                <a:ext uri="{FF2B5EF4-FFF2-40B4-BE49-F238E27FC236}">
                  <a16:creationId xmlns:a16="http://schemas.microsoft.com/office/drawing/2014/main" id="{7284AECB-ACB0-B096-12BE-37835F83F49E}"/>
                </a:ext>
              </a:extLst>
            </p:cNvPr>
            <p:cNvGrpSpPr/>
            <p:nvPr/>
          </p:nvGrpSpPr>
          <p:grpSpPr>
            <a:xfrm>
              <a:off x="221259" y="5723753"/>
              <a:ext cx="895149" cy="1533217"/>
              <a:chOff x="221259" y="5723753"/>
              <a:chExt cx="895149" cy="1533217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D449051-A968-C768-A622-53F9133EFA0E}"/>
                  </a:ext>
                </a:extLst>
              </p:cNvPr>
              <p:cNvSpPr/>
              <p:nvPr/>
            </p:nvSpPr>
            <p:spPr>
              <a:xfrm>
                <a:off x="797513" y="60630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5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8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7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7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0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6"/>
                      <a:pt x="108299" y="514033"/>
                      <a:pt x="110545" y="498270"/>
                    </a:cubicBezTo>
                    <a:cubicBezTo>
                      <a:pt x="112985" y="482666"/>
                      <a:pt x="115181" y="466823"/>
                      <a:pt x="117865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8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1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5" y="104183"/>
                      <a:pt x="212255" y="99542"/>
                      <a:pt x="214207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E6E8F00-C16A-B75D-D3AB-A2ED6170FC1F}"/>
                  </a:ext>
                </a:extLst>
              </p:cNvPr>
              <p:cNvSpPr/>
              <p:nvPr/>
            </p:nvSpPr>
            <p:spPr>
              <a:xfrm>
                <a:off x="785739" y="60632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3 h 1022384"/>
                  <a:gd name="connsiteX21" fmla="*/ 73367 w 111825"/>
                  <a:gd name="connsiteY21" fmla="*/ 1009742 h 1022384"/>
                  <a:gd name="connsiteX22" fmla="*/ 72782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3 h 1022384"/>
                  <a:gd name="connsiteX28" fmla="*/ 65754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1 h 1022384"/>
                  <a:gd name="connsiteX38" fmla="*/ 107141 w 111825"/>
                  <a:gd name="connsiteY38" fmla="*/ 43450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2" y="285183"/>
                      <a:pt x="58481" y="314549"/>
                    </a:cubicBezTo>
                    <a:cubicBezTo>
                      <a:pt x="54235" y="344076"/>
                      <a:pt x="50185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5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5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4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3"/>
                    </a:lnTo>
                    <a:cubicBezTo>
                      <a:pt x="73562" y="1012063"/>
                      <a:pt x="73514" y="1011262"/>
                      <a:pt x="73367" y="1009742"/>
                    </a:cubicBezTo>
                    <a:cubicBezTo>
                      <a:pt x="73221" y="1008382"/>
                      <a:pt x="73026" y="1005421"/>
                      <a:pt x="72782" y="1002060"/>
                    </a:cubicBezTo>
                    <a:cubicBezTo>
                      <a:pt x="72245" y="995259"/>
                      <a:pt x="71610" y="984617"/>
                      <a:pt x="70781" y="971173"/>
                    </a:cubicBezTo>
                    <a:cubicBezTo>
                      <a:pt x="70048" y="957651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3"/>
                    </a:cubicBezTo>
                    <a:cubicBezTo>
                      <a:pt x="65461" y="724879"/>
                      <a:pt x="65607" y="710236"/>
                      <a:pt x="65754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40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1"/>
                    </a:cubicBezTo>
                    <a:cubicBezTo>
                      <a:pt x="103773" y="74176"/>
                      <a:pt x="105628" y="57293"/>
                      <a:pt x="107141" y="43450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77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EAC48A2-5CC2-0187-49BA-BC9CA3FFE07A}"/>
                  </a:ext>
                </a:extLst>
              </p:cNvPr>
              <p:cNvSpPr/>
              <p:nvPr/>
            </p:nvSpPr>
            <p:spPr>
              <a:xfrm>
                <a:off x="958864" y="617217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6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7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59 w 157544"/>
                  <a:gd name="connsiteY18" fmla="*/ 974214 h 1020864"/>
                  <a:gd name="connsiteX19" fmla="*/ 390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0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5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0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6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4" y="523395"/>
                      <a:pt x="34017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59" y="974214"/>
                    </a:cubicBezTo>
                    <a:cubicBezTo>
                      <a:pt x="1122" y="988938"/>
                      <a:pt x="683" y="1000460"/>
                      <a:pt x="390" y="1008382"/>
                    </a:cubicBezTo>
                    <a:cubicBezTo>
                      <a:pt x="146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1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0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5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7"/>
                      <a:pt x="114595" y="147152"/>
                    </a:cubicBezTo>
                    <a:cubicBezTo>
                      <a:pt x="117084" y="135630"/>
                      <a:pt x="119134" y="124347"/>
                      <a:pt x="121672" y="114025"/>
                    </a:cubicBezTo>
                    <a:cubicBezTo>
                      <a:pt x="124210" y="103703"/>
                      <a:pt x="126504" y="93781"/>
                      <a:pt x="128895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36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80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72AA0C9-6222-A64F-E002-46A5A0F5D138}"/>
                  </a:ext>
                </a:extLst>
              </p:cNvPr>
              <p:cNvSpPr/>
              <p:nvPr/>
            </p:nvSpPr>
            <p:spPr>
              <a:xfrm>
                <a:off x="988580" y="5991012"/>
                <a:ext cx="107769" cy="1082558"/>
              </a:xfrm>
              <a:custGeom>
                <a:avLst/>
                <a:gdLst>
                  <a:gd name="connsiteX0" fmla="*/ 29729 w 107769"/>
                  <a:gd name="connsiteY0" fmla="*/ 0 h 1082558"/>
                  <a:gd name="connsiteX1" fmla="*/ 23336 w 107769"/>
                  <a:gd name="connsiteY1" fmla="*/ 45130 h 1082558"/>
                  <a:gd name="connsiteX2" fmla="*/ 17137 w 107769"/>
                  <a:gd name="connsiteY2" fmla="*/ 97541 h 1082558"/>
                  <a:gd name="connsiteX3" fmla="*/ 13819 w 107769"/>
                  <a:gd name="connsiteY3" fmla="*/ 129949 h 1082558"/>
                  <a:gd name="connsiteX4" fmla="*/ 10744 w 107769"/>
                  <a:gd name="connsiteY4" fmla="*/ 166037 h 1082558"/>
                  <a:gd name="connsiteX5" fmla="*/ 7864 w 107769"/>
                  <a:gd name="connsiteY5" fmla="*/ 205405 h 1082558"/>
                  <a:gd name="connsiteX6" fmla="*/ 5327 w 107769"/>
                  <a:gd name="connsiteY6" fmla="*/ 247654 h 1082558"/>
                  <a:gd name="connsiteX7" fmla="*/ 4155 w 107769"/>
                  <a:gd name="connsiteY7" fmla="*/ 269739 h 1082558"/>
                  <a:gd name="connsiteX8" fmla="*/ 3228 w 107769"/>
                  <a:gd name="connsiteY8" fmla="*/ 292384 h 1082558"/>
                  <a:gd name="connsiteX9" fmla="*/ 2301 w 107769"/>
                  <a:gd name="connsiteY9" fmla="*/ 315589 h 1082558"/>
                  <a:gd name="connsiteX10" fmla="*/ 1617 w 107769"/>
                  <a:gd name="connsiteY10" fmla="*/ 339275 h 1082558"/>
                  <a:gd name="connsiteX11" fmla="*/ 544 w 107769"/>
                  <a:gd name="connsiteY11" fmla="*/ 387765 h 1082558"/>
                  <a:gd name="connsiteX12" fmla="*/ 55 w 107769"/>
                  <a:gd name="connsiteY12" fmla="*/ 437536 h 1082558"/>
                  <a:gd name="connsiteX13" fmla="*/ 739 w 107769"/>
                  <a:gd name="connsiteY13" fmla="*/ 539079 h 1082558"/>
                  <a:gd name="connsiteX14" fmla="*/ 3521 w 107769"/>
                  <a:gd name="connsiteY14" fmla="*/ 640541 h 1082558"/>
                  <a:gd name="connsiteX15" fmla="*/ 7913 w 107769"/>
                  <a:gd name="connsiteY15" fmla="*/ 738722 h 1082558"/>
                  <a:gd name="connsiteX16" fmla="*/ 19675 w 107769"/>
                  <a:gd name="connsiteY16" fmla="*/ 912521 h 1082558"/>
                  <a:gd name="connsiteX17" fmla="*/ 31096 w 107769"/>
                  <a:gd name="connsiteY17" fmla="*/ 1035268 h 1082558"/>
                  <a:gd name="connsiteX18" fmla="*/ 34903 w 107769"/>
                  <a:gd name="connsiteY18" fmla="*/ 1069835 h 1082558"/>
                  <a:gd name="connsiteX19" fmla="*/ 36416 w 107769"/>
                  <a:gd name="connsiteY19" fmla="*/ 1082558 h 1082558"/>
                  <a:gd name="connsiteX20" fmla="*/ 107769 w 107769"/>
                  <a:gd name="connsiteY20" fmla="*/ 1052071 h 1082558"/>
                  <a:gd name="connsiteX21" fmla="*/ 105720 w 107769"/>
                  <a:gd name="connsiteY21" fmla="*/ 1041269 h 1082558"/>
                  <a:gd name="connsiteX22" fmla="*/ 99912 w 107769"/>
                  <a:gd name="connsiteY22" fmla="*/ 1009342 h 1082558"/>
                  <a:gd name="connsiteX23" fmla="*/ 80829 w 107769"/>
                  <a:gd name="connsiteY23" fmla="*/ 893316 h 1082558"/>
                  <a:gd name="connsiteX24" fmla="*/ 57841 w 107769"/>
                  <a:gd name="connsiteY24" fmla="*/ 726960 h 1082558"/>
                  <a:gd name="connsiteX25" fmla="*/ 47007 w 107769"/>
                  <a:gd name="connsiteY25" fmla="*/ 632299 h 1082558"/>
                  <a:gd name="connsiteX26" fmla="*/ 37538 w 107769"/>
                  <a:gd name="connsiteY26" fmla="*/ 533957 h 1082558"/>
                  <a:gd name="connsiteX27" fmla="*/ 30120 w 107769"/>
                  <a:gd name="connsiteY27" fmla="*/ 435056 h 1082558"/>
                  <a:gd name="connsiteX28" fmla="*/ 27289 w 107769"/>
                  <a:gd name="connsiteY28" fmla="*/ 386405 h 1082558"/>
                  <a:gd name="connsiteX29" fmla="*/ 25044 w 107769"/>
                  <a:gd name="connsiteY29" fmla="*/ 338794 h 1082558"/>
                  <a:gd name="connsiteX30" fmla="*/ 24117 w 107769"/>
                  <a:gd name="connsiteY30" fmla="*/ 315509 h 1082558"/>
                  <a:gd name="connsiteX31" fmla="*/ 23482 w 107769"/>
                  <a:gd name="connsiteY31" fmla="*/ 292704 h 1082558"/>
                  <a:gd name="connsiteX32" fmla="*/ 22848 w 107769"/>
                  <a:gd name="connsiteY32" fmla="*/ 270299 h 1082558"/>
                  <a:gd name="connsiteX33" fmla="*/ 22506 w 107769"/>
                  <a:gd name="connsiteY33" fmla="*/ 248455 h 1082558"/>
                  <a:gd name="connsiteX34" fmla="*/ 22164 w 107769"/>
                  <a:gd name="connsiteY34" fmla="*/ 206525 h 1082558"/>
                  <a:gd name="connsiteX35" fmla="*/ 22360 w 107769"/>
                  <a:gd name="connsiteY35" fmla="*/ 167317 h 1082558"/>
                  <a:gd name="connsiteX36" fmla="*/ 22945 w 107769"/>
                  <a:gd name="connsiteY36" fmla="*/ 131229 h 1082558"/>
                  <a:gd name="connsiteX37" fmla="*/ 24019 w 107769"/>
                  <a:gd name="connsiteY37" fmla="*/ 98742 h 1082558"/>
                  <a:gd name="connsiteX38" fmla="*/ 26557 w 107769"/>
                  <a:gd name="connsiteY38" fmla="*/ 45930 h 1082558"/>
                  <a:gd name="connsiteX39" fmla="*/ 29729 w 107769"/>
                  <a:gd name="connsiteY39" fmla="*/ 0 h 108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8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4" y="205405"/>
                    </a:cubicBezTo>
                    <a:cubicBezTo>
                      <a:pt x="6840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5" y="696313"/>
                      <a:pt x="50423" y="664626"/>
                      <a:pt x="47007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9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10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4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58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50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1EDE685-CFC9-1566-9C5F-2E73D69AB819}"/>
                  </a:ext>
                </a:extLst>
              </p:cNvPr>
              <p:cNvSpPr/>
              <p:nvPr/>
            </p:nvSpPr>
            <p:spPr>
              <a:xfrm>
                <a:off x="835791" y="5975409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0883A5-FB3D-BC75-E96E-B784C0ED016E}"/>
                  </a:ext>
                </a:extLst>
              </p:cNvPr>
              <p:cNvSpPr/>
              <p:nvPr/>
            </p:nvSpPr>
            <p:spPr>
              <a:xfrm>
                <a:off x="601866" y="5915155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6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13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4"/>
                      <a:pt x="36785" y="533237"/>
                    </a:cubicBezTo>
                    <a:cubicBezTo>
                      <a:pt x="34345" y="500190"/>
                      <a:pt x="32100" y="466983"/>
                      <a:pt x="30391" y="434336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C3A48D-B4B2-2179-65AE-ACACE3AA3FD7}"/>
                  </a:ext>
                </a:extLst>
              </p:cNvPr>
              <p:cNvSpPr/>
              <p:nvPr/>
            </p:nvSpPr>
            <p:spPr>
              <a:xfrm>
                <a:off x="682665" y="595980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5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5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1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8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0"/>
                      <a:pt x="5426" y="328552"/>
                      <a:pt x="5036" y="336474"/>
                    </a:cubicBezTo>
                    <a:cubicBezTo>
                      <a:pt x="4206" y="352318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5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5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1"/>
                    </a:lnTo>
                    <a:cubicBezTo>
                      <a:pt x="95960" y="1052871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3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5" y="321751"/>
                      <a:pt x="27779" y="314069"/>
                    </a:cubicBezTo>
                    <a:cubicBezTo>
                      <a:pt x="27730" y="306387"/>
                      <a:pt x="27681" y="298786"/>
                      <a:pt x="27584" y="291264"/>
                    </a:cubicBezTo>
                    <a:cubicBezTo>
                      <a:pt x="27535" y="283742"/>
                      <a:pt x="27486" y="276301"/>
                      <a:pt x="27438" y="268939"/>
                    </a:cubicBezTo>
                    <a:cubicBezTo>
                      <a:pt x="27486" y="261577"/>
                      <a:pt x="27535" y="254296"/>
                      <a:pt x="27535" y="247174"/>
                    </a:cubicBezTo>
                    <a:cubicBezTo>
                      <a:pt x="27584" y="232851"/>
                      <a:pt x="27681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614" y="1664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99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B4D2807-73F7-C45F-FFD1-BF36D2CDD718}"/>
                  </a:ext>
                </a:extLst>
              </p:cNvPr>
              <p:cNvSpPr/>
              <p:nvPr/>
            </p:nvSpPr>
            <p:spPr>
              <a:xfrm>
                <a:off x="529250" y="5944282"/>
                <a:ext cx="90952" cy="1077836"/>
              </a:xfrm>
              <a:custGeom>
                <a:avLst/>
                <a:gdLst>
                  <a:gd name="connsiteX0" fmla="*/ 46100 w 90952"/>
                  <a:gd name="connsiteY0" fmla="*/ 0 h 1077836"/>
                  <a:gd name="connsiteX1" fmla="*/ 38291 w 90952"/>
                  <a:gd name="connsiteY1" fmla="*/ 44410 h 1077836"/>
                  <a:gd name="connsiteX2" fmla="*/ 30531 w 90952"/>
                  <a:gd name="connsiteY2" fmla="*/ 96021 h 1077836"/>
                  <a:gd name="connsiteX3" fmla="*/ 26236 w 90952"/>
                  <a:gd name="connsiteY3" fmla="*/ 128028 h 1077836"/>
                  <a:gd name="connsiteX4" fmla="*/ 22039 w 90952"/>
                  <a:gd name="connsiteY4" fmla="*/ 163716 h 1077836"/>
                  <a:gd name="connsiteX5" fmla="*/ 17939 w 90952"/>
                  <a:gd name="connsiteY5" fmla="*/ 202685 h 1077836"/>
                  <a:gd name="connsiteX6" fmla="*/ 14084 w 90952"/>
                  <a:gd name="connsiteY6" fmla="*/ 244534 h 1077836"/>
                  <a:gd name="connsiteX7" fmla="*/ 12229 w 90952"/>
                  <a:gd name="connsiteY7" fmla="*/ 266459 h 1077836"/>
                  <a:gd name="connsiteX8" fmla="*/ 10619 w 90952"/>
                  <a:gd name="connsiteY8" fmla="*/ 288944 h 1077836"/>
                  <a:gd name="connsiteX9" fmla="*/ 8959 w 90952"/>
                  <a:gd name="connsiteY9" fmla="*/ 311909 h 1077836"/>
                  <a:gd name="connsiteX10" fmla="*/ 7544 w 90952"/>
                  <a:gd name="connsiteY10" fmla="*/ 335354 h 1077836"/>
                  <a:gd name="connsiteX11" fmla="*/ 5006 w 90952"/>
                  <a:gd name="connsiteY11" fmla="*/ 383524 h 1077836"/>
                  <a:gd name="connsiteX12" fmla="*/ 2956 w 90952"/>
                  <a:gd name="connsiteY12" fmla="*/ 432975 h 1077836"/>
                  <a:gd name="connsiteX13" fmla="*/ 467 w 90952"/>
                  <a:gd name="connsiteY13" fmla="*/ 534037 h 1077836"/>
                  <a:gd name="connsiteX14" fmla="*/ 77 w 90952"/>
                  <a:gd name="connsiteY14" fmla="*/ 635260 h 1077836"/>
                  <a:gd name="connsiteX15" fmla="*/ 1394 w 90952"/>
                  <a:gd name="connsiteY15" fmla="*/ 733361 h 1077836"/>
                  <a:gd name="connsiteX16" fmla="*/ 7690 w 90952"/>
                  <a:gd name="connsiteY16" fmla="*/ 907319 h 1077836"/>
                  <a:gd name="connsiteX17" fmla="*/ 15206 w 90952"/>
                  <a:gd name="connsiteY17" fmla="*/ 1030386 h 1077836"/>
                  <a:gd name="connsiteX18" fmla="*/ 17891 w 90952"/>
                  <a:gd name="connsiteY18" fmla="*/ 1065114 h 1077836"/>
                  <a:gd name="connsiteX19" fmla="*/ 19013 w 90952"/>
                  <a:gd name="connsiteY19" fmla="*/ 1077837 h 1077836"/>
                  <a:gd name="connsiteX20" fmla="*/ 90953 w 90952"/>
                  <a:gd name="connsiteY20" fmla="*/ 1053512 h 1077836"/>
                  <a:gd name="connsiteX21" fmla="*/ 89244 w 90952"/>
                  <a:gd name="connsiteY21" fmla="*/ 1042629 h 1077836"/>
                  <a:gd name="connsiteX22" fmla="*/ 84461 w 90952"/>
                  <a:gd name="connsiteY22" fmla="*/ 1010382 h 1077836"/>
                  <a:gd name="connsiteX23" fmla="*/ 69088 w 90952"/>
                  <a:gd name="connsiteY23" fmla="*/ 893316 h 1077836"/>
                  <a:gd name="connsiteX24" fmla="*/ 51420 w 90952"/>
                  <a:gd name="connsiteY24" fmla="*/ 725840 h 1077836"/>
                  <a:gd name="connsiteX25" fmla="*/ 43562 w 90952"/>
                  <a:gd name="connsiteY25" fmla="*/ 630699 h 1077836"/>
                  <a:gd name="connsiteX26" fmla="*/ 37169 w 90952"/>
                  <a:gd name="connsiteY26" fmla="*/ 532037 h 1077836"/>
                  <a:gd name="connsiteX27" fmla="*/ 32825 w 90952"/>
                  <a:gd name="connsiteY27" fmla="*/ 433055 h 1077836"/>
                  <a:gd name="connsiteX28" fmla="*/ 31507 w 90952"/>
                  <a:gd name="connsiteY28" fmla="*/ 384404 h 1077836"/>
                  <a:gd name="connsiteX29" fmla="*/ 30775 w 90952"/>
                  <a:gd name="connsiteY29" fmla="*/ 336874 h 1077836"/>
                  <a:gd name="connsiteX30" fmla="*/ 30580 w 90952"/>
                  <a:gd name="connsiteY30" fmla="*/ 313669 h 1077836"/>
                  <a:gd name="connsiteX31" fmla="*/ 30629 w 90952"/>
                  <a:gd name="connsiteY31" fmla="*/ 290864 h 1077836"/>
                  <a:gd name="connsiteX32" fmla="*/ 30726 w 90952"/>
                  <a:gd name="connsiteY32" fmla="*/ 268539 h 1077836"/>
                  <a:gd name="connsiteX33" fmla="*/ 31068 w 90952"/>
                  <a:gd name="connsiteY33" fmla="*/ 246774 h 1077836"/>
                  <a:gd name="connsiteX34" fmla="*/ 31995 w 90952"/>
                  <a:gd name="connsiteY34" fmla="*/ 205005 h 1077836"/>
                  <a:gd name="connsiteX35" fmla="*/ 33411 w 90952"/>
                  <a:gd name="connsiteY35" fmla="*/ 166037 h 1077836"/>
                  <a:gd name="connsiteX36" fmla="*/ 35119 w 90952"/>
                  <a:gd name="connsiteY36" fmla="*/ 130189 h 1077836"/>
                  <a:gd name="connsiteX37" fmla="*/ 37218 w 90952"/>
                  <a:gd name="connsiteY37" fmla="*/ 97941 h 1077836"/>
                  <a:gd name="connsiteX38" fmla="*/ 41366 w 90952"/>
                  <a:gd name="connsiteY38" fmla="*/ 45610 h 1077836"/>
                  <a:gd name="connsiteX39" fmla="*/ 46100 w 90952"/>
                  <a:gd name="connsiteY39" fmla="*/ 0 h 1077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6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2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3" y="1053512"/>
                    </a:lnTo>
                    <a:cubicBezTo>
                      <a:pt x="90953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7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51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C5391DF-6F31-417D-A6E9-711792312784}"/>
                  </a:ext>
                </a:extLst>
              </p:cNvPr>
              <p:cNvSpPr/>
              <p:nvPr/>
            </p:nvSpPr>
            <p:spPr>
              <a:xfrm>
                <a:off x="375308" y="59286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5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3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4"/>
                      <a:pt x="44548" y="44090"/>
                    </a:cubicBezTo>
                    <a:cubicBezTo>
                      <a:pt x="42303" y="58253"/>
                      <a:pt x="39130" y="75537"/>
                      <a:pt x="36251" y="95461"/>
                    </a:cubicBezTo>
                    <a:cubicBezTo>
                      <a:pt x="34787" y="105463"/>
                      <a:pt x="33225" y="116106"/>
                      <a:pt x="31615" y="127308"/>
                    </a:cubicBezTo>
                    <a:cubicBezTo>
                      <a:pt x="30150" y="138590"/>
                      <a:pt x="28637" y="150433"/>
                      <a:pt x="27027" y="162836"/>
                    </a:cubicBezTo>
                    <a:cubicBezTo>
                      <a:pt x="25367" y="175239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3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4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1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2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4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1" y="1656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24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DD7856-1E14-1D2C-123C-60D2DDDF317B}"/>
                  </a:ext>
                </a:extLst>
              </p:cNvPr>
              <p:cNvSpPr/>
              <p:nvPr/>
            </p:nvSpPr>
            <p:spPr>
              <a:xfrm>
                <a:off x="221259" y="5913235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0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842" y="1640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6D28AEA-D92E-D3CA-186B-C6CAB35BD5FC}"/>
                  </a:ext>
                </a:extLst>
              </p:cNvPr>
              <p:cNvSpPr/>
              <p:nvPr/>
            </p:nvSpPr>
            <p:spPr>
              <a:xfrm>
                <a:off x="646843" y="6038703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4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2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4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8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1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4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9" y="252615"/>
                      <a:pt x="39833" y="245494"/>
                    </a:cubicBezTo>
                    <a:cubicBezTo>
                      <a:pt x="40369" y="231171"/>
                      <a:pt x="40858" y="217248"/>
                      <a:pt x="41638" y="203885"/>
                    </a:cubicBezTo>
                    <a:cubicBezTo>
                      <a:pt x="42371" y="190442"/>
                      <a:pt x="42907" y="177399"/>
                      <a:pt x="43835" y="164996"/>
                    </a:cubicBezTo>
                    <a:cubicBezTo>
                      <a:pt x="44713" y="152593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0371A7-76EA-D376-AB96-E81B227A80DA}"/>
                  </a:ext>
                </a:extLst>
              </p:cNvPr>
              <p:cNvSpPr/>
              <p:nvPr/>
            </p:nvSpPr>
            <p:spPr>
              <a:xfrm>
                <a:off x="897707" y="60198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8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3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1 h 1039188"/>
                  <a:gd name="connsiteX30" fmla="*/ 56911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8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8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1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3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8"/>
                      <a:pt x="10058" y="1039188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1"/>
                    </a:cubicBezTo>
                    <a:cubicBezTo>
                      <a:pt x="59205" y="812819"/>
                      <a:pt x="58083" y="799616"/>
                      <a:pt x="56911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1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5" y="448739"/>
                      <a:pt x="39732" y="417132"/>
                    </a:cubicBezTo>
                    <a:cubicBezTo>
                      <a:pt x="39683" y="401288"/>
                      <a:pt x="39585" y="385605"/>
                      <a:pt x="39537" y="370161"/>
                    </a:cubicBezTo>
                    <a:cubicBezTo>
                      <a:pt x="39585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8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4" y="209966"/>
                      <a:pt x="44808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3" y="43850"/>
                    </a:cubicBezTo>
                    <a:cubicBezTo>
                      <a:pt x="59791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25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C4E622-318D-A021-1111-124829FE0395}"/>
                  </a:ext>
                </a:extLst>
              </p:cNvPr>
              <p:cNvSpPr/>
              <p:nvPr/>
            </p:nvSpPr>
            <p:spPr>
              <a:xfrm>
                <a:off x="916111" y="608215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EBB5A9F-697D-AA59-C904-CF2AA0CBF5F2}"/>
                  </a:ext>
                </a:extLst>
              </p:cNvPr>
              <p:cNvSpPr/>
              <p:nvPr/>
            </p:nvSpPr>
            <p:spPr>
              <a:xfrm>
                <a:off x="351918" y="60046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3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44A78C7-FCBC-BF9E-8B6C-155A6E0D9DAE}"/>
                  </a:ext>
                </a:extLst>
              </p:cNvPr>
              <p:cNvSpPr/>
              <p:nvPr/>
            </p:nvSpPr>
            <p:spPr>
              <a:xfrm>
                <a:off x="750221" y="61600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2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4" y="379684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6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9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1" y="856348"/>
                      <a:pt x="68181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8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2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5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5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7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BD94C98-5E92-CC1B-1E2D-91093FEB4D26}"/>
                  </a:ext>
                </a:extLst>
              </p:cNvPr>
              <p:cNvSpPr/>
              <p:nvPr/>
            </p:nvSpPr>
            <p:spPr>
              <a:xfrm>
                <a:off x="770276" y="60098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20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6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5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1 w 134658"/>
                  <a:gd name="connsiteY31" fmla="*/ 315669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3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3" y="33527"/>
                      <a:pt x="11620" y="49211"/>
                    </a:cubicBezTo>
                    <a:cubicBezTo>
                      <a:pt x="10936" y="57133"/>
                      <a:pt x="10204" y="65854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882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1" y="925243"/>
                      <a:pt x="37682" y="954610"/>
                      <a:pt x="40756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3"/>
                      <a:pt x="128070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5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1" y="315669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3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2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652087-368C-C68F-A109-E905FE08BB72}"/>
                  </a:ext>
                </a:extLst>
              </p:cNvPr>
              <p:cNvSpPr/>
              <p:nvPr/>
            </p:nvSpPr>
            <p:spPr>
              <a:xfrm>
                <a:off x="688790" y="610007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4BE5F58-4767-BE2B-F946-FBB003612A10}"/>
                  </a:ext>
                </a:extLst>
              </p:cNvPr>
              <p:cNvSpPr/>
              <p:nvPr/>
            </p:nvSpPr>
            <p:spPr>
              <a:xfrm>
                <a:off x="375653" y="6035022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9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7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A71D681-A9F4-BAEA-C6CB-5237FC28EE75}"/>
                  </a:ext>
                </a:extLst>
              </p:cNvPr>
              <p:cNvSpPr/>
              <p:nvPr/>
            </p:nvSpPr>
            <p:spPr>
              <a:xfrm>
                <a:off x="674035" y="5848181"/>
                <a:ext cx="169794" cy="1350616"/>
              </a:xfrm>
              <a:custGeom>
                <a:avLst/>
                <a:gdLst>
                  <a:gd name="connsiteX0" fmla="*/ 169795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4 w 169794"/>
                  <a:gd name="connsiteY6" fmla="*/ 538358 h 1350616"/>
                  <a:gd name="connsiteX7" fmla="*/ 67645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5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6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F37F887-EBBF-70DD-86AD-7343ADFD8E76}"/>
                  </a:ext>
                </a:extLst>
              </p:cNvPr>
              <p:cNvSpPr/>
              <p:nvPr/>
            </p:nvSpPr>
            <p:spPr>
              <a:xfrm>
                <a:off x="404677" y="5723753"/>
                <a:ext cx="169794" cy="1350617"/>
              </a:xfrm>
              <a:custGeom>
                <a:avLst/>
                <a:gdLst>
                  <a:gd name="connsiteX0" fmla="*/ 169795 w 169794"/>
                  <a:gd name="connsiteY0" fmla="*/ 0 h 1350617"/>
                  <a:gd name="connsiteX1" fmla="*/ 158862 w 169794"/>
                  <a:gd name="connsiteY1" fmla="*/ 55932 h 1350617"/>
                  <a:gd name="connsiteX2" fmla="*/ 146709 w 169794"/>
                  <a:gd name="connsiteY2" fmla="*/ 120346 h 1350617"/>
                  <a:gd name="connsiteX3" fmla="*/ 131970 w 169794"/>
                  <a:gd name="connsiteY3" fmla="*/ 204605 h 1350617"/>
                  <a:gd name="connsiteX4" fmla="*/ 116060 w 169794"/>
                  <a:gd name="connsiteY4" fmla="*/ 304947 h 1350617"/>
                  <a:gd name="connsiteX5" fmla="*/ 99563 w 169794"/>
                  <a:gd name="connsiteY5" fmla="*/ 417452 h 1350617"/>
                  <a:gd name="connsiteX6" fmla="*/ 83214 w 169794"/>
                  <a:gd name="connsiteY6" fmla="*/ 538358 h 1350617"/>
                  <a:gd name="connsiteX7" fmla="*/ 67645 w 169794"/>
                  <a:gd name="connsiteY7" fmla="*/ 663586 h 1350617"/>
                  <a:gd name="connsiteX8" fmla="*/ 53100 w 169794"/>
                  <a:gd name="connsiteY8" fmla="*/ 789214 h 1350617"/>
                  <a:gd name="connsiteX9" fmla="*/ 39874 w 169794"/>
                  <a:gd name="connsiteY9" fmla="*/ 911160 h 1350617"/>
                  <a:gd name="connsiteX10" fmla="*/ 28258 w 169794"/>
                  <a:gd name="connsiteY10" fmla="*/ 1025425 h 1350617"/>
                  <a:gd name="connsiteX11" fmla="*/ 18400 w 169794"/>
                  <a:gd name="connsiteY11" fmla="*/ 1128008 h 1350617"/>
                  <a:gd name="connsiteX12" fmla="*/ 4783 w 169794"/>
                  <a:gd name="connsiteY12" fmla="*/ 1281962 h 1350617"/>
                  <a:gd name="connsiteX13" fmla="*/ 0 w 169794"/>
                  <a:gd name="connsiteY13" fmla="*/ 1340855 h 1350617"/>
                  <a:gd name="connsiteX14" fmla="*/ 36751 w 169794"/>
                  <a:gd name="connsiteY14" fmla="*/ 1345736 h 1350617"/>
                  <a:gd name="connsiteX15" fmla="*/ 73501 w 169794"/>
                  <a:gd name="connsiteY15" fmla="*/ 1350617 h 1350617"/>
                  <a:gd name="connsiteX16" fmla="*/ 75063 w 169794"/>
                  <a:gd name="connsiteY16" fmla="*/ 1292684 h 1350617"/>
                  <a:gd name="connsiteX17" fmla="*/ 80285 w 169794"/>
                  <a:gd name="connsiteY17" fmla="*/ 1138970 h 1350617"/>
                  <a:gd name="connsiteX18" fmla="*/ 84531 w 169794"/>
                  <a:gd name="connsiteY18" fmla="*/ 1036228 h 1350617"/>
                  <a:gd name="connsiteX19" fmla="*/ 89900 w 169794"/>
                  <a:gd name="connsiteY19" fmla="*/ 921563 h 1350617"/>
                  <a:gd name="connsiteX20" fmla="*/ 96440 w 169794"/>
                  <a:gd name="connsiteY20" fmla="*/ 799056 h 1350617"/>
                  <a:gd name="connsiteX21" fmla="*/ 104102 w 169794"/>
                  <a:gd name="connsiteY21" fmla="*/ 672708 h 1350617"/>
                  <a:gd name="connsiteX22" fmla="*/ 112790 w 169794"/>
                  <a:gd name="connsiteY22" fmla="*/ 546520 h 1350617"/>
                  <a:gd name="connsiteX23" fmla="*/ 122502 w 169794"/>
                  <a:gd name="connsiteY23" fmla="*/ 424493 h 1350617"/>
                  <a:gd name="connsiteX24" fmla="*/ 132800 w 169794"/>
                  <a:gd name="connsiteY24" fmla="*/ 310628 h 1350617"/>
                  <a:gd name="connsiteX25" fmla="*/ 143195 w 169794"/>
                  <a:gd name="connsiteY25" fmla="*/ 208846 h 1350617"/>
                  <a:gd name="connsiteX26" fmla="*/ 153249 w 169794"/>
                  <a:gd name="connsiteY26" fmla="*/ 123307 h 1350617"/>
                  <a:gd name="connsiteX27" fmla="*/ 161839 w 169794"/>
                  <a:gd name="connsiteY27" fmla="*/ 57453 h 1350617"/>
                  <a:gd name="connsiteX28" fmla="*/ 169795 w 169794"/>
                  <a:gd name="connsiteY28" fmla="*/ 0 h 135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7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4629AC-73F5-78CA-36DF-0BC99057E25F}"/>
                  </a:ext>
                </a:extLst>
              </p:cNvPr>
              <p:cNvSpPr/>
              <p:nvPr/>
            </p:nvSpPr>
            <p:spPr>
              <a:xfrm>
                <a:off x="457581" y="582401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6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8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8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6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2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1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FB001B5-8E6E-AD3A-86F4-C2335E74E9CA}"/>
                  </a:ext>
                </a:extLst>
              </p:cNvPr>
              <p:cNvSpPr/>
              <p:nvPr/>
            </p:nvSpPr>
            <p:spPr>
              <a:xfrm>
                <a:off x="336977" y="576216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7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4982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0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7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39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96F716E-CB38-BE5F-FC58-0E3D61B84283}"/>
                  </a:ext>
                </a:extLst>
              </p:cNvPr>
              <p:cNvSpPr/>
              <p:nvPr/>
            </p:nvSpPr>
            <p:spPr>
              <a:xfrm>
                <a:off x="539179" y="5834738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89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2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4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5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6"/>
                      <a:pt x="96398" y="880434"/>
                      <a:pt x="95714" y="861789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2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403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4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5"/>
                    </a:cubicBezTo>
                    <a:cubicBezTo>
                      <a:pt x="44371" y="619336"/>
                      <a:pt x="43737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2C93DC0-C88E-78D2-6611-67EB139022F5}"/>
                  </a:ext>
                </a:extLst>
              </p:cNvPr>
              <p:cNvSpPr/>
              <p:nvPr/>
            </p:nvSpPr>
            <p:spPr>
              <a:xfrm>
                <a:off x="266328" y="584962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8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1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89 h 1330819"/>
                  <a:gd name="connsiteX31" fmla="*/ 68119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1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3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89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1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89"/>
                    </a:cubicBezTo>
                    <a:cubicBezTo>
                      <a:pt x="72755" y="152033"/>
                      <a:pt x="70510" y="171318"/>
                      <a:pt x="68119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1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12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687248C-CDC8-AACC-11AE-238112573557}"/>
                  </a:ext>
                </a:extLst>
              </p:cNvPr>
              <p:cNvSpPr/>
              <p:nvPr/>
            </p:nvSpPr>
            <p:spPr>
              <a:xfrm>
                <a:off x="478227" y="61140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5 h 1025265"/>
                  <a:gd name="connsiteX12" fmla="*/ 109032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79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79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6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2"/>
                      <a:pt x="134166" y="291584"/>
                      <a:pt x="132214" y="298866"/>
                    </a:cubicBezTo>
                    <a:cubicBezTo>
                      <a:pt x="128212" y="313349"/>
                      <a:pt x="124357" y="328232"/>
                      <a:pt x="120501" y="343355"/>
                    </a:cubicBezTo>
                    <a:cubicBezTo>
                      <a:pt x="116548" y="358399"/>
                      <a:pt x="112838" y="373842"/>
                      <a:pt x="109032" y="389366"/>
                    </a:cubicBezTo>
                    <a:cubicBezTo>
                      <a:pt x="101467" y="420412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9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79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4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5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4" y="275741"/>
                      <a:pt x="162718" y="268619"/>
                    </a:cubicBezTo>
                    <a:cubicBezTo>
                      <a:pt x="164182" y="261497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2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79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A724B69-568C-5B34-5CE7-E23024C67AF7}"/>
                  </a:ext>
                </a:extLst>
              </p:cNvPr>
              <p:cNvSpPr/>
              <p:nvPr/>
            </p:nvSpPr>
            <p:spPr>
              <a:xfrm>
                <a:off x="450059" y="599541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3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0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3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5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3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9E6B3CE-B970-D745-4ABF-8862E1611138}"/>
                  </a:ext>
                </a:extLst>
              </p:cNvPr>
              <p:cNvSpPr/>
              <p:nvPr/>
            </p:nvSpPr>
            <p:spPr>
              <a:xfrm>
                <a:off x="339246" y="593580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69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6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7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3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8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0" y="1040469"/>
                      <a:pt x="5937" y="1052231"/>
                      <a:pt x="6376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39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2"/>
                      <a:pt x="46934" y="661665"/>
                      <a:pt x="45567" y="629018"/>
                    </a:cubicBezTo>
                    <a:cubicBezTo>
                      <a:pt x="44152" y="596451"/>
                      <a:pt x="43127" y="563244"/>
                      <a:pt x="42297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8" y="398248"/>
                      <a:pt x="41273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8"/>
                    </a:cubicBezTo>
                    <a:cubicBezTo>
                      <a:pt x="42786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7" y="252055"/>
                      <a:pt x="45128" y="244934"/>
                    </a:cubicBezTo>
                    <a:cubicBezTo>
                      <a:pt x="45811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32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71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2" name="Graphic 44">
            <a:extLst>
              <a:ext uri="{FF2B5EF4-FFF2-40B4-BE49-F238E27FC236}">
                <a16:creationId xmlns:a16="http://schemas.microsoft.com/office/drawing/2014/main" id="{8842D13B-5A9D-3ACC-7034-86787D218F2C}"/>
              </a:ext>
            </a:extLst>
          </p:cNvPr>
          <p:cNvGrpSpPr/>
          <p:nvPr/>
        </p:nvGrpSpPr>
        <p:grpSpPr>
          <a:xfrm flipH="1">
            <a:off x="-457772" y="5719672"/>
            <a:ext cx="895101" cy="1533217"/>
            <a:chOff x="3454780" y="5719672"/>
            <a:chExt cx="895101" cy="1533217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552AC2F-60D9-35A3-7683-90092EA8ACCB}"/>
                </a:ext>
              </a:extLst>
            </p:cNvPr>
            <p:cNvSpPr/>
            <p:nvPr/>
          </p:nvSpPr>
          <p:spPr>
            <a:xfrm>
              <a:off x="3506855" y="6058947"/>
              <a:ext cx="266868" cy="960931"/>
            </a:xfrm>
            <a:custGeom>
              <a:avLst/>
              <a:gdLst>
                <a:gd name="connsiteX0" fmla="*/ 0 w 266868"/>
                <a:gd name="connsiteY0" fmla="*/ 0 h 960931"/>
                <a:gd name="connsiteX1" fmla="*/ 5808 w 266868"/>
                <a:gd name="connsiteY1" fmla="*/ 7041 h 960931"/>
                <a:gd name="connsiteX2" fmla="*/ 12787 w 266868"/>
                <a:gd name="connsiteY2" fmla="*/ 15443 h 960931"/>
                <a:gd name="connsiteX3" fmla="*/ 22060 w 266868"/>
                <a:gd name="connsiteY3" fmla="*/ 27206 h 960931"/>
                <a:gd name="connsiteX4" fmla="*/ 45828 w 266868"/>
                <a:gd name="connsiteY4" fmla="*/ 62334 h 960931"/>
                <a:gd name="connsiteX5" fmla="*/ 59592 w 266868"/>
                <a:gd name="connsiteY5" fmla="*/ 85459 h 960931"/>
                <a:gd name="connsiteX6" fmla="*/ 66766 w 266868"/>
                <a:gd name="connsiteY6" fmla="*/ 98502 h 960931"/>
                <a:gd name="connsiteX7" fmla="*/ 74087 w 266868"/>
                <a:gd name="connsiteY7" fmla="*/ 112425 h 960931"/>
                <a:gd name="connsiteX8" fmla="*/ 88924 w 266868"/>
                <a:gd name="connsiteY8" fmla="*/ 143071 h 960931"/>
                <a:gd name="connsiteX9" fmla="*/ 103809 w 266868"/>
                <a:gd name="connsiteY9" fmla="*/ 177079 h 960931"/>
                <a:gd name="connsiteX10" fmla="*/ 118500 w 266868"/>
                <a:gd name="connsiteY10" fmla="*/ 214207 h 960931"/>
                <a:gd name="connsiteX11" fmla="*/ 132800 w 266868"/>
                <a:gd name="connsiteY11" fmla="*/ 254056 h 960931"/>
                <a:gd name="connsiteX12" fmla="*/ 159789 w 266868"/>
                <a:gd name="connsiteY12" fmla="*/ 340235 h 960931"/>
                <a:gd name="connsiteX13" fmla="*/ 166183 w 266868"/>
                <a:gd name="connsiteY13" fmla="*/ 362800 h 960931"/>
                <a:gd name="connsiteX14" fmla="*/ 172235 w 266868"/>
                <a:gd name="connsiteY14" fmla="*/ 385685 h 960931"/>
                <a:gd name="connsiteX15" fmla="*/ 183948 w 266868"/>
                <a:gd name="connsiteY15" fmla="*/ 432095 h 960931"/>
                <a:gd name="connsiteX16" fmla="*/ 194881 w 266868"/>
                <a:gd name="connsiteY16" fmla="*/ 479065 h 960931"/>
                <a:gd name="connsiteX17" fmla="*/ 204983 w 266868"/>
                <a:gd name="connsiteY17" fmla="*/ 526116 h 960931"/>
                <a:gd name="connsiteX18" fmla="*/ 222602 w 266868"/>
                <a:gd name="connsiteY18" fmla="*/ 618616 h 960931"/>
                <a:gd name="connsiteX19" fmla="*/ 237049 w 266868"/>
                <a:gd name="connsiteY19" fmla="*/ 706155 h 960931"/>
                <a:gd name="connsiteX20" fmla="*/ 248372 w 266868"/>
                <a:gd name="connsiteY20" fmla="*/ 785373 h 960931"/>
                <a:gd name="connsiteX21" fmla="*/ 262525 w 266868"/>
                <a:gd name="connsiteY21" fmla="*/ 905319 h 960931"/>
                <a:gd name="connsiteX22" fmla="*/ 265795 w 266868"/>
                <a:gd name="connsiteY22" fmla="*/ 939567 h 960931"/>
                <a:gd name="connsiteX23" fmla="*/ 266869 w 266868"/>
                <a:gd name="connsiteY23" fmla="*/ 952369 h 960931"/>
                <a:gd name="connsiteX24" fmla="*/ 193319 w 266868"/>
                <a:gd name="connsiteY24" fmla="*/ 960931 h 960931"/>
                <a:gd name="connsiteX25" fmla="*/ 193172 w 266868"/>
                <a:gd name="connsiteY25" fmla="*/ 950129 h 960931"/>
                <a:gd name="connsiteX26" fmla="*/ 192391 w 266868"/>
                <a:gd name="connsiteY26" fmla="*/ 917882 h 960931"/>
                <a:gd name="connsiteX27" fmla="*/ 186974 w 266868"/>
                <a:gd name="connsiteY27" fmla="*/ 801456 h 960931"/>
                <a:gd name="connsiteX28" fmla="*/ 181459 w 266868"/>
                <a:gd name="connsiteY28" fmla="*/ 723679 h 960931"/>
                <a:gd name="connsiteX29" fmla="*/ 173504 w 266868"/>
                <a:gd name="connsiteY29" fmla="*/ 637180 h 960931"/>
                <a:gd name="connsiteX30" fmla="*/ 162815 w 266868"/>
                <a:gd name="connsiteY30" fmla="*/ 545240 h 960931"/>
                <a:gd name="connsiteX31" fmla="*/ 156324 w 266868"/>
                <a:gd name="connsiteY31" fmla="*/ 498269 h 960931"/>
                <a:gd name="connsiteX32" fmla="*/ 149003 w 266868"/>
                <a:gd name="connsiteY32" fmla="*/ 451219 h 960931"/>
                <a:gd name="connsiteX33" fmla="*/ 140902 w 266868"/>
                <a:gd name="connsiteY33" fmla="*/ 404569 h 960931"/>
                <a:gd name="connsiteX34" fmla="*/ 136607 w 266868"/>
                <a:gd name="connsiteY34" fmla="*/ 381444 h 960931"/>
                <a:gd name="connsiteX35" fmla="*/ 131970 w 266868"/>
                <a:gd name="connsiteY35" fmla="*/ 358719 h 960931"/>
                <a:gd name="connsiteX36" fmla="*/ 111862 w 266868"/>
                <a:gd name="connsiteY36" fmla="*/ 271020 h 960931"/>
                <a:gd name="connsiteX37" fmla="*/ 100784 w 266868"/>
                <a:gd name="connsiteY37" fmla="*/ 230051 h 960931"/>
                <a:gd name="connsiteX38" fmla="*/ 89168 w 266868"/>
                <a:gd name="connsiteY38" fmla="*/ 191642 h 960931"/>
                <a:gd name="connsiteX39" fmla="*/ 77113 w 266868"/>
                <a:gd name="connsiteY39" fmla="*/ 156114 h 960931"/>
                <a:gd name="connsiteX40" fmla="*/ 64863 w 266868"/>
                <a:gd name="connsiteY40" fmla="*/ 123787 h 960931"/>
                <a:gd name="connsiteX41" fmla="*/ 58713 w 266868"/>
                <a:gd name="connsiteY41" fmla="*/ 108984 h 960931"/>
                <a:gd name="connsiteX42" fmla="*/ 52661 w 266868"/>
                <a:gd name="connsiteY42" fmla="*/ 94981 h 960931"/>
                <a:gd name="connsiteX43" fmla="*/ 40850 w 266868"/>
                <a:gd name="connsiteY43" fmla="*/ 69935 h 960931"/>
                <a:gd name="connsiteX44" fmla="*/ 20059 w 266868"/>
                <a:gd name="connsiteY44" fmla="*/ 31287 h 960931"/>
                <a:gd name="connsiteX45" fmla="*/ 11665 w 266868"/>
                <a:gd name="connsiteY45" fmla="*/ 17844 h 960931"/>
                <a:gd name="connsiteX46" fmla="*/ 5320 w 266868"/>
                <a:gd name="connsiteY46" fmla="*/ 8162 h 960931"/>
                <a:gd name="connsiteX47" fmla="*/ 0 w 266868"/>
                <a:gd name="connsiteY47" fmla="*/ 0 h 96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868" h="960931">
                  <a:moveTo>
                    <a:pt x="0" y="0"/>
                  </a:moveTo>
                  <a:cubicBezTo>
                    <a:pt x="0" y="0"/>
                    <a:pt x="2001" y="2400"/>
                    <a:pt x="5808" y="7041"/>
                  </a:cubicBezTo>
                  <a:cubicBezTo>
                    <a:pt x="7711" y="9362"/>
                    <a:pt x="10054" y="12163"/>
                    <a:pt x="12787" y="15443"/>
                  </a:cubicBezTo>
                  <a:cubicBezTo>
                    <a:pt x="15520" y="18804"/>
                    <a:pt x="18790" y="22325"/>
                    <a:pt x="22060" y="27206"/>
                  </a:cubicBezTo>
                  <a:cubicBezTo>
                    <a:pt x="28698" y="36728"/>
                    <a:pt x="37239" y="47771"/>
                    <a:pt x="45828" y="62334"/>
                  </a:cubicBezTo>
                  <a:cubicBezTo>
                    <a:pt x="50221" y="69455"/>
                    <a:pt x="55053" y="76817"/>
                    <a:pt x="59592" y="85459"/>
                  </a:cubicBezTo>
                  <a:cubicBezTo>
                    <a:pt x="61934" y="89700"/>
                    <a:pt x="64277" y="94021"/>
                    <a:pt x="66766" y="98502"/>
                  </a:cubicBezTo>
                  <a:cubicBezTo>
                    <a:pt x="69206" y="102983"/>
                    <a:pt x="71793" y="107464"/>
                    <a:pt x="74087" y="112425"/>
                  </a:cubicBezTo>
                  <a:cubicBezTo>
                    <a:pt x="78821" y="122187"/>
                    <a:pt x="83946" y="132269"/>
                    <a:pt x="88924" y="143071"/>
                  </a:cubicBezTo>
                  <a:cubicBezTo>
                    <a:pt x="93707" y="154034"/>
                    <a:pt x="98831" y="165236"/>
                    <a:pt x="103809" y="177079"/>
                  </a:cubicBezTo>
                  <a:cubicBezTo>
                    <a:pt x="108543" y="189162"/>
                    <a:pt x="113668" y="201324"/>
                    <a:pt x="118500" y="214207"/>
                  </a:cubicBezTo>
                  <a:cubicBezTo>
                    <a:pt x="123137" y="227250"/>
                    <a:pt x="128261" y="240293"/>
                    <a:pt x="132800" y="254056"/>
                  </a:cubicBezTo>
                  <a:cubicBezTo>
                    <a:pt x="142122" y="281502"/>
                    <a:pt x="151297" y="310308"/>
                    <a:pt x="159789" y="340235"/>
                  </a:cubicBezTo>
                  <a:cubicBezTo>
                    <a:pt x="161937" y="347676"/>
                    <a:pt x="164035" y="355198"/>
                    <a:pt x="166183" y="362800"/>
                  </a:cubicBezTo>
                  <a:cubicBezTo>
                    <a:pt x="168184" y="370401"/>
                    <a:pt x="170234" y="378083"/>
                    <a:pt x="172235" y="385685"/>
                  </a:cubicBezTo>
                  <a:cubicBezTo>
                    <a:pt x="176383" y="400968"/>
                    <a:pt x="180141" y="416572"/>
                    <a:pt x="183948" y="432095"/>
                  </a:cubicBezTo>
                  <a:cubicBezTo>
                    <a:pt x="187853" y="447618"/>
                    <a:pt x="191220" y="463382"/>
                    <a:pt x="194881" y="479065"/>
                  </a:cubicBezTo>
                  <a:cubicBezTo>
                    <a:pt x="198346" y="494749"/>
                    <a:pt x="201665" y="510512"/>
                    <a:pt x="204983" y="526116"/>
                  </a:cubicBezTo>
                  <a:cubicBezTo>
                    <a:pt x="211328" y="557402"/>
                    <a:pt x="217331" y="588449"/>
                    <a:pt x="222602" y="618616"/>
                  </a:cubicBezTo>
                  <a:cubicBezTo>
                    <a:pt x="228020" y="648783"/>
                    <a:pt x="232705" y="678229"/>
                    <a:pt x="237049" y="706155"/>
                  </a:cubicBezTo>
                  <a:cubicBezTo>
                    <a:pt x="241295" y="734161"/>
                    <a:pt x="245102" y="760727"/>
                    <a:pt x="248372" y="785373"/>
                  </a:cubicBezTo>
                  <a:cubicBezTo>
                    <a:pt x="254912" y="834664"/>
                    <a:pt x="259548" y="876113"/>
                    <a:pt x="262525" y="905319"/>
                  </a:cubicBezTo>
                  <a:cubicBezTo>
                    <a:pt x="263989" y="919962"/>
                    <a:pt x="265112" y="931565"/>
                    <a:pt x="265795" y="939567"/>
                  </a:cubicBezTo>
                  <a:cubicBezTo>
                    <a:pt x="266478" y="947888"/>
                    <a:pt x="266869" y="952369"/>
                    <a:pt x="266869" y="952369"/>
                  </a:cubicBezTo>
                  <a:lnTo>
                    <a:pt x="193319" y="960931"/>
                  </a:lnTo>
                  <a:cubicBezTo>
                    <a:pt x="193319" y="960931"/>
                    <a:pt x="193270" y="957170"/>
                    <a:pt x="193172" y="950129"/>
                  </a:cubicBezTo>
                  <a:cubicBezTo>
                    <a:pt x="193075" y="942847"/>
                    <a:pt x="192782" y="931805"/>
                    <a:pt x="192391" y="917882"/>
                  </a:cubicBezTo>
                  <a:cubicBezTo>
                    <a:pt x="191562" y="889876"/>
                    <a:pt x="189903" y="849707"/>
                    <a:pt x="186974" y="801456"/>
                  </a:cubicBezTo>
                  <a:cubicBezTo>
                    <a:pt x="185510" y="777371"/>
                    <a:pt x="183655" y="751205"/>
                    <a:pt x="181459" y="723679"/>
                  </a:cubicBezTo>
                  <a:cubicBezTo>
                    <a:pt x="179165" y="696153"/>
                    <a:pt x="176676" y="667027"/>
                    <a:pt x="173504" y="637180"/>
                  </a:cubicBezTo>
                  <a:cubicBezTo>
                    <a:pt x="170478" y="607173"/>
                    <a:pt x="166817" y="576447"/>
                    <a:pt x="162815" y="545240"/>
                  </a:cubicBezTo>
                  <a:cubicBezTo>
                    <a:pt x="160717" y="529716"/>
                    <a:pt x="158569" y="513953"/>
                    <a:pt x="156324" y="498269"/>
                  </a:cubicBezTo>
                  <a:cubicBezTo>
                    <a:pt x="153884" y="482666"/>
                    <a:pt x="151688" y="466823"/>
                    <a:pt x="149003" y="451219"/>
                  </a:cubicBezTo>
                  <a:cubicBezTo>
                    <a:pt x="146368" y="435616"/>
                    <a:pt x="143830" y="419932"/>
                    <a:pt x="140902" y="404569"/>
                  </a:cubicBezTo>
                  <a:cubicBezTo>
                    <a:pt x="139486" y="396807"/>
                    <a:pt x="138071" y="389125"/>
                    <a:pt x="136607" y="381444"/>
                  </a:cubicBezTo>
                  <a:cubicBezTo>
                    <a:pt x="135045" y="373842"/>
                    <a:pt x="133532" y="366240"/>
                    <a:pt x="131970" y="358719"/>
                  </a:cubicBezTo>
                  <a:cubicBezTo>
                    <a:pt x="125870" y="328392"/>
                    <a:pt x="118988" y="299106"/>
                    <a:pt x="111862" y="271020"/>
                  </a:cubicBezTo>
                  <a:cubicBezTo>
                    <a:pt x="108397" y="256856"/>
                    <a:pt x="104395" y="243493"/>
                    <a:pt x="100784" y="230051"/>
                  </a:cubicBezTo>
                  <a:cubicBezTo>
                    <a:pt x="97025" y="216768"/>
                    <a:pt x="92926" y="204125"/>
                    <a:pt x="89168" y="191642"/>
                  </a:cubicBezTo>
                  <a:cubicBezTo>
                    <a:pt x="85215" y="179319"/>
                    <a:pt x="81017" y="167637"/>
                    <a:pt x="77113" y="156114"/>
                  </a:cubicBezTo>
                  <a:cubicBezTo>
                    <a:pt x="73062" y="144752"/>
                    <a:pt x="68767" y="134189"/>
                    <a:pt x="64863" y="123787"/>
                  </a:cubicBezTo>
                  <a:cubicBezTo>
                    <a:pt x="62959" y="118506"/>
                    <a:pt x="60763" y="113785"/>
                    <a:pt x="58713" y="108984"/>
                  </a:cubicBezTo>
                  <a:cubicBezTo>
                    <a:pt x="56663" y="104183"/>
                    <a:pt x="54613" y="99542"/>
                    <a:pt x="52661" y="94981"/>
                  </a:cubicBezTo>
                  <a:cubicBezTo>
                    <a:pt x="48854" y="85699"/>
                    <a:pt x="44657" y="77697"/>
                    <a:pt x="40850" y="69935"/>
                  </a:cubicBezTo>
                  <a:cubicBezTo>
                    <a:pt x="33432" y="54012"/>
                    <a:pt x="25965" y="41929"/>
                    <a:pt x="20059" y="31287"/>
                  </a:cubicBezTo>
                  <a:cubicBezTo>
                    <a:pt x="17180" y="25846"/>
                    <a:pt x="14154" y="21685"/>
                    <a:pt x="11665" y="17844"/>
                  </a:cubicBezTo>
                  <a:cubicBezTo>
                    <a:pt x="9175" y="14003"/>
                    <a:pt x="7028" y="10802"/>
                    <a:pt x="5320" y="8162"/>
                  </a:cubicBezTo>
                  <a:cubicBezTo>
                    <a:pt x="1806" y="280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33DB5BF8-36A3-6BB6-D6D8-906921287BFB}"/>
                </a:ext>
              </a:extLst>
            </p:cNvPr>
            <p:cNvSpPr/>
            <p:nvPr/>
          </p:nvSpPr>
          <p:spPr>
            <a:xfrm>
              <a:off x="3673624" y="6059187"/>
              <a:ext cx="111826" cy="1022384"/>
            </a:xfrm>
            <a:custGeom>
              <a:avLst/>
              <a:gdLst>
                <a:gd name="connsiteX0" fmla="*/ 0 w 111826"/>
                <a:gd name="connsiteY0" fmla="*/ 0 h 1022384"/>
                <a:gd name="connsiteX1" fmla="*/ 7858 w 111826"/>
                <a:gd name="connsiteY1" fmla="*/ 42329 h 1022384"/>
                <a:gd name="connsiteX2" fmla="*/ 16838 w 111826"/>
                <a:gd name="connsiteY2" fmla="*/ 90900 h 1022384"/>
                <a:gd name="connsiteX3" fmla="*/ 27868 w 111826"/>
                <a:gd name="connsiteY3" fmla="*/ 154354 h 1022384"/>
                <a:gd name="connsiteX4" fmla="*/ 40411 w 111826"/>
                <a:gd name="connsiteY4" fmla="*/ 229811 h 1022384"/>
                <a:gd name="connsiteX5" fmla="*/ 53345 w 111826"/>
                <a:gd name="connsiteY5" fmla="*/ 314549 h 1022384"/>
                <a:gd name="connsiteX6" fmla="*/ 65936 w 111826"/>
                <a:gd name="connsiteY6" fmla="*/ 405769 h 1022384"/>
                <a:gd name="connsiteX7" fmla="*/ 77650 w 111826"/>
                <a:gd name="connsiteY7" fmla="*/ 500590 h 1022384"/>
                <a:gd name="connsiteX8" fmla="*/ 87948 w 111826"/>
                <a:gd name="connsiteY8" fmla="*/ 595971 h 1022384"/>
                <a:gd name="connsiteX9" fmla="*/ 92389 w 111826"/>
                <a:gd name="connsiteY9" fmla="*/ 643021 h 1022384"/>
                <a:gd name="connsiteX10" fmla="*/ 94537 w 111826"/>
                <a:gd name="connsiteY10" fmla="*/ 666146 h 1022384"/>
                <a:gd name="connsiteX11" fmla="*/ 96391 w 111826"/>
                <a:gd name="connsiteY11" fmla="*/ 689032 h 1022384"/>
                <a:gd name="connsiteX12" fmla="*/ 100003 w 111826"/>
                <a:gd name="connsiteY12" fmla="*/ 733681 h 1022384"/>
                <a:gd name="connsiteX13" fmla="*/ 102980 w 111826"/>
                <a:gd name="connsiteY13" fmla="*/ 776571 h 1022384"/>
                <a:gd name="connsiteX14" fmla="*/ 107616 w 111826"/>
                <a:gd name="connsiteY14" fmla="*/ 855468 h 1022384"/>
                <a:gd name="connsiteX15" fmla="*/ 110301 w 111826"/>
                <a:gd name="connsiteY15" fmla="*/ 922683 h 1022384"/>
                <a:gd name="connsiteX16" fmla="*/ 111570 w 111826"/>
                <a:gd name="connsiteY16" fmla="*/ 974934 h 1022384"/>
                <a:gd name="connsiteX17" fmla="*/ 111814 w 111826"/>
                <a:gd name="connsiteY17" fmla="*/ 1009262 h 1022384"/>
                <a:gd name="connsiteX18" fmla="*/ 111765 w 111826"/>
                <a:gd name="connsiteY18" fmla="*/ 1018784 h 1022384"/>
                <a:gd name="connsiteX19" fmla="*/ 111716 w 111826"/>
                <a:gd name="connsiteY19" fmla="*/ 1022385 h 1022384"/>
                <a:gd name="connsiteX20" fmla="*/ 38264 w 111826"/>
                <a:gd name="connsiteY20" fmla="*/ 1012062 h 1022384"/>
                <a:gd name="connsiteX21" fmla="*/ 38459 w 111826"/>
                <a:gd name="connsiteY21" fmla="*/ 1009742 h 1022384"/>
                <a:gd name="connsiteX22" fmla="*/ 39044 w 111826"/>
                <a:gd name="connsiteY22" fmla="*/ 1002060 h 1022384"/>
                <a:gd name="connsiteX23" fmla="*/ 41046 w 111826"/>
                <a:gd name="connsiteY23" fmla="*/ 971173 h 1022384"/>
                <a:gd name="connsiteX24" fmla="*/ 43339 w 111826"/>
                <a:gd name="connsiteY24" fmla="*/ 922043 h 1022384"/>
                <a:gd name="connsiteX25" fmla="*/ 45341 w 111826"/>
                <a:gd name="connsiteY25" fmla="*/ 857709 h 1022384"/>
                <a:gd name="connsiteX26" fmla="*/ 46317 w 111826"/>
                <a:gd name="connsiteY26" fmla="*/ 781132 h 1022384"/>
                <a:gd name="connsiteX27" fmla="*/ 46463 w 111826"/>
                <a:gd name="connsiteY27" fmla="*/ 739202 h 1022384"/>
                <a:gd name="connsiteX28" fmla="*/ 46072 w 111826"/>
                <a:gd name="connsiteY28" fmla="*/ 695353 h 1022384"/>
                <a:gd name="connsiteX29" fmla="*/ 45877 w 111826"/>
                <a:gd name="connsiteY29" fmla="*/ 672788 h 1022384"/>
                <a:gd name="connsiteX30" fmla="*/ 45389 w 111826"/>
                <a:gd name="connsiteY30" fmla="*/ 649903 h 1022384"/>
                <a:gd name="connsiteX31" fmla="*/ 44364 w 111826"/>
                <a:gd name="connsiteY31" fmla="*/ 603333 h 1022384"/>
                <a:gd name="connsiteX32" fmla="*/ 41046 w 111826"/>
                <a:gd name="connsiteY32" fmla="*/ 508272 h 1022384"/>
                <a:gd name="connsiteX33" fmla="*/ 36214 w 111826"/>
                <a:gd name="connsiteY33" fmla="*/ 413211 h 1022384"/>
                <a:gd name="connsiteX34" fmla="*/ 30308 w 111826"/>
                <a:gd name="connsiteY34" fmla="*/ 321191 h 1022384"/>
                <a:gd name="connsiteX35" fmla="*/ 23573 w 111826"/>
                <a:gd name="connsiteY35" fmla="*/ 235252 h 1022384"/>
                <a:gd name="connsiteX36" fmla="*/ 16545 w 111826"/>
                <a:gd name="connsiteY36" fmla="*/ 158435 h 1022384"/>
                <a:gd name="connsiteX37" fmla="*/ 10152 w 111826"/>
                <a:gd name="connsiteY37" fmla="*/ 93460 h 1022384"/>
                <a:gd name="connsiteX38" fmla="*/ 4685 w 111826"/>
                <a:gd name="connsiteY38" fmla="*/ 43449 h 1022384"/>
                <a:gd name="connsiteX39" fmla="*/ 0 w 111826"/>
                <a:gd name="connsiteY39" fmla="*/ 0 h 10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26" h="1022384">
                  <a:moveTo>
                    <a:pt x="0" y="0"/>
                  </a:moveTo>
                  <a:cubicBezTo>
                    <a:pt x="0" y="0"/>
                    <a:pt x="2831" y="15363"/>
                    <a:pt x="7858" y="42329"/>
                  </a:cubicBezTo>
                  <a:cubicBezTo>
                    <a:pt x="10347" y="55772"/>
                    <a:pt x="13373" y="72176"/>
                    <a:pt x="16838" y="90900"/>
                  </a:cubicBezTo>
                  <a:cubicBezTo>
                    <a:pt x="20450" y="109624"/>
                    <a:pt x="23915" y="130989"/>
                    <a:pt x="27868" y="154354"/>
                  </a:cubicBezTo>
                  <a:cubicBezTo>
                    <a:pt x="31724" y="177719"/>
                    <a:pt x="36214" y="202925"/>
                    <a:pt x="40411" y="229811"/>
                  </a:cubicBezTo>
                  <a:cubicBezTo>
                    <a:pt x="44511" y="256776"/>
                    <a:pt x="48854" y="285183"/>
                    <a:pt x="53345" y="314549"/>
                  </a:cubicBezTo>
                  <a:cubicBezTo>
                    <a:pt x="57542" y="344076"/>
                    <a:pt x="61641" y="374642"/>
                    <a:pt x="65936" y="405769"/>
                  </a:cubicBezTo>
                  <a:cubicBezTo>
                    <a:pt x="70036" y="436896"/>
                    <a:pt x="73745" y="468743"/>
                    <a:pt x="77650" y="500590"/>
                  </a:cubicBezTo>
                  <a:cubicBezTo>
                    <a:pt x="81213" y="532517"/>
                    <a:pt x="84678" y="564444"/>
                    <a:pt x="87948" y="595971"/>
                  </a:cubicBezTo>
                  <a:cubicBezTo>
                    <a:pt x="89412" y="611814"/>
                    <a:pt x="90925" y="627498"/>
                    <a:pt x="92389" y="643021"/>
                  </a:cubicBezTo>
                  <a:cubicBezTo>
                    <a:pt x="93121" y="650783"/>
                    <a:pt x="93853" y="658465"/>
                    <a:pt x="94537" y="666146"/>
                  </a:cubicBezTo>
                  <a:cubicBezTo>
                    <a:pt x="95171" y="673828"/>
                    <a:pt x="95805" y="681430"/>
                    <a:pt x="96391" y="689032"/>
                  </a:cubicBezTo>
                  <a:cubicBezTo>
                    <a:pt x="97611" y="704155"/>
                    <a:pt x="98831" y="719118"/>
                    <a:pt x="100003" y="733681"/>
                  </a:cubicBezTo>
                  <a:cubicBezTo>
                    <a:pt x="101028" y="748324"/>
                    <a:pt x="102004" y="762648"/>
                    <a:pt x="102980" y="776571"/>
                  </a:cubicBezTo>
                  <a:cubicBezTo>
                    <a:pt x="105030" y="804417"/>
                    <a:pt x="106201" y="830983"/>
                    <a:pt x="107616" y="855468"/>
                  </a:cubicBezTo>
                  <a:cubicBezTo>
                    <a:pt x="108641" y="880033"/>
                    <a:pt x="109812" y="902518"/>
                    <a:pt x="110301" y="922683"/>
                  </a:cubicBezTo>
                  <a:cubicBezTo>
                    <a:pt x="110984" y="942767"/>
                    <a:pt x="111326" y="960371"/>
                    <a:pt x="111570" y="974934"/>
                  </a:cubicBezTo>
                  <a:cubicBezTo>
                    <a:pt x="111765" y="989658"/>
                    <a:pt x="111863" y="1001020"/>
                    <a:pt x="111814" y="1009262"/>
                  </a:cubicBezTo>
                  <a:cubicBezTo>
                    <a:pt x="111814" y="1013423"/>
                    <a:pt x="111814" y="1016223"/>
                    <a:pt x="111765" y="1018784"/>
                  </a:cubicBezTo>
                  <a:cubicBezTo>
                    <a:pt x="111716" y="1021185"/>
                    <a:pt x="111716" y="1022385"/>
                    <a:pt x="111716" y="1022385"/>
                  </a:cubicBezTo>
                  <a:lnTo>
                    <a:pt x="38264" y="1012062"/>
                  </a:lnTo>
                  <a:cubicBezTo>
                    <a:pt x="38264" y="1012062"/>
                    <a:pt x="38313" y="1011262"/>
                    <a:pt x="38459" y="1009742"/>
                  </a:cubicBezTo>
                  <a:cubicBezTo>
                    <a:pt x="38605" y="1008382"/>
                    <a:pt x="38800" y="1005421"/>
                    <a:pt x="39044" y="1002060"/>
                  </a:cubicBezTo>
                  <a:cubicBezTo>
                    <a:pt x="39582" y="995259"/>
                    <a:pt x="40216" y="984617"/>
                    <a:pt x="41046" y="971173"/>
                  </a:cubicBezTo>
                  <a:cubicBezTo>
                    <a:pt x="41778" y="957650"/>
                    <a:pt x="42656" y="941167"/>
                    <a:pt x="43339" y="922043"/>
                  </a:cubicBezTo>
                  <a:cubicBezTo>
                    <a:pt x="44218" y="902998"/>
                    <a:pt x="44657" y="881314"/>
                    <a:pt x="45341" y="857709"/>
                  </a:cubicBezTo>
                  <a:cubicBezTo>
                    <a:pt x="45682" y="834023"/>
                    <a:pt x="46365" y="808338"/>
                    <a:pt x="46317" y="781132"/>
                  </a:cubicBezTo>
                  <a:cubicBezTo>
                    <a:pt x="46365" y="767529"/>
                    <a:pt x="46414" y="753526"/>
                    <a:pt x="46463" y="739202"/>
                  </a:cubicBezTo>
                  <a:cubicBezTo>
                    <a:pt x="46365" y="724879"/>
                    <a:pt x="46219" y="710236"/>
                    <a:pt x="46072" y="695353"/>
                  </a:cubicBezTo>
                  <a:cubicBezTo>
                    <a:pt x="46024" y="687911"/>
                    <a:pt x="45926" y="680390"/>
                    <a:pt x="45877" y="672788"/>
                  </a:cubicBezTo>
                  <a:cubicBezTo>
                    <a:pt x="45731" y="665186"/>
                    <a:pt x="45536" y="657585"/>
                    <a:pt x="45389" y="649903"/>
                  </a:cubicBezTo>
                  <a:cubicBezTo>
                    <a:pt x="45048" y="634540"/>
                    <a:pt x="44706" y="619016"/>
                    <a:pt x="44364" y="603333"/>
                  </a:cubicBezTo>
                  <a:cubicBezTo>
                    <a:pt x="43388" y="572046"/>
                    <a:pt x="42266" y="540119"/>
                    <a:pt x="41046" y="508272"/>
                  </a:cubicBezTo>
                  <a:cubicBezTo>
                    <a:pt x="39435" y="476505"/>
                    <a:pt x="38069" y="444578"/>
                    <a:pt x="36214" y="413211"/>
                  </a:cubicBezTo>
                  <a:cubicBezTo>
                    <a:pt x="34213" y="381924"/>
                    <a:pt x="32358" y="351037"/>
                    <a:pt x="30308" y="321191"/>
                  </a:cubicBezTo>
                  <a:cubicBezTo>
                    <a:pt x="27966" y="291344"/>
                    <a:pt x="25721" y="262538"/>
                    <a:pt x="23573" y="235252"/>
                  </a:cubicBezTo>
                  <a:cubicBezTo>
                    <a:pt x="21377" y="207886"/>
                    <a:pt x="18693" y="182280"/>
                    <a:pt x="16545" y="158435"/>
                  </a:cubicBezTo>
                  <a:cubicBezTo>
                    <a:pt x="14300" y="134670"/>
                    <a:pt x="12397" y="112745"/>
                    <a:pt x="10152" y="93460"/>
                  </a:cubicBezTo>
                  <a:cubicBezTo>
                    <a:pt x="8053" y="74176"/>
                    <a:pt x="6198" y="57293"/>
                    <a:pt x="4685" y="43449"/>
                  </a:cubicBezTo>
                  <a:cubicBezTo>
                    <a:pt x="1708" y="1584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01464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72060E9-A37B-7061-60E7-73B5BB0C926E}"/>
                </a:ext>
              </a:extLst>
            </p:cNvPr>
            <p:cNvSpPr/>
            <p:nvPr/>
          </p:nvSpPr>
          <p:spPr>
            <a:xfrm>
              <a:off x="3454780" y="6168091"/>
              <a:ext cx="157495" cy="1020864"/>
            </a:xfrm>
            <a:custGeom>
              <a:avLst/>
              <a:gdLst>
                <a:gd name="connsiteX0" fmla="*/ 0 w 157495"/>
                <a:gd name="connsiteY0" fmla="*/ 0 h 1020864"/>
                <a:gd name="connsiteX1" fmla="*/ 4685 w 157495"/>
                <a:gd name="connsiteY1" fmla="*/ 9042 h 1020864"/>
                <a:gd name="connsiteX2" fmla="*/ 17375 w 157495"/>
                <a:gd name="connsiteY2" fmla="*/ 35368 h 1020864"/>
                <a:gd name="connsiteX3" fmla="*/ 25769 w 157495"/>
                <a:gd name="connsiteY3" fmla="*/ 55212 h 1020864"/>
                <a:gd name="connsiteX4" fmla="*/ 34847 w 157495"/>
                <a:gd name="connsiteY4" fmla="*/ 79377 h 1020864"/>
                <a:gd name="connsiteX5" fmla="*/ 44218 w 157495"/>
                <a:gd name="connsiteY5" fmla="*/ 107784 h 1020864"/>
                <a:gd name="connsiteX6" fmla="*/ 53735 w 157495"/>
                <a:gd name="connsiteY6" fmla="*/ 140031 h 1020864"/>
                <a:gd name="connsiteX7" fmla="*/ 72379 w 157495"/>
                <a:gd name="connsiteY7" fmla="*/ 214767 h 1020864"/>
                <a:gd name="connsiteX8" fmla="*/ 81213 w 157495"/>
                <a:gd name="connsiteY8" fmla="*/ 256456 h 1020864"/>
                <a:gd name="connsiteX9" fmla="*/ 89607 w 157495"/>
                <a:gd name="connsiteY9" fmla="*/ 300386 h 1020864"/>
                <a:gd name="connsiteX10" fmla="*/ 97465 w 157495"/>
                <a:gd name="connsiteY10" fmla="*/ 346236 h 1020864"/>
                <a:gd name="connsiteX11" fmla="*/ 104785 w 157495"/>
                <a:gd name="connsiteY11" fmla="*/ 393526 h 1020864"/>
                <a:gd name="connsiteX12" fmla="*/ 117817 w 157495"/>
                <a:gd name="connsiteY12" fmla="*/ 490668 h 1020864"/>
                <a:gd name="connsiteX13" fmla="*/ 123527 w 157495"/>
                <a:gd name="connsiteY13" fmla="*/ 539719 h 1020864"/>
                <a:gd name="connsiteX14" fmla="*/ 128749 w 157495"/>
                <a:gd name="connsiteY14" fmla="*/ 588529 h 1020864"/>
                <a:gd name="connsiteX15" fmla="*/ 137632 w 157495"/>
                <a:gd name="connsiteY15" fmla="*/ 683750 h 1020864"/>
                <a:gd name="connsiteX16" fmla="*/ 144562 w 157495"/>
                <a:gd name="connsiteY16" fmla="*/ 773130 h 1020864"/>
                <a:gd name="connsiteX17" fmla="*/ 149784 w 157495"/>
                <a:gd name="connsiteY17" fmla="*/ 853468 h 1020864"/>
                <a:gd name="connsiteX18" fmla="*/ 155836 w 157495"/>
                <a:gd name="connsiteY18" fmla="*/ 974214 h 1020864"/>
                <a:gd name="connsiteX19" fmla="*/ 157105 w 157495"/>
                <a:gd name="connsiteY19" fmla="*/ 1008382 h 1020864"/>
                <a:gd name="connsiteX20" fmla="*/ 157496 w 157495"/>
                <a:gd name="connsiteY20" fmla="*/ 1020864 h 1020864"/>
                <a:gd name="connsiteX21" fmla="*/ 83799 w 157495"/>
                <a:gd name="connsiteY21" fmla="*/ 1019344 h 1020864"/>
                <a:gd name="connsiteX22" fmla="*/ 84238 w 157495"/>
                <a:gd name="connsiteY22" fmla="*/ 1008142 h 1020864"/>
                <a:gd name="connsiteX23" fmla="*/ 85312 w 157495"/>
                <a:gd name="connsiteY23" fmla="*/ 975414 h 1020864"/>
                <a:gd name="connsiteX24" fmla="*/ 87655 w 157495"/>
                <a:gd name="connsiteY24" fmla="*/ 857629 h 1020864"/>
                <a:gd name="connsiteX25" fmla="*/ 88045 w 157495"/>
                <a:gd name="connsiteY25" fmla="*/ 778731 h 1020864"/>
                <a:gd name="connsiteX26" fmla="*/ 87411 w 157495"/>
                <a:gd name="connsiteY26" fmla="*/ 690632 h 1020864"/>
                <a:gd name="connsiteX27" fmla="*/ 85263 w 157495"/>
                <a:gd name="connsiteY27" fmla="*/ 596451 h 1020864"/>
                <a:gd name="connsiteX28" fmla="*/ 83555 w 157495"/>
                <a:gd name="connsiteY28" fmla="*/ 548040 h 1020864"/>
                <a:gd name="connsiteX29" fmla="*/ 81359 w 157495"/>
                <a:gd name="connsiteY29" fmla="*/ 499310 h 1020864"/>
                <a:gd name="connsiteX30" fmla="*/ 75307 w 157495"/>
                <a:gd name="connsiteY30" fmla="*/ 402488 h 1020864"/>
                <a:gd name="connsiteX31" fmla="*/ 71403 w 157495"/>
                <a:gd name="connsiteY31" fmla="*/ 355198 h 1020864"/>
                <a:gd name="connsiteX32" fmla="*/ 66864 w 157495"/>
                <a:gd name="connsiteY32" fmla="*/ 309268 h 1020864"/>
                <a:gd name="connsiteX33" fmla="*/ 61690 w 157495"/>
                <a:gd name="connsiteY33" fmla="*/ 265098 h 1020864"/>
                <a:gd name="connsiteX34" fmla="*/ 55931 w 157495"/>
                <a:gd name="connsiteY34" fmla="*/ 223089 h 1020864"/>
                <a:gd name="connsiteX35" fmla="*/ 42900 w 157495"/>
                <a:gd name="connsiteY35" fmla="*/ 147152 h 1020864"/>
                <a:gd name="connsiteX36" fmla="*/ 35823 w 157495"/>
                <a:gd name="connsiteY36" fmla="*/ 114025 h 1020864"/>
                <a:gd name="connsiteX37" fmla="*/ 28600 w 157495"/>
                <a:gd name="connsiteY37" fmla="*/ 84579 h 1020864"/>
                <a:gd name="connsiteX38" fmla="*/ 21377 w 157495"/>
                <a:gd name="connsiteY38" fmla="*/ 59293 h 1020864"/>
                <a:gd name="connsiteX39" fmla="*/ 14544 w 157495"/>
                <a:gd name="connsiteY39" fmla="*/ 38488 h 1020864"/>
                <a:gd name="connsiteX40" fmla="*/ 3856 w 157495"/>
                <a:gd name="connsiteY40" fmla="*/ 10082 h 1020864"/>
                <a:gd name="connsiteX41" fmla="*/ 0 w 157495"/>
                <a:gd name="connsiteY41" fmla="*/ 0 h 1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7495" h="1020864">
                  <a:moveTo>
                    <a:pt x="0" y="0"/>
                  </a:moveTo>
                  <a:cubicBezTo>
                    <a:pt x="0" y="0"/>
                    <a:pt x="1611" y="3121"/>
                    <a:pt x="4685" y="9042"/>
                  </a:cubicBezTo>
                  <a:cubicBezTo>
                    <a:pt x="7663" y="15043"/>
                    <a:pt x="12397" y="23285"/>
                    <a:pt x="17375" y="35368"/>
                  </a:cubicBezTo>
                  <a:cubicBezTo>
                    <a:pt x="19864" y="41369"/>
                    <a:pt x="22988" y="47690"/>
                    <a:pt x="25769" y="55212"/>
                  </a:cubicBezTo>
                  <a:cubicBezTo>
                    <a:pt x="28551" y="62654"/>
                    <a:pt x="31626" y="70736"/>
                    <a:pt x="34847" y="79377"/>
                  </a:cubicBezTo>
                  <a:cubicBezTo>
                    <a:pt x="37873" y="88179"/>
                    <a:pt x="40899" y="97782"/>
                    <a:pt x="44218" y="107784"/>
                  </a:cubicBezTo>
                  <a:cubicBezTo>
                    <a:pt x="47537" y="117786"/>
                    <a:pt x="50416" y="128748"/>
                    <a:pt x="53735" y="140031"/>
                  </a:cubicBezTo>
                  <a:cubicBezTo>
                    <a:pt x="60080" y="162756"/>
                    <a:pt x="66327" y="187881"/>
                    <a:pt x="72379" y="214767"/>
                  </a:cubicBezTo>
                  <a:cubicBezTo>
                    <a:pt x="75502" y="228210"/>
                    <a:pt x="78187" y="242213"/>
                    <a:pt x="81213" y="256456"/>
                  </a:cubicBezTo>
                  <a:cubicBezTo>
                    <a:pt x="84092" y="270780"/>
                    <a:pt x="86728" y="285503"/>
                    <a:pt x="89607" y="300386"/>
                  </a:cubicBezTo>
                  <a:cubicBezTo>
                    <a:pt x="92194" y="315429"/>
                    <a:pt x="94829" y="330713"/>
                    <a:pt x="97465" y="346236"/>
                  </a:cubicBezTo>
                  <a:cubicBezTo>
                    <a:pt x="99856" y="361840"/>
                    <a:pt x="102492" y="377523"/>
                    <a:pt x="104785" y="393526"/>
                  </a:cubicBezTo>
                  <a:cubicBezTo>
                    <a:pt x="109471" y="425454"/>
                    <a:pt x="113912" y="458021"/>
                    <a:pt x="117817" y="490668"/>
                  </a:cubicBezTo>
                  <a:cubicBezTo>
                    <a:pt x="119866" y="506991"/>
                    <a:pt x="121770" y="523395"/>
                    <a:pt x="123527" y="539719"/>
                  </a:cubicBezTo>
                  <a:cubicBezTo>
                    <a:pt x="125430" y="556042"/>
                    <a:pt x="127041" y="572366"/>
                    <a:pt x="128749" y="588529"/>
                  </a:cubicBezTo>
                  <a:cubicBezTo>
                    <a:pt x="132068" y="620856"/>
                    <a:pt x="134947" y="652784"/>
                    <a:pt x="137632" y="683750"/>
                  </a:cubicBezTo>
                  <a:cubicBezTo>
                    <a:pt x="140218" y="714717"/>
                    <a:pt x="142561" y="744644"/>
                    <a:pt x="144562" y="773130"/>
                  </a:cubicBezTo>
                  <a:cubicBezTo>
                    <a:pt x="146612" y="801616"/>
                    <a:pt x="148320" y="828502"/>
                    <a:pt x="149784" y="853468"/>
                  </a:cubicBezTo>
                  <a:cubicBezTo>
                    <a:pt x="152761" y="903318"/>
                    <a:pt x="154665" y="944928"/>
                    <a:pt x="155836" y="974214"/>
                  </a:cubicBezTo>
                  <a:cubicBezTo>
                    <a:pt x="156373" y="988937"/>
                    <a:pt x="156812" y="1000460"/>
                    <a:pt x="157105" y="1008382"/>
                  </a:cubicBezTo>
                  <a:cubicBezTo>
                    <a:pt x="157349" y="1016544"/>
                    <a:pt x="157496" y="1020864"/>
                    <a:pt x="157496" y="1020864"/>
                  </a:cubicBezTo>
                  <a:lnTo>
                    <a:pt x="83799" y="1019344"/>
                  </a:lnTo>
                  <a:cubicBezTo>
                    <a:pt x="83799" y="1019344"/>
                    <a:pt x="83946" y="1015423"/>
                    <a:pt x="84238" y="1008142"/>
                  </a:cubicBezTo>
                  <a:cubicBezTo>
                    <a:pt x="84482" y="1000620"/>
                    <a:pt x="84873" y="989498"/>
                    <a:pt x="85312" y="975414"/>
                  </a:cubicBezTo>
                  <a:cubicBezTo>
                    <a:pt x="86142" y="947088"/>
                    <a:pt x="87118" y="906439"/>
                    <a:pt x="87655" y="857629"/>
                  </a:cubicBezTo>
                  <a:cubicBezTo>
                    <a:pt x="87948" y="833223"/>
                    <a:pt x="88094" y="806737"/>
                    <a:pt x="88045" y="778731"/>
                  </a:cubicBezTo>
                  <a:cubicBezTo>
                    <a:pt x="88045" y="750725"/>
                    <a:pt x="87801" y="721198"/>
                    <a:pt x="87411" y="690632"/>
                  </a:cubicBezTo>
                  <a:cubicBezTo>
                    <a:pt x="86923" y="660065"/>
                    <a:pt x="86288" y="628458"/>
                    <a:pt x="85263" y="596451"/>
                  </a:cubicBezTo>
                  <a:cubicBezTo>
                    <a:pt x="84726" y="580448"/>
                    <a:pt x="84238" y="564284"/>
                    <a:pt x="83555" y="548040"/>
                  </a:cubicBezTo>
                  <a:cubicBezTo>
                    <a:pt x="82921" y="531797"/>
                    <a:pt x="82188" y="515553"/>
                    <a:pt x="81359" y="499310"/>
                  </a:cubicBezTo>
                  <a:cubicBezTo>
                    <a:pt x="79748" y="466823"/>
                    <a:pt x="77649" y="434415"/>
                    <a:pt x="75307" y="402488"/>
                  </a:cubicBezTo>
                  <a:cubicBezTo>
                    <a:pt x="74136" y="386565"/>
                    <a:pt x="72672" y="370802"/>
                    <a:pt x="71403" y="355198"/>
                  </a:cubicBezTo>
                  <a:cubicBezTo>
                    <a:pt x="69890" y="339675"/>
                    <a:pt x="68377" y="324311"/>
                    <a:pt x="66864" y="309268"/>
                  </a:cubicBezTo>
                  <a:cubicBezTo>
                    <a:pt x="65106" y="294305"/>
                    <a:pt x="63545" y="279501"/>
                    <a:pt x="61690" y="265098"/>
                  </a:cubicBezTo>
                  <a:cubicBezTo>
                    <a:pt x="59738" y="250775"/>
                    <a:pt x="58079" y="236612"/>
                    <a:pt x="55931" y="223089"/>
                  </a:cubicBezTo>
                  <a:cubicBezTo>
                    <a:pt x="51880" y="195883"/>
                    <a:pt x="47537" y="170357"/>
                    <a:pt x="42900" y="147152"/>
                  </a:cubicBezTo>
                  <a:cubicBezTo>
                    <a:pt x="40411" y="135630"/>
                    <a:pt x="38361" y="124347"/>
                    <a:pt x="35823" y="114025"/>
                  </a:cubicBezTo>
                  <a:cubicBezTo>
                    <a:pt x="33285" y="103703"/>
                    <a:pt x="30991" y="93781"/>
                    <a:pt x="28600" y="84579"/>
                  </a:cubicBezTo>
                  <a:cubicBezTo>
                    <a:pt x="26013" y="75537"/>
                    <a:pt x="23622" y="67135"/>
                    <a:pt x="21377" y="59293"/>
                  </a:cubicBezTo>
                  <a:cubicBezTo>
                    <a:pt x="19181" y="51451"/>
                    <a:pt x="16594" y="44810"/>
                    <a:pt x="14544" y="38488"/>
                  </a:cubicBezTo>
                  <a:cubicBezTo>
                    <a:pt x="10542" y="25766"/>
                    <a:pt x="6394" y="16564"/>
                    <a:pt x="3856" y="10082"/>
                  </a:cubicBezTo>
                  <a:cubicBezTo>
                    <a:pt x="1366" y="344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18540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1F478DA-0EE4-C420-A0C1-9E207ED2C216}"/>
                </a:ext>
              </a:extLst>
            </p:cNvPr>
            <p:cNvSpPr/>
            <p:nvPr/>
          </p:nvSpPr>
          <p:spPr>
            <a:xfrm>
              <a:off x="3474790" y="5986931"/>
              <a:ext cx="107769" cy="1082557"/>
            </a:xfrm>
            <a:custGeom>
              <a:avLst/>
              <a:gdLst>
                <a:gd name="connsiteX0" fmla="*/ 78040 w 107769"/>
                <a:gd name="connsiteY0" fmla="*/ 0 h 1082557"/>
                <a:gd name="connsiteX1" fmla="*/ 84434 w 107769"/>
                <a:gd name="connsiteY1" fmla="*/ 45130 h 1082557"/>
                <a:gd name="connsiteX2" fmla="*/ 90632 w 107769"/>
                <a:gd name="connsiteY2" fmla="*/ 97541 h 1082557"/>
                <a:gd name="connsiteX3" fmla="*/ 93951 w 107769"/>
                <a:gd name="connsiteY3" fmla="*/ 129949 h 1082557"/>
                <a:gd name="connsiteX4" fmla="*/ 97025 w 107769"/>
                <a:gd name="connsiteY4" fmla="*/ 166037 h 1082557"/>
                <a:gd name="connsiteX5" fmla="*/ 99905 w 107769"/>
                <a:gd name="connsiteY5" fmla="*/ 205405 h 1082557"/>
                <a:gd name="connsiteX6" fmla="*/ 102443 w 107769"/>
                <a:gd name="connsiteY6" fmla="*/ 247654 h 1082557"/>
                <a:gd name="connsiteX7" fmla="*/ 103614 w 107769"/>
                <a:gd name="connsiteY7" fmla="*/ 269739 h 1082557"/>
                <a:gd name="connsiteX8" fmla="*/ 104542 w 107769"/>
                <a:gd name="connsiteY8" fmla="*/ 292384 h 1082557"/>
                <a:gd name="connsiteX9" fmla="*/ 105469 w 107769"/>
                <a:gd name="connsiteY9" fmla="*/ 315589 h 1082557"/>
                <a:gd name="connsiteX10" fmla="*/ 106152 w 107769"/>
                <a:gd name="connsiteY10" fmla="*/ 339275 h 1082557"/>
                <a:gd name="connsiteX11" fmla="*/ 107226 w 107769"/>
                <a:gd name="connsiteY11" fmla="*/ 387765 h 1082557"/>
                <a:gd name="connsiteX12" fmla="*/ 107714 w 107769"/>
                <a:gd name="connsiteY12" fmla="*/ 437536 h 1082557"/>
                <a:gd name="connsiteX13" fmla="*/ 107031 w 107769"/>
                <a:gd name="connsiteY13" fmla="*/ 539079 h 1082557"/>
                <a:gd name="connsiteX14" fmla="*/ 104249 w 107769"/>
                <a:gd name="connsiteY14" fmla="*/ 640541 h 1082557"/>
                <a:gd name="connsiteX15" fmla="*/ 99856 w 107769"/>
                <a:gd name="connsiteY15" fmla="*/ 738722 h 1082557"/>
                <a:gd name="connsiteX16" fmla="*/ 88094 w 107769"/>
                <a:gd name="connsiteY16" fmla="*/ 912521 h 1082557"/>
                <a:gd name="connsiteX17" fmla="*/ 76674 w 107769"/>
                <a:gd name="connsiteY17" fmla="*/ 1035268 h 1082557"/>
                <a:gd name="connsiteX18" fmla="*/ 72867 w 107769"/>
                <a:gd name="connsiteY18" fmla="*/ 1069835 h 1082557"/>
                <a:gd name="connsiteX19" fmla="*/ 71354 w 107769"/>
                <a:gd name="connsiteY19" fmla="*/ 1082558 h 1082557"/>
                <a:gd name="connsiteX20" fmla="*/ 0 w 107769"/>
                <a:gd name="connsiteY20" fmla="*/ 1052071 h 1082557"/>
                <a:gd name="connsiteX21" fmla="*/ 2050 w 107769"/>
                <a:gd name="connsiteY21" fmla="*/ 1041269 h 1082557"/>
                <a:gd name="connsiteX22" fmla="*/ 7858 w 107769"/>
                <a:gd name="connsiteY22" fmla="*/ 1009342 h 1082557"/>
                <a:gd name="connsiteX23" fmla="*/ 26941 w 107769"/>
                <a:gd name="connsiteY23" fmla="*/ 893316 h 1082557"/>
                <a:gd name="connsiteX24" fmla="*/ 49928 w 107769"/>
                <a:gd name="connsiteY24" fmla="*/ 726960 h 1082557"/>
                <a:gd name="connsiteX25" fmla="*/ 60763 w 107769"/>
                <a:gd name="connsiteY25" fmla="*/ 632299 h 1082557"/>
                <a:gd name="connsiteX26" fmla="*/ 70231 w 107769"/>
                <a:gd name="connsiteY26" fmla="*/ 533957 h 1082557"/>
                <a:gd name="connsiteX27" fmla="*/ 77650 w 107769"/>
                <a:gd name="connsiteY27" fmla="*/ 435056 h 1082557"/>
                <a:gd name="connsiteX28" fmla="*/ 80480 w 107769"/>
                <a:gd name="connsiteY28" fmla="*/ 386405 h 1082557"/>
                <a:gd name="connsiteX29" fmla="*/ 82725 w 107769"/>
                <a:gd name="connsiteY29" fmla="*/ 338795 h 1082557"/>
                <a:gd name="connsiteX30" fmla="*/ 83653 w 107769"/>
                <a:gd name="connsiteY30" fmla="*/ 315509 h 1082557"/>
                <a:gd name="connsiteX31" fmla="*/ 84287 w 107769"/>
                <a:gd name="connsiteY31" fmla="*/ 292704 h 1082557"/>
                <a:gd name="connsiteX32" fmla="*/ 84922 w 107769"/>
                <a:gd name="connsiteY32" fmla="*/ 270299 h 1082557"/>
                <a:gd name="connsiteX33" fmla="*/ 85263 w 107769"/>
                <a:gd name="connsiteY33" fmla="*/ 248455 h 1082557"/>
                <a:gd name="connsiteX34" fmla="*/ 85605 w 107769"/>
                <a:gd name="connsiteY34" fmla="*/ 206525 h 1082557"/>
                <a:gd name="connsiteX35" fmla="*/ 85410 w 107769"/>
                <a:gd name="connsiteY35" fmla="*/ 167317 h 1082557"/>
                <a:gd name="connsiteX36" fmla="*/ 84824 w 107769"/>
                <a:gd name="connsiteY36" fmla="*/ 131229 h 1082557"/>
                <a:gd name="connsiteX37" fmla="*/ 83750 w 107769"/>
                <a:gd name="connsiteY37" fmla="*/ 98742 h 1082557"/>
                <a:gd name="connsiteX38" fmla="*/ 81213 w 107769"/>
                <a:gd name="connsiteY38" fmla="*/ 45930 h 1082557"/>
                <a:gd name="connsiteX39" fmla="*/ 78040 w 107769"/>
                <a:gd name="connsiteY39" fmla="*/ 0 h 10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7769" h="1082557">
                  <a:moveTo>
                    <a:pt x="78040" y="0"/>
                  </a:moveTo>
                  <a:cubicBezTo>
                    <a:pt x="78040" y="0"/>
                    <a:pt x="80383" y="16404"/>
                    <a:pt x="84434" y="45130"/>
                  </a:cubicBezTo>
                  <a:cubicBezTo>
                    <a:pt x="86093" y="59613"/>
                    <a:pt x="88533" y="77217"/>
                    <a:pt x="90632" y="97541"/>
                  </a:cubicBezTo>
                  <a:cubicBezTo>
                    <a:pt x="91657" y="107704"/>
                    <a:pt x="92779" y="118506"/>
                    <a:pt x="93951" y="129949"/>
                  </a:cubicBezTo>
                  <a:cubicBezTo>
                    <a:pt x="94927" y="141391"/>
                    <a:pt x="95952" y="153474"/>
                    <a:pt x="97025" y="166037"/>
                  </a:cubicBezTo>
                  <a:cubicBezTo>
                    <a:pt x="98197" y="178599"/>
                    <a:pt x="98929" y="191802"/>
                    <a:pt x="99905" y="205405"/>
                  </a:cubicBezTo>
                  <a:cubicBezTo>
                    <a:pt x="100930" y="219008"/>
                    <a:pt x="101662" y="233171"/>
                    <a:pt x="102443" y="247654"/>
                  </a:cubicBezTo>
                  <a:cubicBezTo>
                    <a:pt x="102833" y="254936"/>
                    <a:pt x="103224" y="262298"/>
                    <a:pt x="103614" y="269739"/>
                  </a:cubicBezTo>
                  <a:cubicBezTo>
                    <a:pt x="103907" y="277181"/>
                    <a:pt x="104249" y="284783"/>
                    <a:pt x="104542" y="292384"/>
                  </a:cubicBezTo>
                  <a:cubicBezTo>
                    <a:pt x="104835" y="300066"/>
                    <a:pt x="105176" y="307748"/>
                    <a:pt x="105469" y="315589"/>
                  </a:cubicBezTo>
                  <a:cubicBezTo>
                    <a:pt x="105713" y="323431"/>
                    <a:pt x="105908" y="331273"/>
                    <a:pt x="106152" y="339275"/>
                  </a:cubicBezTo>
                  <a:cubicBezTo>
                    <a:pt x="106689" y="355198"/>
                    <a:pt x="106982" y="371362"/>
                    <a:pt x="107226" y="387765"/>
                  </a:cubicBezTo>
                  <a:cubicBezTo>
                    <a:pt x="107568" y="404169"/>
                    <a:pt x="107616" y="420733"/>
                    <a:pt x="107714" y="437536"/>
                  </a:cubicBezTo>
                  <a:cubicBezTo>
                    <a:pt x="107909" y="470984"/>
                    <a:pt x="107568" y="505071"/>
                    <a:pt x="107031" y="539079"/>
                  </a:cubicBezTo>
                  <a:cubicBezTo>
                    <a:pt x="106396" y="573086"/>
                    <a:pt x="105518" y="607094"/>
                    <a:pt x="104249" y="640541"/>
                  </a:cubicBezTo>
                  <a:cubicBezTo>
                    <a:pt x="103029" y="673988"/>
                    <a:pt x="101564" y="706955"/>
                    <a:pt x="99856" y="738722"/>
                  </a:cubicBezTo>
                  <a:cubicBezTo>
                    <a:pt x="96489" y="802416"/>
                    <a:pt x="92243" y="861709"/>
                    <a:pt x="88094" y="912521"/>
                  </a:cubicBezTo>
                  <a:cubicBezTo>
                    <a:pt x="83946" y="963332"/>
                    <a:pt x="79797" y="1005581"/>
                    <a:pt x="76674" y="1035268"/>
                  </a:cubicBezTo>
                  <a:cubicBezTo>
                    <a:pt x="75112" y="1050151"/>
                    <a:pt x="73794" y="1061834"/>
                    <a:pt x="72867" y="1069835"/>
                  </a:cubicBezTo>
                  <a:cubicBezTo>
                    <a:pt x="71891" y="1078077"/>
                    <a:pt x="71354" y="1082558"/>
                    <a:pt x="71354" y="1082558"/>
                  </a:cubicBezTo>
                  <a:lnTo>
                    <a:pt x="0" y="1052071"/>
                  </a:lnTo>
                  <a:cubicBezTo>
                    <a:pt x="0" y="1052071"/>
                    <a:pt x="732" y="1048311"/>
                    <a:pt x="2050" y="1041269"/>
                  </a:cubicBezTo>
                  <a:cubicBezTo>
                    <a:pt x="3368" y="1033907"/>
                    <a:pt x="5369" y="1023105"/>
                    <a:pt x="7858" y="1009342"/>
                  </a:cubicBezTo>
                  <a:cubicBezTo>
                    <a:pt x="12738" y="981576"/>
                    <a:pt x="19571" y="941647"/>
                    <a:pt x="26941" y="893316"/>
                  </a:cubicBezTo>
                  <a:cubicBezTo>
                    <a:pt x="34310" y="844986"/>
                    <a:pt x="42412" y="788173"/>
                    <a:pt x="49928" y="726960"/>
                  </a:cubicBezTo>
                  <a:cubicBezTo>
                    <a:pt x="53735" y="696313"/>
                    <a:pt x="57347" y="664626"/>
                    <a:pt x="60763" y="632299"/>
                  </a:cubicBezTo>
                  <a:cubicBezTo>
                    <a:pt x="64228" y="599972"/>
                    <a:pt x="67352" y="567005"/>
                    <a:pt x="70231" y="533957"/>
                  </a:cubicBezTo>
                  <a:cubicBezTo>
                    <a:pt x="73013" y="500910"/>
                    <a:pt x="75600" y="467783"/>
                    <a:pt x="77650" y="435056"/>
                  </a:cubicBezTo>
                  <a:cubicBezTo>
                    <a:pt x="78675" y="418732"/>
                    <a:pt x="79748" y="402488"/>
                    <a:pt x="80480" y="386405"/>
                  </a:cubicBezTo>
                  <a:cubicBezTo>
                    <a:pt x="81359" y="370321"/>
                    <a:pt x="82140" y="354478"/>
                    <a:pt x="82725" y="338795"/>
                  </a:cubicBezTo>
                  <a:cubicBezTo>
                    <a:pt x="83018" y="330953"/>
                    <a:pt x="83360" y="323191"/>
                    <a:pt x="83653" y="315509"/>
                  </a:cubicBezTo>
                  <a:cubicBezTo>
                    <a:pt x="83848" y="307828"/>
                    <a:pt x="84092" y="300226"/>
                    <a:pt x="84287" y="292704"/>
                  </a:cubicBezTo>
                  <a:cubicBezTo>
                    <a:pt x="84482" y="285183"/>
                    <a:pt x="84727" y="277741"/>
                    <a:pt x="84922" y="270299"/>
                  </a:cubicBezTo>
                  <a:cubicBezTo>
                    <a:pt x="85019" y="262938"/>
                    <a:pt x="85166" y="255656"/>
                    <a:pt x="85263" y="248455"/>
                  </a:cubicBezTo>
                  <a:cubicBezTo>
                    <a:pt x="85507" y="234052"/>
                    <a:pt x="85703" y="220048"/>
                    <a:pt x="85605" y="206525"/>
                  </a:cubicBezTo>
                  <a:cubicBezTo>
                    <a:pt x="85556" y="193002"/>
                    <a:pt x="85751" y="179880"/>
                    <a:pt x="85410" y="167317"/>
                  </a:cubicBezTo>
                  <a:cubicBezTo>
                    <a:pt x="85215" y="154754"/>
                    <a:pt x="85019" y="142671"/>
                    <a:pt x="84824" y="131229"/>
                  </a:cubicBezTo>
                  <a:cubicBezTo>
                    <a:pt x="84434" y="119786"/>
                    <a:pt x="84092" y="108904"/>
                    <a:pt x="83750" y="98742"/>
                  </a:cubicBezTo>
                  <a:cubicBezTo>
                    <a:pt x="83067" y="78337"/>
                    <a:pt x="81896" y="60653"/>
                    <a:pt x="81213" y="45930"/>
                  </a:cubicBezTo>
                  <a:cubicBezTo>
                    <a:pt x="79260" y="16724"/>
                    <a:pt x="78040" y="0"/>
                    <a:pt x="7804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845154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43BEF9-922A-AD6A-B222-FEE90D9FF7FE}"/>
                </a:ext>
              </a:extLst>
            </p:cNvPr>
            <p:cNvSpPr/>
            <p:nvPr/>
          </p:nvSpPr>
          <p:spPr>
            <a:xfrm>
              <a:off x="3633847" y="5971328"/>
              <a:ext cx="101549" cy="1080797"/>
            </a:xfrm>
            <a:custGeom>
              <a:avLst/>
              <a:gdLst>
                <a:gd name="connsiteX0" fmla="*/ 66864 w 101549"/>
                <a:gd name="connsiteY0" fmla="*/ 0 h 1080797"/>
                <a:gd name="connsiteX1" fmla="*/ 73745 w 101549"/>
                <a:gd name="connsiteY1" fmla="*/ 44890 h 1080797"/>
                <a:gd name="connsiteX2" fmla="*/ 80431 w 101549"/>
                <a:gd name="connsiteY2" fmla="*/ 97061 h 1080797"/>
                <a:gd name="connsiteX3" fmla="*/ 84092 w 101549"/>
                <a:gd name="connsiteY3" fmla="*/ 129308 h 1080797"/>
                <a:gd name="connsiteX4" fmla="*/ 87557 w 101549"/>
                <a:gd name="connsiteY4" fmla="*/ 165236 h 1080797"/>
                <a:gd name="connsiteX5" fmla="*/ 90827 w 101549"/>
                <a:gd name="connsiteY5" fmla="*/ 204445 h 1080797"/>
                <a:gd name="connsiteX6" fmla="*/ 93804 w 101549"/>
                <a:gd name="connsiteY6" fmla="*/ 246534 h 1080797"/>
                <a:gd name="connsiteX7" fmla="*/ 95220 w 101549"/>
                <a:gd name="connsiteY7" fmla="*/ 268539 h 1080797"/>
                <a:gd name="connsiteX8" fmla="*/ 96391 w 101549"/>
                <a:gd name="connsiteY8" fmla="*/ 291104 h 1080797"/>
                <a:gd name="connsiteX9" fmla="*/ 97562 w 101549"/>
                <a:gd name="connsiteY9" fmla="*/ 314229 h 1080797"/>
                <a:gd name="connsiteX10" fmla="*/ 98490 w 101549"/>
                <a:gd name="connsiteY10" fmla="*/ 337834 h 1080797"/>
                <a:gd name="connsiteX11" fmla="*/ 100051 w 101549"/>
                <a:gd name="connsiteY11" fmla="*/ 386245 h 1080797"/>
                <a:gd name="connsiteX12" fmla="*/ 101076 w 101549"/>
                <a:gd name="connsiteY12" fmla="*/ 435856 h 1080797"/>
                <a:gd name="connsiteX13" fmla="*/ 101467 w 101549"/>
                <a:gd name="connsiteY13" fmla="*/ 537238 h 1080797"/>
                <a:gd name="connsiteX14" fmla="*/ 99759 w 101549"/>
                <a:gd name="connsiteY14" fmla="*/ 638620 h 1080797"/>
                <a:gd name="connsiteX15" fmla="*/ 96391 w 101549"/>
                <a:gd name="connsiteY15" fmla="*/ 736802 h 1080797"/>
                <a:gd name="connsiteX16" fmla="*/ 86435 w 101549"/>
                <a:gd name="connsiteY16" fmla="*/ 910600 h 1080797"/>
                <a:gd name="connsiteX17" fmla="*/ 76332 w 101549"/>
                <a:gd name="connsiteY17" fmla="*/ 1033427 h 1080797"/>
                <a:gd name="connsiteX18" fmla="*/ 72916 w 101549"/>
                <a:gd name="connsiteY18" fmla="*/ 1068075 h 1080797"/>
                <a:gd name="connsiteX19" fmla="*/ 71549 w 101549"/>
                <a:gd name="connsiteY19" fmla="*/ 1080798 h 1080797"/>
                <a:gd name="connsiteX20" fmla="*/ 0 w 101549"/>
                <a:gd name="connsiteY20" fmla="*/ 1052391 h 1080797"/>
                <a:gd name="connsiteX21" fmla="*/ 1952 w 101549"/>
                <a:gd name="connsiteY21" fmla="*/ 1041589 h 1080797"/>
                <a:gd name="connsiteX22" fmla="*/ 7419 w 101549"/>
                <a:gd name="connsiteY22" fmla="*/ 1009582 h 1080797"/>
                <a:gd name="connsiteX23" fmla="*/ 25232 w 101549"/>
                <a:gd name="connsiteY23" fmla="*/ 893236 h 1080797"/>
                <a:gd name="connsiteX24" fmla="*/ 46463 w 101549"/>
                <a:gd name="connsiteY24" fmla="*/ 726480 h 1080797"/>
                <a:gd name="connsiteX25" fmla="*/ 56321 w 101549"/>
                <a:gd name="connsiteY25" fmla="*/ 631659 h 1080797"/>
                <a:gd name="connsiteX26" fmla="*/ 64765 w 101549"/>
                <a:gd name="connsiteY26" fmla="*/ 533237 h 1080797"/>
                <a:gd name="connsiteX27" fmla="*/ 71159 w 101549"/>
                <a:gd name="connsiteY27" fmla="*/ 434336 h 1080797"/>
                <a:gd name="connsiteX28" fmla="*/ 73501 w 101549"/>
                <a:gd name="connsiteY28" fmla="*/ 385685 h 1080797"/>
                <a:gd name="connsiteX29" fmla="*/ 75209 w 101549"/>
                <a:gd name="connsiteY29" fmla="*/ 338154 h 1080797"/>
                <a:gd name="connsiteX30" fmla="*/ 75893 w 101549"/>
                <a:gd name="connsiteY30" fmla="*/ 314869 h 1080797"/>
                <a:gd name="connsiteX31" fmla="*/ 76283 w 101549"/>
                <a:gd name="connsiteY31" fmla="*/ 292064 h 1080797"/>
                <a:gd name="connsiteX32" fmla="*/ 76674 w 101549"/>
                <a:gd name="connsiteY32" fmla="*/ 269739 h 1080797"/>
                <a:gd name="connsiteX33" fmla="*/ 76771 w 101549"/>
                <a:gd name="connsiteY33" fmla="*/ 247895 h 1080797"/>
                <a:gd name="connsiteX34" fmla="*/ 76674 w 101549"/>
                <a:gd name="connsiteY34" fmla="*/ 206045 h 1080797"/>
                <a:gd name="connsiteX35" fmla="*/ 76088 w 101549"/>
                <a:gd name="connsiteY35" fmla="*/ 166917 h 1080797"/>
                <a:gd name="connsiteX36" fmla="*/ 75112 w 101549"/>
                <a:gd name="connsiteY36" fmla="*/ 130909 h 1080797"/>
                <a:gd name="connsiteX37" fmla="*/ 73696 w 101549"/>
                <a:gd name="connsiteY37" fmla="*/ 98502 h 1080797"/>
                <a:gd name="connsiteX38" fmla="*/ 70621 w 101549"/>
                <a:gd name="connsiteY38" fmla="*/ 45850 h 1080797"/>
                <a:gd name="connsiteX39" fmla="*/ 66864 w 101549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49" h="1080797">
                  <a:moveTo>
                    <a:pt x="66864" y="0"/>
                  </a:moveTo>
                  <a:cubicBezTo>
                    <a:pt x="66864" y="0"/>
                    <a:pt x="69353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5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1" y="261097"/>
                    <a:pt x="95220" y="268539"/>
                  </a:cubicBezTo>
                  <a:cubicBezTo>
                    <a:pt x="95610" y="275981"/>
                    <a:pt x="96000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3" y="41913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7" y="704955"/>
                    <a:pt x="96391" y="736802"/>
                  </a:cubicBezTo>
                  <a:cubicBezTo>
                    <a:pt x="93707" y="800496"/>
                    <a:pt x="90046" y="859789"/>
                    <a:pt x="86435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2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1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9" y="434336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09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29" y="284543"/>
                    <a:pt x="76527" y="277101"/>
                    <a:pt x="76674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4" y="206045"/>
                  </a:cubicBezTo>
                  <a:cubicBezTo>
                    <a:pt x="76478" y="192522"/>
                    <a:pt x="76527" y="179399"/>
                    <a:pt x="76088" y="166917"/>
                  </a:cubicBezTo>
                  <a:cubicBezTo>
                    <a:pt x="75746" y="154354"/>
                    <a:pt x="75405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724"/>
                    <a:pt x="66864" y="0"/>
                    <a:pt x="6686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293BA20-702B-FFFE-3387-75AF2318ADFD}"/>
                </a:ext>
              </a:extLst>
            </p:cNvPr>
            <p:cNvSpPr/>
            <p:nvPr/>
          </p:nvSpPr>
          <p:spPr>
            <a:xfrm>
              <a:off x="3867724" y="5911074"/>
              <a:ext cx="101550" cy="1080797"/>
            </a:xfrm>
            <a:custGeom>
              <a:avLst/>
              <a:gdLst>
                <a:gd name="connsiteX0" fmla="*/ 66863 w 101550"/>
                <a:gd name="connsiteY0" fmla="*/ 0 h 1080797"/>
                <a:gd name="connsiteX1" fmla="*/ 73745 w 101550"/>
                <a:gd name="connsiteY1" fmla="*/ 44890 h 1080797"/>
                <a:gd name="connsiteX2" fmla="*/ 80431 w 101550"/>
                <a:gd name="connsiteY2" fmla="*/ 97061 h 1080797"/>
                <a:gd name="connsiteX3" fmla="*/ 84092 w 101550"/>
                <a:gd name="connsiteY3" fmla="*/ 129308 h 1080797"/>
                <a:gd name="connsiteX4" fmla="*/ 87557 w 101550"/>
                <a:gd name="connsiteY4" fmla="*/ 165236 h 1080797"/>
                <a:gd name="connsiteX5" fmla="*/ 90827 w 101550"/>
                <a:gd name="connsiteY5" fmla="*/ 204445 h 1080797"/>
                <a:gd name="connsiteX6" fmla="*/ 93804 w 101550"/>
                <a:gd name="connsiteY6" fmla="*/ 246534 h 1080797"/>
                <a:gd name="connsiteX7" fmla="*/ 95220 w 101550"/>
                <a:gd name="connsiteY7" fmla="*/ 268539 h 1080797"/>
                <a:gd name="connsiteX8" fmla="*/ 96391 w 101550"/>
                <a:gd name="connsiteY8" fmla="*/ 291104 h 1080797"/>
                <a:gd name="connsiteX9" fmla="*/ 97562 w 101550"/>
                <a:gd name="connsiteY9" fmla="*/ 314229 h 1080797"/>
                <a:gd name="connsiteX10" fmla="*/ 98490 w 101550"/>
                <a:gd name="connsiteY10" fmla="*/ 337834 h 1080797"/>
                <a:gd name="connsiteX11" fmla="*/ 100051 w 101550"/>
                <a:gd name="connsiteY11" fmla="*/ 386245 h 1080797"/>
                <a:gd name="connsiteX12" fmla="*/ 101076 w 101550"/>
                <a:gd name="connsiteY12" fmla="*/ 435856 h 1080797"/>
                <a:gd name="connsiteX13" fmla="*/ 101467 w 101550"/>
                <a:gd name="connsiteY13" fmla="*/ 537238 h 1080797"/>
                <a:gd name="connsiteX14" fmla="*/ 99759 w 101550"/>
                <a:gd name="connsiteY14" fmla="*/ 638620 h 1080797"/>
                <a:gd name="connsiteX15" fmla="*/ 96391 w 101550"/>
                <a:gd name="connsiteY15" fmla="*/ 736802 h 1080797"/>
                <a:gd name="connsiteX16" fmla="*/ 86434 w 101550"/>
                <a:gd name="connsiteY16" fmla="*/ 910600 h 1080797"/>
                <a:gd name="connsiteX17" fmla="*/ 76332 w 101550"/>
                <a:gd name="connsiteY17" fmla="*/ 1033427 h 1080797"/>
                <a:gd name="connsiteX18" fmla="*/ 72916 w 101550"/>
                <a:gd name="connsiteY18" fmla="*/ 1068075 h 1080797"/>
                <a:gd name="connsiteX19" fmla="*/ 71549 w 101550"/>
                <a:gd name="connsiteY19" fmla="*/ 1080798 h 1080797"/>
                <a:gd name="connsiteX20" fmla="*/ 0 w 101550"/>
                <a:gd name="connsiteY20" fmla="*/ 1052391 h 1080797"/>
                <a:gd name="connsiteX21" fmla="*/ 1952 w 101550"/>
                <a:gd name="connsiteY21" fmla="*/ 1041589 h 1080797"/>
                <a:gd name="connsiteX22" fmla="*/ 7419 w 101550"/>
                <a:gd name="connsiteY22" fmla="*/ 1009582 h 1080797"/>
                <a:gd name="connsiteX23" fmla="*/ 25233 w 101550"/>
                <a:gd name="connsiteY23" fmla="*/ 893236 h 1080797"/>
                <a:gd name="connsiteX24" fmla="*/ 46463 w 101550"/>
                <a:gd name="connsiteY24" fmla="*/ 726480 h 1080797"/>
                <a:gd name="connsiteX25" fmla="*/ 56322 w 101550"/>
                <a:gd name="connsiteY25" fmla="*/ 631659 h 1080797"/>
                <a:gd name="connsiteX26" fmla="*/ 64765 w 101550"/>
                <a:gd name="connsiteY26" fmla="*/ 533237 h 1080797"/>
                <a:gd name="connsiteX27" fmla="*/ 71158 w 101550"/>
                <a:gd name="connsiteY27" fmla="*/ 434335 h 1080797"/>
                <a:gd name="connsiteX28" fmla="*/ 73501 w 101550"/>
                <a:gd name="connsiteY28" fmla="*/ 385685 h 1080797"/>
                <a:gd name="connsiteX29" fmla="*/ 75210 w 101550"/>
                <a:gd name="connsiteY29" fmla="*/ 338154 h 1080797"/>
                <a:gd name="connsiteX30" fmla="*/ 75893 w 101550"/>
                <a:gd name="connsiteY30" fmla="*/ 314869 h 1080797"/>
                <a:gd name="connsiteX31" fmla="*/ 76283 w 101550"/>
                <a:gd name="connsiteY31" fmla="*/ 292064 h 1080797"/>
                <a:gd name="connsiteX32" fmla="*/ 76673 w 101550"/>
                <a:gd name="connsiteY32" fmla="*/ 269739 h 1080797"/>
                <a:gd name="connsiteX33" fmla="*/ 76771 w 101550"/>
                <a:gd name="connsiteY33" fmla="*/ 247895 h 1080797"/>
                <a:gd name="connsiteX34" fmla="*/ 76673 w 101550"/>
                <a:gd name="connsiteY34" fmla="*/ 206045 h 1080797"/>
                <a:gd name="connsiteX35" fmla="*/ 76088 w 101550"/>
                <a:gd name="connsiteY35" fmla="*/ 166917 h 1080797"/>
                <a:gd name="connsiteX36" fmla="*/ 75112 w 101550"/>
                <a:gd name="connsiteY36" fmla="*/ 130909 h 1080797"/>
                <a:gd name="connsiteX37" fmla="*/ 73696 w 101550"/>
                <a:gd name="connsiteY37" fmla="*/ 98502 h 1080797"/>
                <a:gd name="connsiteX38" fmla="*/ 70621 w 101550"/>
                <a:gd name="connsiteY38" fmla="*/ 45850 h 1080797"/>
                <a:gd name="connsiteX39" fmla="*/ 66863 w 101550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50" h="1080797">
                  <a:moveTo>
                    <a:pt x="66863" y="0"/>
                  </a:moveTo>
                  <a:cubicBezTo>
                    <a:pt x="66863" y="0"/>
                    <a:pt x="69352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4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2" y="261097"/>
                    <a:pt x="95220" y="268539"/>
                  </a:cubicBezTo>
                  <a:cubicBezTo>
                    <a:pt x="95610" y="275981"/>
                    <a:pt x="96001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4" y="41921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8" y="704955"/>
                    <a:pt x="96391" y="736802"/>
                  </a:cubicBezTo>
                  <a:cubicBezTo>
                    <a:pt x="93706" y="800496"/>
                    <a:pt x="90046" y="859789"/>
                    <a:pt x="86434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3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2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8" y="434335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10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30" y="284543"/>
                    <a:pt x="76527" y="277101"/>
                    <a:pt x="76673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3" y="206045"/>
                  </a:cubicBezTo>
                  <a:cubicBezTo>
                    <a:pt x="76479" y="192522"/>
                    <a:pt x="76527" y="179399"/>
                    <a:pt x="76088" y="166917"/>
                  </a:cubicBezTo>
                  <a:cubicBezTo>
                    <a:pt x="75746" y="154354"/>
                    <a:pt x="75404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644"/>
                    <a:pt x="66863" y="0"/>
                    <a:pt x="6686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5200479-A4EB-317B-5AAF-99641062255A}"/>
                </a:ext>
              </a:extLst>
            </p:cNvPr>
            <p:cNvSpPr/>
            <p:nvPr/>
          </p:nvSpPr>
          <p:spPr>
            <a:xfrm>
              <a:off x="3792514" y="5955724"/>
              <a:ext cx="95960" cy="1079277"/>
            </a:xfrm>
            <a:custGeom>
              <a:avLst/>
              <a:gdLst>
                <a:gd name="connsiteX0" fmla="*/ 55834 w 95960"/>
                <a:gd name="connsiteY0" fmla="*/ 0 h 1079277"/>
                <a:gd name="connsiteX1" fmla="*/ 63154 w 95960"/>
                <a:gd name="connsiteY1" fmla="*/ 44650 h 1079277"/>
                <a:gd name="connsiteX2" fmla="*/ 70378 w 95960"/>
                <a:gd name="connsiteY2" fmla="*/ 96501 h 1079277"/>
                <a:gd name="connsiteX3" fmla="*/ 74379 w 95960"/>
                <a:gd name="connsiteY3" fmla="*/ 128588 h 1079277"/>
                <a:gd name="connsiteX4" fmla="*/ 78235 w 95960"/>
                <a:gd name="connsiteY4" fmla="*/ 164356 h 1079277"/>
                <a:gd name="connsiteX5" fmla="*/ 81944 w 95960"/>
                <a:gd name="connsiteY5" fmla="*/ 203405 h 1079277"/>
                <a:gd name="connsiteX6" fmla="*/ 85361 w 95960"/>
                <a:gd name="connsiteY6" fmla="*/ 245414 h 1079277"/>
                <a:gd name="connsiteX7" fmla="*/ 86972 w 95960"/>
                <a:gd name="connsiteY7" fmla="*/ 267339 h 1079277"/>
                <a:gd name="connsiteX8" fmla="*/ 88338 w 95960"/>
                <a:gd name="connsiteY8" fmla="*/ 289904 h 1079277"/>
                <a:gd name="connsiteX9" fmla="*/ 89753 w 95960"/>
                <a:gd name="connsiteY9" fmla="*/ 312949 h 1079277"/>
                <a:gd name="connsiteX10" fmla="*/ 90924 w 95960"/>
                <a:gd name="connsiteY10" fmla="*/ 336474 h 1079277"/>
                <a:gd name="connsiteX11" fmla="*/ 92975 w 95960"/>
                <a:gd name="connsiteY11" fmla="*/ 384725 h 1079277"/>
                <a:gd name="connsiteX12" fmla="*/ 94487 w 95960"/>
                <a:gd name="connsiteY12" fmla="*/ 434256 h 1079277"/>
                <a:gd name="connsiteX13" fmla="*/ 95952 w 95960"/>
                <a:gd name="connsiteY13" fmla="*/ 535478 h 1079277"/>
                <a:gd name="connsiteX14" fmla="*/ 95317 w 95960"/>
                <a:gd name="connsiteY14" fmla="*/ 636780 h 1079277"/>
                <a:gd name="connsiteX15" fmla="*/ 92975 w 95960"/>
                <a:gd name="connsiteY15" fmla="*/ 734962 h 1079277"/>
                <a:gd name="connsiteX16" fmla="*/ 84873 w 95960"/>
                <a:gd name="connsiteY16" fmla="*/ 908840 h 1079277"/>
                <a:gd name="connsiteX17" fmla="*/ 76039 w 95960"/>
                <a:gd name="connsiteY17" fmla="*/ 1031827 h 1079277"/>
                <a:gd name="connsiteX18" fmla="*/ 72964 w 95960"/>
                <a:gd name="connsiteY18" fmla="*/ 1066555 h 1079277"/>
                <a:gd name="connsiteX19" fmla="*/ 71744 w 95960"/>
                <a:gd name="connsiteY19" fmla="*/ 1079277 h 1079277"/>
                <a:gd name="connsiteX20" fmla="*/ 0 w 95960"/>
                <a:gd name="connsiteY20" fmla="*/ 1052872 h 1079277"/>
                <a:gd name="connsiteX21" fmla="*/ 1855 w 95960"/>
                <a:gd name="connsiteY21" fmla="*/ 1041989 h 1079277"/>
                <a:gd name="connsiteX22" fmla="*/ 6979 w 95960"/>
                <a:gd name="connsiteY22" fmla="*/ 1009822 h 1079277"/>
                <a:gd name="connsiteX23" fmla="*/ 23573 w 95960"/>
                <a:gd name="connsiteY23" fmla="*/ 893076 h 1079277"/>
                <a:gd name="connsiteX24" fmla="*/ 43047 w 95960"/>
                <a:gd name="connsiteY24" fmla="*/ 725920 h 1079277"/>
                <a:gd name="connsiteX25" fmla="*/ 51880 w 95960"/>
                <a:gd name="connsiteY25" fmla="*/ 630939 h 1079277"/>
                <a:gd name="connsiteX26" fmla="*/ 59299 w 95960"/>
                <a:gd name="connsiteY26" fmla="*/ 532357 h 1079277"/>
                <a:gd name="connsiteX27" fmla="*/ 64667 w 95960"/>
                <a:gd name="connsiteY27" fmla="*/ 433375 h 1079277"/>
                <a:gd name="connsiteX28" fmla="*/ 66522 w 95960"/>
                <a:gd name="connsiteY28" fmla="*/ 384725 h 1079277"/>
                <a:gd name="connsiteX29" fmla="*/ 67742 w 95960"/>
                <a:gd name="connsiteY29" fmla="*/ 337194 h 1079277"/>
                <a:gd name="connsiteX30" fmla="*/ 68182 w 95960"/>
                <a:gd name="connsiteY30" fmla="*/ 313989 h 1079277"/>
                <a:gd name="connsiteX31" fmla="*/ 68376 w 95960"/>
                <a:gd name="connsiteY31" fmla="*/ 291184 h 1079277"/>
                <a:gd name="connsiteX32" fmla="*/ 68523 w 95960"/>
                <a:gd name="connsiteY32" fmla="*/ 268859 h 1079277"/>
                <a:gd name="connsiteX33" fmla="*/ 68425 w 95960"/>
                <a:gd name="connsiteY33" fmla="*/ 247094 h 1079277"/>
                <a:gd name="connsiteX34" fmla="*/ 67888 w 95960"/>
                <a:gd name="connsiteY34" fmla="*/ 205325 h 1079277"/>
                <a:gd name="connsiteX35" fmla="*/ 66913 w 95960"/>
                <a:gd name="connsiteY35" fmla="*/ 166277 h 1079277"/>
                <a:gd name="connsiteX36" fmla="*/ 65546 w 95960"/>
                <a:gd name="connsiteY36" fmla="*/ 130349 h 1079277"/>
                <a:gd name="connsiteX37" fmla="*/ 63789 w 95960"/>
                <a:gd name="connsiteY37" fmla="*/ 98022 h 1079277"/>
                <a:gd name="connsiteX38" fmla="*/ 60177 w 95960"/>
                <a:gd name="connsiteY38" fmla="*/ 45530 h 1079277"/>
                <a:gd name="connsiteX39" fmla="*/ 55834 w 95960"/>
                <a:gd name="connsiteY39" fmla="*/ 0 h 107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5960" h="1079277">
                  <a:moveTo>
                    <a:pt x="55834" y="0"/>
                  </a:moveTo>
                  <a:cubicBezTo>
                    <a:pt x="55834" y="0"/>
                    <a:pt x="58518" y="16244"/>
                    <a:pt x="63154" y="44650"/>
                  </a:cubicBezTo>
                  <a:cubicBezTo>
                    <a:pt x="65107" y="58973"/>
                    <a:pt x="67937" y="76417"/>
                    <a:pt x="70378" y="96501"/>
                  </a:cubicBezTo>
                  <a:cubicBezTo>
                    <a:pt x="71647" y="106583"/>
                    <a:pt x="72964" y="117306"/>
                    <a:pt x="74379" y="128588"/>
                  </a:cubicBezTo>
                  <a:cubicBezTo>
                    <a:pt x="75599" y="139951"/>
                    <a:pt x="76868" y="151953"/>
                    <a:pt x="78235" y="164356"/>
                  </a:cubicBezTo>
                  <a:cubicBezTo>
                    <a:pt x="79651" y="176839"/>
                    <a:pt x="80675" y="189882"/>
                    <a:pt x="81944" y="203405"/>
                  </a:cubicBezTo>
                  <a:cubicBezTo>
                    <a:pt x="83262" y="216928"/>
                    <a:pt x="84287" y="230931"/>
                    <a:pt x="85361" y="245414"/>
                  </a:cubicBezTo>
                  <a:cubicBezTo>
                    <a:pt x="85898" y="252616"/>
                    <a:pt x="86435" y="259977"/>
                    <a:pt x="86972" y="267339"/>
                  </a:cubicBezTo>
                  <a:cubicBezTo>
                    <a:pt x="87411" y="274780"/>
                    <a:pt x="87899" y="282302"/>
                    <a:pt x="88338" y="289904"/>
                  </a:cubicBezTo>
                  <a:cubicBezTo>
                    <a:pt x="88777" y="297505"/>
                    <a:pt x="89265" y="305187"/>
                    <a:pt x="89753" y="312949"/>
                  </a:cubicBezTo>
                  <a:cubicBezTo>
                    <a:pt x="90144" y="320711"/>
                    <a:pt x="90534" y="328552"/>
                    <a:pt x="90924" y="336474"/>
                  </a:cubicBezTo>
                  <a:cubicBezTo>
                    <a:pt x="91754" y="352317"/>
                    <a:pt x="92389" y="368401"/>
                    <a:pt x="92975" y="384725"/>
                  </a:cubicBezTo>
                  <a:cubicBezTo>
                    <a:pt x="93658" y="401048"/>
                    <a:pt x="94048" y="417612"/>
                    <a:pt x="94487" y="434256"/>
                  </a:cubicBezTo>
                  <a:cubicBezTo>
                    <a:pt x="95366" y="467623"/>
                    <a:pt x="95756" y="501550"/>
                    <a:pt x="95952" y="535478"/>
                  </a:cubicBezTo>
                  <a:cubicBezTo>
                    <a:pt x="96000" y="569405"/>
                    <a:pt x="95854" y="603413"/>
                    <a:pt x="95317" y="636780"/>
                  </a:cubicBezTo>
                  <a:cubicBezTo>
                    <a:pt x="94829" y="670227"/>
                    <a:pt x="93999" y="703115"/>
                    <a:pt x="92975" y="734962"/>
                  </a:cubicBezTo>
                  <a:cubicBezTo>
                    <a:pt x="90973" y="798656"/>
                    <a:pt x="87947" y="857949"/>
                    <a:pt x="84873" y="908840"/>
                  </a:cubicBezTo>
                  <a:cubicBezTo>
                    <a:pt x="81798" y="959731"/>
                    <a:pt x="78528" y="1002060"/>
                    <a:pt x="76039" y="1031827"/>
                  </a:cubicBezTo>
                  <a:cubicBezTo>
                    <a:pt x="74770" y="1046710"/>
                    <a:pt x="73745" y="1058393"/>
                    <a:pt x="72964" y="1066555"/>
                  </a:cubicBezTo>
                  <a:cubicBezTo>
                    <a:pt x="72134" y="1074876"/>
                    <a:pt x="71744" y="1079277"/>
                    <a:pt x="71744" y="1079277"/>
                  </a:cubicBezTo>
                  <a:lnTo>
                    <a:pt x="0" y="1052872"/>
                  </a:lnTo>
                  <a:cubicBezTo>
                    <a:pt x="0" y="1052872"/>
                    <a:pt x="634" y="1049111"/>
                    <a:pt x="1855" y="1041989"/>
                  </a:cubicBezTo>
                  <a:cubicBezTo>
                    <a:pt x="3026" y="1034548"/>
                    <a:pt x="4783" y="1023665"/>
                    <a:pt x="6979" y="1009822"/>
                  </a:cubicBezTo>
                  <a:cubicBezTo>
                    <a:pt x="11274" y="981896"/>
                    <a:pt x="17228" y="941727"/>
                    <a:pt x="23573" y="893076"/>
                  </a:cubicBezTo>
                  <a:cubicBezTo>
                    <a:pt x="29918" y="844426"/>
                    <a:pt x="36799" y="787453"/>
                    <a:pt x="43047" y="725920"/>
                  </a:cubicBezTo>
                  <a:cubicBezTo>
                    <a:pt x="46170" y="695193"/>
                    <a:pt x="49147" y="663346"/>
                    <a:pt x="51880" y="630939"/>
                  </a:cubicBezTo>
                  <a:cubicBezTo>
                    <a:pt x="54662" y="598532"/>
                    <a:pt x="57103" y="565484"/>
                    <a:pt x="59299" y="532357"/>
                  </a:cubicBezTo>
                  <a:cubicBezTo>
                    <a:pt x="61397" y="499230"/>
                    <a:pt x="63301" y="466102"/>
                    <a:pt x="64667" y="433375"/>
                  </a:cubicBezTo>
                  <a:cubicBezTo>
                    <a:pt x="65350" y="417052"/>
                    <a:pt x="66083" y="400808"/>
                    <a:pt x="66522" y="384725"/>
                  </a:cubicBezTo>
                  <a:cubicBezTo>
                    <a:pt x="67058" y="368641"/>
                    <a:pt x="67498" y="352798"/>
                    <a:pt x="67742" y="337194"/>
                  </a:cubicBezTo>
                  <a:cubicBezTo>
                    <a:pt x="67888" y="329352"/>
                    <a:pt x="68035" y="321671"/>
                    <a:pt x="68182" y="313989"/>
                  </a:cubicBezTo>
                  <a:cubicBezTo>
                    <a:pt x="68230" y="306307"/>
                    <a:pt x="68279" y="298706"/>
                    <a:pt x="68376" y="291184"/>
                  </a:cubicBezTo>
                  <a:cubicBezTo>
                    <a:pt x="68425" y="283662"/>
                    <a:pt x="68474" y="276221"/>
                    <a:pt x="68523" y="268859"/>
                  </a:cubicBezTo>
                  <a:cubicBezTo>
                    <a:pt x="68474" y="261498"/>
                    <a:pt x="68425" y="254216"/>
                    <a:pt x="68425" y="247094"/>
                  </a:cubicBezTo>
                  <a:cubicBezTo>
                    <a:pt x="68327" y="232771"/>
                    <a:pt x="68279" y="218768"/>
                    <a:pt x="67888" y="205325"/>
                  </a:cubicBezTo>
                  <a:cubicBezTo>
                    <a:pt x="67547" y="191802"/>
                    <a:pt x="67449" y="178759"/>
                    <a:pt x="66913" y="166277"/>
                  </a:cubicBezTo>
                  <a:cubicBezTo>
                    <a:pt x="66424" y="153794"/>
                    <a:pt x="65985" y="141791"/>
                    <a:pt x="65546" y="130349"/>
                  </a:cubicBezTo>
                  <a:cubicBezTo>
                    <a:pt x="64911" y="118986"/>
                    <a:pt x="64326" y="108184"/>
                    <a:pt x="63789" y="98022"/>
                  </a:cubicBezTo>
                  <a:cubicBezTo>
                    <a:pt x="62715" y="77697"/>
                    <a:pt x="61153" y="60093"/>
                    <a:pt x="60177" y="45530"/>
                  </a:cubicBezTo>
                  <a:cubicBezTo>
                    <a:pt x="57395" y="16644"/>
                    <a:pt x="55834" y="0"/>
                    <a:pt x="5583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2824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D17AB07-386F-7A59-95C6-573BA74CEC17}"/>
                </a:ext>
              </a:extLst>
            </p:cNvPr>
            <p:cNvSpPr/>
            <p:nvPr/>
          </p:nvSpPr>
          <p:spPr>
            <a:xfrm>
              <a:off x="3950937" y="5940201"/>
              <a:ext cx="91001" cy="1077836"/>
            </a:xfrm>
            <a:custGeom>
              <a:avLst/>
              <a:gdLst>
                <a:gd name="connsiteX0" fmla="*/ 44901 w 91001"/>
                <a:gd name="connsiteY0" fmla="*/ 0 h 1077836"/>
                <a:gd name="connsiteX1" fmla="*/ 52710 w 91001"/>
                <a:gd name="connsiteY1" fmla="*/ 44410 h 1077836"/>
                <a:gd name="connsiteX2" fmla="*/ 60470 w 91001"/>
                <a:gd name="connsiteY2" fmla="*/ 96021 h 1077836"/>
                <a:gd name="connsiteX3" fmla="*/ 64765 w 91001"/>
                <a:gd name="connsiteY3" fmla="*/ 128028 h 1077836"/>
                <a:gd name="connsiteX4" fmla="*/ 68962 w 91001"/>
                <a:gd name="connsiteY4" fmla="*/ 163716 h 1077836"/>
                <a:gd name="connsiteX5" fmla="*/ 73062 w 91001"/>
                <a:gd name="connsiteY5" fmla="*/ 202685 h 1077836"/>
                <a:gd name="connsiteX6" fmla="*/ 76918 w 91001"/>
                <a:gd name="connsiteY6" fmla="*/ 244534 h 1077836"/>
                <a:gd name="connsiteX7" fmla="*/ 78772 w 91001"/>
                <a:gd name="connsiteY7" fmla="*/ 266459 h 1077836"/>
                <a:gd name="connsiteX8" fmla="*/ 80383 w 91001"/>
                <a:gd name="connsiteY8" fmla="*/ 288943 h 1077836"/>
                <a:gd name="connsiteX9" fmla="*/ 82042 w 91001"/>
                <a:gd name="connsiteY9" fmla="*/ 311909 h 1077836"/>
                <a:gd name="connsiteX10" fmla="*/ 83457 w 91001"/>
                <a:gd name="connsiteY10" fmla="*/ 335354 h 1077836"/>
                <a:gd name="connsiteX11" fmla="*/ 85995 w 91001"/>
                <a:gd name="connsiteY11" fmla="*/ 383524 h 1077836"/>
                <a:gd name="connsiteX12" fmla="*/ 88045 w 91001"/>
                <a:gd name="connsiteY12" fmla="*/ 432975 h 1077836"/>
                <a:gd name="connsiteX13" fmla="*/ 90534 w 91001"/>
                <a:gd name="connsiteY13" fmla="*/ 534037 h 1077836"/>
                <a:gd name="connsiteX14" fmla="*/ 90925 w 91001"/>
                <a:gd name="connsiteY14" fmla="*/ 635260 h 1077836"/>
                <a:gd name="connsiteX15" fmla="*/ 89558 w 91001"/>
                <a:gd name="connsiteY15" fmla="*/ 733361 h 1077836"/>
                <a:gd name="connsiteX16" fmla="*/ 83262 w 91001"/>
                <a:gd name="connsiteY16" fmla="*/ 907319 h 1077836"/>
                <a:gd name="connsiteX17" fmla="*/ 75746 w 91001"/>
                <a:gd name="connsiteY17" fmla="*/ 1030387 h 1077836"/>
                <a:gd name="connsiteX18" fmla="*/ 73062 w 91001"/>
                <a:gd name="connsiteY18" fmla="*/ 1065114 h 1077836"/>
                <a:gd name="connsiteX19" fmla="*/ 71939 w 91001"/>
                <a:gd name="connsiteY19" fmla="*/ 1077837 h 1077836"/>
                <a:gd name="connsiteX20" fmla="*/ 0 w 91001"/>
                <a:gd name="connsiteY20" fmla="*/ 1053512 h 1077836"/>
                <a:gd name="connsiteX21" fmla="*/ 1708 w 91001"/>
                <a:gd name="connsiteY21" fmla="*/ 1042629 h 1077836"/>
                <a:gd name="connsiteX22" fmla="*/ 6491 w 91001"/>
                <a:gd name="connsiteY22" fmla="*/ 1010382 h 1077836"/>
                <a:gd name="connsiteX23" fmla="*/ 21865 w 91001"/>
                <a:gd name="connsiteY23" fmla="*/ 893316 h 1077836"/>
                <a:gd name="connsiteX24" fmla="*/ 39532 w 91001"/>
                <a:gd name="connsiteY24" fmla="*/ 725840 h 1077836"/>
                <a:gd name="connsiteX25" fmla="*/ 47390 w 91001"/>
                <a:gd name="connsiteY25" fmla="*/ 630699 h 1077836"/>
                <a:gd name="connsiteX26" fmla="*/ 53784 w 91001"/>
                <a:gd name="connsiteY26" fmla="*/ 532037 h 1077836"/>
                <a:gd name="connsiteX27" fmla="*/ 58127 w 91001"/>
                <a:gd name="connsiteY27" fmla="*/ 433055 h 1077836"/>
                <a:gd name="connsiteX28" fmla="*/ 59445 w 91001"/>
                <a:gd name="connsiteY28" fmla="*/ 384405 h 1077836"/>
                <a:gd name="connsiteX29" fmla="*/ 60177 w 91001"/>
                <a:gd name="connsiteY29" fmla="*/ 336874 h 1077836"/>
                <a:gd name="connsiteX30" fmla="*/ 60372 w 91001"/>
                <a:gd name="connsiteY30" fmla="*/ 313669 h 1077836"/>
                <a:gd name="connsiteX31" fmla="*/ 60324 w 91001"/>
                <a:gd name="connsiteY31" fmla="*/ 290864 h 1077836"/>
                <a:gd name="connsiteX32" fmla="*/ 60226 w 91001"/>
                <a:gd name="connsiteY32" fmla="*/ 268539 h 1077836"/>
                <a:gd name="connsiteX33" fmla="*/ 59885 w 91001"/>
                <a:gd name="connsiteY33" fmla="*/ 246774 h 1077836"/>
                <a:gd name="connsiteX34" fmla="*/ 58957 w 91001"/>
                <a:gd name="connsiteY34" fmla="*/ 205005 h 1077836"/>
                <a:gd name="connsiteX35" fmla="*/ 57541 w 91001"/>
                <a:gd name="connsiteY35" fmla="*/ 166036 h 1077836"/>
                <a:gd name="connsiteX36" fmla="*/ 55833 w 91001"/>
                <a:gd name="connsiteY36" fmla="*/ 130189 h 1077836"/>
                <a:gd name="connsiteX37" fmla="*/ 53735 w 91001"/>
                <a:gd name="connsiteY37" fmla="*/ 97942 h 1077836"/>
                <a:gd name="connsiteX38" fmla="*/ 49586 w 91001"/>
                <a:gd name="connsiteY38" fmla="*/ 45610 h 1077836"/>
                <a:gd name="connsiteX39" fmla="*/ 44901 w 91001"/>
                <a:gd name="connsiteY39" fmla="*/ 0 h 107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01" h="1077836">
                  <a:moveTo>
                    <a:pt x="44901" y="0"/>
                  </a:moveTo>
                  <a:cubicBezTo>
                    <a:pt x="44901" y="0"/>
                    <a:pt x="47731" y="16164"/>
                    <a:pt x="52710" y="44410"/>
                  </a:cubicBezTo>
                  <a:cubicBezTo>
                    <a:pt x="54809" y="58653"/>
                    <a:pt x="57786" y="76017"/>
                    <a:pt x="60470" y="96021"/>
                  </a:cubicBezTo>
                  <a:cubicBezTo>
                    <a:pt x="61836" y="106023"/>
                    <a:pt x="63252" y="116746"/>
                    <a:pt x="64765" y="128028"/>
                  </a:cubicBezTo>
                  <a:cubicBezTo>
                    <a:pt x="66082" y="139391"/>
                    <a:pt x="67498" y="151233"/>
                    <a:pt x="68962" y="163716"/>
                  </a:cubicBezTo>
                  <a:cubicBezTo>
                    <a:pt x="70524" y="176119"/>
                    <a:pt x="71646" y="189162"/>
                    <a:pt x="73062" y="202685"/>
                  </a:cubicBezTo>
                  <a:cubicBezTo>
                    <a:pt x="74477" y="216128"/>
                    <a:pt x="75697" y="230131"/>
                    <a:pt x="76918" y="244534"/>
                  </a:cubicBezTo>
                  <a:cubicBezTo>
                    <a:pt x="77552" y="251735"/>
                    <a:pt x="78138" y="259017"/>
                    <a:pt x="78772" y="266459"/>
                  </a:cubicBezTo>
                  <a:cubicBezTo>
                    <a:pt x="79309" y="273900"/>
                    <a:pt x="79846" y="281342"/>
                    <a:pt x="80383" y="288943"/>
                  </a:cubicBezTo>
                  <a:cubicBezTo>
                    <a:pt x="80919" y="296545"/>
                    <a:pt x="81456" y="304227"/>
                    <a:pt x="82042" y="311909"/>
                  </a:cubicBezTo>
                  <a:cubicBezTo>
                    <a:pt x="82481" y="319670"/>
                    <a:pt x="82969" y="327512"/>
                    <a:pt x="83457" y="335354"/>
                  </a:cubicBezTo>
                  <a:cubicBezTo>
                    <a:pt x="84482" y="351117"/>
                    <a:pt x="85263" y="367201"/>
                    <a:pt x="85995" y="383524"/>
                  </a:cubicBezTo>
                  <a:cubicBezTo>
                    <a:pt x="86874" y="399848"/>
                    <a:pt x="87410" y="416331"/>
                    <a:pt x="88045" y="432975"/>
                  </a:cubicBezTo>
                  <a:cubicBezTo>
                    <a:pt x="89265" y="466262"/>
                    <a:pt x="89997" y="500190"/>
                    <a:pt x="90534" y="534037"/>
                  </a:cubicBezTo>
                  <a:cubicBezTo>
                    <a:pt x="90925" y="567965"/>
                    <a:pt x="91120" y="601892"/>
                    <a:pt x="90925" y="635260"/>
                  </a:cubicBezTo>
                  <a:cubicBezTo>
                    <a:pt x="90778" y="668707"/>
                    <a:pt x="90290" y="701594"/>
                    <a:pt x="89558" y="733361"/>
                  </a:cubicBezTo>
                  <a:cubicBezTo>
                    <a:pt x="88191" y="797055"/>
                    <a:pt x="85800" y="856348"/>
                    <a:pt x="83262" y="907319"/>
                  </a:cubicBezTo>
                  <a:cubicBezTo>
                    <a:pt x="80724" y="958211"/>
                    <a:pt x="77893" y="1000620"/>
                    <a:pt x="75746" y="1030387"/>
                  </a:cubicBezTo>
                  <a:cubicBezTo>
                    <a:pt x="74672" y="1045270"/>
                    <a:pt x="73745" y="1057032"/>
                    <a:pt x="73062" y="1065114"/>
                  </a:cubicBezTo>
                  <a:cubicBezTo>
                    <a:pt x="72330" y="1073436"/>
                    <a:pt x="71939" y="1077837"/>
                    <a:pt x="71939" y="1077837"/>
                  </a:cubicBezTo>
                  <a:lnTo>
                    <a:pt x="0" y="1053512"/>
                  </a:lnTo>
                  <a:cubicBezTo>
                    <a:pt x="0" y="1053512"/>
                    <a:pt x="586" y="1049751"/>
                    <a:pt x="1708" y="1042629"/>
                  </a:cubicBezTo>
                  <a:cubicBezTo>
                    <a:pt x="2831" y="1035188"/>
                    <a:pt x="4441" y="1024305"/>
                    <a:pt x="6491" y="1010382"/>
                  </a:cubicBezTo>
                  <a:cubicBezTo>
                    <a:pt x="10493" y="982376"/>
                    <a:pt x="16008" y="942047"/>
                    <a:pt x="21865" y="893316"/>
                  </a:cubicBezTo>
                  <a:cubicBezTo>
                    <a:pt x="27721" y="844586"/>
                    <a:pt x="34017" y="787373"/>
                    <a:pt x="39532" y="725840"/>
                  </a:cubicBezTo>
                  <a:cubicBezTo>
                    <a:pt x="42363" y="695033"/>
                    <a:pt x="44999" y="663186"/>
                    <a:pt x="47390" y="630699"/>
                  </a:cubicBezTo>
                  <a:cubicBezTo>
                    <a:pt x="49830" y="598212"/>
                    <a:pt x="51880" y="565164"/>
                    <a:pt x="53784" y="532037"/>
                  </a:cubicBezTo>
                  <a:cubicBezTo>
                    <a:pt x="55541" y="498910"/>
                    <a:pt x="57102" y="465702"/>
                    <a:pt x="58127" y="433055"/>
                  </a:cubicBezTo>
                  <a:cubicBezTo>
                    <a:pt x="58664" y="416732"/>
                    <a:pt x="59201" y="400488"/>
                    <a:pt x="59445" y="384405"/>
                  </a:cubicBezTo>
                  <a:cubicBezTo>
                    <a:pt x="59787" y="368321"/>
                    <a:pt x="60128" y="352477"/>
                    <a:pt x="60177" y="336874"/>
                  </a:cubicBezTo>
                  <a:cubicBezTo>
                    <a:pt x="60226" y="329032"/>
                    <a:pt x="60324" y="321351"/>
                    <a:pt x="60372" y="313669"/>
                  </a:cubicBezTo>
                  <a:cubicBezTo>
                    <a:pt x="60372" y="305987"/>
                    <a:pt x="60324" y="298386"/>
                    <a:pt x="60324" y="290864"/>
                  </a:cubicBezTo>
                  <a:cubicBezTo>
                    <a:pt x="60275" y="283342"/>
                    <a:pt x="60275" y="275901"/>
                    <a:pt x="60226" y="268539"/>
                  </a:cubicBezTo>
                  <a:cubicBezTo>
                    <a:pt x="60128" y="261177"/>
                    <a:pt x="59982" y="253976"/>
                    <a:pt x="59885" y="246774"/>
                  </a:cubicBezTo>
                  <a:cubicBezTo>
                    <a:pt x="59640" y="232451"/>
                    <a:pt x="59445" y="218528"/>
                    <a:pt x="58957" y="205005"/>
                  </a:cubicBezTo>
                  <a:cubicBezTo>
                    <a:pt x="58469" y="191562"/>
                    <a:pt x="58274" y="178439"/>
                    <a:pt x="57541" y="166036"/>
                  </a:cubicBezTo>
                  <a:cubicBezTo>
                    <a:pt x="56956" y="153554"/>
                    <a:pt x="56370" y="141551"/>
                    <a:pt x="55833" y="130189"/>
                  </a:cubicBezTo>
                  <a:cubicBezTo>
                    <a:pt x="55101" y="118826"/>
                    <a:pt x="54418" y="108024"/>
                    <a:pt x="53735" y="97942"/>
                  </a:cubicBezTo>
                  <a:cubicBezTo>
                    <a:pt x="52466" y="77617"/>
                    <a:pt x="50709" y="60173"/>
                    <a:pt x="49586" y="45610"/>
                  </a:cubicBezTo>
                  <a:cubicBezTo>
                    <a:pt x="46609" y="16564"/>
                    <a:pt x="44901" y="0"/>
                    <a:pt x="4490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6919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F765F6D-8EAE-19CA-77E0-DA2332ED6F72}"/>
                </a:ext>
              </a:extLst>
            </p:cNvPr>
            <p:cNvSpPr/>
            <p:nvPr/>
          </p:nvSpPr>
          <p:spPr>
            <a:xfrm>
              <a:off x="4109213" y="5924677"/>
              <a:ext cx="86618" cy="1076476"/>
            </a:xfrm>
            <a:custGeom>
              <a:avLst/>
              <a:gdLst>
                <a:gd name="connsiteX0" fmla="*/ 33823 w 86618"/>
                <a:gd name="connsiteY0" fmla="*/ 0 h 1076476"/>
                <a:gd name="connsiteX1" fmla="*/ 42070 w 86618"/>
                <a:gd name="connsiteY1" fmla="*/ 44090 h 1076476"/>
                <a:gd name="connsiteX2" fmla="*/ 50368 w 86618"/>
                <a:gd name="connsiteY2" fmla="*/ 95461 h 1076476"/>
                <a:gd name="connsiteX3" fmla="*/ 55004 w 86618"/>
                <a:gd name="connsiteY3" fmla="*/ 127308 h 1076476"/>
                <a:gd name="connsiteX4" fmla="*/ 59592 w 86618"/>
                <a:gd name="connsiteY4" fmla="*/ 162836 h 1076476"/>
                <a:gd name="connsiteX5" fmla="*/ 64082 w 86618"/>
                <a:gd name="connsiteY5" fmla="*/ 201644 h 1076476"/>
                <a:gd name="connsiteX6" fmla="*/ 68377 w 86618"/>
                <a:gd name="connsiteY6" fmla="*/ 243333 h 1076476"/>
                <a:gd name="connsiteX7" fmla="*/ 70476 w 86618"/>
                <a:gd name="connsiteY7" fmla="*/ 265178 h 1076476"/>
                <a:gd name="connsiteX8" fmla="*/ 72330 w 86618"/>
                <a:gd name="connsiteY8" fmla="*/ 287583 h 1076476"/>
                <a:gd name="connsiteX9" fmla="*/ 74234 w 86618"/>
                <a:gd name="connsiteY9" fmla="*/ 310548 h 1076476"/>
                <a:gd name="connsiteX10" fmla="*/ 75893 w 86618"/>
                <a:gd name="connsiteY10" fmla="*/ 333993 h 1076476"/>
                <a:gd name="connsiteX11" fmla="*/ 78968 w 86618"/>
                <a:gd name="connsiteY11" fmla="*/ 382084 h 1076476"/>
                <a:gd name="connsiteX12" fmla="*/ 81506 w 86618"/>
                <a:gd name="connsiteY12" fmla="*/ 431455 h 1076476"/>
                <a:gd name="connsiteX13" fmla="*/ 85068 w 86618"/>
                <a:gd name="connsiteY13" fmla="*/ 532437 h 1076476"/>
                <a:gd name="connsiteX14" fmla="*/ 86532 w 86618"/>
                <a:gd name="connsiteY14" fmla="*/ 633579 h 1076476"/>
                <a:gd name="connsiteX15" fmla="*/ 86191 w 86618"/>
                <a:gd name="connsiteY15" fmla="*/ 731681 h 1076476"/>
                <a:gd name="connsiteX16" fmla="*/ 81700 w 86618"/>
                <a:gd name="connsiteY16" fmla="*/ 905639 h 1076476"/>
                <a:gd name="connsiteX17" fmla="*/ 75454 w 86618"/>
                <a:gd name="connsiteY17" fmla="*/ 1028866 h 1076476"/>
                <a:gd name="connsiteX18" fmla="*/ 73111 w 86618"/>
                <a:gd name="connsiteY18" fmla="*/ 1063674 h 1076476"/>
                <a:gd name="connsiteX19" fmla="*/ 72135 w 86618"/>
                <a:gd name="connsiteY19" fmla="*/ 1076477 h 1076476"/>
                <a:gd name="connsiteX20" fmla="*/ 0 w 86618"/>
                <a:gd name="connsiteY20" fmla="*/ 1054152 h 1076476"/>
                <a:gd name="connsiteX21" fmla="*/ 1611 w 86618"/>
                <a:gd name="connsiteY21" fmla="*/ 1043189 h 1076476"/>
                <a:gd name="connsiteX22" fmla="*/ 6052 w 86618"/>
                <a:gd name="connsiteY22" fmla="*/ 1010862 h 1076476"/>
                <a:gd name="connsiteX23" fmla="*/ 20206 w 86618"/>
                <a:gd name="connsiteY23" fmla="*/ 893476 h 1076476"/>
                <a:gd name="connsiteX24" fmla="*/ 36116 w 86618"/>
                <a:gd name="connsiteY24" fmla="*/ 725600 h 1076476"/>
                <a:gd name="connsiteX25" fmla="*/ 42998 w 86618"/>
                <a:gd name="connsiteY25" fmla="*/ 630299 h 1076476"/>
                <a:gd name="connsiteX26" fmla="*/ 48366 w 86618"/>
                <a:gd name="connsiteY26" fmla="*/ 531557 h 1076476"/>
                <a:gd name="connsiteX27" fmla="*/ 51686 w 86618"/>
                <a:gd name="connsiteY27" fmla="*/ 432495 h 1076476"/>
                <a:gd name="connsiteX28" fmla="*/ 52515 w 86618"/>
                <a:gd name="connsiteY28" fmla="*/ 383844 h 1076476"/>
                <a:gd name="connsiteX29" fmla="*/ 52759 w 86618"/>
                <a:gd name="connsiteY29" fmla="*/ 336314 h 1076476"/>
                <a:gd name="connsiteX30" fmla="*/ 52710 w 86618"/>
                <a:gd name="connsiteY30" fmla="*/ 313109 h 1076476"/>
                <a:gd name="connsiteX31" fmla="*/ 52417 w 86618"/>
                <a:gd name="connsiteY31" fmla="*/ 290384 h 1076476"/>
                <a:gd name="connsiteX32" fmla="*/ 52125 w 86618"/>
                <a:gd name="connsiteY32" fmla="*/ 268059 h 1076476"/>
                <a:gd name="connsiteX33" fmla="*/ 51539 w 86618"/>
                <a:gd name="connsiteY33" fmla="*/ 246294 h 1076476"/>
                <a:gd name="connsiteX34" fmla="*/ 50172 w 86618"/>
                <a:gd name="connsiteY34" fmla="*/ 204605 h 1076476"/>
                <a:gd name="connsiteX35" fmla="*/ 48366 w 86618"/>
                <a:gd name="connsiteY35" fmla="*/ 165716 h 1076476"/>
                <a:gd name="connsiteX36" fmla="*/ 46268 w 86618"/>
                <a:gd name="connsiteY36" fmla="*/ 129949 h 1076476"/>
                <a:gd name="connsiteX37" fmla="*/ 43827 w 86618"/>
                <a:gd name="connsiteY37" fmla="*/ 97782 h 1076476"/>
                <a:gd name="connsiteX38" fmla="*/ 39093 w 86618"/>
                <a:gd name="connsiteY38" fmla="*/ 45610 h 1076476"/>
                <a:gd name="connsiteX39" fmla="*/ 33823 w 86618"/>
                <a:gd name="connsiteY39" fmla="*/ 0 h 107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618" h="1076476">
                  <a:moveTo>
                    <a:pt x="33823" y="0"/>
                  </a:moveTo>
                  <a:cubicBezTo>
                    <a:pt x="33823" y="0"/>
                    <a:pt x="36800" y="16084"/>
                    <a:pt x="42070" y="44090"/>
                  </a:cubicBezTo>
                  <a:cubicBezTo>
                    <a:pt x="44316" y="58253"/>
                    <a:pt x="47488" y="75537"/>
                    <a:pt x="50368" y="95461"/>
                  </a:cubicBezTo>
                  <a:cubicBezTo>
                    <a:pt x="51831" y="105463"/>
                    <a:pt x="53394" y="116106"/>
                    <a:pt x="55004" y="127308"/>
                  </a:cubicBezTo>
                  <a:cubicBezTo>
                    <a:pt x="56468" y="138590"/>
                    <a:pt x="57981" y="150433"/>
                    <a:pt x="59592" y="162836"/>
                  </a:cubicBezTo>
                  <a:cubicBezTo>
                    <a:pt x="61251" y="175239"/>
                    <a:pt x="62520" y="188201"/>
                    <a:pt x="64082" y="201644"/>
                  </a:cubicBezTo>
                  <a:cubicBezTo>
                    <a:pt x="65644" y="215087"/>
                    <a:pt x="67010" y="229010"/>
                    <a:pt x="68377" y="243333"/>
                  </a:cubicBezTo>
                  <a:cubicBezTo>
                    <a:pt x="69060" y="250535"/>
                    <a:pt x="69743" y="257817"/>
                    <a:pt x="70476" y="265178"/>
                  </a:cubicBezTo>
                  <a:cubicBezTo>
                    <a:pt x="71110" y="272540"/>
                    <a:pt x="71696" y="280062"/>
                    <a:pt x="72330" y="287583"/>
                  </a:cubicBezTo>
                  <a:cubicBezTo>
                    <a:pt x="72965" y="295185"/>
                    <a:pt x="73599" y="302787"/>
                    <a:pt x="74234" y="310548"/>
                  </a:cubicBezTo>
                  <a:cubicBezTo>
                    <a:pt x="74770" y="318310"/>
                    <a:pt x="75307" y="326072"/>
                    <a:pt x="75893" y="333993"/>
                  </a:cubicBezTo>
                  <a:cubicBezTo>
                    <a:pt x="77064" y="349757"/>
                    <a:pt x="78040" y="365760"/>
                    <a:pt x="78968" y="382084"/>
                  </a:cubicBezTo>
                  <a:cubicBezTo>
                    <a:pt x="79992" y="398328"/>
                    <a:pt x="80725" y="414811"/>
                    <a:pt x="81506" y="431455"/>
                  </a:cubicBezTo>
                  <a:cubicBezTo>
                    <a:pt x="83067" y="464742"/>
                    <a:pt x="84141" y="498510"/>
                    <a:pt x="85068" y="532437"/>
                  </a:cubicBezTo>
                  <a:cubicBezTo>
                    <a:pt x="85849" y="566284"/>
                    <a:pt x="86386" y="600212"/>
                    <a:pt x="86532" y="633579"/>
                  </a:cubicBezTo>
                  <a:cubicBezTo>
                    <a:pt x="86728" y="666947"/>
                    <a:pt x="86581" y="699834"/>
                    <a:pt x="86191" y="731681"/>
                  </a:cubicBezTo>
                  <a:cubicBezTo>
                    <a:pt x="85507" y="795295"/>
                    <a:pt x="83702" y="854748"/>
                    <a:pt x="81700" y="905639"/>
                  </a:cubicBezTo>
                  <a:cubicBezTo>
                    <a:pt x="79700" y="956610"/>
                    <a:pt x="77308" y="999020"/>
                    <a:pt x="75454" y="1028866"/>
                  </a:cubicBezTo>
                  <a:cubicBezTo>
                    <a:pt x="74526" y="1043749"/>
                    <a:pt x="73696" y="1055512"/>
                    <a:pt x="73111" y="1063674"/>
                  </a:cubicBezTo>
                  <a:cubicBezTo>
                    <a:pt x="72476" y="1071996"/>
                    <a:pt x="72135" y="1076477"/>
                    <a:pt x="72135" y="1076477"/>
                  </a:cubicBezTo>
                  <a:lnTo>
                    <a:pt x="0" y="1054152"/>
                  </a:lnTo>
                  <a:cubicBezTo>
                    <a:pt x="0" y="1054152"/>
                    <a:pt x="537" y="1050311"/>
                    <a:pt x="1611" y="1043189"/>
                  </a:cubicBezTo>
                  <a:cubicBezTo>
                    <a:pt x="2636" y="1035748"/>
                    <a:pt x="4148" y="1024785"/>
                    <a:pt x="6052" y="1010862"/>
                  </a:cubicBezTo>
                  <a:cubicBezTo>
                    <a:pt x="9761" y="982776"/>
                    <a:pt x="14886" y="942367"/>
                    <a:pt x="20206" y="893476"/>
                  </a:cubicBezTo>
                  <a:cubicBezTo>
                    <a:pt x="25525" y="844586"/>
                    <a:pt x="31236" y="787293"/>
                    <a:pt x="36116" y="725600"/>
                  </a:cubicBezTo>
                  <a:cubicBezTo>
                    <a:pt x="38605" y="694793"/>
                    <a:pt x="40948" y="662786"/>
                    <a:pt x="42998" y="630299"/>
                  </a:cubicBezTo>
                  <a:cubicBezTo>
                    <a:pt x="45096" y="597811"/>
                    <a:pt x="46805" y="564684"/>
                    <a:pt x="48366" y="531557"/>
                  </a:cubicBezTo>
                  <a:cubicBezTo>
                    <a:pt x="49782" y="498430"/>
                    <a:pt x="50953" y="465222"/>
                    <a:pt x="51686" y="432495"/>
                  </a:cubicBezTo>
                  <a:cubicBezTo>
                    <a:pt x="52027" y="416172"/>
                    <a:pt x="52417" y="399928"/>
                    <a:pt x="52515" y="383844"/>
                  </a:cubicBezTo>
                  <a:cubicBezTo>
                    <a:pt x="52710" y="367761"/>
                    <a:pt x="52857" y="351917"/>
                    <a:pt x="52759" y="336314"/>
                  </a:cubicBezTo>
                  <a:cubicBezTo>
                    <a:pt x="52759" y="328472"/>
                    <a:pt x="52759" y="320791"/>
                    <a:pt x="52710" y="313109"/>
                  </a:cubicBezTo>
                  <a:cubicBezTo>
                    <a:pt x="52613" y="305427"/>
                    <a:pt x="52515" y="297825"/>
                    <a:pt x="52417" y="290384"/>
                  </a:cubicBezTo>
                  <a:cubicBezTo>
                    <a:pt x="52319" y="282862"/>
                    <a:pt x="52222" y="275421"/>
                    <a:pt x="52125" y="268059"/>
                  </a:cubicBezTo>
                  <a:cubicBezTo>
                    <a:pt x="51929" y="260697"/>
                    <a:pt x="51734" y="253496"/>
                    <a:pt x="51539" y="246294"/>
                  </a:cubicBezTo>
                  <a:cubicBezTo>
                    <a:pt x="51148" y="231971"/>
                    <a:pt x="50807" y="218048"/>
                    <a:pt x="50172" y="204605"/>
                  </a:cubicBezTo>
                  <a:cubicBezTo>
                    <a:pt x="49538" y="191162"/>
                    <a:pt x="49196" y="178119"/>
                    <a:pt x="48366" y="165716"/>
                  </a:cubicBezTo>
                  <a:cubicBezTo>
                    <a:pt x="47634" y="153234"/>
                    <a:pt x="46951" y="141311"/>
                    <a:pt x="46268" y="129949"/>
                  </a:cubicBezTo>
                  <a:cubicBezTo>
                    <a:pt x="45438" y="118586"/>
                    <a:pt x="44608" y="107864"/>
                    <a:pt x="43827" y="97782"/>
                  </a:cubicBezTo>
                  <a:cubicBezTo>
                    <a:pt x="42315" y="77537"/>
                    <a:pt x="40411" y="60093"/>
                    <a:pt x="39093" y="45610"/>
                  </a:cubicBezTo>
                  <a:cubicBezTo>
                    <a:pt x="35726" y="16484"/>
                    <a:pt x="33823" y="0"/>
                    <a:pt x="3382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10510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5CA3B06-9C9B-8CCD-7958-AB877DF1C36F}"/>
                </a:ext>
              </a:extLst>
            </p:cNvPr>
            <p:cNvSpPr/>
            <p:nvPr/>
          </p:nvSpPr>
          <p:spPr>
            <a:xfrm>
              <a:off x="4267148" y="5909154"/>
              <a:ext cx="82732" cy="1074716"/>
            </a:xfrm>
            <a:custGeom>
              <a:avLst/>
              <a:gdLst>
                <a:gd name="connsiteX0" fmla="*/ 22890 w 82732"/>
                <a:gd name="connsiteY0" fmla="*/ 0 h 1074716"/>
                <a:gd name="connsiteX1" fmla="*/ 31578 w 82732"/>
                <a:gd name="connsiteY1" fmla="*/ 43850 h 1074716"/>
                <a:gd name="connsiteX2" fmla="*/ 40411 w 82732"/>
                <a:gd name="connsiteY2" fmla="*/ 94981 h 1074716"/>
                <a:gd name="connsiteX3" fmla="*/ 45389 w 82732"/>
                <a:gd name="connsiteY3" fmla="*/ 126668 h 1074716"/>
                <a:gd name="connsiteX4" fmla="*/ 50319 w 82732"/>
                <a:gd name="connsiteY4" fmla="*/ 162036 h 1074716"/>
                <a:gd name="connsiteX5" fmla="*/ 55199 w 82732"/>
                <a:gd name="connsiteY5" fmla="*/ 200684 h 1074716"/>
                <a:gd name="connsiteX6" fmla="*/ 59885 w 82732"/>
                <a:gd name="connsiteY6" fmla="*/ 242293 h 1074716"/>
                <a:gd name="connsiteX7" fmla="*/ 62178 w 82732"/>
                <a:gd name="connsiteY7" fmla="*/ 264058 h 1074716"/>
                <a:gd name="connsiteX8" fmla="*/ 64277 w 82732"/>
                <a:gd name="connsiteY8" fmla="*/ 286383 h 1074716"/>
                <a:gd name="connsiteX9" fmla="*/ 66376 w 82732"/>
                <a:gd name="connsiteY9" fmla="*/ 309268 h 1074716"/>
                <a:gd name="connsiteX10" fmla="*/ 68279 w 82732"/>
                <a:gd name="connsiteY10" fmla="*/ 332633 h 1074716"/>
                <a:gd name="connsiteX11" fmla="*/ 71842 w 82732"/>
                <a:gd name="connsiteY11" fmla="*/ 380564 h 1074716"/>
                <a:gd name="connsiteX12" fmla="*/ 74917 w 82732"/>
                <a:gd name="connsiteY12" fmla="*/ 429855 h 1074716"/>
                <a:gd name="connsiteX13" fmla="*/ 79504 w 82732"/>
                <a:gd name="connsiteY13" fmla="*/ 530677 h 1074716"/>
                <a:gd name="connsiteX14" fmla="*/ 82042 w 82732"/>
                <a:gd name="connsiteY14" fmla="*/ 631739 h 1074716"/>
                <a:gd name="connsiteX15" fmla="*/ 82726 w 82732"/>
                <a:gd name="connsiteY15" fmla="*/ 729760 h 1074716"/>
                <a:gd name="connsiteX16" fmla="*/ 80041 w 82732"/>
                <a:gd name="connsiteY16" fmla="*/ 903799 h 1074716"/>
                <a:gd name="connsiteX17" fmla="*/ 75112 w 82732"/>
                <a:gd name="connsiteY17" fmla="*/ 1027106 h 1074716"/>
                <a:gd name="connsiteX18" fmla="*/ 73159 w 82732"/>
                <a:gd name="connsiteY18" fmla="*/ 1061914 h 1074716"/>
                <a:gd name="connsiteX19" fmla="*/ 72330 w 82732"/>
                <a:gd name="connsiteY19" fmla="*/ 1074716 h 1074716"/>
                <a:gd name="connsiteX20" fmla="*/ 0 w 82732"/>
                <a:gd name="connsiteY20" fmla="*/ 1054472 h 1074716"/>
                <a:gd name="connsiteX21" fmla="*/ 1513 w 82732"/>
                <a:gd name="connsiteY21" fmla="*/ 1043509 h 1074716"/>
                <a:gd name="connsiteX22" fmla="*/ 5613 w 82732"/>
                <a:gd name="connsiteY22" fmla="*/ 1011022 h 1074716"/>
                <a:gd name="connsiteX23" fmla="*/ 18497 w 82732"/>
                <a:gd name="connsiteY23" fmla="*/ 893236 h 1074716"/>
                <a:gd name="connsiteX24" fmla="*/ 32651 w 82732"/>
                <a:gd name="connsiteY24" fmla="*/ 725039 h 1074716"/>
                <a:gd name="connsiteX25" fmla="*/ 38508 w 82732"/>
                <a:gd name="connsiteY25" fmla="*/ 629578 h 1074716"/>
                <a:gd name="connsiteX26" fmla="*/ 42803 w 82732"/>
                <a:gd name="connsiteY26" fmla="*/ 530677 h 1074716"/>
                <a:gd name="connsiteX27" fmla="*/ 45048 w 82732"/>
                <a:gd name="connsiteY27" fmla="*/ 431535 h 1074716"/>
                <a:gd name="connsiteX28" fmla="*/ 45341 w 82732"/>
                <a:gd name="connsiteY28" fmla="*/ 382884 h 1074716"/>
                <a:gd name="connsiteX29" fmla="*/ 45096 w 82732"/>
                <a:gd name="connsiteY29" fmla="*/ 335354 h 1074716"/>
                <a:gd name="connsiteX30" fmla="*/ 44804 w 82732"/>
                <a:gd name="connsiteY30" fmla="*/ 312149 h 1074716"/>
                <a:gd name="connsiteX31" fmla="*/ 44267 w 82732"/>
                <a:gd name="connsiteY31" fmla="*/ 289424 h 1074716"/>
                <a:gd name="connsiteX32" fmla="*/ 43730 w 82732"/>
                <a:gd name="connsiteY32" fmla="*/ 267179 h 1074716"/>
                <a:gd name="connsiteX33" fmla="*/ 42949 w 82732"/>
                <a:gd name="connsiteY33" fmla="*/ 245494 h 1074716"/>
                <a:gd name="connsiteX34" fmla="*/ 41143 w 82732"/>
                <a:gd name="connsiteY34" fmla="*/ 203885 h 1074716"/>
                <a:gd name="connsiteX35" fmla="*/ 38947 w 82732"/>
                <a:gd name="connsiteY35" fmla="*/ 164996 h 1074716"/>
                <a:gd name="connsiteX36" fmla="*/ 36458 w 82732"/>
                <a:gd name="connsiteY36" fmla="*/ 129308 h 1074716"/>
                <a:gd name="connsiteX37" fmla="*/ 33725 w 82732"/>
                <a:gd name="connsiteY37" fmla="*/ 97221 h 1074716"/>
                <a:gd name="connsiteX38" fmla="*/ 28454 w 82732"/>
                <a:gd name="connsiteY38" fmla="*/ 45130 h 1074716"/>
                <a:gd name="connsiteX39" fmla="*/ 22890 w 82732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32" h="1074716">
                  <a:moveTo>
                    <a:pt x="22890" y="0"/>
                  </a:moveTo>
                  <a:cubicBezTo>
                    <a:pt x="22890" y="0"/>
                    <a:pt x="26063" y="15924"/>
                    <a:pt x="31578" y="43850"/>
                  </a:cubicBezTo>
                  <a:cubicBezTo>
                    <a:pt x="33969" y="58013"/>
                    <a:pt x="37336" y="75137"/>
                    <a:pt x="40411" y="94981"/>
                  </a:cubicBezTo>
                  <a:cubicBezTo>
                    <a:pt x="41973" y="104903"/>
                    <a:pt x="43632" y="115545"/>
                    <a:pt x="45389" y="126668"/>
                  </a:cubicBezTo>
                  <a:cubicBezTo>
                    <a:pt x="46951" y="137870"/>
                    <a:pt x="48611" y="149713"/>
                    <a:pt x="50319" y="162036"/>
                  </a:cubicBezTo>
                  <a:cubicBezTo>
                    <a:pt x="52125" y="174358"/>
                    <a:pt x="53540" y="187321"/>
                    <a:pt x="55199" y="200684"/>
                  </a:cubicBezTo>
                  <a:cubicBezTo>
                    <a:pt x="56907" y="214047"/>
                    <a:pt x="58372" y="227970"/>
                    <a:pt x="59885" y="242293"/>
                  </a:cubicBezTo>
                  <a:cubicBezTo>
                    <a:pt x="60666" y="249415"/>
                    <a:pt x="61398" y="256697"/>
                    <a:pt x="62178" y="264058"/>
                  </a:cubicBezTo>
                  <a:cubicBezTo>
                    <a:pt x="62862" y="271420"/>
                    <a:pt x="63545" y="278861"/>
                    <a:pt x="64277" y="286383"/>
                  </a:cubicBezTo>
                  <a:cubicBezTo>
                    <a:pt x="64960" y="293905"/>
                    <a:pt x="65693" y="301586"/>
                    <a:pt x="66376" y="309268"/>
                  </a:cubicBezTo>
                  <a:cubicBezTo>
                    <a:pt x="67011" y="316950"/>
                    <a:pt x="67644" y="324791"/>
                    <a:pt x="68279" y="332633"/>
                  </a:cubicBezTo>
                  <a:cubicBezTo>
                    <a:pt x="69597" y="348317"/>
                    <a:pt x="70768" y="364400"/>
                    <a:pt x="71842" y="380564"/>
                  </a:cubicBezTo>
                  <a:cubicBezTo>
                    <a:pt x="73014" y="396807"/>
                    <a:pt x="73941" y="413211"/>
                    <a:pt x="74917" y="429855"/>
                  </a:cubicBezTo>
                  <a:cubicBezTo>
                    <a:pt x="76820" y="463062"/>
                    <a:pt x="78284" y="496829"/>
                    <a:pt x="79504" y="530677"/>
                  </a:cubicBezTo>
                  <a:cubicBezTo>
                    <a:pt x="80627" y="564524"/>
                    <a:pt x="81506" y="598372"/>
                    <a:pt x="82042" y="631739"/>
                  </a:cubicBezTo>
                  <a:cubicBezTo>
                    <a:pt x="82579" y="665106"/>
                    <a:pt x="82775" y="697994"/>
                    <a:pt x="82726" y="729760"/>
                  </a:cubicBezTo>
                  <a:cubicBezTo>
                    <a:pt x="82726" y="793374"/>
                    <a:pt x="81554" y="852828"/>
                    <a:pt x="80041" y="903799"/>
                  </a:cubicBezTo>
                  <a:cubicBezTo>
                    <a:pt x="78577" y="954770"/>
                    <a:pt x="76625" y="997259"/>
                    <a:pt x="75112" y="1027106"/>
                  </a:cubicBezTo>
                  <a:cubicBezTo>
                    <a:pt x="74331" y="1042069"/>
                    <a:pt x="73648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800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8" y="497469"/>
                    <a:pt x="44706" y="464262"/>
                    <a:pt x="45048" y="431535"/>
                  </a:cubicBezTo>
                  <a:cubicBezTo>
                    <a:pt x="45243" y="415211"/>
                    <a:pt x="45438" y="398888"/>
                    <a:pt x="45341" y="382884"/>
                  </a:cubicBezTo>
                  <a:cubicBezTo>
                    <a:pt x="45389" y="366801"/>
                    <a:pt x="45341" y="350957"/>
                    <a:pt x="45096" y="335354"/>
                  </a:cubicBezTo>
                  <a:cubicBezTo>
                    <a:pt x="44999" y="327512"/>
                    <a:pt x="44901" y="319830"/>
                    <a:pt x="44804" y="312149"/>
                  </a:cubicBezTo>
                  <a:cubicBezTo>
                    <a:pt x="44608" y="304467"/>
                    <a:pt x="44462" y="296945"/>
                    <a:pt x="44267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9" y="152594"/>
                    <a:pt x="37239" y="140591"/>
                    <a:pt x="36458" y="129308"/>
                  </a:cubicBezTo>
                  <a:cubicBezTo>
                    <a:pt x="35482" y="118026"/>
                    <a:pt x="34555" y="107304"/>
                    <a:pt x="33725" y="97221"/>
                  </a:cubicBezTo>
                  <a:cubicBezTo>
                    <a:pt x="32017" y="77057"/>
                    <a:pt x="29918" y="59693"/>
                    <a:pt x="28454" y="45130"/>
                  </a:cubicBezTo>
                  <a:cubicBezTo>
                    <a:pt x="24940" y="16404"/>
                    <a:pt x="22890" y="0"/>
                    <a:pt x="2289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D4054D0-41F6-B126-CC7B-2D24469E4C53}"/>
                </a:ext>
              </a:extLst>
            </p:cNvPr>
            <p:cNvSpPr/>
            <p:nvPr/>
          </p:nvSpPr>
          <p:spPr>
            <a:xfrm>
              <a:off x="3841662" y="6034622"/>
              <a:ext cx="82725" cy="1074716"/>
            </a:xfrm>
            <a:custGeom>
              <a:avLst/>
              <a:gdLst>
                <a:gd name="connsiteX0" fmla="*/ 22841 w 82725"/>
                <a:gd name="connsiteY0" fmla="*/ 0 h 1074716"/>
                <a:gd name="connsiteX1" fmla="*/ 31528 w 82725"/>
                <a:gd name="connsiteY1" fmla="*/ 43850 h 1074716"/>
                <a:gd name="connsiteX2" fmla="*/ 40362 w 82725"/>
                <a:gd name="connsiteY2" fmla="*/ 94981 h 1074716"/>
                <a:gd name="connsiteX3" fmla="*/ 45340 w 82725"/>
                <a:gd name="connsiteY3" fmla="*/ 126668 h 1074716"/>
                <a:gd name="connsiteX4" fmla="*/ 50269 w 82725"/>
                <a:gd name="connsiteY4" fmla="*/ 162036 h 1074716"/>
                <a:gd name="connsiteX5" fmla="*/ 55150 w 82725"/>
                <a:gd name="connsiteY5" fmla="*/ 200684 h 1074716"/>
                <a:gd name="connsiteX6" fmla="*/ 59836 w 82725"/>
                <a:gd name="connsiteY6" fmla="*/ 242293 h 1074716"/>
                <a:gd name="connsiteX7" fmla="*/ 62129 w 82725"/>
                <a:gd name="connsiteY7" fmla="*/ 264058 h 1074716"/>
                <a:gd name="connsiteX8" fmla="*/ 64228 w 82725"/>
                <a:gd name="connsiteY8" fmla="*/ 286383 h 1074716"/>
                <a:gd name="connsiteX9" fmla="*/ 66327 w 82725"/>
                <a:gd name="connsiteY9" fmla="*/ 309268 h 1074716"/>
                <a:gd name="connsiteX10" fmla="*/ 68230 w 82725"/>
                <a:gd name="connsiteY10" fmla="*/ 332633 h 1074716"/>
                <a:gd name="connsiteX11" fmla="*/ 71793 w 82725"/>
                <a:gd name="connsiteY11" fmla="*/ 380564 h 1074716"/>
                <a:gd name="connsiteX12" fmla="*/ 74868 w 82725"/>
                <a:gd name="connsiteY12" fmla="*/ 429855 h 1074716"/>
                <a:gd name="connsiteX13" fmla="*/ 79456 w 82725"/>
                <a:gd name="connsiteY13" fmla="*/ 530677 h 1074716"/>
                <a:gd name="connsiteX14" fmla="*/ 81993 w 82725"/>
                <a:gd name="connsiteY14" fmla="*/ 631739 h 1074716"/>
                <a:gd name="connsiteX15" fmla="*/ 82725 w 82725"/>
                <a:gd name="connsiteY15" fmla="*/ 729760 h 1074716"/>
                <a:gd name="connsiteX16" fmla="*/ 80041 w 82725"/>
                <a:gd name="connsiteY16" fmla="*/ 903799 h 1074716"/>
                <a:gd name="connsiteX17" fmla="*/ 75112 w 82725"/>
                <a:gd name="connsiteY17" fmla="*/ 1027106 h 1074716"/>
                <a:gd name="connsiteX18" fmla="*/ 73159 w 82725"/>
                <a:gd name="connsiteY18" fmla="*/ 1061914 h 1074716"/>
                <a:gd name="connsiteX19" fmla="*/ 72330 w 82725"/>
                <a:gd name="connsiteY19" fmla="*/ 1074716 h 1074716"/>
                <a:gd name="connsiteX20" fmla="*/ 0 w 82725"/>
                <a:gd name="connsiteY20" fmla="*/ 1054472 h 1074716"/>
                <a:gd name="connsiteX21" fmla="*/ 1513 w 82725"/>
                <a:gd name="connsiteY21" fmla="*/ 1043509 h 1074716"/>
                <a:gd name="connsiteX22" fmla="*/ 5613 w 82725"/>
                <a:gd name="connsiteY22" fmla="*/ 1011022 h 1074716"/>
                <a:gd name="connsiteX23" fmla="*/ 18497 w 82725"/>
                <a:gd name="connsiteY23" fmla="*/ 893236 h 1074716"/>
                <a:gd name="connsiteX24" fmla="*/ 32651 w 82725"/>
                <a:gd name="connsiteY24" fmla="*/ 725039 h 1074716"/>
                <a:gd name="connsiteX25" fmla="*/ 38508 w 82725"/>
                <a:gd name="connsiteY25" fmla="*/ 629578 h 1074716"/>
                <a:gd name="connsiteX26" fmla="*/ 42803 w 82725"/>
                <a:gd name="connsiteY26" fmla="*/ 530677 h 1074716"/>
                <a:gd name="connsiteX27" fmla="*/ 45047 w 82725"/>
                <a:gd name="connsiteY27" fmla="*/ 431535 h 1074716"/>
                <a:gd name="connsiteX28" fmla="*/ 45340 w 82725"/>
                <a:gd name="connsiteY28" fmla="*/ 382884 h 1074716"/>
                <a:gd name="connsiteX29" fmla="*/ 45096 w 82725"/>
                <a:gd name="connsiteY29" fmla="*/ 335354 h 1074716"/>
                <a:gd name="connsiteX30" fmla="*/ 44803 w 82725"/>
                <a:gd name="connsiteY30" fmla="*/ 312149 h 1074716"/>
                <a:gd name="connsiteX31" fmla="*/ 44266 w 82725"/>
                <a:gd name="connsiteY31" fmla="*/ 289424 h 1074716"/>
                <a:gd name="connsiteX32" fmla="*/ 43730 w 82725"/>
                <a:gd name="connsiteY32" fmla="*/ 267179 h 1074716"/>
                <a:gd name="connsiteX33" fmla="*/ 42949 w 82725"/>
                <a:gd name="connsiteY33" fmla="*/ 245494 h 1074716"/>
                <a:gd name="connsiteX34" fmla="*/ 41143 w 82725"/>
                <a:gd name="connsiteY34" fmla="*/ 203885 h 1074716"/>
                <a:gd name="connsiteX35" fmla="*/ 38947 w 82725"/>
                <a:gd name="connsiteY35" fmla="*/ 164996 h 1074716"/>
                <a:gd name="connsiteX36" fmla="*/ 36458 w 82725"/>
                <a:gd name="connsiteY36" fmla="*/ 129308 h 1074716"/>
                <a:gd name="connsiteX37" fmla="*/ 33725 w 82725"/>
                <a:gd name="connsiteY37" fmla="*/ 97221 h 1074716"/>
                <a:gd name="connsiteX38" fmla="*/ 28453 w 82725"/>
                <a:gd name="connsiteY38" fmla="*/ 45130 h 1074716"/>
                <a:gd name="connsiteX39" fmla="*/ 22841 w 82725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25" h="1074716">
                  <a:moveTo>
                    <a:pt x="22841" y="0"/>
                  </a:moveTo>
                  <a:cubicBezTo>
                    <a:pt x="22841" y="0"/>
                    <a:pt x="26013" y="15924"/>
                    <a:pt x="31528" y="43850"/>
                  </a:cubicBezTo>
                  <a:cubicBezTo>
                    <a:pt x="33920" y="58013"/>
                    <a:pt x="37288" y="75137"/>
                    <a:pt x="40362" y="94981"/>
                  </a:cubicBezTo>
                  <a:cubicBezTo>
                    <a:pt x="41924" y="104903"/>
                    <a:pt x="43583" y="115545"/>
                    <a:pt x="45340" y="126668"/>
                  </a:cubicBezTo>
                  <a:cubicBezTo>
                    <a:pt x="46902" y="137870"/>
                    <a:pt x="48561" y="149713"/>
                    <a:pt x="50269" y="162036"/>
                  </a:cubicBezTo>
                  <a:cubicBezTo>
                    <a:pt x="52075" y="174358"/>
                    <a:pt x="53491" y="187321"/>
                    <a:pt x="55150" y="200684"/>
                  </a:cubicBezTo>
                  <a:cubicBezTo>
                    <a:pt x="56859" y="214047"/>
                    <a:pt x="58322" y="227970"/>
                    <a:pt x="59836" y="242293"/>
                  </a:cubicBezTo>
                  <a:cubicBezTo>
                    <a:pt x="60616" y="249415"/>
                    <a:pt x="61348" y="256696"/>
                    <a:pt x="62129" y="264058"/>
                  </a:cubicBezTo>
                  <a:cubicBezTo>
                    <a:pt x="62813" y="271420"/>
                    <a:pt x="63496" y="278861"/>
                    <a:pt x="64228" y="286383"/>
                  </a:cubicBezTo>
                  <a:cubicBezTo>
                    <a:pt x="64911" y="293905"/>
                    <a:pt x="65643" y="301586"/>
                    <a:pt x="66327" y="309268"/>
                  </a:cubicBezTo>
                  <a:cubicBezTo>
                    <a:pt x="66961" y="316950"/>
                    <a:pt x="67596" y="324791"/>
                    <a:pt x="68230" y="332633"/>
                  </a:cubicBezTo>
                  <a:cubicBezTo>
                    <a:pt x="69548" y="348317"/>
                    <a:pt x="70719" y="364400"/>
                    <a:pt x="71793" y="380564"/>
                  </a:cubicBezTo>
                  <a:cubicBezTo>
                    <a:pt x="72964" y="396807"/>
                    <a:pt x="73892" y="413211"/>
                    <a:pt x="74868" y="429855"/>
                  </a:cubicBezTo>
                  <a:cubicBezTo>
                    <a:pt x="76771" y="463062"/>
                    <a:pt x="78235" y="496829"/>
                    <a:pt x="79456" y="530677"/>
                  </a:cubicBezTo>
                  <a:cubicBezTo>
                    <a:pt x="80578" y="564524"/>
                    <a:pt x="81456" y="598372"/>
                    <a:pt x="81993" y="631739"/>
                  </a:cubicBezTo>
                  <a:cubicBezTo>
                    <a:pt x="82530" y="665106"/>
                    <a:pt x="82725" y="697993"/>
                    <a:pt x="82725" y="729760"/>
                  </a:cubicBezTo>
                  <a:cubicBezTo>
                    <a:pt x="82676" y="793375"/>
                    <a:pt x="81554" y="852828"/>
                    <a:pt x="80041" y="903799"/>
                  </a:cubicBezTo>
                  <a:cubicBezTo>
                    <a:pt x="78577" y="954770"/>
                    <a:pt x="76624" y="997259"/>
                    <a:pt x="75112" y="1027106"/>
                  </a:cubicBezTo>
                  <a:cubicBezTo>
                    <a:pt x="74331" y="1042069"/>
                    <a:pt x="73647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5" y="1025025"/>
                    <a:pt x="5613" y="1011022"/>
                  </a:cubicBezTo>
                  <a:cubicBezTo>
                    <a:pt x="9029" y="982856"/>
                    <a:pt x="13714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799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7" y="497469"/>
                    <a:pt x="44706" y="464262"/>
                    <a:pt x="45047" y="431535"/>
                  </a:cubicBezTo>
                  <a:cubicBezTo>
                    <a:pt x="45243" y="415211"/>
                    <a:pt x="45438" y="398888"/>
                    <a:pt x="45340" y="382884"/>
                  </a:cubicBezTo>
                  <a:cubicBezTo>
                    <a:pt x="45389" y="366801"/>
                    <a:pt x="45340" y="350957"/>
                    <a:pt x="45096" y="335354"/>
                  </a:cubicBezTo>
                  <a:cubicBezTo>
                    <a:pt x="44999" y="327512"/>
                    <a:pt x="44901" y="319830"/>
                    <a:pt x="44803" y="312149"/>
                  </a:cubicBezTo>
                  <a:cubicBezTo>
                    <a:pt x="44608" y="304467"/>
                    <a:pt x="44462" y="296945"/>
                    <a:pt x="44266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8" y="152514"/>
                    <a:pt x="37239" y="140591"/>
                    <a:pt x="36458" y="129308"/>
                  </a:cubicBezTo>
                  <a:cubicBezTo>
                    <a:pt x="35482" y="118026"/>
                    <a:pt x="34554" y="107304"/>
                    <a:pt x="33725" y="97221"/>
                  </a:cubicBezTo>
                  <a:cubicBezTo>
                    <a:pt x="32016" y="77057"/>
                    <a:pt x="29918" y="59693"/>
                    <a:pt x="28453" y="45130"/>
                  </a:cubicBezTo>
                  <a:cubicBezTo>
                    <a:pt x="24891" y="16404"/>
                    <a:pt x="22841" y="0"/>
                    <a:pt x="2284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E33D4F8-5908-BA07-44A3-B83096894B49}"/>
                </a:ext>
              </a:extLst>
            </p:cNvPr>
            <p:cNvSpPr/>
            <p:nvPr/>
          </p:nvSpPr>
          <p:spPr>
            <a:xfrm>
              <a:off x="3590947" y="6015817"/>
              <a:ext cx="82534" cy="1039188"/>
            </a:xfrm>
            <a:custGeom>
              <a:avLst/>
              <a:gdLst>
                <a:gd name="connsiteX0" fmla="*/ 21035 w 82534"/>
                <a:gd name="connsiteY0" fmla="*/ 0 h 1039188"/>
                <a:gd name="connsiteX1" fmla="*/ 28746 w 82534"/>
                <a:gd name="connsiteY1" fmla="*/ 42729 h 1039188"/>
                <a:gd name="connsiteX2" fmla="*/ 37531 w 82534"/>
                <a:gd name="connsiteY2" fmla="*/ 91780 h 1039188"/>
                <a:gd name="connsiteX3" fmla="*/ 46999 w 82534"/>
                <a:gd name="connsiteY3" fmla="*/ 156594 h 1039188"/>
                <a:gd name="connsiteX4" fmla="*/ 56712 w 82534"/>
                <a:gd name="connsiteY4" fmla="*/ 233971 h 1039188"/>
                <a:gd name="connsiteX5" fmla="*/ 61495 w 82534"/>
                <a:gd name="connsiteY5" fmla="*/ 276461 h 1039188"/>
                <a:gd name="connsiteX6" fmla="*/ 65497 w 82534"/>
                <a:gd name="connsiteY6" fmla="*/ 321031 h 1039188"/>
                <a:gd name="connsiteX7" fmla="*/ 69548 w 82534"/>
                <a:gd name="connsiteY7" fmla="*/ 367281 h 1039188"/>
                <a:gd name="connsiteX8" fmla="*/ 72769 w 82534"/>
                <a:gd name="connsiteY8" fmla="*/ 414811 h 1039188"/>
                <a:gd name="connsiteX9" fmla="*/ 78040 w 82534"/>
                <a:gd name="connsiteY9" fmla="*/ 512113 h 1039188"/>
                <a:gd name="connsiteX10" fmla="*/ 79162 w 82534"/>
                <a:gd name="connsiteY10" fmla="*/ 536598 h 1039188"/>
                <a:gd name="connsiteX11" fmla="*/ 79895 w 82534"/>
                <a:gd name="connsiteY11" fmla="*/ 561083 h 1039188"/>
                <a:gd name="connsiteX12" fmla="*/ 81310 w 82534"/>
                <a:gd name="connsiteY12" fmla="*/ 609814 h 1039188"/>
                <a:gd name="connsiteX13" fmla="*/ 82042 w 82534"/>
                <a:gd name="connsiteY13" fmla="*/ 657825 h 1039188"/>
                <a:gd name="connsiteX14" fmla="*/ 82530 w 82534"/>
                <a:gd name="connsiteY14" fmla="*/ 704715 h 1039188"/>
                <a:gd name="connsiteX15" fmla="*/ 82042 w 82534"/>
                <a:gd name="connsiteY15" fmla="*/ 793535 h 1039188"/>
                <a:gd name="connsiteX16" fmla="*/ 81408 w 82534"/>
                <a:gd name="connsiteY16" fmla="*/ 834744 h 1039188"/>
                <a:gd name="connsiteX17" fmla="*/ 80383 w 82534"/>
                <a:gd name="connsiteY17" fmla="*/ 873232 h 1039188"/>
                <a:gd name="connsiteX18" fmla="*/ 78040 w 82534"/>
                <a:gd name="connsiteY18" fmla="*/ 940687 h 1039188"/>
                <a:gd name="connsiteX19" fmla="*/ 75453 w 82534"/>
                <a:gd name="connsiteY19" fmla="*/ 992858 h 1039188"/>
                <a:gd name="connsiteX20" fmla="*/ 73355 w 82534"/>
                <a:gd name="connsiteY20" fmla="*/ 1026706 h 1039188"/>
                <a:gd name="connsiteX21" fmla="*/ 72720 w 82534"/>
                <a:gd name="connsiteY21" fmla="*/ 1035908 h 1039188"/>
                <a:gd name="connsiteX22" fmla="*/ 72476 w 82534"/>
                <a:gd name="connsiteY22" fmla="*/ 1039189 h 1039188"/>
                <a:gd name="connsiteX23" fmla="*/ 0 w 82534"/>
                <a:gd name="connsiteY23" fmla="*/ 1017024 h 1039188"/>
                <a:gd name="connsiteX24" fmla="*/ 390 w 82534"/>
                <a:gd name="connsiteY24" fmla="*/ 1014463 h 1039188"/>
                <a:gd name="connsiteX25" fmla="*/ 1513 w 82534"/>
                <a:gd name="connsiteY25" fmla="*/ 1006621 h 1039188"/>
                <a:gd name="connsiteX26" fmla="*/ 5661 w 82534"/>
                <a:gd name="connsiteY26" fmla="*/ 975575 h 1039188"/>
                <a:gd name="connsiteX27" fmla="*/ 11664 w 82534"/>
                <a:gd name="connsiteY27" fmla="*/ 926604 h 1039188"/>
                <a:gd name="connsiteX28" fmla="*/ 18546 w 82534"/>
                <a:gd name="connsiteY28" fmla="*/ 862430 h 1039188"/>
                <a:gd name="connsiteX29" fmla="*/ 22206 w 82534"/>
                <a:gd name="connsiteY29" fmla="*/ 825622 h 1039188"/>
                <a:gd name="connsiteX30" fmla="*/ 25671 w 82534"/>
                <a:gd name="connsiteY30" fmla="*/ 786093 h 1039188"/>
                <a:gd name="connsiteX31" fmla="*/ 32260 w 82534"/>
                <a:gd name="connsiteY31" fmla="*/ 700394 h 1039188"/>
                <a:gd name="connsiteX32" fmla="*/ 35042 w 82534"/>
                <a:gd name="connsiteY32" fmla="*/ 654944 h 1039188"/>
                <a:gd name="connsiteX33" fmla="*/ 37629 w 82534"/>
                <a:gd name="connsiteY33" fmla="*/ 608294 h 1039188"/>
                <a:gd name="connsiteX34" fmla="*/ 39630 w 82534"/>
                <a:gd name="connsiteY34" fmla="*/ 560763 h 1039188"/>
                <a:gd name="connsiteX35" fmla="*/ 40655 w 82534"/>
                <a:gd name="connsiteY35" fmla="*/ 536838 h 1039188"/>
                <a:gd name="connsiteX36" fmla="*/ 41240 w 82534"/>
                <a:gd name="connsiteY36" fmla="*/ 512833 h 1039188"/>
                <a:gd name="connsiteX37" fmla="*/ 42851 w 82534"/>
                <a:gd name="connsiteY37" fmla="*/ 417132 h 1039188"/>
                <a:gd name="connsiteX38" fmla="*/ 43046 w 82534"/>
                <a:gd name="connsiteY38" fmla="*/ 370161 h 1039188"/>
                <a:gd name="connsiteX39" fmla="*/ 42314 w 82534"/>
                <a:gd name="connsiteY39" fmla="*/ 324311 h 1039188"/>
                <a:gd name="connsiteX40" fmla="*/ 41485 w 82534"/>
                <a:gd name="connsiteY40" fmla="*/ 279902 h 1039188"/>
                <a:gd name="connsiteX41" fmla="*/ 39776 w 82534"/>
                <a:gd name="connsiteY41" fmla="*/ 237492 h 1039188"/>
                <a:gd name="connsiteX42" fmla="*/ 35677 w 82534"/>
                <a:gd name="connsiteY42" fmla="*/ 159795 h 1039188"/>
                <a:gd name="connsiteX43" fmla="*/ 30943 w 82534"/>
                <a:gd name="connsiteY43" fmla="*/ 94261 h 1039188"/>
                <a:gd name="connsiteX44" fmla="*/ 25671 w 82534"/>
                <a:gd name="connsiteY44" fmla="*/ 43850 h 1039188"/>
                <a:gd name="connsiteX45" fmla="*/ 21035 w 82534"/>
                <a:gd name="connsiteY45" fmla="*/ 0 h 103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2534" h="1039188">
                  <a:moveTo>
                    <a:pt x="21035" y="0"/>
                  </a:moveTo>
                  <a:cubicBezTo>
                    <a:pt x="21035" y="0"/>
                    <a:pt x="23866" y="15523"/>
                    <a:pt x="28746" y="42729"/>
                  </a:cubicBezTo>
                  <a:cubicBezTo>
                    <a:pt x="31187" y="56332"/>
                    <a:pt x="34261" y="72816"/>
                    <a:pt x="37531" y="91780"/>
                  </a:cubicBezTo>
                  <a:cubicBezTo>
                    <a:pt x="40362" y="111064"/>
                    <a:pt x="43534" y="132829"/>
                    <a:pt x="46999" y="156594"/>
                  </a:cubicBezTo>
                  <a:cubicBezTo>
                    <a:pt x="50806" y="180360"/>
                    <a:pt x="53393" y="206445"/>
                    <a:pt x="56712" y="233971"/>
                  </a:cubicBezTo>
                  <a:cubicBezTo>
                    <a:pt x="58274" y="247734"/>
                    <a:pt x="60080" y="261898"/>
                    <a:pt x="61495" y="276461"/>
                  </a:cubicBezTo>
                  <a:cubicBezTo>
                    <a:pt x="62813" y="291024"/>
                    <a:pt x="64130" y="305907"/>
                    <a:pt x="65497" y="321031"/>
                  </a:cubicBezTo>
                  <a:cubicBezTo>
                    <a:pt x="66815" y="336154"/>
                    <a:pt x="68376" y="351597"/>
                    <a:pt x="69548" y="367281"/>
                  </a:cubicBezTo>
                  <a:cubicBezTo>
                    <a:pt x="70621" y="382964"/>
                    <a:pt x="71647" y="398808"/>
                    <a:pt x="72769" y="414811"/>
                  </a:cubicBezTo>
                  <a:cubicBezTo>
                    <a:pt x="75209" y="446818"/>
                    <a:pt x="76478" y="479465"/>
                    <a:pt x="78040" y="512113"/>
                  </a:cubicBezTo>
                  <a:lnTo>
                    <a:pt x="79162" y="536598"/>
                  </a:lnTo>
                  <a:cubicBezTo>
                    <a:pt x="79406" y="544760"/>
                    <a:pt x="79650" y="552922"/>
                    <a:pt x="79895" y="561083"/>
                  </a:cubicBezTo>
                  <a:cubicBezTo>
                    <a:pt x="80383" y="577407"/>
                    <a:pt x="80822" y="593650"/>
                    <a:pt x="81310" y="609814"/>
                  </a:cubicBezTo>
                  <a:cubicBezTo>
                    <a:pt x="81798" y="625978"/>
                    <a:pt x="81798" y="641981"/>
                    <a:pt x="82042" y="657825"/>
                  </a:cubicBezTo>
                  <a:cubicBezTo>
                    <a:pt x="82188" y="673668"/>
                    <a:pt x="82579" y="689352"/>
                    <a:pt x="82530" y="704715"/>
                  </a:cubicBezTo>
                  <a:cubicBezTo>
                    <a:pt x="82383" y="735442"/>
                    <a:pt x="82628" y="765288"/>
                    <a:pt x="82042" y="793535"/>
                  </a:cubicBezTo>
                  <a:cubicBezTo>
                    <a:pt x="81847" y="807698"/>
                    <a:pt x="81603" y="821461"/>
                    <a:pt x="81408" y="834744"/>
                  </a:cubicBezTo>
                  <a:cubicBezTo>
                    <a:pt x="81066" y="848026"/>
                    <a:pt x="80724" y="860909"/>
                    <a:pt x="80383" y="873232"/>
                  </a:cubicBezTo>
                  <a:cubicBezTo>
                    <a:pt x="79846" y="897958"/>
                    <a:pt x="78723" y="920602"/>
                    <a:pt x="78040" y="940687"/>
                  </a:cubicBezTo>
                  <a:cubicBezTo>
                    <a:pt x="77064" y="960771"/>
                    <a:pt x="76332" y="978295"/>
                    <a:pt x="75453" y="992858"/>
                  </a:cubicBezTo>
                  <a:cubicBezTo>
                    <a:pt x="74672" y="1007342"/>
                    <a:pt x="73940" y="1018784"/>
                    <a:pt x="73355" y="1026706"/>
                  </a:cubicBezTo>
                  <a:cubicBezTo>
                    <a:pt x="73062" y="1030787"/>
                    <a:pt x="72867" y="1033827"/>
                    <a:pt x="72720" y="1035908"/>
                  </a:cubicBezTo>
                  <a:cubicBezTo>
                    <a:pt x="72574" y="1038068"/>
                    <a:pt x="72476" y="1039189"/>
                    <a:pt x="72476" y="1039189"/>
                  </a:cubicBezTo>
                  <a:lnTo>
                    <a:pt x="0" y="1017024"/>
                  </a:lnTo>
                  <a:cubicBezTo>
                    <a:pt x="0" y="1017024"/>
                    <a:pt x="146" y="1016143"/>
                    <a:pt x="390" y="1014463"/>
                  </a:cubicBezTo>
                  <a:cubicBezTo>
                    <a:pt x="634" y="1012703"/>
                    <a:pt x="1025" y="1010062"/>
                    <a:pt x="1513" y="1006621"/>
                  </a:cubicBezTo>
                  <a:cubicBezTo>
                    <a:pt x="2538" y="999580"/>
                    <a:pt x="3953" y="989098"/>
                    <a:pt x="5661" y="975575"/>
                  </a:cubicBezTo>
                  <a:cubicBezTo>
                    <a:pt x="7467" y="962132"/>
                    <a:pt x="9371" y="945568"/>
                    <a:pt x="11664" y="926604"/>
                  </a:cubicBezTo>
                  <a:cubicBezTo>
                    <a:pt x="13665" y="907560"/>
                    <a:pt x="16301" y="886115"/>
                    <a:pt x="18546" y="862430"/>
                  </a:cubicBezTo>
                  <a:cubicBezTo>
                    <a:pt x="19717" y="850587"/>
                    <a:pt x="20937" y="838344"/>
                    <a:pt x="22206" y="825622"/>
                  </a:cubicBezTo>
                  <a:cubicBezTo>
                    <a:pt x="23329" y="812819"/>
                    <a:pt x="24451" y="799616"/>
                    <a:pt x="25671" y="786093"/>
                  </a:cubicBezTo>
                  <a:cubicBezTo>
                    <a:pt x="28209" y="758967"/>
                    <a:pt x="30015" y="730161"/>
                    <a:pt x="32260" y="700394"/>
                  </a:cubicBezTo>
                  <a:cubicBezTo>
                    <a:pt x="33383" y="685511"/>
                    <a:pt x="34066" y="670307"/>
                    <a:pt x="35042" y="654944"/>
                  </a:cubicBezTo>
                  <a:cubicBezTo>
                    <a:pt x="35872" y="639581"/>
                    <a:pt x="36994" y="623977"/>
                    <a:pt x="37629" y="608294"/>
                  </a:cubicBezTo>
                  <a:cubicBezTo>
                    <a:pt x="38312" y="592530"/>
                    <a:pt x="38947" y="576687"/>
                    <a:pt x="39630" y="560763"/>
                  </a:cubicBezTo>
                  <a:cubicBezTo>
                    <a:pt x="39971" y="552762"/>
                    <a:pt x="40313" y="544840"/>
                    <a:pt x="40655" y="536838"/>
                  </a:cubicBezTo>
                  <a:lnTo>
                    <a:pt x="41240" y="512833"/>
                  </a:lnTo>
                  <a:cubicBezTo>
                    <a:pt x="42022" y="480826"/>
                    <a:pt x="42998" y="448739"/>
                    <a:pt x="42851" y="417132"/>
                  </a:cubicBezTo>
                  <a:cubicBezTo>
                    <a:pt x="42900" y="401288"/>
                    <a:pt x="42998" y="385605"/>
                    <a:pt x="43046" y="370161"/>
                  </a:cubicBezTo>
                  <a:cubicBezTo>
                    <a:pt x="42998" y="354638"/>
                    <a:pt x="42558" y="339355"/>
                    <a:pt x="42314" y="324311"/>
                  </a:cubicBezTo>
                  <a:cubicBezTo>
                    <a:pt x="42022" y="309268"/>
                    <a:pt x="41778" y="294385"/>
                    <a:pt x="41485" y="279902"/>
                  </a:cubicBezTo>
                  <a:cubicBezTo>
                    <a:pt x="41094" y="265418"/>
                    <a:pt x="40313" y="251255"/>
                    <a:pt x="39776" y="237492"/>
                  </a:cubicBezTo>
                  <a:cubicBezTo>
                    <a:pt x="38458" y="209966"/>
                    <a:pt x="37775" y="183640"/>
                    <a:pt x="35677" y="159795"/>
                  </a:cubicBezTo>
                  <a:cubicBezTo>
                    <a:pt x="33920" y="135790"/>
                    <a:pt x="32358" y="113785"/>
                    <a:pt x="30943" y="94261"/>
                  </a:cubicBezTo>
                  <a:cubicBezTo>
                    <a:pt x="29039" y="74736"/>
                    <a:pt x="27136" y="57853"/>
                    <a:pt x="25671" y="43850"/>
                  </a:cubicBezTo>
                  <a:cubicBezTo>
                    <a:pt x="22743" y="15923"/>
                    <a:pt x="21035" y="0"/>
                    <a:pt x="21035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1341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E31653E-65FD-ECF7-BD97-562FBBFA6ADB}"/>
                </a:ext>
              </a:extLst>
            </p:cNvPr>
            <p:cNvSpPr/>
            <p:nvPr/>
          </p:nvSpPr>
          <p:spPr>
            <a:xfrm>
              <a:off x="3533698" y="6078071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4 w 121379"/>
                <a:gd name="connsiteY6" fmla="*/ 150033 h 1016223"/>
                <a:gd name="connsiteX7" fmla="*/ 40509 w 121379"/>
                <a:gd name="connsiteY7" fmla="*/ 167797 h 1016223"/>
                <a:gd name="connsiteX8" fmla="*/ 43828 w 121379"/>
                <a:gd name="connsiteY8" fmla="*/ 186361 h 1016223"/>
                <a:gd name="connsiteX9" fmla="*/ 47293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6 w 121379"/>
                <a:gd name="connsiteY14" fmla="*/ 402729 h 1016223"/>
                <a:gd name="connsiteX15" fmla="*/ 85849 w 121379"/>
                <a:gd name="connsiteY15" fmla="*/ 498269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5 w 121379"/>
                <a:gd name="connsiteY21" fmla="*/ 1004701 h 1016223"/>
                <a:gd name="connsiteX22" fmla="*/ 49001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5 w 121379"/>
                <a:gd name="connsiteY25" fmla="*/ 409370 h 1016223"/>
                <a:gd name="connsiteX26" fmla="*/ 40460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6" y="17284"/>
                    <a:pt x="8395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5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4" y="150033"/>
                  </a:cubicBezTo>
                  <a:cubicBezTo>
                    <a:pt x="38166" y="155874"/>
                    <a:pt x="39337" y="161796"/>
                    <a:pt x="40509" y="167797"/>
                  </a:cubicBezTo>
                  <a:cubicBezTo>
                    <a:pt x="41582" y="173878"/>
                    <a:pt x="42705" y="180040"/>
                    <a:pt x="43828" y="186361"/>
                  </a:cubicBezTo>
                  <a:cubicBezTo>
                    <a:pt x="44950" y="192682"/>
                    <a:pt x="46121" y="199084"/>
                    <a:pt x="47293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8" y="239092"/>
                    <a:pt x="53930" y="245974"/>
                  </a:cubicBezTo>
                  <a:cubicBezTo>
                    <a:pt x="55004" y="252936"/>
                    <a:pt x="56029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8" y="371362"/>
                    <a:pt x="75356" y="402729"/>
                  </a:cubicBezTo>
                  <a:cubicBezTo>
                    <a:pt x="79114" y="434175"/>
                    <a:pt x="82579" y="466182"/>
                    <a:pt x="85849" y="498269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3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1" y="1011983"/>
                    <a:pt x="48025" y="1004701"/>
                  </a:cubicBezTo>
                  <a:cubicBezTo>
                    <a:pt x="48269" y="997259"/>
                    <a:pt x="48562" y="986377"/>
                    <a:pt x="49001" y="972534"/>
                  </a:cubicBezTo>
                  <a:cubicBezTo>
                    <a:pt x="49782" y="944688"/>
                    <a:pt x="50709" y="904759"/>
                    <a:pt x="51344" y="856828"/>
                  </a:cubicBezTo>
                  <a:cubicBezTo>
                    <a:pt x="52759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5" y="409370"/>
                  </a:cubicBezTo>
                  <a:cubicBezTo>
                    <a:pt x="44120" y="377923"/>
                    <a:pt x="42461" y="347036"/>
                    <a:pt x="40460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800" y="266059"/>
                    <a:pt x="36214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8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7" y="81218"/>
                    <a:pt x="14251" y="72336"/>
                    <a:pt x="12934" y="64174"/>
                  </a:cubicBezTo>
                  <a:cubicBezTo>
                    <a:pt x="11421" y="56092"/>
                    <a:pt x="10054" y="48651"/>
                    <a:pt x="8785" y="41929"/>
                  </a:cubicBezTo>
                  <a:cubicBezTo>
                    <a:pt x="6442" y="28406"/>
                    <a:pt x="3856" y="18084"/>
                    <a:pt x="2391" y="10882"/>
                  </a:cubicBezTo>
                  <a:cubicBezTo>
                    <a:pt x="830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2E69EA8-8B42-AB54-B911-37CDE00376B8}"/>
                </a:ext>
              </a:extLst>
            </p:cNvPr>
            <p:cNvSpPr/>
            <p:nvPr/>
          </p:nvSpPr>
          <p:spPr>
            <a:xfrm>
              <a:off x="4097891" y="6000614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3 w 121379"/>
                <a:gd name="connsiteY6" fmla="*/ 150033 h 1016223"/>
                <a:gd name="connsiteX7" fmla="*/ 40508 w 121379"/>
                <a:gd name="connsiteY7" fmla="*/ 167797 h 1016223"/>
                <a:gd name="connsiteX8" fmla="*/ 43827 w 121379"/>
                <a:gd name="connsiteY8" fmla="*/ 186361 h 1016223"/>
                <a:gd name="connsiteX9" fmla="*/ 47292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5 w 121379"/>
                <a:gd name="connsiteY14" fmla="*/ 402729 h 1016223"/>
                <a:gd name="connsiteX15" fmla="*/ 85849 w 121379"/>
                <a:gd name="connsiteY15" fmla="*/ 498270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4 w 121379"/>
                <a:gd name="connsiteY21" fmla="*/ 1004701 h 1016223"/>
                <a:gd name="connsiteX22" fmla="*/ 49000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4 w 121379"/>
                <a:gd name="connsiteY25" fmla="*/ 409370 h 1016223"/>
                <a:gd name="connsiteX26" fmla="*/ 40459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5" y="17284"/>
                    <a:pt x="8394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4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3" y="150033"/>
                  </a:cubicBezTo>
                  <a:cubicBezTo>
                    <a:pt x="38166" y="155874"/>
                    <a:pt x="39337" y="161796"/>
                    <a:pt x="40508" y="167797"/>
                  </a:cubicBezTo>
                  <a:cubicBezTo>
                    <a:pt x="41582" y="173878"/>
                    <a:pt x="42705" y="180040"/>
                    <a:pt x="43827" y="186361"/>
                  </a:cubicBezTo>
                  <a:cubicBezTo>
                    <a:pt x="44950" y="192682"/>
                    <a:pt x="46121" y="199084"/>
                    <a:pt x="47292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7" y="239093"/>
                    <a:pt x="53930" y="245974"/>
                  </a:cubicBezTo>
                  <a:cubicBezTo>
                    <a:pt x="55004" y="252936"/>
                    <a:pt x="56078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7" y="371362"/>
                    <a:pt x="75355" y="402729"/>
                  </a:cubicBezTo>
                  <a:cubicBezTo>
                    <a:pt x="79114" y="434176"/>
                    <a:pt x="82579" y="466183"/>
                    <a:pt x="85849" y="498270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2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0" y="1011983"/>
                    <a:pt x="48024" y="1004701"/>
                  </a:cubicBezTo>
                  <a:cubicBezTo>
                    <a:pt x="48269" y="997259"/>
                    <a:pt x="48561" y="986377"/>
                    <a:pt x="49000" y="972534"/>
                  </a:cubicBezTo>
                  <a:cubicBezTo>
                    <a:pt x="49781" y="944688"/>
                    <a:pt x="50709" y="904759"/>
                    <a:pt x="51344" y="856828"/>
                  </a:cubicBezTo>
                  <a:cubicBezTo>
                    <a:pt x="52758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4" y="409370"/>
                  </a:cubicBezTo>
                  <a:cubicBezTo>
                    <a:pt x="44120" y="377923"/>
                    <a:pt x="42461" y="347036"/>
                    <a:pt x="40459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799" y="266059"/>
                    <a:pt x="36213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7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6" y="81218"/>
                    <a:pt x="14251" y="72336"/>
                    <a:pt x="12934" y="64174"/>
                  </a:cubicBezTo>
                  <a:cubicBezTo>
                    <a:pt x="11420" y="56092"/>
                    <a:pt x="10054" y="48651"/>
                    <a:pt x="8785" y="41929"/>
                  </a:cubicBezTo>
                  <a:cubicBezTo>
                    <a:pt x="6442" y="28406"/>
                    <a:pt x="3855" y="18084"/>
                    <a:pt x="2391" y="10882"/>
                  </a:cubicBezTo>
                  <a:cubicBezTo>
                    <a:pt x="829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6A560BF-20CA-EF33-56B5-C24089C3C1E0}"/>
                </a:ext>
              </a:extLst>
            </p:cNvPr>
            <p:cNvSpPr/>
            <p:nvPr/>
          </p:nvSpPr>
          <p:spPr>
            <a:xfrm>
              <a:off x="3743758" y="6155928"/>
              <a:ext cx="77210" cy="919241"/>
            </a:xfrm>
            <a:custGeom>
              <a:avLst/>
              <a:gdLst>
                <a:gd name="connsiteX0" fmla="*/ 0 w 77210"/>
                <a:gd name="connsiteY0" fmla="*/ 0 h 919241"/>
                <a:gd name="connsiteX1" fmla="*/ 7418 w 77210"/>
                <a:gd name="connsiteY1" fmla="*/ 37688 h 919241"/>
                <a:gd name="connsiteX2" fmla="*/ 15910 w 77210"/>
                <a:gd name="connsiteY2" fmla="*/ 80978 h 919241"/>
                <a:gd name="connsiteX3" fmla="*/ 25428 w 77210"/>
                <a:gd name="connsiteY3" fmla="*/ 138110 h 919241"/>
                <a:gd name="connsiteX4" fmla="*/ 35628 w 77210"/>
                <a:gd name="connsiteY4" fmla="*/ 206205 h 919241"/>
                <a:gd name="connsiteX5" fmla="*/ 40850 w 77210"/>
                <a:gd name="connsiteY5" fmla="*/ 243574 h 919241"/>
                <a:gd name="connsiteX6" fmla="*/ 45487 w 77210"/>
                <a:gd name="connsiteY6" fmla="*/ 282862 h 919241"/>
                <a:gd name="connsiteX7" fmla="*/ 50270 w 77210"/>
                <a:gd name="connsiteY7" fmla="*/ 323591 h 919241"/>
                <a:gd name="connsiteX8" fmla="*/ 54418 w 77210"/>
                <a:gd name="connsiteY8" fmla="*/ 365520 h 919241"/>
                <a:gd name="connsiteX9" fmla="*/ 58469 w 77210"/>
                <a:gd name="connsiteY9" fmla="*/ 408250 h 919241"/>
                <a:gd name="connsiteX10" fmla="*/ 61983 w 77210"/>
                <a:gd name="connsiteY10" fmla="*/ 451459 h 919241"/>
                <a:gd name="connsiteX11" fmla="*/ 67986 w 77210"/>
                <a:gd name="connsiteY11" fmla="*/ 537798 h 919241"/>
                <a:gd name="connsiteX12" fmla="*/ 72378 w 77210"/>
                <a:gd name="connsiteY12" fmla="*/ 621737 h 919241"/>
                <a:gd name="connsiteX13" fmla="*/ 75160 w 77210"/>
                <a:gd name="connsiteY13" fmla="*/ 700474 h 919241"/>
                <a:gd name="connsiteX14" fmla="*/ 76137 w 77210"/>
                <a:gd name="connsiteY14" fmla="*/ 737042 h 919241"/>
                <a:gd name="connsiteX15" fmla="*/ 76673 w 77210"/>
                <a:gd name="connsiteY15" fmla="*/ 771290 h 919241"/>
                <a:gd name="connsiteX16" fmla="*/ 77210 w 77210"/>
                <a:gd name="connsiteY16" fmla="*/ 831303 h 919241"/>
                <a:gd name="connsiteX17" fmla="*/ 77015 w 77210"/>
                <a:gd name="connsiteY17" fmla="*/ 877793 h 919241"/>
                <a:gd name="connsiteX18" fmla="*/ 76576 w 77210"/>
                <a:gd name="connsiteY18" fmla="*/ 908040 h 919241"/>
                <a:gd name="connsiteX19" fmla="*/ 76283 w 77210"/>
                <a:gd name="connsiteY19" fmla="*/ 919242 h 919241"/>
                <a:gd name="connsiteX20" fmla="*/ 3026 w 77210"/>
                <a:gd name="connsiteY20" fmla="*/ 905559 h 919241"/>
                <a:gd name="connsiteX21" fmla="*/ 4002 w 77210"/>
                <a:gd name="connsiteY21" fmla="*/ 896277 h 919241"/>
                <a:gd name="connsiteX22" fmla="*/ 6686 w 77210"/>
                <a:gd name="connsiteY22" fmla="*/ 868431 h 919241"/>
                <a:gd name="connsiteX23" fmla="*/ 10395 w 77210"/>
                <a:gd name="connsiteY23" fmla="*/ 824501 h 919241"/>
                <a:gd name="connsiteX24" fmla="*/ 14495 w 77210"/>
                <a:gd name="connsiteY24" fmla="*/ 767049 h 919241"/>
                <a:gd name="connsiteX25" fmla="*/ 16594 w 77210"/>
                <a:gd name="connsiteY25" fmla="*/ 734081 h 919241"/>
                <a:gd name="connsiteX26" fmla="*/ 18497 w 77210"/>
                <a:gd name="connsiteY26" fmla="*/ 698714 h 919241"/>
                <a:gd name="connsiteX27" fmla="*/ 21962 w 77210"/>
                <a:gd name="connsiteY27" fmla="*/ 622217 h 919241"/>
                <a:gd name="connsiteX28" fmla="*/ 24256 w 77210"/>
                <a:gd name="connsiteY28" fmla="*/ 540119 h 919241"/>
                <a:gd name="connsiteX29" fmla="*/ 25184 w 77210"/>
                <a:gd name="connsiteY29" fmla="*/ 455220 h 919241"/>
                <a:gd name="connsiteX30" fmla="*/ 25184 w 77210"/>
                <a:gd name="connsiteY30" fmla="*/ 412491 h 919241"/>
                <a:gd name="connsiteX31" fmla="*/ 24549 w 77210"/>
                <a:gd name="connsiteY31" fmla="*/ 370161 h 919241"/>
                <a:gd name="connsiteX32" fmla="*/ 23817 w 77210"/>
                <a:gd name="connsiteY32" fmla="*/ 328392 h 919241"/>
                <a:gd name="connsiteX33" fmla="*/ 22353 w 77210"/>
                <a:gd name="connsiteY33" fmla="*/ 287743 h 919241"/>
                <a:gd name="connsiteX34" fmla="*/ 20889 w 77210"/>
                <a:gd name="connsiteY34" fmla="*/ 248295 h 919241"/>
                <a:gd name="connsiteX35" fmla="*/ 18692 w 77210"/>
                <a:gd name="connsiteY35" fmla="*/ 210686 h 919241"/>
                <a:gd name="connsiteX36" fmla="*/ 14105 w 77210"/>
                <a:gd name="connsiteY36" fmla="*/ 141871 h 919241"/>
                <a:gd name="connsiteX37" fmla="*/ 9273 w 77210"/>
                <a:gd name="connsiteY37" fmla="*/ 83778 h 919241"/>
                <a:gd name="connsiteX38" fmla="*/ 4343 w 77210"/>
                <a:gd name="connsiteY38" fmla="*/ 39049 h 919241"/>
                <a:gd name="connsiteX39" fmla="*/ 0 w 77210"/>
                <a:gd name="connsiteY39" fmla="*/ 0 h 91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7210" h="919241">
                  <a:moveTo>
                    <a:pt x="0" y="0"/>
                  </a:moveTo>
                  <a:cubicBezTo>
                    <a:pt x="0" y="0"/>
                    <a:pt x="2684" y="13683"/>
                    <a:pt x="7418" y="37688"/>
                  </a:cubicBezTo>
                  <a:cubicBezTo>
                    <a:pt x="9761" y="49691"/>
                    <a:pt x="12640" y="64254"/>
                    <a:pt x="15910" y="80978"/>
                  </a:cubicBezTo>
                  <a:cubicBezTo>
                    <a:pt x="18741" y="97942"/>
                    <a:pt x="21962" y="117146"/>
                    <a:pt x="25428" y="138110"/>
                  </a:cubicBezTo>
                  <a:cubicBezTo>
                    <a:pt x="29137" y="159075"/>
                    <a:pt x="32163" y="181960"/>
                    <a:pt x="35628" y="206205"/>
                  </a:cubicBezTo>
                  <a:cubicBezTo>
                    <a:pt x="37336" y="218368"/>
                    <a:pt x="39093" y="230851"/>
                    <a:pt x="40850" y="243574"/>
                  </a:cubicBezTo>
                  <a:cubicBezTo>
                    <a:pt x="42363" y="256376"/>
                    <a:pt x="43925" y="269499"/>
                    <a:pt x="45487" y="282862"/>
                  </a:cubicBezTo>
                  <a:cubicBezTo>
                    <a:pt x="47048" y="296225"/>
                    <a:pt x="48659" y="309828"/>
                    <a:pt x="50270" y="323591"/>
                  </a:cubicBezTo>
                  <a:cubicBezTo>
                    <a:pt x="51636" y="337434"/>
                    <a:pt x="53003" y="351437"/>
                    <a:pt x="54418" y="365520"/>
                  </a:cubicBezTo>
                  <a:cubicBezTo>
                    <a:pt x="55736" y="379683"/>
                    <a:pt x="57347" y="393847"/>
                    <a:pt x="58469" y="408250"/>
                  </a:cubicBezTo>
                  <a:cubicBezTo>
                    <a:pt x="59640" y="422573"/>
                    <a:pt x="60812" y="436976"/>
                    <a:pt x="61983" y="451459"/>
                  </a:cubicBezTo>
                  <a:cubicBezTo>
                    <a:pt x="64521" y="480266"/>
                    <a:pt x="66034" y="509232"/>
                    <a:pt x="67986" y="537798"/>
                  </a:cubicBezTo>
                  <a:cubicBezTo>
                    <a:pt x="69743" y="566365"/>
                    <a:pt x="71012" y="594451"/>
                    <a:pt x="72378" y="621737"/>
                  </a:cubicBezTo>
                  <a:cubicBezTo>
                    <a:pt x="73306" y="649023"/>
                    <a:pt x="74624" y="675429"/>
                    <a:pt x="75160" y="700474"/>
                  </a:cubicBezTo>
                  <a:cubicBezTo>
                    <a:pt x="75502" y="713037"/>
                    <a:pt x="75795" y="725199"/>
                    <a:pt x="76137" y="737042"/>
                  </a:cubicBezTo>
                  <a:cubicBezTo>
                    <a:pt x="76332" y="748885"/>
                    <a:pt x="76527" y="760327"/>
                    <a:pt x="76673" y="771290"/>
                  </a:cubicBezTo>
                  <a:cubicBezTo>
                    <a:pt x="77113" y="793214"/>
                    <a:pt x="77064" y="813379"/>
                    <a:pt x="77210" y="831303"/>
                  </a:cubicBezTo>
                  <a:cubicBezTo>
                    <a:pt x="77162" y="849227"/>
                    <a:pt x="77162" y="864830"/>
                    <a:pt x="77015" y="877793"/>
                  </a:cubicBezTo>
                  <a:cubicBezTo>
                    <a:pt x="76869" y="890756"/>
                    <a:pt x="76722" y="900998"/>
                    <a:pt x="76576" y="908040"/>
                  </a:cubicBezTo>
                  <a:cubicBezTo>
                    <a:pt x="76381" y="915401"/>
                    <a:pt x="76283" y="919242"/>
                    <a:pt x="76283" y="919242"/>
                  </a:cubicBezTo>
                  <a:lnTo>
                    <a:pt x="3026" y="905559"/>
                  </a:lnTo>
                  <a:cubicBezTo>
                    <a:pt x="3026" y="905559"/>
                    <a:pt x="3368" y="902358"/>
                    <a:pt x="4002" y="896277"/>
                  </a:cubicBezTo>
                  <a:cubicBezTo>
                    <a:pt x="4685" y="889956"/>
                    <a:pt x="5564" y="880514"/>
                    <a:pt x="6686" y="868431"/>
                  </a:cubicBezTo>
                  <a:cubicBezTo>
                    <a:pt x="7809" y="856348"/>
                    <a:pt x="9029" y="841465"/>
                    <a:pt x="10395" y="824501"/>
                  </a:cubicBezTo>
                  <a:cubicBezTo>
                    <a:pt x="11615" y="807458"/>
                    <a:pt x="13226" y="788173"/>
                    <a:pt x="14495" y="767049"/>
                  </a:cubicBezTo>
                  <a:cubicBezTo>
                    <a:pt x="15178" y="756486"/>
                    <a:pt x="15862" y="745524"/>
                    <a:pt x="16594" y="734081"/>
                  </a:cubicBezTo>
                  <a:cubicBezTo>
                    <a:pt x="17228" y="722639"/>
                    <a:pt x="17863" y="710876"/>
                    <a:pt x="18497" y="698714"/>
                  </a:cubicBezTo>
                  <a:cubicBezTo>
                    <a:pt x="19961" y="674468"/>
                    <a:pt x="20742" y="648783"/>
                    <a:pt x="21962" y="622217"/>
                  </a:cubicBezTo>
                  <a:cubicBezTo>
                    <a:pt x="22743" y="595651"/>
                    <a:pt x="23719" y="568125"/>
                    <a:pt x="24256" y="540119"/>
                  </a:cubicBezTo>
                  <a:cubicBezTo>
                    <a:pt x="24598" y="512193"/>
                    <a:pt x="25379" y="483626"/>
                    <a:pt x="25184" y="455220"/>
                  </a:cubicBezTo>
                  <a:cubicBezTo>
                    <a:pt x="25184" y="440977"/>
                    <a:pt x="25184" y="426734"/>
                    <a:pt x="25184" y="412491"/>
                  </a:cubicBezTo>
                  <a:cubicBezTo>
                    <a:pt x="25184" y="398248"/>
                    <a:pt x="24744" y="384164"/>
                    <a:pt x="24549" y="370161"/>
                  </a:cubicBezTo>
                  <a:cubicBezTo>
                    <a:pt x="24305" y="356078"/>
                    <a:pt x="24061" y="342155"/>
                    <a:pt x="23817" y="328392"/>
                  </a:cubicBezTo>
                  <a:cubicBezTo>
                    <a:pt x="23329" y="314629"/>
                    <a:pt x="22841" y="301106"/>
                    <a:pt x="22353" y="287743"/>
                  </a:cubicBezTo>
                  <a:cubicBezTo>
                    <a:pt x="21865" y="274380"/>
                    <a:pt x="21377" y="261177"/>
                    <a:pt x="20889" y="248295"/>
                  </a:cubicBezTo>
                  <a:cubicBezTo>
                    <a:pt x="20156" y="235492"/>
                    <a:pt x="19425" y="222929"/>
                    <a:pt x="18692" y="210686"/>
                  </a:cubicBezTo>
                  <a:cubicBezTo>
                    <a:pt x="17228" y="186201"/>
                    <a:pt x="16057" y="162996"/>
                    <a:pt x="14105" y="141871"/>
                  </a:cubicBezTo>
                  <a:cubicBezTo>
                    <a:pt x="12348" y="120586"/>
                    <a:pt x="10688" y="101062"/>
                    <a:pt x="9273" y="83778"/>
                  </a:cubicBezTo>
                  <a:cubicBezTo>
                    <a:pt x="7369" y="66495"/>
                    <a:pt x="5710" y="51451"/>
                    <a:pt x="4343" y="39049"/>
                  </a:cubicBezTo>
                  <a:cubicBezTo>
                    <a:pt x="1562" y="1416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200392A-0FF8-4E6C-2FF1-0BEB05A883F7}"/>
                </a:ext>
              </a:extLst>
            </p:cNvPr>
            <p:cNvSpPr/>
            <p:nvPr/>
          </p:nvSpPr>
          <p:spPr>
            <a:xfrm>
              <a:off x="3666254" y="6005895"/>
              <a:ext cx="134658" cy="1162575"/>
            </a:xfrm>
            <a:custGeom>
              <a:avLst/>
              <a:gdLst>
                <a:gd name="connsiteX0" fmla="*/ 117914 w 134658"/>
                <a:gd name="connsiteY0" fmla="*/ 0 h 1162575"/>
                <a:gd name="connsiteX1" fmla="*/ 119281 w 134658"/>
                <a:gd name="connsiteY1" fmla="*/ 12883 h 1162575"/>
                <a:gd name="connsiteX2" fmla="*/ 123039 w 134658"/>
                <a:gd name="connsiteY2" fmla="*/ 49211 h 1162575"/>
                <a:gd name="connsiteX3" fmla="*/ 125235 w 134658"/>
                <a:gd name="connsiteY3" fmla="*/ 75297 h 1162575"/>
                <a:gd name="connsiteX4" fmla="*/ 127577 w 134658"/>
                <a:gd name="connsiteY4" fmla="*/ 106183 h 1162575"/>
                <a:gd name="connsiteX5" fmla="*/ 129823 w 134658"/>
                <a:gd name="connsiteY5" fmla="*/ 141391 h 1162575"/>
                <a:gd name="connsiteX6" fmla="*/ 131677 w 134658"/>
                <a:gd name="connsiteY6" fmla="*/ 180520 h 1162575"/>
                <a:gd name="connsiteX7" fmla="*/ 134166 w 134658"/>
                <a:gd name="connsiteY7" fmla="*/ 268859 h 1162575"/>
                <a:gd name="connsiteX8" fmla="*/ 134605 w 134658"/>
                <a:gd name="connsiteY8" fmla="*/ 317190 h 1162575"/>
                <a:gd name="connsiteX9" fmla="*/ 134459 w 134658"/>
                <a:gd name="connsiteY9" fmla="*/ 367681 h 1162575"/>
                <a:gd name="connsiteX10" fmla="*/ 132263 w 134658"/>
                <a:gd name="connsiteY10" fmla="*/ 473384 h 1162575"/>
                <a:gd name="connsiteX11" fmla="*/ 130262 w 134658"/>
                <a:gd name="connsiteY11" fmla="*/ 527716 h 1162575"/>
                <a:gd name="connsiteX12" fmla="*/ 127626 w 134658"/>
                <a:gd name="connsiteY12" fmla="*/ 582368 h 1162575"/>
                <a:gd name="connsiteX13" fmla="*/ 120842 w 134658"/>
                <a:gd name="connsiteY13" fmla="*/ 691112 h 1162575"/>
                <a:gd name="connsiteX14" fmla="*/ 112546 w 134658"/>
                <a:gd name="connsiteY14" fmla="*/ 796175 h 1162575"/>
                <a:gd name="connsiteX15" fmla="*/ 103321 w 134658"/>
                <a:gd name="connsiteY15" fmla="*/ 894117 h 1162575"/>
                <a:gd name="connsiteX16" fmla="*/ 93902 w 134658"/>
                <a:gd name="connsiteY16" fmla="*/ 981656 h 1162575"/>
                <a:gd name="connsiteX17" fmla="*/ 77649 w 134658"/>
                <a:gd name="connsiteY17" fmla="*/ 1112405 h 1162575"/>
                <a:gd name="connsiteX18" fmla="*/ 72476 w 134658"/>
                <a:gd name="connsiteY18" fmla="*/ 1149133 h 1162575"/>
                <a:gd name="connsiteX19" fmla="*/ 70475 w 134658"/>
                <a:gd name="connsiteY19" fmla="*/ 1162576 h 1162575"/>
                <a:gd name="connsiteX20" fmla="*/ 0 w 134658"/>
                <a:gd name="connsiteY20" fmla="*/ 1127208 h 1162575"/>
                <a:gd name="connsiteX21" fmla="*/ 2538 w 134658"/>
                <a:gd name="connsiteY21" fmla="*/ 1115605 h 1162575"/>
                <a:gd name="connsiteX22" fmla="*/ 9663 w 134658"/>
                <a:gd name="connsiteY22" fmla="*/ 1081518 h 1162575"/>
                <a:gd name="connsiteX23" fmla="*/ 33432 w 134658"/>
                <a:gd name="connsiteY23" fmla="*/ 957811 h 1162575"/>
                <a:gd name="connsiteX24" fmla="*/ 48024 w 134658"/>
                <a:gd name="connsiteY24" fmla="*/ 874272 h 1162575"/>
                <a:gd name="connsiteX25" fmla="*/ 63106 w 134658"/>
                <a:gd name="connsiteY25" fmla="*/ 780332 h 1162575"/>
                <a:gd name="connsiteX26" fmla="*/ 77747 w 134658"/>
                <a:gd name="connsiteY26" fmla="*/ 679189 h 1162575"/>
                <a:gd name="connsiteX27" fmla="*/ 91120 w 134658"/>
                <a:gd name="connsiteY27" fmla="*/ 574126 h 1162575"/>
                <a:gd name="connsiteX28" fmla="*/ 97074 w 134658"/>
                <a:gd name="connsiteY28" fmla="*/ 521075 h 1162575"/>
                <a:gd name="connsiteX29" fmla="*/ 102443 w 134658"/>
                <a:gd name="connsiteY29" fmla="*/ 468263 h 1162575"/>
                <a:gd name="connsiteX30" fmla="*/ 111179 w 134658"/>
                <a:gd name="connsiteY30" fmla="*/ 365120 h 1162575"/>
                <a:gd name="connsiteX31" fmla="*/ 114498 w 134658"/>
                <a:gd name="connsiteY31" fmla="*/ 315669 h 1162575"/>
                <a:gd name="connsiteX32" fmla="*/ 117084 w 134658"/>
                <a:gd name="connsiteY32" fmla="*/ 268219 h 1162575"/>
                <a:gd name="connsiteX33" fmla="*/ 120159 w 134658"/>
                <a:gd name="connsiteY33" fmla="*/ 181000 h 1162575"/>
                <a:gd name="connsiteX34" fmla="*/ 120745 w 134658"/>
                <a:gd name="connsiteY34" fmla="*/ 142111 h 1162575"/>
                <a:gd name="connsiteX35" fmla="*/ 120745 w 134658"/>
                <a:gd name="connsiteY35" fmla="*/ 106983 h 1162575"/>
                <a:gd name="connsiteX36" fmla="*/ 120403 w 134658"/>
                <a:gd name="connsiteY36" fmla="*/ 76097 h 1162575"/>
                <a:gd name="connsiteX37" fmla="*/ 119866 w 134658"/>
                <a:gd name="connsiteY37" fmla="*/ 49851 h 1162575"/>
                <a:gd name="connsiteX38" fmla="*/ 118451 w 134658"/>
                <a:gd name="connsiteY38" fmla="*/ 13043 h 1162575"/>
                <a:gd name="connsiteX39" fmla="*/ 117914 w 134658"/>
                <a:gd name="connsiteY39" fmla="*/ 0 h 116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4658" h="1162575">
                  <a:moveTo>
                    <a:pt x="117914" y="0"/>
                  </a:moveTo>
                  <a:cubicBezTo>
                    <a:pt x="117914" y="0"/>
                    <a:pt x="118402" y="4481"/>
                    <a:pt x="119281" y="12883"/>
                  </a:cubicBezTo>
                  <a:cubicBezTo>
                    <a:pt x="120110" y="21285"/>
                    <a:pt x="121526" y="33527"/>
                    <a:pt x="123039" y="49211"/>
                  </a:cubicBezTo>
                  <a:cubicBezTo>
                    <a:pt x="123722" y="57133"/>
                    <a:pt x="124454" y="65854"/>
                    <a:pt x="125235" y="75297"/>
                  </a:cubicBezTo>
                  <a:cubicBezTo>
                    <a:pt x="126065" y="84819"/>
                    <a:pt x="126943" y="95141"/>
                    <a:pt x="127577" y="106183"/>
                  </a:cubicBezTo>
                  <a:cubicBezTo>
                    <a:pt x="128310" y="117226"/>
                    <a:pt x="129042" y="128988"/>
                    <a:pt x="129823" y="141391"/>
                  </a:cubicBezTo>
                  <a:cubicBezTo>
                    <a:pt x="130408" y="153794"/>
                    <a:pt x="131043" y="166917"/>
                    <a:pt x="131677" y="180520"/>
                  </a:cubicBezTo>
                  <a:cubicBezTo>
                    <a:pt x="132751" y="207806"/>
                    <a:pt x="133727" y="237492"/>
                    <a:pt x="134166" y="268859"/>
                  </a:cubicBezTo>
                  <a:cubicBezTo>
                    <a:pt x="134557" y="284543"/>
                    <a:pt x="134508" y="300706"/>
                    <a:pt x="134605" y="317190"/>
                  </a:cubicBezTo>
                  <a:cubicBezTo>
                    <a:pt x="134752" y="333673"/>
                    <a:pt x="134557" y="350557"/>
                    <a:pt x="134459" y="367681"/>
                  </a:cubicBezTo>
                  <a:cubicBezTo>
                    <a:pt x="134166" y="401928"/>
                    <a:pt x="133385" y="437376"/>
                    <a:pt x="132263" y="473384"/>
                  </a:cubicBezTo>
                  <a:cubicBezTo>
                    <a:pt x="131726" y="491388"/>
                    <a:pt x="130897" y="509472"/>
                    <a:pt x="130262" y="527716"/>
                  </a:cubicBezTo>
                  <a:cubicBezTo>
                    <a:pt x="129383" y="545880"/>
                    <a:pt x="128505" y="564124"/>
                    <a:pt x="127626" y="582368"/>
                  </a:cubicBezTo>
                  <a:cubicBezTo>
                    <a:pt x="125625" y="618856"/>
                    <a:pt x="123429" y="655264"/>
                    <a:pt x="120842" y="691112"/>
                  </a:cubicBezTo>
                  <a:cubicBezTo>
                    <a:pt x="118353" y="726960"/>
                    <a:pt x="115474" y="762088"/>
                    <a:pt x="112546" y="796175"/>
                  </a:cubicBezTo>
                  <a:cubicBezTo>
                    <a:pt x="109568" y="830183"/>
                    <a:pt x="106494" y="863070"/>
                    <a:pt x="103321" y="894117"/>
                  </a:cubicBezTo>
                  <a:cubicBezTo>
                    <a:pt x="100198" y="925243"/>
                    <a:pt x="96977" y="954610"/>
                    <a:pt x="93902" y="981656"/>
                  </a:cubicBezTo>
                  <a:cubicBezTo>
                    <a:pt x="87752" y="1035828"/>
                    <a:pt x="81896" y="1080798"/>
                    <a:pt x="77649" y="1112405"/>
                  </a:cubicBezTo>
                  <a:cubicBezTo>
                    <a:pt x="75453" y="1128248"/>
                    <a:pt x="73696" y="1140651"/>
                    <a:pt x="72476" y="1149133"/>
                  </a:cubicBezTo>
                  <a:cubicBezTo>
                    <a:pt x="71158" y="1157855"/>
                    <a:pt x="70475" y="1162576"/>
                    <a:pt x="70475" y="1162576"/>
                  </a:cubicBezTo>
                  <a:lnTo>
                    <a:pt x="0" y="1127208"/>
                  </a:lnTo>
                  <a:cubicBezTo>
                    <a:pt x="0" y="1127208"/>
                    <a:pt x="878" y="1123207"/>
                    <a:pt x="2538" y="1115605"/>
                  </a:cubicBezTo>
                  <a:cubicBezTo>
                    <a:pt x="4197" y="1107763"/>
                    <a:pt x="6589" y="1096241"/>
                    <a:pt x="9663" y="1081518"/>
                  </a:cubicBezTo>
                  <a:cubicBezTo>
                    <a:pt x="15666" y="1051911"/>
                    <a:pt x="24110" y="1009342"/>
                    <a:pt x="33432" y="957811"/>
                  </a:cubicBezTo>
                  <a:cubicBezTo>
                    <a:pt x="38117" y="932045"/>
                    <a:pt x="43047" y="904039"/>
                    <a:pt x="48024" y="874272"/>
                  </a:cubicBezTo>
                  <a:cubicBezTo>
                    <a:pt x="53052" y="844506"/>
                    <a:pt x="58078" y="813059"/>
                    <a:pt x="63106" y="780332"/>
                  </a:cubicBezTo>
                  <a:cubicBezTo>
                    <a:pt x="68084" y="747604"/>
                    <a:pt x="73111" y="713757"/>
                    <a:pt x="77747" y="679189"/>
                  </a:cubicBezTo>
                  <a:cubicBezTo>
                    <a:pt x="82530" y="644622"/>
                    <a:pt x="86923" y="609414"/>
                    <a:pt x="91120" y="574126"/>
                  </a:cubicBezTo>
                  <a:cubicBezTo>
                    <a:pt x="93121" y="556442"/>
                    <a:pt x="95122" y="538758"/>
                    <a:pt x="97074" y="521075"/>
                  </a:cubicBezTo>
                  <a:cubicBezTo>
                    <a:pt x="98880" y="503391"/>
                    <a:pt x="100783" y="485787"/>
                    <a:pt x="102443" y="468263"/>
                  </a:cubicBezTo>
                  <a:cubicBezTo>
                    <a:pt x="105762" y="433215"/>
                    <a:pt x="108787" y="398728"/>
                    <a:pt x="111179" y="365120"/>
                  </a:cubicBezTo>
                  <a:cubicBezTo>
                    <a:pt x="112350" y="348317"/>
                    <a:pt x="113619" y="331833"/>
                    <a:pt x="114498" y="315669"/>
                  </a:cubicBezTo>
                  <a:cubicBezTo>
                    <a:pt x="115425" y="299506"/>
                    <a:pt x="116450" y="283662"/>
                    <a:pt x="117084" y="268219"/>
                  </a:cubicBezTo>
                  <a:cubicBezTo>
                    <a:pt x="118646" y="237332"/>
                    <a:pt x="119525" y="208046"/>
                    <a:pt x="120159" y="181000"/>
                  </a:cubicBezTo>
                  <a:cubicBezTo>
                    <a:pt x="120354" y="167477"/>
                    <a:pt x="120598" y="154514"/>
                    <a:pt x="120745" y="142111"/>
                  </a:cubicBezTo>
                  <a:cubicBezTo>
                    <a:pt x="120745" y="129789"/>
                    <a:pt x="120745" y="118026"/>
                    <a:pt x="120745" y="106983"/>
                  </a:cubicBezTo>
                  <a:cubicBezTo>
                    <a:pt x="120794" y="95941"/>
                    <a:pt x="120598" y="85619"/>
                    <a:pt x="120403" y="76097"/>
                  </a:cubicBezTo>
                  <a:cubicBezTo>
                    <a:pt x="120208" y="66575"/>
                    <a:pt x="120013" y="57773"/>
                    <a:pt x="119866" y="49851"/>
                  </a:cubicBezTo>
                  <a:cubicBezTo>
                    <a:pt x="119378" y="34007"/>
                    <a:pt x="118744" y="21525"/>
                    <a:pt x="118451" y="13043"/>
                  </a:cubicBezTo>
                  <a:cubicBezTo>
                    <a:pt x="118061" y="4481"/>
                    <a:pt x="117914" y="0"/>
                    <a:pt x="11791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6B60100-35C8-9F6D-40F1-11EAAF88D53A}"/>
                </a:ext>
              </a:extLst>
            </p:cNvPr>
            <p:cNvSpPr/>
            <p:nvPr/>
          </p:nvSpPr>
          <p:spPr>
            <a:xfrm>
              <a:off x="3680115" y="6095995"/>
              <a:ext cx="202283" cy="1156894"/>
            </a:xfrm>
            <a:custGeom>
              <a:avLst/>
              <a:gdLst>
                <a:gd name="connsiteX0" fmla="*/ 196491 w 202283"/>
                <a:gd name="connsiteY0" fmla="*/ 0 h 1156894"/>
                <a:gd name="connsiteX1" fmla="*/ 199615 w 202283"/>
                <a:gd name="connsiteY1" fmla="*/ 50171 h 1156894"/>
                <a:gd name="connsiteX2" fmla="*/ 201665 w 202283"/>
                <a:gd name="connsiteY2" fmla="*/ 108184 h 1156894"/>
                <a:gd name="connsiteX3" fmla="*/ 202250 w 202283"/>
                <a:gd name="connsiteY3" fmla="*/ 143952 h 1156894"/>
                <a:gd name="connsiteX4" fmla="*/ 202201 w 202283"/>
                <a:gd name="connsiteY4" fmla="*/ 183640 h 1156894"/>
                <a:gd name="connsiteX5" fmla="*/ 201518 w 202283"/>
                <a:gd name="connsiteY5" fmla="*/ 226850 h 1156894"/>
                <a:gd name="connsiteX6" fmla="*/ 200981 w 202283"/>
                <a:gd name="connsiteY6" fmla="*/ 249655 h 1156894"/>
                <a:gd name="connsiteX7" fmla="*/ 200054 w 202283"/>
                <a:gd name="connsiteY7" fmla="*/ 273100 h 1156894"/>
                <a:gd name="connsiteX8" fmla="*/ 199127 w 202283"/>
                <a:gd name="connsiteY8" fmla="*/ 297185 h 1156894"/>
                <a:gd name="connsiteX9" fmla="*/ 197809 w 202283"/>
                <a:gd name="connsiteY9" fmla="*/ 321831 h 1156894"/>
                <a:gd name="connsiteX10" fmla="*/ 196394 w 202283"/>
                <a:gd name="connsiteY10" fmla="*/ 347036 h 1156894"/>
                <a:gd name="connsiteX11" fmla="*/ 194637 w 202283"/>
                <a:gd name="connsiteY11" fmla="*/ 372642 h 1156894"/>
                <a:gd name="connsiteX12" fmla="*/ 192782 w 202283"/>
                <a:gd name="connsiteY12" fmla="*/ 398728 h 1156894"/>
                <a:gd name="connsiteX13" fmla="*/ 190537 w 202283"/>
                <a:gd name="connsiteY13" fmla="*/ 425134 h 1156894"/>
                <a:gd name="connsiteX14" fmla="*/ 185607 w 202283"/>
                <a:gd name="connsiteY14" fmla="*/ 478745 h 1156894"/>
                <a:gd name="connsiteX15" fmla="*/ 173357 w 202283"/>
                <a:gd name="connsiteY15" fmla="*/ 587569 h 1156894"/>
                <a:gd name="connsiteX16" fmla="*/ 166183 w 202283"/>
                <a:gd name="connsiteY16" fmla="*/ 641901 h 1156894"/>
                <a:gd name="connsiteX17" fmla="*/ 158374 w 202283"/>
                <a:gd name="connsiteY17" fmla="*/ 695593 h 1156894"/>
                <a:gd name="connsiteX18" fmla="*/ 141585 w 202283"/>
                <a:gd name="connsiteY18" fmla="*/ 799376 h 1156894"/>
                <a:gd name="connsiteX19" fmla="*/ 124015 w 202283"/>
                <a:gd name="connsiteY19" fmla="*/ 895637 h 1156894"/>
                <a:gd name="connsiteX20" fmla="*/ 106787 w 202283"/>
                <a:gd name="connsiteY20" fmla="*/ 981256 h 1156894"/>
                <a:gd name="connsiteX21" fmla="*/ 78187 w 202283"/>
                <a:gd name="connsiteY21" fmla="*/ 1108324 h 1156894"/>
                <a:gd name="connsiteX22" fmla="*/ 69402 w 202283"/>
                <a:gd name="connsiteY22" fmla="*/ 1143852 h 1156894"/>
                <a:gd name="connsiteX23" fmla="*/ 65985 w 202283"/>
                <a:gd name="connsiteY23" fmla="*/ 1156895 h 1156894"/>
                <a:gd name="connsiteX24" fmla="*/ 0 w 202283"/>
                <a:gd name="connsiteY24" fmla="*/ 1102963 h 1156894"/>
                <a:gd name="connsiteX25" fmla="*/ 3612 w 202283"/>
                <a:gd name="connsiteY25" fmla="*/ 1092320 h 1156894"/>
                <a:gd name="connsiteX26" fmla="*/ 13958 w 202283"/>
                <a:gd name="connsiteY26" fmla="*/ 1060393 h 1156894"/>
                <a:gd name="connsiteX27" fmla="*/ 49050 w 202283"/>
                <a:gd name="connsiteY27" fmla="*/ 943167 h 1156894"/>
                <a:gd name="connsiteX28" fmla="*/ 70915 w 202283"/>
                <a:gd name="connsiteY28" fmla="*/ 863310 h 1156894"/>
                <a:gd name="connsiteX29" fmla="*/ 93804 w 202283"/>
                <a:gd name="connsiteY29" fmla="*/ 772890 h 1156894"/>
                <a:gd name="connsiteX30" fmla="*/ 116450 w 202283"/>
                <a:gd name="connsiteY30" fmla="*/ 674948 h 1156894"/>
                <a:gd name="connsiteX31" fmla="*/ 127334 w 202283"/>
                <a:gd name="connsiteY31" fmla="*/ 624057 h 1156894"/>
                <a:gd name="connsiteX32" fmla="*/ 137632 w 202283"/>
                <a:gd name="connsiteY32" fmla="*/ 572366 h 1156894"/>
                <a:gd name="connsiteX33" fmla="*/ 156227 w 202283"/>
                <a:gd name="connsiteY33" fmla="*/ 468423 h 1156894"/>
                <a:gd name="connsiteX34" fmla="*/ 164328 w 202283"/>
                <a:gd name="connsiteY34" fmla="*/ 416972 h 1156894"/>
                <a:gd name="connsiteX35" fmla="*/ 168135 w 202283"/>
                <a:gd name="connsiteY35" fmla="*/ 391606 h 1156894"/>
                <a:gd name="connsiteX36" fmla="*/ 171551 w 202283"/>
                <a:gd name="connsiteY36" fmla="*/ 366481 h 1156894"/>
                <a:gd name="connsiteX37" fmla="*/ 174870 w 202283"/>
                <a:gd name="connsiteY37" fmla="*/ 341675 h 1156894"/>
                <a:gd name="connsiteX38" fmla="*/ 177799 w 202283"/>
                <a:gd name="connsiteY38" fmla="*/ 317270 h 1156894"/>
                <a:gd name="connsiteX39" fmla="*/ 180630 w 202283"/>
                <a:gd name="connsiteY39" fmla="*/ 293345 h 1156894"/>
                <a:gd name="connsiteX40" fmla="*/ 183021 w 202283"/>
                <a:gd name="connsiteY40" fmla="*/ 269899 h 1156894"/>
                <a:gd name="connsiteX41" fmla="*/ 185364 w 202283"/>
                <a:gd name="connsiteY41" fmla="*/ 247094 h 1156894"/>
                <a:gd name="connsiteX42" fmla="*/ 187267 w 202283"/>
                <a:gd name="connsiteY42" fmla="*/ 224849 h 1156894"/>
                <a:gd name="connsiteX43" fmla="*/ 190586 w 202283"/>
                <a:gd name="connsiteY43" fmla="*/ 182520 h 1156894"/>
                <a:gd name="connsiteX44" fmla="*/ 193075 w 202283"/>
                <a:gd name="connsiteY44" fmla="*/ 143472 h 1156894"/>
                <a:gd name="connsiteX45" fmla="*/ 194685 w 202283"/>
                <a:gd name="connsiteY45" fmla="*/ 108104 h 1156894"/>
                <a:gd name="connsiteX46" fmla="*/ 196296 w 202283"/>
                <a:gd name="connsiteY46" fmla="*/ 50491 h 1156894"/>
                <a:gd name="connsiteX47" fmla="*/ 196491 w 202283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3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5" y="85779"/>
                    <a:pt x="201665" y="108184"/>
                  </a:cubicBezTo>
                  <a:cubicBezTo>
                    <a:pt x="201860" y="119386"/>
                    <a:pt x="202055" y="131389"/>
                    <a:pt x="202250" y="143952"/>
                  </a:cubicBezTo>
                  <a:cubicBezTo>
                    <a:pt x="202348" y="156514"/>
                    <a:pt x="202201" y="169797"/>
                    <a:pt x="202201" y="183640"/>
                  </a:cubicBezTo>
                  <a:cubicBezTo>
                    <a:pt x="202250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1" y="249655"/>
                  </a:cubicBezTo>
                  <a:cubicBezTo>
                    <a:pt x="200689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7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4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7" y="389926"/>
                    <a:pt x="192782" y="398728"/>
                  </a:cubicBezTo>
                  <a:cubicBezTo>
                    <a:pt x="192050" y="407450"/>
                    <a:pt x="191318" y="416252"/>
                    <a:pt x="190537" y="425134"/>
                  </a:cubicBezTo>
                  <a:cubicBezTo>
                    <a:pt x="189122" y="442897"/>
                    <a:pt x="187413" y="460741"/>
                    <a:pt x="185607" y="478745"/>
                  </a:cubicBezTo>
                  <a:cubicBezTo>
                    <a:pt x="182093" y="514753"/>
                    <a:pt x="177847" y="551241"/>
                    <a:pt x="173357" y="587569"/>
                  </a:cubicBezTo>
                  <a:cubicBezTo>
                    <a:pt x="171063" y="605733"/>
                    <a:pt x="168623" y="623817"/>
                    <a:pt x="166183" y="641901"/>
                  </a:cubicBezTo>
                  <a:cubicBezTo>
                    <a:pt x="163548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1" y="865150"/>
                    <a:pt x="124015" y="895637"/>
                  </a:cubicBezTo>
                  <a:cubicBezTo>
                    <a:pt x="118109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5"/>
                    <a:pt x="65985" y="1156895"/>
                  </a:cubicBezTo>
                  <a:lnTo>
                    <a:pt x="0" y="1102963"/>
                  </a:lnTo>
                  <a:cubicBezTo>
                    <a:pt x="0" y="1102963"/>
                    <a:pt x="1269" y="1099282"/>
                    <a:pt x="3612" y="1092320"/>
                  </a:cubicBezTo>
                  <a:cubicBezTo>
                    <a:pt x="6003" y="1085119"/>
                    <a:pt x="9566" y="1074316"/>
                    <a:pt x="13958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4" y="772890"/>
                  </a:cubicBezTo>
                  <a:cubicBezTo>
                    <a:pt x="101515" y="741363"/>
                    <a:pt x="109032" y="708476"/>
                    <a:pt x="116450" y="674948"/>
                  </a:cubicBezTo>
                  <a:cubicBezTo>
                    <a:pt x="120208" y="658145"/>
                    <a:pt x="123673" y="641101"/>
                    <a:pt x="127334" y="624057"/>
                  </a:cubicBezTo>
                  <a:cubicBezTo>
                    <a:pt x="130799" y="606934"/>
                    <a:pt x="134313" y="589730"/>
                    <a:pt x="137632" y="572366"/>
                  </a:cubicBezTo>
                  <a:cubicBezTo>
                    <a:pt x="144220" y="537718"/>
                    <a:pt x="150614" y="502911"/>
                    <a:pt x="156227" y="468423"/>
                  </a:cubicBezTo>
                  <a:cubicBezTo>
                    <a:pt x="159106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3"/>
                    <a:pt x="171551" y="366481"/>
                  </a:cubicBezTo>
                  <a:cubicBezTo>
                    <a:pt x="172674" y="358159"/>
                    <a:pt x="173797" y="349917"/>
                    <a:pt x="174870" y="341675"/>
                  </a:cubicBezTo>
                  <a:cubicBezTo>
                    <a:pt x="175846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30" y="293345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3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4" y="168917"/>
                    <a:pt x="192440" y="155874"/>
                    <a:pt x="193075" y="143472"/>
                  </a:cubicBezTo>
                  <a:cubicBezTo>
                    <a:pt x="193660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43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358E82-25F2-DA82-CCC1-0F3CFF3055F1}"/>
                </a:ext>
              </a:extLst>
            </p:cNvPr>
            <p:cNvSpPr/>
            <p:nvPr/>
          </p:nvSpPr>
          <p:spPr>
            <a:xfrm>
              <a:off x="3993202" y="6030941"/>
              <a:ext cx="202284" cy="1156894"/>
            </a:xfrm>
            <a:custGeom>
              <a:avLst/>
              <a:gdLst>
                <a:gd name="connsiteX0" fmla="*/ 196491 w 202284"/>
                <a:gd name="connsiteY0" fmla="*/ 0 h 1156894"/>
                <a:gd name="connsiteX1" fmla="*/ 199615 w 202284"/>
                <a:gd name="connsiteY1" fmla="*/ 50171 h 1156894"/>
                <a:gd name="connsiteX2" fmla="*/ 201665 w 202284"/>
                <a:gd name="connsiteY2" fmla="*/ 108184 h 1156894"/>
                <a:gd name="connsiteX3" fmla="*/ 202251 w 202284"/>
                <a:gd name="connsiteY3" fmla="*/ 143952 h 1156894"/>
                <a:gd name="connsiteX4" fmla="*/ 202202 w 202284"/>
                <a:gd name="connsiteY4" fmla="*/ 183640 h 1156894"/>
                <a:gd name="connsiteX5" fmla="*/ 201518 w 202284"/>
                <a:gd name="connsiteY5" fmla="*/ 226850 h 1156894"/>
                <a:gd name="connsiteX6" fmla="*/ 200982 w 202284"/>
                <a:gd name="connsiteY6" fmla="*/ 249655 h 1156894"/>
                <a:gd name="connsiteX7" fmla="*/ 200054 w 202284"/>
                <a:gd name="connsiteY7" fmla="*/ 273100 h 1156894"/>
                <a:gd name="connsiteX8" fmla="*/ 199127 w 202284"/>
                <a:gd name="connsiteY8" fmla="*/ 297185 h 1156894"/>
                <a:gd name="connsiteX9" fmla="*/ 197809 w 202284"/>
                <a:gd name="connsiteY9" fmla="*/ 321831 h 1156894"/>
                <a:gd name="connsiteX10" fmla="*/ 196393 w 202284"/>
                <a:gd name="connsiteY10" fmla="*/ 347036 h 1156894"/>
                <a:gd name="connsiteX11" fmla="*/ 194637 w 202284"/>
                <a:gd name="connsiteY11" fmla="*/ 372642 h 1156894"/>
                <a:gd name="connsiteX12" fmla="*/ 192782 w 202284"/>
                <a:gd name="connsiteY12" fmla="*/ 398728 h 1156894"/>
                <a:gd name="connsiteX13" fmla="*/ 190537 w 202284"/>
                <a:gd name="connsiteY13" fmla="*/ 425133 h 1156894"/>
                <a:gd name="connsiteX14" fmla="*/ 185608 w 202284"/>
                <a:gd name="connsiteY14" fmla="*/ 478745 h 1156894"/>
                <a:gd name="connsiteX15" fmla="*/ 173357 w 202284"/>
                <a:gd name="connsiteY15" fmla="*/ 587569 h 1156894"/>
                <a:gd name="connsiteX16" fmla="*/ 166183 w 202284"/>
                <a:gd name="connsiteY16" fmla="*/ 641901 h 1156894"/>
                <a:gd name="connsiteX17" fmla="*/ 158374 w 202284"/>
                <a:gd name="connsiteY17" fmla="*/ 695593 h 1156894"/>
                <a:gd name="connsiteX18" fmla="*/ 141585 w 202284"/>
                <a:gd name="connsiteY18" fmla="*/ 799376 h 1156894"/>
                <a:gd name="connsiteX19" fmla="*/ 124015 w 202284"/>
                <a:gd name="connsiteY19" fmla="*/ 895637 h 1156894"/>
                <a:gd name="connsiteX20" fmla="*/ 106787 w 202284"/>
                <a:gd name="connsiteY20" fmla="*/ 981256 h 1156894"/>
                <a:gd name="connsiteX21" fmla="*/ 78187 w 202284"/>
                <a:gd name="connsiteY21" fmla="*/ 1108324 h 1156894"/>
                <a:gd name="connsiteX22" fmla="*/ 69402 w 202284"/>
                <a:gd name="connsiteY22" fmla="*/ 1143852 h 1156894"/>
                <a:gd name="connsiteX23" fmla="*/ 65985 w 202284"/>
                <a:gd name="connsiteY23" fmla="*/ 1156894 h 1156894"/>
                <a:gd name="connsiteX24" fmla="*/ 0 w 202284"/>
                <a:gd name="connsiteY24" fmla="*/ 1102962 h 1156894"/>
                <a:gd name="connsiteX25" fmla="*/ 3612 w 202284"/>
                <a:gd name="connsiteY25" fmla="*/ 1092320 h 1156894"/>
                <a:gd name="connsiteX26" fmla="*/ 13959 w 202284"/>
                <a:gd name="connsiteY26" fmla="*/ 1060393 h 1156894"/>
                <a:gd name="connsiteX27" fmla="*/ 49050 w 202284"/>
                <a:gd name="connsiteY27" fmla="*/ 943167 h 1156894"/>
                <a:gd name="connsiteX28" fmla="*/ 70915 w 202284"/>
                <a:gd name="connsiteY28" fmla="*/ 863310 h 1156894"/>
                <a:gd name="connsiteX29" fmla="*/ 93805 w 202284"/>
                <a:gd name="connsiteY29" fmla="*/ 772890 h 1156894"/>
                <a:gd name="connsiteX30" fmla="*/ 116451 w 202284"/>
                <a:gd name="connsiteY30" fmla="*/ 674948 h 1156894"/>
                <a:gd name="connsiteX31" fmla="*/ 127334 w 202284"/>
                <a:gd name="connsiteY31" fmla="*/ 624057 h 1156894"/>
                <a:gd name="connsiteX32" fmla="*/ 137632 w 202284"/>
                <a:gd name="connsiteY32" fmla="*/ 572366 h 1156894"/>
                <a:gd name="connsiteX33" fmla="*/ 156227 w 202284"/>
                <a:gd name="connsiteY33" fmla="*/ 468423 h 1156894"/>
                <a:gd name="connsiteX34" fmla="*/ 164328 w 202284"/>
                <a:gd name="connsiteY34" fmla="*/ 416972 h 1156894"/>
                <a:gd name="connsiteX35" fmla="*/ 168135 w 202284"/>
                <a:gd name="connsiteY35" fmla="*/ 391606 h 1156894"/>
                <a:gd name="connsiteX36" fmla="*/ 171552 w 202284"/>
                <a:gd name="connsiteY36" fmla="*/ 366481 h 1156894"/>
                <a:gd name="connsiteX37" fmla="*/ 174871 w 202284"/>
                <a:gd name="connsiteY37" fmla="*/ 341675 h 1156894"/>
                <a:gd name="connsiteX38" fmla="*/ 177799 w 202284"/>
                <a:gd name="connsiteY38" fmla="*/ 317270 h 1156894"/>
                <a:gd name="connsiteX39" fmla="*/ 180629 w 202284"/>
                <a:gd name="connsiteY39" fmla="*/ 293344 h 1156894"/>
                <a:gd name="connsiteX40" fmla="*/ 183021 w 202284"/>
                <a:gd name="connsiteY40" fmla="*/ 269899 h 1156894"/>
                <a:gd name="connsiteX41" fmla="*/ 185364 w 202284"/>
                <a:gd name="connsiteY41" fmla="*/ 247094 h 1156894"/>
                <a:gd name="connsiteX42" fmla="*/ 187267 w 202284"/>
                <a:gd name="connsiteY42" fmla="*/ 224849 h 1156894"/>
                <a:gd name="connsiteX43" fmla="*/ 190586 w 202284"/>
                <a:gd name="connsiteY43" fmla="*/ 182520 h 1156894"/>
                <a:gd name="connsiteX44" fmla="*/ 193075 w 202284"/>
                <a:gd name="connsiteY44" fmla="*/ 143472 h 1156894"/>
                <a:gd name="connsiteX45" fmla="*/ 194685 w 202284"/>
                <a:gd name="connsiteY45" fmla="*/ 108104 h 1156894"/>
                <a:gd name="connsiteX46" fmla="*/ 196296 w 202284"/>
                <a:gd name="connsiteY46" fmla="*/ 50491 h 1156894"/>
                <a:gd name="connsiteX47" fmla="*/ 196491 w 202284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4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6" y="85779"/>
                    <a:pt x="201665" y="108184"/>
                  </a:cubicBezTo>
                  <a:cubicBezTo>
                    <a:pt x="201860" y="119386"/>
                    <a:pt x="202055" y="131389"/>
                    <a:pt x="202251" y="143952"/>
                  </a:cubicBezTo>
                  <a:cubicBezTo>
                    <a:pt x="202348" y="156514"/>
                    <a:pt x="202202" y="169797"/>
                    <a:pt x="202202" y="183640"/>
                  </a:cubicBezTo>
                  <a:cubicBezTo>
                    <a:pt x="202251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2" y="249655"/>
                  </a:cubicBezTo>
                  <a:cubicBezTo>
                    <a:pt x="200688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8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3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6" y="389926"/>
                    <a:pt x="192782" y="398728"/>
                  </a:cubicBezTo>
                  <a:cubicBezTo>
                    <a:pt x="192050" y="407450"/>
                    <a:pt x="191318" y="416251"/>
                    <a:pt x="190537" y="425133"/>
                  </a:cubicBezTo>
                  <a:cubicBezTo>
                    <a:pt x="189122" y="442897"/>
                    <a:pt x="187413" y="460741"/>
                    <a:pt x="185608" y="478745"/>
                  </a:cubicBezTo>
                  <a:cubicBezTo>
                    <a:pt x="182094" y="514753"/>
                    <a:pt x="177848" y="551241"/>
                    <a:pt x="173357" y="587569"/>
                  </a:cubicBezTo>
                  <a:cubicBezTo>
                    <a:pt x="171064" y="605733"/>
                    <a:pt x="168623" y="623817"/>
                    <a:pt x="166183" y="641901"/>
                  </a:cubicBezTo>
                  <a:cubicBezTo>
                    <a:pt x="163547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2" y="865150"/>
                    <a:pt x="124015" y="895637"/>
                  </a:cubicBezTo>
                  <a:cubicBezTo>
                    <a:pt x="118110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4"/>
                    <a:pt x="65985" y="1156894"/>
                  </a:cubicBezTo>
                  <a:lnTo>
                    <a:pt x="0" y="1102962"/>
                  </a:lnTo>
                  <a:cubicBezTo>
                    <a:pt x="0" y="1102962"/>
                    <a:pt x="1269" y="1099282"/>
                    <a:pt x="3612" y="1092320"/>
                  </a:cubicBezTo>
                  <a:cubicBezTo>
                    <a:pt x="6004" y="1085119"/>
                    <a:pt x="9566" y="1074316"/>
                    <a:pt x="13959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5" y="772890"/>
                  </a:cubicBezTo>
                  <a:cubicBezTo>
                    <a:pt x="101516" y="741363"/>
                    <a:pt x="109032" y="708476"/>
                    <a:pt x="116451" y="674948"/>
                  </a:cubicBezTo>
                  <a:cubicBezTo>
                    <a:pt x="120208" y="658145"/>
                    <a:pt x="123674" y="641101"/>
                    <a:pt x="127334" y="624057"/>
                  </a:cubicBezTo>
                  <a:cubicBezTo>
                    <a:pt x="130799" y="606933"/>
                    <a:pt x="134313" y="589730"/>
                    <a:pt x="137632" y="572366"/>
                  </a:cubicBezTo>
                  <a:cubicBezTo>
                    <a:pt x="144221" y="537718"/>
                    <a:pt x="150614" y="502911"/>
                    <a:pt x="156227" y="468423"/>
                  </a:cubicBezTo>
                  <a:cubicBezTo>
                    <a:pt x="159107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2"/>
                    <a:pt x="171552" y="366481"/>
                  </a:cubicBezTo>
                  <a:cubicBezTo>
                    <a:pt x="172674" y="358159"/>
                    <a:pt x="173797" y="349917"/>
                    <a:pt x="174871" y="341675"/>
                  </a:cubicBezTo>
                  <a:cubicBezTo>
                    <a:pt x="175847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29" y="293344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2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5" y="168917"/>
                    <a:pt x="192441" y="155874"/>
                    <a:pt x="193075" y="143472"/>
                  </a:cubicBezTo>
                  <a:cubicBezTo>
                    <a:pt x="193661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91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50C3417-9532-D4D4-A4B9-9F0E055084D3}"/>
                </a:ext>
              </a:extLst>
            </p:cNvPr>
            <p:cNvSpPr/>
            <p:nvPr/>
          </p:nvSpPr>
          <p:spPr>
            <a:xfrm>
              <a:off x="3727359" y="5844100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5 h 1350616"/>
                <a:gd name="connsiteX11" fmla="*/ 151395 w 169794"/>
                <a:gd name="connsiteY11" fmla="*/ 1128008 h 1350616"/>
                <a:gd name="connsiteX12" fmla="*/ 165012 w 169794"/>
                <a:gd name="connsiteY12" fmla="*/ 1281962 h 1350616"/>
                <a:gd name="connsiteX13" fmla="*/ 169795 w 169794"/>
                <a:gd name="connsiteY13" fmla="*/ 1340855 h 1350616"/>
                <a:gd name="connsiteX14" fmla="*/ 133044 w 169794"/>
                <a:gd name="connsiteY14" fmla="*/ 1345736 h 1350616"/>
                <a:gd name="connsiteX15" fmla="*/ 96294 w 169794"/>
                <a:gd name="connsiteY15" fmla="*/ 1350617 h 1350616"/>
                <a:gd name="connsiteX16" fmla="*/ 94732 w 169794"/>
                <a:gd name="connsiteY16" fmla="*/ 1292684 h 1350616"/>
                <a:gd name="connsiteX17" fmla="*/ 89510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5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3 w 169794"/>
                <a:gd name="connsiteY23" fmla="*/ 424493 h 1350616"/>
                <a:gd name="connsiteX24" fmla="*/ 36995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4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6" y="579647"/>
                    <a:pt x="97123" y="621577"/>
                    <a:pt x="102150" y="663586"/>
                  </a:cubicBezTo>
                  <a:cubicBezTo>
                    <a:pt x="106982" y="705675"/>
                    <a:pt x="112253" y="747684"/>
                    <a:pt x="116694" y="789214"/>
                  </a:cubicBezTo>
                  <a:cubicBezTo>
                    <a:pt x="121331" y="830743"/>
                    <a:pt x="125870" y="871552"/>
                    <a:pt x="129920" y="911160"/>
                  </a:cubicBezTo>
                  <a:cubicBezTo>
                    <a:pt x="134166" y="950769"/>
                    <a:pt x="137973" y="989097"/>
                    <a:pt x="141536" y="1025425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7" y="1244674"/>
                    <a:pt x="165012" y="1281962"/>
                  </a:cubicBezTo>
                  <a:cubicBezTo>
                    <a:pt x="168038" y="1319410"/>
                    <a:pt x="169795" y="1340855"/>
                    <a:pt x="169795" y="1340855"/>
                  </a:cubicBezTo>
                  <a:lnTo>
                    <a:pt x="133044" y="1345736"/>
                  </a:lnTo>
                  <a:lnTo>
                    <a:pt x="96294" y="1350617"/>
                  </a:lnTo>
                  <a:cubicBezTo>
                    <a:pt x="96294" y="1350617"/>
                    <a:pt x="95708" y="1329572"/>
                    <a:pt x="94732" y="1292684"/>
                  </a:cubicBezTo>
                  <a:cubicBezTo>
                    <a:pt x="93658" y="1255636"/>
                    <a:pt x="91901" y="1202584"/>
                    <a:pt x="89510" y="1138970"/>
                  </a:cubicBezTo>
                  <a:cubicBezTo>
                    <a:pt x="88192" y="1107203"/>
                    <a:pt x="86972" y="1072636"/>
                    <a:pt x="85263" y="1036228"/>
                  </a:cubicBezTo>
                  <a:cubicBezTo>
                    <a:pt x="83653" y="999740"/>
                    <a:pt x="81945" y="961331"/>
                    <a:pt x="79895" y="921563"/>
                  </a:cubicBezTo>
                  <a:cubicBezTo>
                    <a:pt x="77991" y="881794"/>
                    <a:pt x="75697" y="840745"/>
                    <a:pt x="73355" y="799056"/>
                  </a:cubicBezTo>
                  <a:cubicBezTo>
                    <a:pt x="71159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3" y="424493"/>
                  </a:cubicBezTo>
                  <a:cubicBezTo>
                    <a:pt x="43730" y="385045"/>
                    <a:pt x="40460" y="346796"/>
                    <a:pt x="36995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1"/>
                    <a:pt x="10347" y="75697"/>
                    <a:pt x="7955" y="57453"/>
                  </a:cubicBezTo>
                  <a:cubicBezTo>
                    <a:pt x="2831" y="2080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3D83935-7E17-4AF2-66EA-DC1797636866}"/>
                </a:ext>
              </a:extLst>
            </p:cNvPr>
            <p:cNvSpPr/>
            <p:nvPr/>
          </p:nvSpPr>
          <p:spPr>
            <a:xfrm>
              <a:off x="3996668" y="5719672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6 h 1350616"/>
                <a:gd name="connsiteX11" fmla="*/ 151395 w 169794"/>
                <a:gd name="connsiteY11" fmla="*/ 1128008 h 1350616"/>
                <a:gd name="connsiteX12" fmla="*/ 165011 w 169794"/>
                <a:gd name="connsiteY12" fmla="*/ 1281962 h 1350616"/>
                <a:gd name="connsiteX13" fmla="*/ 169794 w 169794"/>
                <a:gd name="connsiteY13" fmla="*/ 1340855 h 1350616"/>
                <a:gd name="connsiteX14" fmla="*/ 133044 w 169794"/>
                <a:gd name="connsiteY14" fmla="*/ 1345736 h 1350616"/>
                <a:gd name="connsiteX15" fmla="*/ 96293 w 169794"/>
                <a:gd name="connsiteY15" fmla="*/ 1350617 h 1350616"/>
                <a:gd name="connsiteX16" fmla="*/ 94731 w 169794"/>
                <a:gd name="connsiteY16" fmla="*/ 1292684 h 1350616"/>
                <a:gd name="connsiteX17" fmla="*/ 89509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4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2 w 169794"/>
                <a:gd name="connsiteY23" fmla="*/ 424493 h 1350616"/>
                <a:gd name="connsiteX24" fmla="*/ 36994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3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5" y="579647"/>
                    <a:pt x="97123" y="621577"/>
                    <a:pt x="102150" y="663586"/>
                  </a:cubicBezTo>
                  <a:cubicBezTo>
                    <a:pt x="106981" y="705675"/>
                    <a:pt x="112253" y="747684"/>
                    <a:pt x="116694" y="789214"/>
                  </a:cubicBezTo>
                  <a:cubicBezTo>
                    <a:pt x="121331" y="830743"/>
                    <a:pt x="125820" y="871552"/>
                    <a:pt x="129920" y="911160"/>
                  </a:cubicBezTo>
                  <a:cubicBezTo>
                    <a:pt x="134166" y="950769"/>
                    <a:pt x="137973" y="989097"/>
                    <a:pt x="141536" y="1025426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6" y="1244674"/>
                    <a:pt x="165011" y="1281962"/>
                  </a:cubicBezTo>
                  <a:cubicBezTo>
                    <a:pt x="168037" y="1319410"/>
                    <a:pt x="169794" y="1340855"/>
                    <a:pt x="169794" y="1340855"/>
                  </a:cubicBezTo>
                  <a:lnTo>
                    <a:pt x="133044" y="1345736"/>
                  </a:lnTo>
                  <a:lnTo>
                    <a:pt x="96293" y="1350617"/>
                  </a:lnTo>
                  <a:cubicBezTo>
                    <a:pt x="96293" y="1350617"/>
                    <a:pt x="95708" y="1329572"/>
                    <a:pt x="94731" y="1292684"/>
                  </a:cubicBezTo>
                  <a:cubicBezTo>
                    <a:pt x="93658" y="1255636"/>
                    <a:pt x="91901" y="1202585"/>
                    <a:pt x="89509" y="1138970"/>
                  </a:cubicBezTo>
                  <a:cubicBezTo>
                    <a:pt x="88191" y="1107204"/>
                    <a:pt x="86971" y="1072636"/>
                    <a:pt x="85263" y="1036228"/>
                  </a:cubicBezTo>
                  <a:cubicBezTo>
                    <a:pt x="83653" y="999740"/>
                    <a:pt x="81944" y="961331"/>
                    <a:pt x="79895" y="921563"/>
                  </a:cubicBezTo>
                  <a:cubicBezTo>
                    <a:pt x="77991" y="881794"/>
                    <a:pt x="75697" y="840745"/>
                    <a:pt x="73354" y="799056"/>
                  </a:cubicBezTo>
                  <a:cubicBezTo>
                    <a:pt x="71158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2" y="424493"/>
                  </a:cubicBezTo>
                  <a:cubicBezTo>
                    <a:pt x="43730" y="385045"/>
                    <a:pt x="40459" y="346796"/>
                    <a:pt x="36994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2"/>
                    <a:pt x="10347" y="75697"/>
                    <a:pt x="7955" y="57453"/>
                  </a:cubicBezTo>
                  <a:cubicBezTo>
                    <a:pt x="2879" y="2088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A609FE3-17BB-980D-B945-40ABAE72622C}"/>
                </a:ext>
              </a:extLst>
            </p:cNvPr>
            <p:cNvSpPr/>
            <p:nvPr/>
          </p:nvSpPr>
          <p:spPr>
            <a:xfrm>
              <a:off x="3969630" y="5819934"/>
              <a:ext cx="143977" cy="1343848"/>
            </a:xfrm>
            <a:custGeom>
              <a:avLst/>
              <a:gdLst>
                <a:gd name="connsiteX0" fmla="*/ 81994 w 143977"/>
                <a:gd name="connsiteY0" fmla="*/ 1343815 h 1343848"/>
                <a:gd name="connsiteX1" fmla="*/ 80578 w 143977"/>
                <a:gd name="connsiteY1" fmla="*/ 1298045 h 1343848"/>
                <a:gd name="connsiteX2" fmla="*/ 75942 w 143977"/>
                <a:gd name="connsiteY2" fmla="*/ 1176739 h 1343848"/>
                <a:gd name="connsiteX3" fmla="*/ 75551 w 143977"/>
                <a:gd name="connsiteY3" fmla="*/ 1168097 h 1343848"/>
                <a:gd name="connsiteX4" fmla="*/ 69938 w 143977"/>
                <a:gd name="connsiteY4" fmla="*/ 1091200 h 1343848"/>
                <a:gd name="connsiteX5" fmla="*/ 62374 w 143977"/>
                <a:gd name="connsiteY5" fmla="*/ 995099 h 1343848"/>
                <a:gd name="connsiteX6" fmla="*/ 60909 w 143977"/>
                <a:gd name="connsiteY6" fmla="*/ 977255 h 1343848"/>
                <a:gd name="connsiteX7" fmla="*/ 53588 w 143977"/>
                <a:gd name="connsiteY7" fmla="*/ 892436 h 1343848"/>
                <a:gd name="connsiteX8" fmla="*/ 43827 w 143977"/>
                <a:gd name="connsiteY8" fmla="*/ 786493 h 1343848"/>
                <a:gd name="connsiteX9" fmla="*/ 43095 w 143977"/>
                <a:gd name="connsiteY9" fmla="*/ 752726 h 1343848"/>
                <a:gd name="connsiteX10" fmla="*/ 40801 w 143977"/>
                <a:gd name="connsiteY10" fmla="*/ 663426 h 1343848"/>
                <a:gd name="connsiteX11" fmla="*/ 40167 w 143977"/>
                <a:gd name="connsiteY11" fmla="*/ 639501 h 1343848"/>
                <a:gd name="connsiteX12" fmla="*/ 38947 w 143977"/>
                <a:gd name="connsiteY12" fmla="*/ 603733 h 1343848"/>
                <a:gd name="connsiteX13" fmla="*/ 36555 w 143977"/>
                <a:gd name="connsiteY13" fmla="*/ 537158 h 1343848"/>
                <a:gd name="connsiteX14" fmla="*/ 35043 w 143977"/>
                <a:gd name="connsiteY14" fmla="*/ 497069 h 1343848"/>
                <a:gd name="connsiteX15" fmla="*/ 33627 w 143977"/>
                <a:gd name="connsiteY15" fmla="*/ 465942 h 1343848"/>
                <a:gd name="connsiteX16" fmla="*/ 30162 w 143977"/>
                <a:gd name="connsiteY16" fmla="*/ 392486 h 1343848"/>
                <a:gd name="connsiteX17" fmla="*/ 28698 w 143977"/>
                <a:gd name="connsiteY17" fmla="*/ 364000 h 1343848"/>
                <a:gd name="connsiteX18" fmla="*/ 26062 w 143977"/>
                <a:gd name="connsiteY18" fmla="*/ 319110 h 1343848"/>
                <a:gd name="connsiteX19" fmla="*/ 21475 w 143977"/>
                <a:gd name="connsiteY19" fmla="*/ 245814 h 1343848"/>
                <a:gd name="connsiteX20" fmla="*/ 16545 w 143977"/>
                <a:gd name="connsiteY20" fmla="*/ 180040 h 1343848"/>
                <a:gd name="connsiteX21" fmla="*/ 13812 w 143977"/>
                <a:gd name="connsiteY21" fmla="*/ 145232 h 1343848"/>
                <a:gd name="connsiteX22" fmla="*/ 11909 w 143977"/>
                <a:gd name="connsiteY22" fmla="*/ 121147 h 1343848"/>
                <a:gd name="connsiteX23" fmla="*/ 7174 w 143977"/>
                <a:gd name="connsiteY23" fmla="*/ 71616 h 1343848"/>
                <a:gd name="connsiteX24" fmla="*/ 6833 w 143977"/>
                <a:gd name="connsiteY24" fmla="*/ 67615 h 1343848"/>
                <a:gd name="connsiteX25" fmla="*/ 3368 w 143977"/>
                <a:gd name="connsiteY25" fmla="*/ 33287 h 1343848"/>
                <a:gd name="connsiteX26" fmla="*/ 0 w 143977"/>
                <a:gd name="connsiteY26" fmla="*/ 0 h 1343848"/>
                <a:gd name="connsiteX27" fmla="*/ 9663 w 143977"/>
                <a:gd name="connsiteY27" fmla="*/ 54732 h 1343848"/>
                <a:gd name="connsiteX28" fmla="*/ 11469 w 143977"/>
                <a:gd name="connsiteY28" fmla="*/ 65134 h 1343848"/>
                <a:gd name="connsiteX29" fmla="*/ 20401 w 143977"/>
                <a:gd name="connsiteY29" fmla="*/ 117786 h 1343848"/>
                <a:gd name="connsiteX30" fmla="*/ 23866 w 143977"/>
                <a:gd name="connsiteY30" fmla="*/ 140031 h 1343848"/>
                <a:gd name="connsiteX31" fmla="*/ 33285 w 143977"/>
                <a:gd name="connsiteY31" fmla="*/ 200284 h 1343848"/>
                <a:gd name="connsiteX32" fmla="*/ 38703 w 143977"/>
                <a:gd name="connsiteY32" fmla="*/ 238132 h 1343848"/>
                <a:gd name="connsiteX33" fmla="*/ 47146 w 143977"/>
                <a:gd name="connsiteY33" fmla="*/ 298386 h 1343848"/>
                <a:gd name="connsiteX34" fmla="*/ 54565 w 143977"/>
                <a:gd name="connsiteY34" fmla="*/ 354798 h 1343848"/>
                <a:gd name="connsiteX35" fmla="*/ 61397 w 143977"/>
                <a:gd name="connsiteY35" fmla="*/ 408410 h 1343848"/>
                <a:gd name="connsiteX36" fmla="*/ 70573 w 143977"/>
                <a:gd name="connsiteY36" fmla="*/ 485627 h 1343848"/>
                <a:gd name="connsiteX37" fmla="*/ 75356 w 143977"/>
                <a:gd name="connsiteY37" fmla="*/ 526516 h 1343848"/>
                <a:gd name="connsiteX38" fmla="*/ 86191 w 143977"/>
                <a:gd name="connsiteY38" fmla="*/ 625978 h 1343848"/>
                <a:gd name="connsiteX39" fmla="*/ 88582 w 143977"/>
                <a:gd name="connsiteY39" fmla="*/ 648863 h 1343848"/>
                <a:gd name="connsiteX40" fmla="*/ 100784 w 143977"/>
                <a:gd name="connsiteY40" fmla="*/ 771530 h 1343848"/>
                <a:gd name="connsiteX41" fmla="*/ 111716 w 143977"/>
                <a:gd name="connsiteY41" fmla="*/ 890596 h 1343848"/>
                <a:gd name="connsiteX42" fmla="*/ 114059 w 143977"/>
                <a:gd name="connsiteY42" fmla="*/ 917002 h 1343848"/>
                <a:gd name="connsiteX43" fmla="*/ 121282 w 143977"/>
                <a:gd name="connsiteY43" fmla="*/ 1002140 h 1343848"/>
                <a:gd name="connsiteX44" fmla="*/ 125821 w 143977"/>
                <a:gd name="connsiteY44" fmla="*/ 1058473 h 1343848"/>
                <a:gd name="connsiteX45" fmla="*/ 129286 w 143977"/>
                <a:gd name="connsiteY45" fmla="*/ 1102242 h 1343848"/>
                <a:gd name="connsiteX46" fmla="*/ 135874 w 143977"/>
                <a:gd name="connsiteY46" fmla="*/ 1191062 h 1343848"/>
                <a:gd name="connsiteX47" fmla="*/ 140169 w 143977"/>
                <a:gd name="connsiteY47" fmla="*/ 1252435 h 1343848"/>
                <a:gd name="connsiteX48" fmla="*/ 143976 w 143977"/>
                <a:gd name="connsiteY48" fmla="*/ 1309808 h 1343848"/>
                <a:gd name="connsiteX49" fmla="*/ 112985 w 143977"/>
                <a:gd name="connsiteY49" fmla="*/ 1326852 h 1343848"/>
                <a:gd name="connsiteX50" fmla="*/ 81994 w 143977"/>
                <a:gd name="connsiteY50" fmla="*/ 1343815 h 134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3977" h="1343848">
                  <a:moveTo>
                    <a:pt x="81994" y="1343815"/>
                  </a:moveTo>
                  <a:cubicBezTo>
                    <a:pt x="81945" y="1344696"/>
                    <a:pt x="81457" y="1328052"/>
                    <a:pt x="80578" y="1298045"/>
                  </a:cubicBezTo>
                  <a:cubicBezTo>
                    <a:pt x="79553" y="1270679"/>
                    <a:pt x="77991" y="1228830"/>
                    <a:pt x="75942" y="1176739"/>
                  </a:cubicBezTo>
                  <a:cubicBezTo>
                    <a:pt x="75795" y="1174018"/>
                    <a:pt x="75649" y="1171137"/>
                    <a:pt x="75551" y="1168097"/>
                  </a:cubicBezTo>
                  <a:cubicBezTo>
                    <a:pt x="74575" y="1144172"/>
                    <a:pt x="71158" y="1118086"/>
                    <a:pt x="69938" y="1091200"/>
                  </a:cubicBezTo>
                  <a:cubicBezTo>
                    <a:pt x="68621" y="1060793"/>
                    <a:pt x="64082" y="1028226"/>
                    <a:pt x="62374" y="995099"/>
                  </a:cubicBezTo>
                  <a:cubicBezTo>
                    <a:pt x="62081" y="989178"/>
                    <a:pt x="61251" y="983176"/>
                    <a:pt x="60909" y="977255"/>
                  </a:cubicBezTo>
                  <a:cubicBezTo>
                    <a:pt x="59543" y="949729"/>
                    <a:pt x="55199" y="921002"/>
                    <a:pt x="53588" y="892436"/>
                  </a:cubicBezTo>
                  <a:cubicBezTo>
                    <a:pt x="51783" y="857629"/>
                    <a:pt x="45926" y="821781"/>
                    <a:pt x="43827" y="786493"/>
                  </a:cubicBezTo>
                  <a:cubicBezTo>
                    <a:pt x="43290" y="778411"/>
                    <a:pt x="43095" y="766889"/>
                    <a:pt x="43095" y="752726"/>
                  </a:cubicBezTo>
                  <a:cubicBezTo>
                    <a:pt x="42217" y="725199"/>
                    <a:pt x="41436" y="695113"/>
                    <a:pt x="40801" y="663426"/>
                  </a:cubicBezTo>
                  <a:cubicBezTo>
                    <a:pt x="40558" y="655504"/>
                    <a:pt x="40362" y="647582"/>
                    <a:pt x="40167" y="639501"/>
                  </a:cubicBezTo>
                  <a:cubicBezTo>
                    <a:pt x="39728" y="627658"/>
                    <a:pt x="39338" y="615735"/>
                    <a:pt x="38947" y="603733"/>
                  </a:cubicBezTo>
                  <a:cubicBezTo>
                    <a:pt x="38117" y="581648"/>
                    <a:pt x="37336" y="559403"/>
                    <a:pt x="36555" y="537158"/>
                  </a:cubicBezTo>
                  <a:cubicBezTo>
                    <a:pt x="36067" y="523795"/>
                    <a:pt x="35579" y="510432"/>
                    <a:pt x="35043" y="497069"/>
                  </a:cubicBezTo>
                  <a:cubicBezTo>
                    <a:pt x="34554" y="486667"/>
                    <a:pt x="34066" y="476265"/>
                    <a:pt x="33627" y="465942"/>
                  </a:cubicBezTo>
                  <a:cubicBezTo>
                    <a:pt x="32505" y="441137"/>
                    <a:pt x="31333" y="416572"/>
                    <a:pt x="30162" y="392486"/>
                  </a:cubicBezTo>
                  <a:cubicBezTo>
                    <a:pt x="29674" y="382884"/>
                    <a:pt x="29186" y="373442"/>
                    <a:pt x="28698" y="364000"/>
                  </a:cubicBezTo>
                  <a:cubicBezTo>
                    <a:pt x="27819" y="348797"/>
                    <a:pt x="26941" y="333833"/>
                    <a:pt x="26062" y="319110"/>
                  </a:cubicBezTo>
                  <a:cubicBezTo>
                    <a:pt x="24452" y="293745"/>
                    <a:pt x="22938" y="269179"/>
                    <a:pt x="21475" y="245814"/>
                  </a:cubicBezTo>
                  <a:cubicBezTo>
                    <a:pt x="19718" y="222689"/>
                    <a:pt x="18107" y="200684"/>
                    <a:pt x="16545" y="180040"/>
                  </a:cubicBezTo>
                  <a:cubicBezTo>
                    <a:pt x="15618" y="167957"/>
                    <a:pt x="14691" y="156354"/>
                    <a:pt x="13812" y="145232"/>
                  </a:cubicBezTo>
                  <a:cubicBezTo>
                    <a:pt x="13226" y="136910"/>
                    <a:pt x="12543" y="128908"/>
                    <a:pt x="11909" y="121147"/>
                  </a:cubicBezTo>
                  <a:cubicBezTo>
                    <a:pt x="10249" y="102823"/>
                    <a:pt x="8541" y="86259"/>
                    <a:pt x="7174" y="71616"/>
                  </a:cubicBezTo>
                  <a:cubicBezTo>
                    <a:pt x="7028" y="70255"/>
                    <a:pt x="6931" y="68975"/>
                    <a:pt x="6833" y="67615"/>
                  </a:cubicBezTo>
                  <a:cubicBezTo>
                    <a:pt x="5564" y="54412"/>
                    <a:pt x="4344" y="42889"/>
                    <a:pt x="3368" y="33287"/>
                  </a:cubicBezTo>
                  <a:cubicBezTo>
                    <a:pt x="1171" y="11923"/>
                    <a:pt x="0" y="0"/>
                    <a:pt x="0" y="0"/>
                  </a:cubicBezTo>
                  <a:cubicBezTo>
                    <a:pt x="0" y="0"/>
                    <a:pt x="3514" y="19844"/>
                    <a:pt x="9663" y="54732"/>
                  </a:cubicBezTo>
                  <a:cubicBezTo>
                    <a:pt x="10249" y="58093"/>
                    <a:pt x="10835" y="61533"/>
                    <a:pt x="11469" y="65134"/>
                  </a:cubicBezTo>
                  <a:cubicBezTo>
                    <a:pt x="14154" y="80338"/>
                    <a:pt x="17423" y="97942"/>
                    <a:pt x="20401" y="117786"/>
                  </a:cubicBezTo>
                  <a:cubicBezTo>
                    <a:pt x="21523" y="124907"/>
                    <a:pt x="22695" y="132349"/>
                    <a:pt x="23866" y="140031"/>
                  </a:cubicBezTo>
                  <a:cubicBezTo>
                    <a:pt x="26794" y="158675"/>
                    <a:pt x="29918" y="178839"/>
                    <a:pt x="33285" y="200284"/>
                  </a:cubicBezTo>
                  <a:cubicBezTo>
                    <a:pt x="35043" y="212527"/>
                    <a:pt x="36848" y="225169"/>
                    <a:pt x="38703" y="238132"/>
                  </a:cubicBezTo>
                  <a:cubicBezTo>
                    <a:pt x="41436" y="257417"/>
                    <a:pt x="44218" y="277581"/>
                    <a:pt x="47146" y="298386"/>
                  </a:cubicBezTo>
                  <a:cubicBezTo>
                    <a:pt x="49635" y="316630"/>
                    <a:pt x="52076" y="335514"/>
                    <a:pt x="54565" y="354798"/>
                  </a:cubicBezTo>
                  <a:cubicBezTo>
                    <a:pt x="56810" y="372322"/>
                    <a:pt x="59055" y="390246"/>
                    <a:pt x="61397" y="408410"/>
                  </a:cubicBezTo>
                  <a:cubicBezTo>
                    <a:pt x="64375" y="433615"/>
                    <a:pt x="67449" y="459461"/>
                    <a:pt x="70573" y="485627"/>
                  </a:cubicBezTo>
                  <a:cubicBezTo>
                    <a:pt x="72184" y="499150"/>
                    <a:pt x="73745" y="512753"/>
                    <a:pt x="75356" y="526516"/>
                  </a:cubicBezTo>
                  <a:cubicBezTo>
                    <a:pt x="78919" y="559323"/>
                    <a:pt x="82628" y="592530"/>
                    <a:pt x="86191" y="625978"/>
                  </a:cubicBezTo>
                  <a:cubicBezTo>
                    <a:pt x="86971" y="633579"/>
                    <a:pt x="87801" y="641181"/>
                    <a:pt x="88582" y="648863"/>
                  </a:cubicBezTo>
                  <a:cubicBezTo>
                    <a:pt x="92633" y="689832"/>
                    <a:pt x="97074" y="730881"/>
                    <a:pt x="100784" y="771530"/>
                  </a:cubicBezTo>
                  <a:cubicBezTo>
                    <a:pt x="104591" y="811938"/>
                    <a:pt x="108397" y="851867"/>
                    <a:pt x="111716" y="890596"/>
                  </a:cubicBezTo>
                  <a:cubicBezTo>
                    <a:pt x="112497" y="899478"/>
                    <a:pt x="113277" y="908280"/>
                    <a:pt x="114059" y="917002"/>
                  </a:cubicBezTo>
                  <a:cubicBezTo>
                    <a:pt x="116597" y="946208"/>
                    <a:pt x="118988" y="974694"/>
                    <a:pt x="121282" y="1002140"/>
                  </a:cubicBezTo>
                  <a:cubicBezTo>
                    <a:pt x="122941" y="1021425"/>
                    <a:pt x="124405" y="1040229"/>
                    <a:pt x="125821" y="1058473"/>
                  </a:cubicBezTo>
                  <a:cubicBezTo>
                    <a:pt x="126992" y="1073516"/>
                    <a:pt x="128163" y="1088079"/>
                    <a:pt x="129286" y="1102242"/>
                  </a:cubicBezTo>
                  <a:cubicBezTo>
                    <a:pt x="131775" y="1134649"/>
                    <a:pt x="134020" y="1164416"/>
                    <a:pt x="135874" y="1191062"/>
                  </a:cubicBezTo>
                  <a:cubicBezTo>
                    <a:pt x="137583" y="1214267"/>
                    <a:pt x="139047" y="1234911"/>
                    <a:pt x="140169" y="1252435"/>
                  </a:cubicBezTo>
                  <a:cubicBezTo>
                    <a:pt x="142659" y="1286523"/>
                    <a:pt x="144025" y="1307167"/>
                    <a:pt x="143976" y="1309808"/>
                  </a:cubicBezTo>
                  <a:cubicBezTo>
                    <a:pt x="143830" y="1314529"/>
                    <a:pt x="113083" y="1322931"/>
                    <a:pt x="112985" y="1326852"/>
                  </a:cubicBezTo>
                  <a:cubicBezTo>
                    <a:pt x="112887" y="1331813"/>
                    <a:pt x="82091" y="1340295"/>
                    <a:pt x="81994" y="1343815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333905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FA034F-770C-88E0-A3BF-3C62F2256395}"/>
                </a:ext>
              </a:extLst>
            </p:cNvPr>
            <p:cNvSpPr/>
            <p:nvPr/>
          </p:nvSpPr>
          <p:spPr>
            <a:xfrm>
              <a:off x="4115900" y="5758081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3 w 118360"/>
                <a:gd name="connsiteY4" fmla="*/ 1146332 h 1337274"/>
                <a:gd name="connsiteX5" fmla="*/ 44950 w 118360"/>
                <a:gd name="connsiteY5" fmla="*/ 1068715 h 1337274"/>
                <a:gd name="connsiteX6" fmla="*/ 43096 w 118360"/>
                <a:gd name="connsiteY6" fmla="*/ 1054312 h 1337274"/>
                <a:gd name="connsiteX7" fmla="*/ 33969 w 118360"/>
                <a:gd name="connsiteY7" fmla="*/ 985817 h 1337274"/>
                <a:gd name="connsiteX8" fmla="*/ 22109 w 118360"/>
                <a:gd name="connsiteY8" fmla="*/ 900278 h 1337274"/>
                <a:gd name="connsiteX9" fmla="*/ 22597 w 118360"/>
                <a:gd name="connsiteY9" fmla="*/ 861789 h 1337274"/>
                <a:gd name="connsiteX10" fmla="*/ 23378 w 118360"/>
                <a:gd name="connsiteY10" fmla="*/ 759847 h 1337274"/>
                <a:gd name="connsiteX11" fmla="*/ 23525 w 118360"/>
                <a:gd name="connsiteY11" fmla="*/ 732561 h 1337274"/>
                <a:gd name="connsiteX12" fmla="*/ 23476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2 w 118360"/>
                <a:gd name="connsiteY16" fmla="*/ 450099 h 1337274"/>
                <a:gd name="connsiteX17" fmla="*/ 20499 w 118360"/>
                <a:gd name="connsiteY17" fmla="*/ 417452 h 1337274"/>
                <a:gd name="connsiteX18" fmla="*/ 19132 w 118360"/>
                <a:gd name="connsiteY18" fmla="*/ 366080 h 1337274"/>
                <a:gd name="connsiteX19" fmla="*/ 16447 w 118360"/>
                <a:gd name="connsiteY19" fmla="*/ 282862 h 1337274"/>
                <a:gd name="connsiteX20" fmla="*/ 13178 w 118360"/>
                <a:gd name="connsiteY20" fmla="*/ 207246 h 1337274"/>
                <a:gd name="connsiteX21" fmla="*/ 11226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80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3 w 118360"/>
                <a:gd name="connsiteY29" fmla="*/ 115305 h 1337274"/>
                <a:gd name="connsiteX30" fmla="*/ 20840 w 118360"/>
                <a:gd name="connsiteY30" fmla="*/ 137150 h 1337274"/>
                <a:gd name="connsiteX31" fmla="*/ 28942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8 w 118360"/>
                <a:gd name="connsiteY35" fmla="*/ 399448 h 1337274"/>
                <a:gd name="connsiteX36" fmla="*/ 60470 w 118360"/>
                <a:gd name="connsiteY36" fmla="*/ 474904 h 1337274"/>
                <a:gd name="connsiteX37" fmla="*/ 64424 w 118360"/>
                <a:gd name="connsiteY37" fmla="*/ 514833 h 1337274"/>
                <a:gd name="connsiteX38" fmla="*/ 73306 w 118360"/>
                <a:gd name="connsiteY38" fmla="*/ 611895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5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2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9" y="1189302"/>
                    <a:pt x="55687" y="1167857"/>
                    <a:pt x="54663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6" y="1063994"/>
                    <a:pt x="43339" y="1059033"/>
                    <a:pt x="43096" y="1054312"/>
                  </a:cubicBezTo>
                  <a:cubicBezTo>
                    <a:pt x="41973" y="1032307"/>
                    <a:pt x="35286" y="1008702"/>
                    <a:pt x="33969" y="985817"/>
                  </a:cubicBezTo>
                  <a:cubicBezTo>
                    <a:pt x="32505" y="957971"/>
                    <a:pt x="23817" y="928524"/>
                    <a:pt x="22109" y="900278"/>
                  </a:cubicBezTo>
                  <a:cubicBezTo>
                    <a:pt x="21670" y="893796"/>
                    <a:pt x="21914" y="880434"/>
                    <a:pt x="22597" y="861789"/>
                  </a:cubicBezTo>
                  <a:cubicBezTo>
                    <a:pt x="22548" y="832423"/>
                    <a:pt x="22841" y="797855"/>
                    <a:pt x="23378" y="759847"/>
                  </a:cubicBezTo>
                  <a:cubicBezTo>
                    <a:pt x="23378" y="750885"/>
                    <a:pt x="23427" y="741763"/>
                    <a:pt x="23525" y="732561"/>
                  </a:cubicBezTo>
                  <a:cubicBezTo>
                    <a:pt x="23525" y="719198"/>
                    <a:pt x="23476" y="705515"/>
                    <a:pt x="23476" y="691672"/>
                  </a:cubicBezTo>
                  <a:cubicBezTo>
                    <a:pt x="23378" y="666787"/>
                    <a:pt x="23280" y="641341"/>
                    <a:pt x="23183" y="615575"/>
                  </a:cubicBezTo>
                  <a:cubicBezTo>
                    <a:pt x="23085" y="600372"/>
                    <a:pt x="23037" y="585089"/>
                    <a:pt x="22890" y="569805"/>
                  </a:cubicBezTo>
                  <a:cubicBezTo>
                    <a:pt x="22744" y="557963"/>
                    <a:pt x="22597" y="546040"/>
                    <a:pt x="22450" y="534197"/>
                  </a:cubicBezTo>
                  <a:cubicBezTo>
                    <a:pt x="22109" y="506031"/>
                    <a:pt x="21572" y="477865"/>
                    <a:pt x="21182" y="450099"/>
                  </a:cubicBezTo>
                  <a:cubicBezTo>
                    <a:pt x="20987" y="439137"/>
                    <a:pt x="20742" y="428254"/>
                    <a:pt x="20499" y="417452"/>
                  </a:cubicBezTo>
                  <a:cubicBezTo>
                    <a:pt x="20059" y="400088"/>
                    <a:pt x="19571" y="382964"/>
                    <a:pt x="19132" y="366080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8" y="207246"/>
                  </a:cubicBezTo>
                  <a:cubicBezTo>
                    <a:pt x="12495" y="193323"/>
                    <a:pt x="11860" y="179960"/>
                    <a:pt x="11226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6" y="79377"/>
                    <a:pt x="5808" y="77857"/>
                  </a:cubicBezTo>
                  <a:cubicBezTo>
                    <a:pt x="4832" y="62654"/>
                    <a:pt x="3709" y="49371"/>
                    <a:pt x="2880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2" y="56812"/>
                    <a:pt x="9469" y="60253"/>
                    <a:pt x="10054" y="63774"/>
                  </a:cubicBezTo>
                  <a:cubicBezTo>
                    <a:pt x="12397" y="78657"/>
                    <a:pt x="15276" y="95861"/>
                    <a:pt x="17863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3" y="175078"/>
                    <a:pt x="28942" y="196043"/>
                  </a:cubicBezTo>
                  <a:cubicBezTo>
                    <a:pt x="30455" y="207966"/>
                    <a:pt x="32017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1" y="364240"/>
                    <a:pt x="50856" y="381684"/>
                    <a:pt x="52808" y="399448"/>
                  </a:cubicBezTo>
                  <a:cubicBezTo>
                    <a:pt x="55297" y="424093"/>
                    <a:pt x="57883" y="449299"/>
                    <a:pt x="60470" y="474904"/>
                  </a:cubicBezTo>
                  <a:cubicBezTo>
                    <a:pt x="61788" y="488107"/>
                    <a:pt x="63106" y="501390"/>
                    <a:pt x="64424" y="514833"/>
                  </a:cubicBezTo>
                  <a:cubicBezTo>
                    <a:pt x="67352" y="546840"/>
                    <a:pt x="70378" y="579247"/>
                    <a:pt x="73306" y="611895"/>
                  </a:cubicBezTo>
                  <a:cubicBezTo>
                    <a:pt x="73941" y="619336"/>
                    <a:pt x="74575" y="626778"/>
                    <a:pt x="75258" y="634219"/>
                  </a:cubicBezTo>
                  <a:cubicBezTo>
                    <a:pt x="78529" y="674148"/>
                    <a:pt x="82140" y="714237"/>
                    <a:pt x="85117" y="753926"/>
                  </a:cubicBezTo>
                  <a:cubicBezTo>
                    <a:pt x="88143" y="793214"/>
                    <a:pt x="91169" y="832183"/>
                    <a:pt x="93805" y="870111"/>
                  </a:cubicBezTo>
                  <a:cubicBezTo>
                    <a:pt x="94439" y="878753"/>
                    <a:pt x="95025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3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2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10" y="1288123"/>
                    <a:pt x="93365" y="1300126"/>
                    <a:pt x="93121" y="1307968"/>
                  </a:cubicBezTo>
                  <a:cubicBezTo>
                    <a:pt x="92731" y="1318050"/>
                    <a:pt x="67938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5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F0092ED1-D2C2-F4BF-6D6B-22A7B2AB0A93}"/>
                </a:ext>
              </a:extLst>
            </p:cNvPr>
            <p:cNvSpPr/>
            <p:nvPr/>
          </p:nvSpPr>
          <p:spPr>
            <a:xfrm>
              <a:off x="3913699" y="5830657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2 w 118360"/>
                <a:gd name="connsiteY4" fmla="*/ 1146332 h 1337274"/>
                <a:gd name="connsiteX5" fmla="*/ 44950 w 118360"/>
                <a:gd name="connsiteY5" fmla="*/ 1068715 h 1337274"/>
                <a:gd name="connsiteX6" fmla="*/ 43095 w 118360"/>
                <a:gd name="connsiteY6" fmla="*/ 1054312 h 1337274"/>
                <a:gd name="connsiteX7" fmla="*/ 33968 w 118360"/>
                <a:gd name="connsiteY7" fmla="*/ 985817 h 1337274"/>
                <a:gd name="connsiteX8" fmla="*/ 22108 w 118360"/>
                <a:gd name="connsiteY8" fmla="*/ 900278 h 1337274"/>
                <a:gd name="connsiteX9" fmla="*/ 22597 w 118360"/>
                <a:gd name="connsiteY9" fmla="*/ 861790 h 1337274"/>
                <a:gd name="connsiteX10" fmla="*/ 23377 w 118360"/>
                <a:gd name="connsiteY10" fmla="*/ 759847 h 1337274"/>
                <a:gd name="connsiteX11" fmla="*/ 23524 w 118360"/>
                <a:gd name="connsiteY11" fmla="*/ 732561 h 1337274"/>
                <a:gd name="connsiteX12" fmla="*/ 23475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1 w 118360"/>
                <a:gd name="connsiteY16" fmla="*/ 450099 h 1337274"/>
                <a:gd name="connsiteX17" fmla="*/ 20498 w 118360"/>
                <a:gd name="connsiteY17" fmla="*/ 417452 h 1337274"/>
                <a:gd name="connsiteX18" fmla="*/ 19131 w 118360"/>
                <a:gd name="connsiteY18" fmla="*/ 366081 h 1337274"/>
                <a:gd name="connsiteX19" fmla="*/ 16447 w 118360"/>
                <a:gd name="connsiteY19" fmla="*/ 282862 h 1337274"/>
                <a:gd name="connsiteX20" fmla="*/ 13177 w 118360"/>
                <a:gd name="connsiteY20" fmla="*/ 207246 h 1337274"/>
                <a:gd name="connsiteX21" fmla="*/ 11225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79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2 w 118360"/>
                <a:gd name="connsiteY29" fmla="*/ 115305 h 1337274"/>
                <a:gd name="connsiteX30" fmla="*/ 20840 w 118360"/>
                <a:gd name="connsiteY30" fmla="*/ 137150 h 1337274"/>
                <a:gd name="connsiteX31" fmla="*/ 28941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7 w 118360"/>
                <a:gd name="connsiteY35" fmla="*/ 399448 h 1337274"/>
                <a:gd name="connsiteX36" fmla="*/ 60470 w 118360"/>
                <a:gd name="connsiteY36" fmla="*/ 474904 h 1337274"/>
                <a:gd name="connsiteX37" fmla="*/ 64423 w 118360"/>
                <a:gd name="connsiteY37" fmla="*/ 514833 h 1337274"/>
                <a:gd name="connsiteX38" fmla="*/ 73306 w 118360"/>
                <a:gd name="connsiteY38" fmla="*/ 611894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4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1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8" y="1189301"/>
                    <a:pt x="55687" y="1167857"/>
                    <a:pt x="54662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5" y="1063994"/>
                    <a:pt x="43339" y="1059033"/>
                    <a:pt x="43095" y="1054312"/>
                  </a:cubicBezTo>
                  <a:cubicBezTo>
                    <a:pt x="41973" y="1032307"/>
                    <a:pt x="35286" y="1008702"/>
                    <a:pt x="33968" y="985817"/>
                  </a:cubicBezTo>
                  <a:cubicBezTo>
                    <a:pt x="32504" y="957971"/>
                    <a:pt x="23817" y="928524"/>
                    <a:pt x="22108" y="900278"/>
                  </a:cubicBezTo>
                  <a:cubicBezTo>
                    <a:pt x="21669" y="893797"/>
                    <a:pt x="21914" y="880434"/>
                    <a:pt x="22597" y="861790"/>
                  </a:cubicBezTo>
                  <a:cubicBezTo>
                    <a:pt x="22548" y="832423"/>
                    <a:pt x="22841" y="797855"/>
                    <a:pt x="23377" y="759847"/>
                  </a:cubicBezTo>
                  <a:cubicBezTo>
                    <a:pt x="23377" y="750885"/>
                    <a:pt x="23426" y="741763"/>
                    <a:pt x="23524" y="732561"/>
                  </a:cubicBezTo>
                  <a:cubicBezTo>
                    <a:pt x="23524" y="719198"/>
                    <a:pt x="23475" y="705515"/>
                    <a:pt x="23475" y="691672"/>
                  </a:cubicBezTo>
                  <a:cubicBezTo>
                    <a:pt x="23377" y="666787"/>
                    <a:pt x="23280" y="641341"/>
                    <a:pt x="23183" y="615575"/>
                  </a:cubicBezTo>
                  <a:cubicBezTo>
                    <a:pt x="23085" y="600372"/>
                    <a:pt x="22987" y="585089"/>
                    <a:pt x="22890" y="569805"/>
                  </a:cubicBezTo>
                  <a:cubicBezTo>
                    <a:pt x="22743" y="557963"/>
                    <a:pt x="22597" y="546040"/>
                    <a:pt x="22450" y="534197"/>
                  </a:cubicBezTo>
                  <a:cubicBezTo>
                    <a:pt x="22108" y="506031"/>
                    <a:pt x="21572" y="477865"/>
                    <a:pt x="21181" y="450099"/>
                  </a:cubicBezTo>
                  <a:cubicBezTo>
                    <a:pt x="20986" y="439137"/>
                    <a:pt x="20742" y="428254"/>
                    <a:pt x="20498" y="417452"/>
                  </a:cubicBezTo>
                  <a:cubicBezTo>
                    <a:pt x="20059" y="400088"/>
                    <a:pt x="19571" y="382964"/>
                    <a:pt x="19131" y="366081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7" y="207246"/>
                  </a:cubicBezTo>
                  <a:cubicBezTo>
                    <a:pt x="12494" y="193403"/>
                    <a:pt x="11859" y="179960"/>
                    <a:pt x="11225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5" y="79377"/>
                    <a:pt x="5808" y="77857"/>
                  </a:cubicBezTo>
                  <a:cubicBezTo>
                    <a:pt x="4832" y="62654"/>
                    <a:pt x="3709" y="49371"/>
                    <a:pt x="2879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1" y="56812"/>
                    <a:pt x="9468" y="60253"/>
                    <a:pt x="10054" y="63774"/>
                  </a:cubicBezTo>
                  <a:cubicBezTo>
                    <a:pt x="12396" y="78657"/>
                    <a:pt x="15276" y="95861"/>
                    <a:pt x="17862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2" y="175078"/>
                    <a:pt x="28941" y="196043"/>
                  </a:cubicBezTo>
                  <a:cubicBezTo>
                    <a:pt x="30455" y="207966"/>
                    <a:pt x="32016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0" y="364240"/>
                    <a:pt x="50855" y="381684"/>
                    <a:pt x="52807" y="399448"/>
                  </a:cubicBezTo>
                  <a:cubicBezTo>
                    <a:pt x="55296" y="424093"/>
                    <a:pt x="57883" y="449299"/>
                    <a:pt x="60470" y="474904"/>
                  </a:cubicBezTo>
                  <a:cubicBezTo>
                    <a:pt x="61787" y="488107"/>
                    <a:pt x="63105" y="501390"/>
                    <a:pt x="64423" y="514833"/>
                  </a:cubicBezTo>
                  <a:cubicBezTo>
                    <a:pt x="67351" y="546840"/>
                    <a:pt x="70377" y="579247"/>
                    <a:pt x="73306" y="611894"/>
                  </a:cubicBezTo>
                  <a:cubicBezTo>
                    <a:pt x="73941" y="619336"/>
                    <a:pt x="74574" y="626778"/>
                    <a:pt x="75258" y="634219"/>
                  </a:cubicBezTo>
                  <a:cubicBezTo>
                    <a:pt x="78528" y="674148"/>
                    <a:pt x="82140" y="714237"/>
                    <a:pt x="85117" y="753926"/>
                  </a:cubicBezTo>
                  <a:cubicBezTo>
                    <a:pt x="88143" y="793214"/>
                    <a:pt x="91168" y="832183"/>
                    <a:pt x="93804" y="870111"/>
                  </a:cubicBezTo>
                  <a:cubicBezTo>
                    <a:pt x="94439" y="878753"/>
                    <a:pt x="95024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2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1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09" y="1288123"/>
                    <a:pt x="93365" y="1300126"/>
                    <a:pt x="93121" y="1307968"/>
                  </a:cubicBezTo>
                  <a:cubicBezTo>
                    <a:pt x="92731" y="1318050"/>
                    <a:pt x="67937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0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7A0AD57-D720-C36B-3E24-15341EF01846}"/>
                </a:ext>
              </a:extLst>
            </p:cNvPr>
            <p:cNvSpPr/>
            <p:nvPr/>
          </p:nvSpPr>
          <p:spPr>
            <a:xfrm>
              <a:off x="4212291" y="5845540"/>
              <a:ext cx="92570" cy="1330819"/>
            </a:xfrm>
            <a:custGeom>
              <a:avLst/>
              <a:gdLst>
                <a:gd name="connsiteX0" fmla="*/ 53345 w 92570"/>
                <a:gd name="connsiteY0" fmla="*/ 1330293 h 1330819"/>
                <a:gd name="connsiteX1" fmla="*/ 52271 w 92570"/>
                <a:gd name="connsiteY1" fmla="*/ 1309008 h 1330819"/>
                <a:gd name="connsiteX2" fmla="*/ 48903 w 92570"/>
                <a:gd name="connsiteY2" fmla="*/ 1252595 h 1330819"/>
                <a:gd name="connsiteX3" fmla="*/ 48611 w 92570"/>
                <a:gd name="connsiteY3" fmla="*/ 1248594 h 1330819"/>
                <a:gd name="connsiteX4" fmla="*/ 39338 w 92570"/>
                <a:gd name="connsiteY4" fmla="*/ 1201304 h 1330819"/>
                <a:gd name="connsiteX5" fmla="*/ 27429 w 92570"/>
                <a:gd name="connsiteY5" fmla="*/ 1142251 h 1330819"/>
                <a:gd name="connsiteX6" fmla="*/ 25184 w 92570"/>
                <a:gd name="connsiteY6" fmla="*/ 1131289 h 1330819"/>
                <a:gd name="connsiteX7" fmla="*/ 14251 w 92570"/>
                <a:gd name="connsiteY7" fmla="*/ 1079197 h 1330819"/>
                <a:gd name="connsiteX8" fmla="*/ 293 w 92570"/>
                <a:gd name="connsiteY8" fmla="*/ 1014143 h 1330819"/>
                <a:gd name="connsiteX9" fmla="*/ 2001 w 92570"/>
                <a:gd name="connsiteY9" fmla="*/ 970934 h 1330819"/>
                <a:gd name="connsiteX10" fmla="*/ 5808 w 92570"/>
                <a:gd name="connsiteY10" fmla="*/ 856348 h 1330819"/>
                <a:gd name="connsiteX11" fmla="*/ 6686 w 92570"/>
                <a:gd name="connsiteY11" fmla="*/ 825622 h 1330819"/>
                <a:gd name="connsiteX12" fmla="*/ 7809 w 92570"/>
                <a:gd name="connsiteY12" fmla="*/ 779611 h 1330819"/>
                <a:gd name="connsiteX13" fmla="*/ 9663 w 92570"/>
                <a:gd name="connsiteY13" fmla="*/ 693993 h 1330819"/>
                <a:gd name="connsiteX14" fmla="*/ 10640 w 92570"/>
                <a:gd name="connsiteY14" fmla="*/ 642461 h 1330819"/>
                <a:gd name="connsiteX15" fmla="*/ 11128 w 92570"/>
                <a:gd name="connsiteY15" fmla="*/ 602373 h 1330819"/>
                <a:gd name="connsiteX16" fmla="*/ 12007 w 92570"/>
                <a:gd name="connsiteY16" fmla="*/ 507712 h 1330819"/>
                <a:gd name="connsiteX17" fmla="*/ 12153 w 92570"/>
                <a:gd name="connsiteY17" fmla="*/ 470983 h 1330819"/>
                <a:gd name="connsiteX18" fmla="*/ 12104 w 92570"/>
                <a:gd name="connsiteY18" fmla="*/ 413131 h 1330819"/>
                <a:gd name="connsiteX19" fmla="*/ 11323 w 92570"/>
                <a:gd name="connsiteY19" fmla="*/ 320070 h 1330819"/>
                <a:gd name="connsiteX20" fmla="*/ 9712 w 92570"/>
                <a:gd name="connsiteY20" fmla="*/ 234612 h 1330819"/>
                <a:gd name="connsiteX21" fmla="*/ 8492 w 92570"/>
                <a:gd name="connsiteY21" fmla="*/ 189242 h 1330819"/>
                <a:gd name="connsiteX22" fmla="*/ 7663 w 92570"/>
                <a:gd name="connsiteY22" fmla="*/ 157955 h 1330819"/>
                <a:gd name="connsiteX23" fmla="*/ 4929 w 92570"/>
                <a:gd name="connsiteY23" fmla="*/ 93381 h 1330819"/>
                <a:gd name="connsiteX24" fmla="*/ 4735 w 92570"/>
                <a:gd name="connsiteY24" fmla="*/ 88179 h 1330819"/>
                <a:gd name="connsiteX25" fmla="*/ 2391 w 92570"/>
                <a:gd name="connsiteY25" fmla="*/ 43450 h 1330819"/>
                <a:gd name="connsiteX26" fmla="*/ 0 w 92570"/>
                <a:gd name="connsiteY26" fmla="*/ 0 h 1330819"/>
                <a:gd name="connsiteX27" fmla="*/ 7175 w 92570"/>
                <a:gd name="connsiteY27" fmla="*/ 52412 h 1330819"/>
                <a:gd name="connsiteX28" fmla="*/ 8541 w 92570"/>
                <a:gd name="connsiteY28" fmla="*/ 62414 h 1330819"/>
                <a:gd name="connsiteX29" fmla="*/ 15227 w 92570"/>
                <a:gd name="connsiteY29" fmla="*/ 112825 h 1330819"/>
                <a:gd name="connsiteX30" fmla="*/ 17716 w 92570"/>
                <a:gd name="connsiteY30" fmla="*/ 134189 h 1330819"/>
                <a:gd name="connsiteX31" fmla="*/ 24452 w 92570"/>
                <a:gd name="connsiteY31" fmla="*/ 191802 h 1330819"/>
                <a:gd name="connsiteX32" fmla="*/ 28405 w 92570"/>
                <a:gd name="connsiteY32" fmla="*/ 227970 h 1330819"/>
                <a:gd name="connsiteX33" fmla="*/ 34262 w 92570"/>
                <a:gd name="connsiteY33" fmla="*/ 285503 h 1330819"/>
                <a:gd name="connsiteX34" fmla="*/ 39435 w 92570"/>
                <a:gd name="connsiteY34" fmla="*/ 339355 h 1330819"/>
                <a:gd name="connsiteX35" fmla="*/ 44072 w 92570"/>
                <a:gd name="connsiteY35" fmla="*/ 390486 h 1330819"/>
                <a:gd name="connsiteX36" fmla="*/ 50221 w 92570"/>
                <a:gd name="connsiteY36" fmla="*/ 464102 h 1330819"/>
                <a:gd name="connsiteX37" fmla="*/ 53296 w 92570"/>
                <a:gd name="connsiteY37" fmla="*/ 503071 h 1330819"/>
                <a:gd name="connsiteX38" fmla="*/ 60275 w 92570"/>
                <a:gd name="connsiteY38" fmla="*/ 597811 h 1330819"/>
                <a:gd name="connsiteX39" fmla="*/ 61739 w 92570"/>
                <a:gd name="connsiteY39" fmla="*/ 619496 h 1330819"/>
                <a:gd name="connsiteX40" fmla="*/ 69207 w 92570"/>
                <a:gd name="connsiteY40" fmla="*/ 736242 h 1330819"/>
                <a:gd name="connsiteX41" fmla="*/ 75649 w 92570"/>
                <a:gd name="connsiteY41" fmla="*/ 849547 h 1330819"/>
                <a:gd name="connsiteX42" fmla="*/ 76966 w 92570"/>
                <a:gd name="connsiteY42" fmla="*/ 874592 h 1330819"/>
                <a:gd name="connsiteX43" fmla="*/ 81017 w 92570"/>
                <a:gd name="connsiteY43" fmla="*/ 955490 h 1330819"/>
                <a:gd name="connsiteX44" fmla="*/ 83457 w 92570"/>
                <a:gd name="connsiteY44" fmla="*/ 1008942 h 1330819"/>
                <a:gd name="connsiteX45" fmla="*/ 85312 w 92570"/>
                <a:gd name="connsiteY45" fmla="*/ 1050551 h 1330819"/>
                <a:gd name="connsiteX46" fmla="*/ 88680 w 92570"/>
                <a:gd name="connsiteY46" fmla="*/ 1134810 h 1330819"/>
                <a:gd name="connsiteX47" fmla="*/ 90778 w 92570"/>
                <a:gd name="connsiteY47" fmla="*/ 1193142 h 1330819"/>
                <a:gd name="connsiteX48" fmla="*/ 92536 w 92570"/>
                <a:gd name="connsiteY48" fmla="*/ 1247634 h 1330819"/>
                <a:gd name="connsiteX49" fmla="*/ 73062 w 92570"/>
                <a:gd name="connsiteY49" fmla="*/ 1289003 h 1330819"/>
                <a:gd name="connsiteX50" fmla="*/ 53345 w 92570"/>
                <a:gd name="connsiteY50" fmla="*/ 1330293 h 13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2570" h="1330819">
                  <a:moveTo>
                    <a:pt x="53345" y="1330293"/>
                  </a:moveTo>
                  <a:cubicBezTo>
                    <a:pt x="53247" y="1333013"/>
                    <a:pt x="52857" y="1325091"/>
                    <a:pt x="52271" y="1309008"/>
                  </a:cubicBezTo>
                  <a:cubicBezTo>
                    <a:pt x="51344" y="1301006"/>
                    <a:pt x="50172" y="1281562"/>
                    <a:pt x="48903" y="1252595"/>
                  </a:cubicBezTo>
                  <a:cubicBezTo>
                    <a:pt x="48806" y="1251715"/>
                    <a:pt x="48708" y="1250435"/>
                    <a:pt x="48611" y="1248594"/>
                  </a:cubicBezTo>
                  <a:cubicBezTo>
                    <a:pt x="48025" y="1234271"/>
                    <a:pt x="40070" y="1217468"/>
                    <a:pt x="39338" y="1201304"/>
                  </a:cubicBezTo>
                  <a:cubicBezTo>
                    <a:pt x="38557" y="1183060"/>
                    <a:pt x="28454" y="1162096"/>
                    <a:pt x="27429" y="1142251"/>
                  </a:cubicBezTo>
                  <a:cubicBezTo>
                    <a:pt x="27283" y="1138730"/>
                    <a:pt x="25379" y="1134810"/>
                    <a:pt x="25184" y="1131289"/>
                  </a:cubicBezTo>
                  <a:cubicBezTo>
                    <a:pt x="24354" y="1114725"/>
                    <a:pt x="15227" y="1096321"/>
                    <a:pt x="14251" y="1079197"/>
                  </a:cubicBezTo>
                  <a:cubicBezTo>
                    <a:pt x="13178" y="1058313"/>
                    <a:pt x="1562" y="1035268"/>
                    <a:pt x="293" y="1014143"/>
                  </a:cubicBezTo>
                  <a:cubicBezTo>
                    <a:pt x="0" y="1009342"/>
                    <a:pt x="634" y="994059"/>
                    <a:pt x="2001" y="970934"/>
                  </a:cubicBezTo>
                  <a:cubicBezTo>
                    <a:pt x="2782" y="939727"/>
                    <a:pt x="4148" y="900678"/>
                    <a:pt x="5808" y="856348"/>
                  </a:cubicBezTo>
                  <a:cubicBezTo>
                    <a:pt x="6101" y="846346"/>
                    <a:pt x="6394" y="836104"/>
                    <a:pt x="6686" y="825622"/>
                  </a:cubicBezTo>
                  <a:cubicBezTo>
                    <a:pt x="7077" y="810658"/>
                    <a:pt x="7467" y="795295"/>
                    <a:pt x="7809" y="779611"/>
                  </a:cubicBezTo>
                  <a:cubicBezTo>
                    <a:pt x="8395" y="751845"/>
                    <a:pt x="9078" y="723199"/>
                    <a:pt x="9663" y="693993"/>
                  </a:cubicBezTo>
                  <a:cubicBezTo>
                    <a:pt x="10005" y="676949"/>
                    <a:pt x="10298" y="659745"/>
                    <a:pt x="10640" y="642461"/>
                  </a:cubicBezTo>
                  <a:cubicBezTo>
                    <a:pt x="10786" y="629178"/>
                    <a:pt x="10981" y="615735"/>
                    <a:pt x="11128" y="602373"/>
                  </a:cubicBezTo>
                  <a:cubicBezTo>
                    <a:pt x="11567" y="570846"/>
                    <a:pt x="11713" y="539159"/>
                    <a:pt x="12007" y="507712"/>
                  </a:cubicBezTo>
                  <a:cubicBezTo>
                    <a:pt x="12055" y="495389"/>
                    <a:pt x="12104" y="483146"/>
                    <a:pt x="12153" y="470983"/>
                  </a:cubicBezTo>
                  <a:cubicBezTo>
                    <a:pt x="12153" y="451459"/>
                    <a:pt x="12104" y="432175"/>
                    <a:pt x="12104" y="413131"/>
                  </a:cubicBezTo>
                  <a:cubicBezTo>
                    <a:pt x="11811" y="381204"/>
                    <a:pt x="11567" y="349997"/>
                    <a:pt x="11323" y="320070"/>
                  </a:cubicBezTo>
                  <a:cubicBezTo>
                    <a:pt x="10738" y="290304"/>
                    <a:pt x="10298" y="261658"/>
                    <a:pt x="9712" y="234612"/>
                  </a:cubicBezTo>
                  <a:cubicBezTo>
                    <a:pt x="9273" y="218928"/>
                    <a:pt x="8883" y="203805"/>
                    <a:pt x="8492" y="189242"/>
                  </a:cubicBezTo>
                  <a:cubicBezTo>
                    <a:pt x="8248" y="178439"/>
                    <a:pt x="7955" y="168037"/>
                    <a:pt x="7663" y="157955"/>
                  </a:cubicBezTo>
                  <a:cubicBezTo>
                    <a:pt x="6686" y="134189"/>
                    <a:pt x="5710" y="112505"/>
                    <a:pt x="4929" y="93381"/>
                  </a:cubicBezTo>
                  <a:cubicBezTo>
                    <a:pt x="4881" y="91620"/>
                    <a:pt x="4783" y="89860"/>
                    <a:pt x="4735" y="88179"/>
                  </a:cubicBezTo>
                  <a:cubicBezTo>
                    <a:pt x="4002" y="71056"/>
                    <a:pt x="3026" y="56012"/>
                    <a:pt x="2391" y="43450"/>
                  </a:cubicBezTo>
                  <a:cubicBezTo>
                    <a:pt x="830" y="15683"/>
                    <a:pt x="0" y="0"/>
                    <a:pt x="0" y="0"/>
                  </a:cubicBezTo>
                  <a:cubicBezTo>
                    <a:pt x="0" y="0"/>
                    <a:pt x="2587" y="18964"/>
                    <a:pt x="7175" y="52412"/>
                  </a:cubicBezTo>
                  <a:cubicBezTo>
                    <a:pt x="7614" y="55612"/>
                    <a:pt x="8053" y="58973"/>
                    <a:pt x="8541" y="62414"/>
                  </a:cubicBezTo>
                  <a:cubicBezTo>
                    <a:pt x="10493" y="76977"/>
                    <a:pt x="12982" y="93861"/>
                    <a:pt x="15227" y="112825"/>
                  </a:cubicBezTo>
                  <a:cubicBezTo>
                    <a:pt x="16057" y="119706"/>
                    <a:pt x="16887" y="126828"/>
                    <a:pt x="17716" y="134189"/>
                  </a:cubicBezTo>
                  <a:cubicBezTo>
                    <a:pt x="19815" y="152033"/>
                    <a:pt x="22060" y="171318"/>
                    <a:pt x="24452" y="191802"/>
                  </a:cubicBezTo>
                  <a:cubicBezTo>
                    <a:pt x="25721" y="203485"/>
                    <a:pt x="27038" y="215567"/>
                    <a:pt x="28405" y="227970"/>
                  </a:cubicBezTo>
                  <a:cubicBezTo>
                    <a:pt x="30260" y="246374"/>
                    <a:pt x="32260" y="265578"/>
                    <a:pt x="34262" y="285503"/>
                  </a:cubicBezTo>
                  <a:cubicBezTo>
                    <a:pt x="35970" y="302947"/>
                    <a:pt x="37678" y="320951"/>
                    <a:pt x="39435" y="339355"/>
                  </a:cubicBezTo>
                  <a:cubicBezTo>
                    <a:pt x="40948" y="356078"/>
                    <a:pt x="42510" y="373122"/>
                    <a:pt x="44072" y="390486"/>
                  </a:cubicBezTo>
                  <a:cubicBezTo>
                    <a:pt x="46073" y="414491"/>
                    <a:pt x="48122" y="439137"/>
                    <a:pt x="50221" y="464102"/>
                  </a:cubicBezTo>
                  <a:cubicBezTo>
                    <a:pt x="51246" y="476985"/>
                    <a:pt x="52271" y="489948"/>
                    <a:pt x="53296" y="503071"/>
                  </a:cubicBezTo>
                  <a:cubicBezTo>
                    <a:pt x="55590" y="534277"/>
                    <a:pt x="57981" y="565884"/>
                    <a:pt x="60275" y="597811"/>
                  </a:cubicBezTo>
                  <a:cubicBezTo>
                    <a:pt x="60763" y="605013"/>
                    <a:pt x="61251" y="612295"/>
                    <a:pt x="61739" y="619496"/>
                  </a:cubicBezTo>
                  <a:cubicBezTo>
                    <a:pt x="64228" y="658385"/>
                    <a:pt x="67010" y="697433"/>
                    <a:pt x="69207" y="736242"/>
                  </a:cubicBezTo>
                  <a:cubicBezTo>
                    <a:pt x="71451" y="774490"/>
                    <a:pt x="73745" y="812419"/>
                    <a:pt x="75649" y="849547"/>
                  </a:cubicBezTo>
                  <a:cubicBezTo>
                    <a:pt x="76088" y="857949"/>
                    <a:pt x="76527" y="866350"/>
                    <a:pt x="76966" y="874592"/>
                  </a:cubicBezTo>
                  <a:cubicBezTo>
                    <a:pt x="78431" y="902198"/>
                    <a:pt x="79749" y="929244"/>
                    <a:pt x="81017" y="955490"/>
                  </a:cubicBezTo>
                  <a:cubicBezTo>
                    <a:pt x="81945" y="973734"/>
                    <a:pt x="82726" y="991578"/>
                    <a:pt x="83457" y="1008942"/>
                  </a:cubicBezTo>
                  <a:cubicBezTo>
                    <a:pt x="84092" y="1023105"/>
                    <a:pt x="84726" y="1037028"/>
                    <a:pt x="85312" y="1050551"/>
                  </a:cubicBezTo>
                  <a:cubicBezTo>
                    <a:pt x="86630" y="1080638"/>
                    <a:pt x="87752" y="1108884"/>
                    <a:pt x="88680" y="1134810"/>
                  </a:cubicBezTo>
                  <a:cubicBezTo>
                    <a:pt x="89558" y="1156094"/>
                    <a:pt x="90290" y="1175619"/>
                    <a:pt x="90778" y="1193142"/>
                  </a:cubicBezTo>
                  <a:cubicBezTo>
                    <a:pt x="92096" y="1220508"/>
                    <a:pt x="92731" y="1239553"/>
                    <a:pt x="92536" y="1247634"/>
                  </a:cubicBezTo>
                  <a:cubicBezTo>
                    <a:pt x="92145" y="1261717"/>
                    <a:pt x="73404" y="1277161"/>
                    <a:pt x="73062" y="1289003"/>
                  </a:cubicBezTo>
                  <a:cubicBezTo>
                    <a:pt x="72525" y="1304207"/>
                    <a:pt x="53735" y="1319730"/>
                    <a:pt x="53345" y="1330293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55714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4FCC430-E4F7-109D-501F-D31CA7AC8835}"/>
                </a:ext>
              </a:extLst>
            </p:cNvPr>
            <p:cNvSpPr/>
            <p:nvPr/>
          </p:nvSpPr>
          <p:spPr>
            <a:xfrm>
              <a:off x="3859427" y="6109998"/>
              <a:ext cx="233485" cy="1025265"/>
            </a:xfrm>
            <a:custGeom>
              <a:avLst/>
              <a:gdLst>
                <a:gd name="connsiteX0" fmla="*/ 0 w 233485"/>
                <a:gd name="connsiteY0" fmla="*/ 0 h 1025265"/>
                <a:gd name="connsiteX1" fmla="*/ 15960 w 233485"/>
                <a:gd name="connsiteY1" fmla="*/ 38168 h 1025265"/>
                <a:gd name="connsiteX2" fmla="*/ 33285 w 233485"/>
                <a:gd name="connsiteY2" fmla="*/ 83218 h 1025265"/>
                <a:gd name="connsiteX3" fmla="*/ 43534 w 233485"/>
                <a:gd name="connsiteY3" fmla="*/ 111384 h 1025265"/>
                <a:gd name="connsiteX4" fmla="*/ 54418 w 233485"/>
                <a:gd name="connsiteY4" fmla="*/ 143151 h 1025265"/>
                <a:gd name="connsiteX5" fmla="*/ 65839 w 233485"/>
                <a:gd name="connsiteY5" fmla="*/ 178039 h 1025265"/>
                <a:gd name="connsiteX6" fmla="*/ 77552 w 233485"/>
                <a:gd name="connsiteY6" fmla="*/ 215807 h 1025265"/>
                <a:gd name="connsiteX7" fmla="*/ 83555 w 233485"/>
                <a:gd name="connsiteY7" fmla="*/ 235652 h 1025265"/>
                <a:gd name="connsiteX8" fmla="*/ 89412 w 233485"/>
                <a:gd name="connsiteY8" fmla="*/ 256216 h 1025265"/>
                <a:gd name="connsiteX9" fmla="*/ 95414 w 233485"/>
                <a:gd name="connsiteY9" fmla="*/ 277261 h 1025265"/>
                <a:gd name="connsiteX10" fmla="*/ 101272 w 233485"/>
                <a:gd name="connsiteY10" fmla="*/ 298866 h 1025265"/>
                <a:gd name="connsiteX11" fmla="*/ 112984 w 233485"/>
                <a:gd name="connsiteY11" fmla="*/ 343356 h 1025265"/>
                <a:gd name="connsiteX12" fmla="*/ 124454 w 233485"/>
                <a:gd name="connsiteY12" fmla="*/ 389366 h 1025265"/>
                <a:gd name="connsiteX13" fmla="*/ 146319 w 233485"/>
                <a:gd name="connsiteY13" fmla="*/ 484187 h 1025265"/>
                <a:gd name="connsiteX14" fmla="*/ 166231 w 233485"/>
                <a:gd name="connsiteY14" fmla="*/ 580288 h 1025265"/>
                <a:gd name="connsiteX15" fmla="*/ 183850 w 233485"/>
                <a:gd name="connsiteY15" fmla="*/ 674308 h 1025265"/>
                <a:gd name="connsiteX16" fmla="*/ 211377 w 233485"/>
                <a:gd name="connsiteY16" fmla="*/ 842985 h 1025265"/>
                <a:gd name="connsiteX17" fmla="*/ 227922 w 233485"/>
                <a:gd name="connsiteY17" fmla="*/ 963972 h 1025265"/>
                <a:gd name="connsiteX18" fmla="*/ 232070 w 233485"/>
                <a:gd name="connsiteY18" fmla="*/ 998380 h 1025265"/>
                <a:gd name="connsiteX19" fmla="*/ 233486 w 233485"/>
                <a:gd name="connsiteY19" fmla="*/ 1011102 h 1025265"/>
                <a:gd name="connsiteX20" fmla="*/ 160375 w 233485"/>
                <a:gd name="connsiteY20" fmla="*/ 1025265 h 1025265"/>
                <a:gd name="connsiteX21" fmla="*/ 159936 w 233485"/>
                <a:gd name="connsiteY21" fmla="*/ 1013983 h 1025265"/>
                <a:gd name="connsiteX22" fmla="*/ 158276 w 233485"/>
                <a:gd name="connsiteY22" fmla="*/ 980856 h 1025265"/>
                <a:gd name="connsiteX23" fmla="*/ 150321 w 233485"/>
                <a:gd name="connsiteY23" fmla="*/ 861549 h 1025265"/>
                <a:gd name="connsiteX24" fmla="*/ 134850 w 233485"/>
                <a:gd name="connsiteY24" fmla="*/ 693112 h 1025265"/>
                <a:gd name="connsiteX25" fmla="*/ 123966 w 233485"/>
                <a:gd name="connsiteY25" fmla="*/ 598532 h 1025265"/>
                <a:gd name="connsiteX26" fmla="*/ 111033 w 233485"/>
                <a:gd name="connsiteY26" fmla="*/ 501390 h 1025265"/>
                <a:gd name="connsiteX27" fmla="*/ 96049 w 233485"/>
                <a:gd name="connsiteY27" fmla="*/ 404969 h 1025265"/>
                <a:gd name="connsiteX28" fmla="*/ 87948 w 233485"/>
                <a:gd name="connsiteY28" fmla="*/ 357999 h 1025265"/>
                <a:gd name="connsiteX29" fmla="*/ 79504 w 233485"/>
                <a:gd name="connsiteY29" fmla="*/ 312389 h 1025265"/>
                <a:gd name="connsiteX30" fmla="*/ 75209 w 233485"/>
                <a:gd name="connsiteY30" fmla="*/ 290224 h 1025265"/>
                <a:gd name="connsiteX31" fmla="*/ 70768 w 233485"/>
                <a:gd name="connsiteY31" fmla="*/ 268619 h 1025265"/>
                <a:gd name="connsiteX32" fmla="*/ 66375 w 233485"/>
                <a:gd name="connsiteY32" fmla="*/ 247414 h 1025265"/>
                <a:gd name="connsiteX33" fmla="*/ 61836 w 233485"/>
                <a:gd name="connsiteY33" fmla="*/ 226930 h 1025265"/>
                <a:gd name="connsiteX34" fmla="*/ 52905 w 233485"/>
                <a:gd name="connsiteY34" fmla="*/ 187721 h 1025265"/>
                <a:gd name="connsiteX35" fmla="*/ 44071 w 233485"/>
                <a:gd name="connsiteY35" fmla="*/ 151393 h 1025265"/>
                <a:gd name="connsiteX36" fmla="*/ 35530 w 233485"/>
                <a:gd name="connsiteY36" fmla="*/ 118186 h 1025265"/>
                <a:gd name="connsiteX37" fmla="*/ 27331 w 233485"/>
                <a:gd name="connsiteY37" fmla="*/ 88580 h 1025265"/>
                <a:gd name="connsiteX38" fmla="*/ 13275 w 233485"/>
                <a:gd name="connsiteY38" fmla="*/ 40969 h 1025265"/>
                <a:gd name="connsiteX39" fmla="*/ 0 w 233485"/>
                <a:gd name="connsiteY39" fmla="*/ 0 h 10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3485" h="1025265">
                  <a:moveTo>
                    <a:pt x="0" y="0"/>
                  </a:moveTo>
                  <a:cubicBezTo>
                    <a:pt x="0" y="0"/>
                    <a:pt x="5808" y="13843"/>
                    <a:pt x="15960" y="38168"/>
                  </a:cubicBezTo>
                  <a:cubicBezTo>
                    <a:pt x="20742" y="50651"/>
                    <a:pt x="26892" y="65534"/>
                    <a:pt x="33285" y="83218"/>
                  </a:cubicBezTo>
                  <a:cubicBezTo>
                    <a:pt x="36506" y="92100"/>
                    <a:pt x="39923" y="101462"/>
                    <a:pt x="43534" y="111384"/>
                  </a:cubicBezTo>
                  <a:cubicBezTo>
                    <a:pt x="47000" y="121467"/>
                    <a:pt x="50611" y="132029"/>
                    <a:pt x="54418" y="143151"/>
                  </a:cubicBezTo>
                  <a:cubicBezTo>
                    <a:pt x="58274" y="154194"/>
                    <a:pt x="61885" y="165957"/>
                    <a:pt x="65839" y="178039"/>
                  </a:cubicBezTo>
                  <a:cubicBezTo>
                    <a:pt x="69792" y="190122"/>
                    <a:pt x="73647" y="202765"/>
                    <a:pt x="77552" y="215807"/>
                  </a:cubicBezTo>
                  <a:cubicBezTo>
                    <a:pt x="79504" y="222369"/>
                    <a:pt x="81505" y="228930"/>
                    <a:pt x="83555" y="235652"/>
                  </a:cubicBezTo>
                  <a:cubicBezTo>
                    <a:pt x="85507" y="242453"/>
                    <a:pt x="87459" y="249255"/>
                    <a:pt x="89412" y="256216"/>
                  </a:cubicBezTo>
                  <a:cubicBezTo>
                    <a:pt x="91413" y="263178"/>
                    <a:pt x="93365" y="270139"/>
                    <a:pt x="95414" y="277261"/>
                  </a:cubicBezTo>
                  <a:cubicBezTo>
                    <a:pt x="97367" y="284383"/>
                    <a:pt x="99319" y="291584"/>
                    <a:pt x="101272" y="298866"/>
                  </a:cubicBezTo>
                  <a:cubicBezTo>
                    <a:pt x="105273" y="313349"/>
                    <a:pt x="109129" y="328232"/>
                    <a:pt x="112984" y="343356"/>
                  </a:cubicBezTo>
                  <a:cubicBezTo>
                    <a:pt x="116938" y="358399"/>
                    <a:pt x="120647" y="373842"/>
                    <a:pt x="124454" y="389366"/>
                  </a:cubicBezTo>
                  <a:cubicBezTo>
                    <a:pt x="132019" y="420413"/>
                    <a:pt x="139242" y="452259"/>
                    <a:pt x="146319" y="484187"/>
                  </a:cubicBezTo>
                  <a:cubicBezTo>
                    <a:pt x="153249" y="516194"/>
                    <a:pt x="159984" y="548361"/>
                    <a:pt x="166231" y="580288"/>
                  </a:cubicBezTo>
                  <a:cubicBezTo>
                    <a:pt x="172527" y="612135"/>
                    <a:pt x="178433" y="643662"/>
                    <a:pt x="183850" y="674308"/>
                  </a:cubicBezTo>
                  <a:cubicBezTo>
                    <a:pt x="194831" y="735522"/>
                    <a:pt x="204007" y="793214"/>
                    <a:pt x="211377" y="842985"/>
                  </a:cubicBezTo>
                  <a:cubicBezTo>
                    <a:pt x="218795" y="892676"/>
                    <a:pt x="224261" y="934526"/>
                    <a:pt x="227922" y="963972"/>
                  </a:cubicBezTo>
                  <a:cubicBezTo>
                    <a:pt x="229776" y="978695"/>
                    <a:pt x="231143" y="990378"/>
                    <a:pt x="232070" y="998380"/>
                  </a:cubicBezTo>
                  <a:cubicBezTo>
                    <a:pt x="232998" y="1006701"/>
                    <a:pt x="233486" y="1011102"/>
                    <a:pt x="233486" y="1011102"/>
                  </a:cubicBezTo>
                  <a:lnTo>
                    <a:pt x="160375" y="1025265"/>
                  </a:lnTo>
                  <a:cubicBezTo>
                    <a:pt x="160375" y="1025265"/>
                    <a:pt x="160228" y="1021345"/>
                    <a:pt x="159936" y="1013983"/>
                  </a:cubicBezTo>
                  <a:cubicBezTo>
                    <a:pt x="159545" y="1006301"/>
                    <a:pt x="159008" y="995099"/>
                    <a:pt x="158276" y="980856"/>
                  </a:cubicBezTo>
                  <a:cubicBezTo>
                    <a:pt x="156666" y="952129"/>
                    <a:pt x="154177" y="910920"/>
                    <a:pt x="150321" y="861549"/>
                  </a:cubicBezTo>
                  <a:cubicBezTo>
                    <a:pt x="146466" y="812179"/>
                    <a:pt x="141438" y="754566"/>
                    <a:pt x="134850" y="693112"/>
                  </a:cubicBezTo>
                  <a:cubicBezTo>
                    <a:pt x="131580" y="662386"/>
                    <a:pt x="127968" y="630699"/>
                    <a:pt x="123966" y="598532"/>
                  </a:cubicBezTo>
                  <a:cubicBezTo>
                    <a:pt x="120013" y="566365"/>
                    <a:pt x="115620" y="533877"/>
                    <a:pt x="111033" y="501390"/>
                  </a:cubicBezTo>
                  <a:cubicBezTo>
                    <a:pt x="106298" y="468983"/>
                    <a:pt x="101369" y="436656"/>
                    <a:pt x="96049" y="404969"/>
                  </a:cubicBezTo>
                  <a:cubicBezTo>
                    <a:pt x="93365" y="389126"/>
                    <a:pt x="90778" y="373442"/>
                    <a:pt x="87948" y="357999"/>
                  </a:cubicBezTo>
                  <a:cubicBezTo>
                    <a:pt x="85214" y="342555"/>
                    <a:pt x="82433" y="327272"/>
                    <a:pt x="79504" y="312389"/>
                  </a:cubicBezTo>
                  <a:cubicBezTo>
                    <a:pt x="78089" y="304947"/>
                    <a:pt x="76624" y="297505"/>
                    <a:pt x="75209" y="290224"/>
                  </a:cubicBezTo>
                  <a:cubicBezTo>
                    <a:pt x="73696" y="282942"/>
                    <a:pt x="72232" y="275741"/>
                    <a:pt x="70768" y="268619"/>
                  </a:cubicBezTo>
                  <a:cubicBezTo>
                    <a:pt x="69304" y="261498"/>
                    <a:pt x="67839" y="254376"/>
                    <a:pt x="66375" y="247414"/>
                  </a:cubicBezTo>
                  <a:cubicBezTo>
                    <a:pt x="64862" y="240453"/>
                    <a:pt x="63350" y="233651"/>
                    <a:pt x="61836" y="226930"/>
                  </a:cubicBezTo>
                  <a:cubicBezTo>
                    <a:pt x="58859" y="213407"/>
                    <a:pt x="55980" y="200284"/>
                    <a:pt x="52905" y="187721"/>
                  </a:cubicBezTo>
                  <a:cubicBezTo>
                    <a:pt x="49879" y="175159"/>
                    <a:pt x="47097" y="162836"/>
                    <a:pt x="44071" y="151393"/>
                  </a:cubicBezTo>
                  <a:cubicBezTo>
                    <a:pt x="41094" y="139791"/>
                    <a:pt x="38215" y="128748"/>
                    <a:pt x="35530" y="118186"/>
                  </a:cubicBezTo>
                  <a:cubicBezTo>
                    <a:pt x="32651" y="107784"/>
                    <a:pt x="29918" y="97862"/>
                    <a:pt x="27331" y="88580"/>
                  </a:cubicBezTo>
                  <a:cubicBezTo>
                    <a:pt x="22206" y="69935"/>
                    <a:pt x="17131" y="54252"/>
                    <a:pt x="13275" y="40969"/>
                  </a:cubicBezTo>
                  <a:cubicBezTo>
                    <a:pt x="4832" y="1488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456650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1FB517B-D046-CEFE-7EC9-DF0BDAE85CB6}"/>
                </a:ext>
              </a:extLst>
            </p:cNvPr>
            <p:cNvSpPr/>
            <p:nvPr/>
          </p:nvSpPr>
          <p:spPr>
            <a:xfrm>
              <a:off x="4038299" y="5991332"/>
              <a:ext cx="82781" cy="1074716"/>
            </a:xfrm>
            <a:custGeom>
              <a:avLst/>
              <a:gdLst>
                <a:gd name="connsiteX0" fmla="*/ 22939 w 82781"/>
                <a:gd name="connsiteY0" fmla="*/ 0 h 1074716"/>
                <a:gd name="connsiteX1" fmla="*/ 31626 w 82781"/>
                <a:gd name="connsiteY1" fmla="*/ 43850 h 1074716"/>
                <a:gd name="connsiteX2" fmla="*/ 40460 w 82781"/>
                <a:gd name="connsiteY2" fmla="*/ 94981 h 1074716"/>
                <a:gd name="connsiteX3" fmla="*/ 45438 w 82781"/>
                <a:gd name="connsiteY3" fmla="*/ 126668 h 1074716"/>
                <a:gd name="connsiteX4" fmla="*/ 50368 w 82781"/>
                <a:gd name="connsiteY4" fmla="*/ 162036 h 1074716"/>
                <a:gd name="connsiteX5" fmla="*/ 55248 w 82781"/>
                <a:gd name="connsiteY5" fmla="*/ 200684 h 1074716"/>
                <a:gd name="connsiteX6" fmla="*/ 59933 w 82781"/>
                <a:gd name="connsiteY6" fmla="*/ 242293 h 1074716"/>
                <a:gd name="connsiteX7" fmla="*/ 62227 w 82781"/>
                <a:gd name="connsiteY7" fmla="*/ 264058 h 1074716"/>
                <a:gd name="connsiteX8" fmla="*/ 64326 w 82781"/>
                <a:gd name="connsiteY8" fmla="*/ 286383 h 1074716"/>
                <a:gd name="connsiteX9" fmla="*/ 66425 w 82781"/>
                <a:gd name="connsiteY9" fmla="*/ 309268 h 1074716"/>
                <a:gd name="connsiteX10" fmla="*/ 68328 w 82781"/>
                <a:gd name="connsiteY10" fmla="*/ 332633 h 1074716"/>
                <a:gd name="connsiteX11" fmla="*/ 71891 w 82781"/>
                <a:gd name="connsiteY11" fmla="*/ 380564 h 1074716"/>
                <a:gd name="connsiteX12" fmla="*/ 74966 w 82781"/>
                <a:gd name="connsiteY12" fmla="*/ 429854 h 1074716"/>
                <a:gd name="connsiteX13" fmla="*/ 79553 w 82781"/>
                <a:gd name="connsiteY13" fmla="*/ 530677 h 1074716"/>
                <a:gd name="connsiteX14" fmla="*/ 82091 w 82781"/>
                <a:gd name="connsiteY14" fmla="*/ 631739 h 1074716"/>
                <a:gd name="connsiteX15" fmla="*/ 82775 w 82781"/>
                <a:gd name="connsiteY15" fmla="*/ 729760 h 1074716"/>
                <a:gd name="connsiteX16" fmla="*/ 80090 w 82781"/>
                <a:gd name="connsiteY16" fmla="*/ 903799 h 1074716"/>
                <a:gd name="connsiteX17" fmla="*/ 75161 w 82781"/>
                <a:gd name="connsiteY17" fmla="*/ 1027106 h 1074716"/>
                <a:gd name="connsiteX18" fmla="*/ 73208 w 82781"/>
                <a:gd name="connsiteY18" fmla="*/ 1061914 h 1074716"/>
                <a:gd name="connsiteX19" fmla="*/ 72379 w 82781"/>
                <a:gd name="connsiteY19" fmla="*/ 1074716 h 1074716"/>
                <a:gd name="connsiteX20" fmla="*/ 0 w 82781"/>
                <a:gd name="connsiteY20" fmla="*/ 1054472 h 1074716"/>
                <a:gd name="connsiteX21" fmla="*/ 1513 w 82781"/>
                <a:gd name="connsiteY21" fmla="*/ 1043509 h 1074716"/>
                <a:gd name="connsiteX22" fmla="*/ 5613 w 82781"/>
                <a:gd name="connsiteY22" fmla="*/ 1011022 h 1074716"/>
                <a:gd name="connsiteX23" fmla="*/ 18497 w 82781"/>
                <a:gd name="connsiteY23" fmla="*/ 893236 h 1074716"/>
                <a:gd name="connsiteX24" fmla="*/ 32651 w 82781"/>
                <a:gd name="connsiteY24" fmla="*/ 724959 h 1074716"/>
                <a:gd name="connsiteX25" fmla="*/ 38508 w 82781"/>
                <a:gd name="connsiteY25" fmla="*/ 629498 h 1074716"/>
                <a:gd name="connsiteX26" fmla="*/ 42803 w 82781"/>
                <a:gd name="connsiteY26" fmla="*/ 530597 h 1074716"/>
                <a:gd name="connsiteX27" fmla="*/ 45048 w 82781"/>
                <a:gd name="connsiteY27" fmla="*/ 431455 h 1074716"/>
                <a:gd name="connsiteX28" fmla="*/ 45341 w 82781"/>
                <a:gd name="connsiteY28" fmla="*/ 382804 h 1074716"/>
                <a:gd name="connsiteX29" fmla="*/ 45097 w 82781"/>
                <a:gd name="connsiteY29" fmla="*/ 335274 h 1074716"/>
                <a:gd name="connsiteX30" fmla="*/ 44804 w 82781"/>
                <a:gd name="connsiteY30" fmla="*/ 312069 h 1074716"/>
                <a:gd name="connsiteX31" fmla="*/ 44267 w 82781"/>
                <a:gd name="connsiteY31" fmla="*/ 289344 h 1074716"/>
                <a:gd name="connsiteX32" fmla="*/ 43730 w 82781"/>
                <a:gd name="connsiteY32" fmla="*/ 267099 h 1074716"/>
                <a:gd name="connsiteX33" fmla="*/ 42949 w 82781"/>
                <a:gd name="connsiteY33" fmla="*/ 245414 h 1074716"/>
                <a:gd name="connsiteX34" fmla="*/ 41143 w 82781"/>
                <a:gd name="connsiteY34" fmla="*/ 203805 h 1074716"/>
                <a:gd name="connsiteX35" fmla="*/ 38947 w 82781"/>
                <a:gd name="connsiteY35" fmla="*/ 164916 h 1074716"/>
                <a:gd name="connsiteX36" fmla="*/ 36458 w 82781"/>
                <a:gd name="connsiteY36" fmla="*/ 129228 h 1074716"/>
                <a:gd name="connsiteX37" fmla="*/ 33725 w 82781"/>
                <a:gd name="connsiteY37" fmla="*/ 97141 h 1074716"/>
                <a:gd name="connsiteX38" fmla="*/ 28454 w 82781"/>
                <a:gd name="connsiteY38" fmla="*/ 45050 h 1074716"/>
                <a:gd name="connsiteX39" fmla="*/ 22939 w 82781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81" h="1074716">
                  <a:moveTo>
                    <a:pt x="22939" y="0"/>
                  </a:moveTo>
                  <a:cubicBezTo>
                    <a:pt x="22939" y="0"/>
                    <a:pt x="26111" y="15923"/>
                    <a:pt x="31626" y="43850"/>
                  </a:cubicBezTo>
                  <a:cubicBezTo>
                    <a:pt x="34018" y="58013"/>
                    <a:pt x="37385" y="75136"/>
                    <a:pt x="40460" y="94981"/>
                  </a:cubicBezTo>
                  <a:cubicBezTo>
                    <a:pt x="42022" y="104903"/>
                    <a:pt x="43681" y="115545"/>
                    <a:pt x="45438" y="126668"/>
                  </a:cubicBezTo>
                  <a:cubicBezTo>
                    <a:pt x="47000" y="137870"/>
                    <a:pt x="48660" y="149713"/>
                    <a:pt x="50368" y="162036"/>
                  </a:cubicBezTo>
                  <a:cubicBezTo>
                    <a:pt x="52173" y="174358"/>
                    <a:pt x="53589" y="187321"/>
                    <a:pt x="55248" y="200684"/>
                  </a:cubicBezTo>
                  <a:cubicBezTo>
                    <a:pt x="56956" y="214047"/>
                    <a:pt x="58421" y="227970"/>
                    <a:pt x="59933" y="242293"/>
                  </a:cubicBezTo>
                  <a:cubicBezTo>
                    <a:pt x="60714" y="249415"/>
                    <a:pt x="61447" y="256696"/>
                    <a:pt x="62227" y="264058"/>
                  </a:cubicBezTo>
                  <a:cubicBezTo>
                    <a:pt x="62910" y="271420"/>
                    <a:pt x="63594" y="278861"/>
                    <a:pt x="64326" y="286383"/>
                  </a:cubicBezTo>
                  <a:cubicBezTo>
                    <a:pt x="65009" y="293905"/>
                    <a:pt x="65742" y="301586"/>
                    <a:pt x="66425" y="309268"/>
                  </a:cubicBezTo>
                  <a:cubicBezTo>
                    <a:pt x="67059" y="316950"/>
                    <a:pt x="67694" y="324791"/>
                    <a:pt x="68328" y="332633"/>
                  </a:cubicBezTo>
                  <a:cubicBezTo>
                    <a:pt x="69646" y="348317"/>
                    <a:pt x="70817" y="364400"/>
                    <a:pt x="71891" y="380564"/>
                  </a:cubicBezTo>
                  <a:cubicBezTo>
                    <a:pt x="73062" y="396807"/>
                    <a:pt x="73989" y="413211"/>
                    <a:pt x="74966" y="429854"/>
                  </a:cubicBezTo>
                  <a:cubicBezTo>
                    <a:pt x="76869" y="463062"/>
                    <a:pt x="78333" y="496829"/>
                    <a:pt x="79553" y="530677"/>
                  </a:cubicBezTo>
                  <a:cubicBezTo>
                    <a:pt x="80676" y="564524"/>
                    <a:pt x="81554" y="598372"/>
                    <a:pt x="82091" y="631739"/>
                  </a:cubicBezTo>
                  <a:cubicBezTo>
                    <a:pt x="82628" y="665106"/>
                    <a:pt x="82823" y="697994"/>
                    <a:pt x="82775" y="729760"/>
                  </a:cubicBezTo>
                  <a:cubicBezTo>
                    <a:pt x="82775" y="793374"/>
                    <a:pt x="81603" y="852827"/>
                    <a:pt x="80090" y="903799"/>
                  </a:cubicBezTo>
                  <a:cubicBezTo>
                    <a:pt x="78626" y="954770"/>
                    <a:pt x="76674" y="997259"/>
                    <a:pt x="75161" y="1027106"/>
                  </a:cubicBezTo>
                  <a:cubicBezTo>
                    <a:pt x="74380" y="1042069"/>
                    <a:pt x="73697" y="1053832"/>
                    <a:pt x="73208" y="1061914"/>
                  </a:cubicBezTo>
                  <a:cubicBezTo>
                    <a:pt x="72672" y="1070235"/>
                    <a:pt x="72379" y="1074716"/>
                    <a:pt x="72379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4959"/>
                  </a:cubicBezTo>
                  <a:cubicBezTo>
                    <a:pt x="34798" y="694073"/>
                    <a:pt x="36800" y="662066"/>
                    <a:pt x="38508" y="629498"/>
                  </a:cubicBezTo>
                  <a:cubicBezTo>
                    <a:pt x="40265" y="596931"/>
                    <a:pt x="41631" y="563804"/>
                    <a:pt x="42803" y="530597"/>
                  </a:cubicBezTo>
                  <a:cubicBezTo>
                    <a:pt x="43828" y="497389"/>
                    <a:pt x="44706" y="464182"/>
                    <a:pt x="45048" y="431455"/>
                  </a:cubicBezTo>
                  <a:cubicBezTo>
                    <a:pt x="45243" y="415131"/>
                    <a:pt x="45438" y="398808"/>
                    <a:pt x="45341" y="382804"/>
                  </a:cubicBezTo>
                  <a:cubicBezTo>
                    <a:pt x="45389" y="366721"/>
                    <a:pt x="45341" y="350877"/>
                    <a:pt x="45097" y="335274"/>
                  </a:cubicBezTo>
                  <a:cubicBezTo>
                    <a:pt x="44999" y="327432"/>
                    <a:pt x="44901" y="319750"/>
                    <a:pt x="44804" y="312069"/>
                  </a:cubicBezTo>
                  <a:cubicBezTo>
                    <a:pt x="44608" y="304387"/>
                    <a:pt x="44462" y="296865"/>
                    <a:pt x="44267" y="289344"/>
                  </a:cubicBezTo>
                  <a:cubicBezTo>
                    <a:pt x="44072" y="281822"/>
                    <a:pt x="43925" y="274380"/>
                    <a:pt x="43730" y="267099"/>
                  </a:cubicBezTo>
                  <a:cubicBezTo>
                    <a:pt x="43437" y="259737"/>
                    <a:pt x="43193" y="252536"/>
                    <a:pt x="42949" y="245414"/>
                  </a:cubicBezTo>
                  <a:cubicBezTo>
                    <a:pt x="42412" y="231091"/>
                    <a:pt x="41924" y="217168"/>
                    <a:pt x="41143" y="203805"/>
                  </a:cubicBezTo>
                  <a:cubicBezTo>
                    <a:pt x="40411" y="190362"/>
                    <a:pt x="39874" y="177319"/>
                    <a:pt x="38947" y="164916"/>
                  </a:cubicBezTo>
                  <a:cubicBezTo>
                    <a:pt x="38069" y="152514"/>
                    <a:pt x="37239" y="140511"/>
                    <a:pt x="36458" y="129228"/>
                  </a:cubicBezTo>
                  <a:cubicBezTo>
                    <a:pt x="35482" y="117946"/>
                    <a:pt x="34555" y="107224"/>
                    <a:pt x="33725" y="97141"/>
                  </a:cubicBezTo>
                  <a:cubicBezTo>
                    <a:pt x="32017" y="76977"/>
                    <a:pt x="29918" y="59613"/>
                    <a:pt x="28454" y="45050"/>
                  </a:cubicBezTo>
                  <a:cubicBezTo>
                    <a:pt x="24989" y="16484"/>
                    <a:pt x="22939" y="0"/>
                    <a:pt x="2293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B98BC00-645E-D302-4D35-B8558FDF16A9}"/>
                </a:ext>
              </a:extLst>
            </p:cNvPr>
            <p:cNvSpPr/>
            <p:nvPr/>
          </p:nvSpPr>
          <p:spPr>
            <a:xfrm>
              <a:off x="4152260" y="5931719"/>
              <a:ext cx="79682" cy="1073196"/>
            </a:xfrm>
            <a:custGeom>
              <a:avLst/>
              <a:gdLst>
                <a:gd name="connsiteX0" fmla="*/ 11859 w 79682"/>
                <a:gd name="connsiteY0" fmla="*/ 0 h 1073196"/>
                <a:gd name="connsiteX1" fmla="*/ 21035 w 79682"/>
                <a:gd name="connsiteY1" fmla="*/ 43610 h 1073196"/>
                <a:gd name="connsiteX2" fmla="*/ 30406 w 79682"/>
                <a:gd name="connsiteY2" fmla="*/ 94501 h 1073196"/>
                <a:gd name="connsiteX3" fmla="*/ 35725 w 79682"/>
                <a:gd name="connsiteY3" fmla="*/ 126028 h 1073196"/>
                <a:gd name="connsiteX4" fmla="*/ 41045 w 79682"/>
                <a:gd name="connsiteY4" fmla="*/ 161236 h 1073196"/>
                <a:gd name="connsiteX5" fmla="*/ 46365 w 79682"/>
                <a:gd name="connsiteY5" fmla="*/ 199724 h 1073196"/>
                <a:gd name="connsiteX6" fmla="*/ 51489 w 79682"/>
                <a:gd name="connsiteY6" fmla="*/ 241173 h 1073196"/>
                <a:gd name="connsiteX7" fmla="*/ 54027 w 79682"/>
                <a:gd name="connsiteY7" fmla="*/ 262858 h 1073196"/>
                <a:gd name="connsiteX8" fmla="*/ 56370 w 79682"/>
                <a:gd name="connsiteY8" fmla="*/ 285183 h 1073196"/>
                <a:gd name="connsiteX9" fmla="*/ 58713 w 79682"/>
                <a:gd name="connsiteY9" fmla="*/ 307988 h 1073196"/>
                <a:gd name="connsiteX10" fmla="*/ 60860 w 79682"/>
                <a:gd name="connsiteY10" fmla="*/ 331273 h 1073196"/>
                <a:gd name="connsiteX11" fmla="*/ 64911 w 79682"/>
                <a:gd name="connsiteY11" fmla="*/ 379123 h 1073196"/>
                <a:gd name="connsiteX12" fmla="*/ 68474 w 79682"/>
                <a:gd name="connsiteY12" fmla="*/ 428334 h 1073196"/>
                <a:gd name="connsiteX13" fmla="*/ 74135 w 79682"/>
                <a:gd name="connsiteY13" fmla="*/ 528996 h 1073196"/>
                <a:gd name="connsiteX14" fmla="*/ 77698 w 79682"/>
                <a:gd name="connsiteY14" fmla="*/ 629979 h 1073196"/>
                <a:gd name="connsiteX15" fmla="*/ 79407 w 79682"/>
                <a:gd name="connsiteY15" fmla="*/ 728000 h 1073196"/>
                <a:gd name="connsiteX16" fmla="*/ 78577 w 79682"/>
                <a:gd name="connsiteY16" fmla="*/ 902038 h 1073196"/>
                <a:gd name="connsiteX17" fmla="*/ 74916 w 79682"/>
                <a:gd name="connsiteY17" fmla="*/ 1025506 h 1073196"/>
                <a:gd name="connsiteX18" fmla="*/ 73306 w 79682"/>
                <a:gd name="connsiteY18" fmla="*/ 1060393 h 1073196"/>
                <a:gd name="connsiteX19" fmla="*/ 72574 w 79682"/>
                <a:gd name="connsiteY19" fmla="*/ 1073196 h 1073196"/>
                <a:gd name="connsiteX20" fmla="*/ 0 w 79682"/>
                <a:gd name="connsiteY20" fmla="*/ 1054952 h 1073196"/>
                <a:gd name="connsiteX21" fmla="*/ 1366 w 79682"/>
                <a:gd name="connsiteY21" fmla="*/ 1043910 h 1073196"/>
                <a:gd name="connsiteX22" fmla="*/ 5124 w 79682"/>
                <a:gd name="connsiteY22" fmla="*/ 1011342 h 1073196"/>
                <a:gd name="connsiteX23" fmla="*/ 16789 w 79682"/>
                <a:gd name="connsiteY23" fmla="*/ 893236 h 1073196"/>
                <a:gd name="connsiteX24" fmla="*/ 29186 w 79682"/>
                <a:gd name="connsiteY24" fmla="*/ 724639 h 1073196"/>
                <a:gd name="connsiteX25" fmla="*/ 34066 w 79682"/>
                <a:gd name="connsiteY25" fmla="*/ 629018 h 1073196"/>
                <a:gd name="connsiteX26" fmla="*/ 37336 w 79682"/>
                <a:gd name="connsiteY26" fmla="*/ 530037 h 1073196"/>
                <a:gd name="connsiteX27" fmla="*/ 38556 w 79682"/>
                <a:gd name="connsiteY27" fmla="*/ 430895 h 1073196"/>
                <a:gd name="connsiteX28" fmla="*/ 38361 w 79682"/>
                <a:gd name="connsiteY28" fmla="*/ 382244 h 1073196"/>
                <a:gd name="connsiteX29" fmla="*/ 37629 w 79682"/>
                <a:gd name="connsiteY29" fmla="*/ 334794 h 1073196"/>
                <a:gd name="connsiteX30" fmla="*/ 37092 w 79682"/>
                <a:gd name="connsiteY30" fmla="*/ 311589 h 1073196"/>
                <a:gd name="connsiteX31" fmla="*/ 36311 w 79682"/>
                <a:gd name="connsiteY31" fmla="*/ 288864 h 1073196"/>
                <a:gd name="connsiteX32" fmla="*/ 35530 w 79682"/>
                <a:gd name="connsiteY32" fmla="*/ 266619 h 1073196"/>
                <a:gd name="connsiteX33" fmla="*/ 34505 w 79682"/>
                <a:gd name="connsiteY33" fmla="*/ 244934 h 1073196"/>
                <a:gd name="connsiteX34" fmla="*/ 32260 w 79682"/>
                <a:gd name="connsiteY34" fmla="*/ 203405 h 1073196"/>
                <a:gd name="connsiteX35" fmla="*/ 29625 w 79682"/>
                <a:gd name="connsiteY35" fmla="*/ 164596 h 1073196"/>
                <a:gd name="connsiteX36" fmla="*/ 26794 w 79682"/>
                <a:gd name="connsiteY36" fmla="*/ 128988 h 1073196"/>
                <a:gd name="connsiteX37" fmla="*/ 23719 w 79682"/>
                <a:gd name="connsiteY37" fmla="*/ 96981 h 1073196"/>
                <a:gd name="connsiteX38" fmla="*/ 17911 w 79682"/>
                <a:gd name="connsiteY38" fmla="*/ 45050 h 1073196"/>
                <a:gd name="connsiteX39" fmla="*/ 11859 w 79682"/>
                <a:gd name="connsiteY39" fmla="*/ 0 h 10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9682" h="1073196">
                  <a:moveTo>
                    <a:pt x="11859" y="0"/>
                  </a:moveTo>
                  <a:cubicBezTo>
                    <a:pt x="11859" y="0"/>
                    <a:pt x="15178" y="15844"/>
                    <a:pt x="21035" y="43610"/>
                  </a:cubicBezTo>
                  <a:cubicBezTo>
                    <a:pt x="23573" y="57693"/>
                    <a:pt x="27087" y="74656"/>
                    <a:pt x="30406" y="94501"/>
                  </a:cubicBezTo>
                  <a:cubicBezTo>
                    <a:pt x="32065" y="104423"/>
                    <a:pt x="33822" y="114905"/>
                    <a:pt x="35725" y="126028"/>
                  </a:cubicBezTo>
                  <a:cubicBezTo>
                    <a:pt x="37433" y="137230"/>
                    <a:pt x="39190" y="148993"/>
                    <a:pt x="41045" y="161236"/>
                  </a:cubicBezTo>
                  <a:cubicBezTo>
                    <a:pt x="42997" y="173478"/>
                    <a:pt x="44511" y="186441"/>
                    <a:pt x="46365" y="199724"/>
                  </a:cubicBezTo>
                  <a:cubicBezTo>
                    <a:pt x="48220" y="213087"/>
                    <a:pt x="49830" y="226930"/>
                    <a:pt x="51489" y="241173"/>
                  </a:cubicBezTo>
                  <a:cubicBezTo>
                    <a:pt x="52319" y="248295"/>
                    <a:pt x="53149" y="255496"/>
                    <a:pt x="54027" y="262858"/>
                  </a:cubicBezTo>
                  <a:cubicBezTo>
                    <a:pt x="54809" y="270219"/>
                    <a:pt x="55590" y="277661"/>
                    <a:pt x="56370" y="285183"/>
                  </a:cubicBezTo>
                  <a:cubicBezTo>
                    <a:pt x="57151" y="292704"/>
                    <a:pt x="57932" y="300306"/>
                    <a:pt x="58713" y="307988"/>
                  </a:cubicBezTo>
                  <a:cubicBezTo>
                    <a:pt x="59396" y="315669"/>
                    <a:pt x="60128" y="323431"/>
                    <a:pt x="60860" y="331273"/>
                  </a:cubicBezTo>
                  <a:cubicBezTo>
                    <a:pt x="62373" y="346956"/>
                    <a:pt x="63642" y="362960"/>
                    <a:pt x="64911" y="379123"/>
                  </a:cubicBezTo>
                  <a:cubicBezTo>
                    <a:pt x="66278" y="395287"/>
                    <a:pt x="67351" y="411771"/>
                    <a:pt x="68474" y="428334"/>
                  </a:cubicBezTo>
                  <a:cubicBezTo>
                    <a:pt x="70719" y="461461"/>
                    <a:pt x="72525" y="495229"/>
                    <a:pt x="74135" y="528996"/>
                  </a:cubicBezTo>
                  <a:cubicBezTo>
                    <a:pt x="75600" y="562764"/>
                    <a:pt x="76869" y="596611"/>
                    <a:pt x="77698" y="629979"/>
                  </a:cubicBezTo>
                  <a:cubicBezTo>
                    <a:pt x="78577" y="663346"/>
                    <a:pt x="79162" y="696153"/>
                    <a:pt x="79407" y="728000"/>
                  </a:cubicBezTo>
                  <a:cubicBezTo>
                    <a:pt x="80041" y="791614"/>
                    <a:pt x="79504" y="851067"/>
                    <a:pt x="78577" y="902038"/>
                  </a:cubicBezTo>
                  <a:cubicBezTo>
                    <a:pt x="77649" y="953010"/>
                    <a:pt x="76137" y="995579"/>
                    <a:pt x="74916" y="1025506"/>
                  </a:cubicBezTo>
                  <a:cubicBezTo>
                    <a:pt x="74282" y="1040469"/>
                    <a:pt x="73745" y="1052231"/>
                    <a:pt x="73306" y="1060393"/>
                  </a:cubicBezTo>
                  <a:cubicBezTo>
                    <a:pt x="72866" y="1068715"/>
                    <a:pt x="72574" y="1073196"/>
                    <a:pt x="72574" y="1073196"/>
                  </a:cubicBezTo>
                  <a:lnTo>
                    <a:pt x="0" y="1054952"/>
                  </a:lnTo>
                  <a:cubicBezTo>
                    <a:pt x="0" y="1054952"/>
                    <a:pt x="488" y="1051111"/>
                    <a:pt x="1366" y="1043910"/>
                  </a:cubicBezTo>
                  <a:cubicBezTo>
                    <a:pt x="2245" y="1036388"/>
                    <a:pt x="3514" y="1025345"/>
                    <a:pt x="5124" y="1011342"/>
                  </a:cubicBezTo>
                  <a:cubicBezTo>
                    <a:pt x="8248" y="983096"/>
                    <a:pt x="12494" y="942367"/>
                    <a:pt x="16789" y="893236"/>
                  </a:cubicBezTo>
                  <a:cubicBezTo>
                    <a:pt x="21084" y="844106"/>
                    <a:pt x="25574" y="786573"/>
                    <a:pt x="29186" y="724639"/>
                  </a:cubicBezTo>
                  <a:cubicBezTo>
                    <a:pt x="31040" y="693673"/>
                    <a:pt x="32699" y="661666"/>
                    <a:pt x="34066" y="629018"/>
                  </a:cubicBezTo>
                  <a:cubicBezTo>
                    <a:pt x="35482" y="596451"/>
                    <a:pt x="36506" y="563244"/>
                    <a:pt x="37336" y="530037"/>
                  </a:cubicBezTo>
                  <a:cubicBezTo>
                    <a:pt x="38019" y="496829"/>
                    <a:pt x="38556" y="463622"/>
                    <a:pt x="38556" y="430895"/>
                  </a:cubicBezTo>
                  <a:cubicBezTo>
                    <a:pt x="38556" y="414571"/>
                    <a:pt x="38605" y="398248"/>
                    <a:pt x="38361" y="382244"/>
                  </a:cubicBezTo>
                  <a:cubicBezTo>
                    <a:pt x="38215" y="366161"/>
                    <a:pt x="38019" y="350317"/>
                    <a:pt x="37629" y="334794"/>
                  </a:cubicBezTo>
                  <a:cubicBezTo>
                    <a:pt x="37433" y="327032"/>
                    <a:pt x="37288" y="319270"/>
                    <a:pt x="37092" y="311589"/>
                  </a:cubicBezTo>
                  <a:cubicBezTo>
                    <a:pt x="36848" y="303907"/>
                    <a:pt x="36555" y="296385"/>
                    <a:pt x="36311" y="288864"/>
                  </a:cubicBezTo>
                  <a:cubicBezTo>
                    <a:pt x="36067" y="281342"/>
                    <a:pt x="35774" y="273900"/>
                    <a:pt x="35530" y="266619"/>
                  </a:cubicBezTo>
                  <a:cubicBezTo>
                    <a:pt x="35189" y="259337"/>
                    <a:pt x="34847" y="252055"/>
                    <a:pt x="34505" y="244934"/>
                  </a:cubicBezTo>
                  <a:cubicBezTo>
                    <a:pt x="33822" y="230691"/>
                    <a:pt x="33187" y="216768"/>
                    <a:pt x="32260" y="203405"/>
                  </a:cubicBezTo>
                  <a:cubicBezTo>
                    <a:pt x="31382" y="190042"/>
                    <a:pt x="30747" y="176999"/>
                    <a:pt x="29625" y="164596"/>
                  </a:cubicBezTo>
                  <a:cubicBezTo>
                    <a:pt x="28649" y="152193"/>
                    <a:pt x="27672" y="140271"/>
                    <a:pt x="26794" y="128988"/>
                  </a:cubicBezTo>
                  <a:cubicBezTo>
                    <a:pt x="25721" y="117706"/>
                    <a:pt x="24695" y="106984"/>
                    <a:pt x="23719" y="96981"/>
                  </a:cubicBezTo>
                  <a:cubicBezTo>
                    <a:pt x="21816" y="76817"/>
                    <a:pt x="19522" y="59533"/>
                    <a:pt x="17911" y="45050"/>
                  </a:cubicBezTo>
                  <a:cubicBezTo>
                    <a:pt x="14056" y="16324"/>
                    <a:pt x="11859" y="0"/>
                    <a:pt x="1185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49247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0" name="Graphic 44">
            <a:extLst>
              <a:ext uri="{FF2B5EF4-FFF2-40B4-BE49-F238E27FC236}">
                <a16:creationId xmlns:a16="http://schemas.microsoft.com/office/drawing/2014/main" id="{58A3B486-DB3F-ABAE-6550-78F30A141681}"/>
              </a:ext>
            </a:extLst>
          </p:cNvPr>
          <p:cNvGrpSpPr/>
          <p:nvPr/>
        </p:nvGrpSpPr>
        <p:grpSpPr>
          <a:xfrm flipH="1">
            <a:off x="-450815" y="5173067"/>
            <a:ext cx="1254743" cy="457804"/>
            <a:chOff x="3088181" y="5173067"/>
            <a:chExt cx="1254743" cy="457804"/>
          </a:xfrm>
          <a:solidFill>
            <a:srgbClr val="FFFFC3"/>
          </a:solidFill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D7DB7A9-CDBD-7653-8B88-07D946FE574A}"/>
                </a:ext>
              </a:extLst>
            </p:cNvPr>
            <p:cNvSpPr/>
            <p:nvPr/>
          </p:nvSpPr>
          <p:spPr>
            <a:xfrm>
              <a:off x="4086789" y="5465598"/>
              <a:ext cx="59441" cy="51567"/>
            </a:xfrm>
            <a:custGeom>
              <a:avLst/>
              <a:gdLst>
                <a:gd name="connsiteX0" fmla="*/ 23 w 59441"/>
                <a:gd name="connsiteY0" fmla="*/ 29385 h 51567"/>
                <a:gd name="connsiteX1" fmla="*/ 28574 w 59441"/>
                <a:gd name="connsiteY1" fmla="*/ 258 h 51567"/>
                <a:gd name="connsiteX2" fmla="*/ 59419 w 59441"/>
                <a:gd name="connsiteY2" fmla="*/ 22183 h 51567"/>
                <a:gd name="connsiteX3" fmla="*/ 30867 w 59441"/>
                <a:gd name="connsiteY3" fmla="*/ 51309 h 51567"/>
                <a:gd name="connsiteX4" fmla="*/ 23 w 59441"/>
                <a:gd name="connsiteY4" fmla="*/ 29385 h 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41" h="51567">
                  <a:moveTo>
                    <a:pt x="23" y="29385"/>
                  </a:moveTo>
                  <a:cubicBezTo>
                    <a:pt x="-612" y="15302"/>
                    <a:pt x="12175" y="2259"/>
                    <a:pt x="28574" y="258"/>
                  </a:cubicBezTo>
                  <a:cubicBezTo>
                    <a:pt x="44972" y="-1742"/>
                    <a:pt x="58785" y="8100"/>
                    <a:pt x="59419" y="22183"/>
                  </a:cubicBezTo>
                  <a:cubicBezTo>
                    <a:pt x="60054" y="36266"/>
                    <a:pt x="47267" y="49309"/>
                    <a:pt x="30867" y="51309"/>
                  </a:cubicBezTo>
                  <a:cubicBezTo>
                    <a:pt x="14469" y="53310"/>
                    <a:pt x="657" y="43468"/>
                    <a:pt x="23" y="2938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DB14993-1FE1-846B-8579-E091480F5477}"/>
                </a:ext>
              </a:extLst>
            </p:cNvPr>
            <p:cNvSpPr/>
            <p:nvPr/>
          </p:nvSpPr>
          <p:spPr>
            <a:xfrm>
              <a:off x="3726167" y="5473520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8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3B8E7D4-7EB4-71F6-9887-AD555AC7D1F6}"/>
                </a:ext>
              </a:extLst>
            </p:cNvPr>
            <p:cNvSpPr/>
            <p:nvPr/>
          </p:nvSpPr>
          <p:spPr>
            <a:xfrm>
              <a:off x="3264516" y="5303643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7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D3456CE-7695-75F8-280A-6A9B3502F22E}"/>
                </a:ext>
              </a:extLst>
            </p:cNvPr>
            <p:cNvSpPr/>
            <p:nvPr/>
          </p:nvSpPr>
          <p:spPr>
            <a:xfrm>
              <a:off x="4191420" y="5495566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108C923-7AF3-51BE-5A98-50C807A2475B}"/>
                </a:ext>
              </a:extLst>
            </p:cNvPr>
            <p:cNvSpPr/>
            <p:nvPr/>
          </p:nvSpPr>
          <p:spPr>
            <a:xfrm rot="-254615">
              <a:off x="3449461" y="5379181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0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AFA9538-7C4C-4BBF-24B5-4EB091D2370B}"/>
                </a:ext>
              </a:extLst>
            </p:cNvPr>
            <p:cNvSpPr/>
            <p:nvPr/>
          </p:nvSpPr>
          <p:spPr>
            <a:xfrm>
              <a:off x="3309890" y="5500978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287" y="69622"/>
                    <a:pt x="865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DAE2E88-1FA4-BF46-2221-49AAF5BA5905}"/>
                </a:ext>
              </a:extLst>
            </p:cNvPr>
            <p:cNvSpPr/>
            <p:nvPr/>
          </p:nvSpPr>
          <p:spPr>
            <a:xfrm>
              <a:off x="3104233" y="5173067"/>
              <a:ext cx="45585" cy="46741"/>
            </a:xfrm>
            <a:custGeom>
              <a:avLst/>
              <a:gdLst>
                <a:gd name="connsiteX0" fmla="*/ 25 w 45585"/>
                <a:gd name="connsiteY0" fmla="*/ 26171 h 46741"/>
                <a:gd name="connsiteX1" fmla="*/ 21744 w 45585"/>
                <a:gd name="connsiteY1" fmla="*/ 166 h 46741"/>
                <a:gd name="connsiteX2" fmla="*/ 45561 w 45585"/>
                <a:gd name="connsiteY2" fmla="*/ 20570 h 46741"/>
                <a:gd name="connsiteX3" fmla="*/ 23842 w 45585"/>
                <a:gd name="connsiteY3" fmla="*/ 46576 h 46741"/>
                <a:gd name="connsiteX4" fmla="*/ 25 w 45585"/>
                <a:gd name="connsiteY4" fmla="*/ 26171 h 46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5" h="46741">
                  <a:moveTo>
                    <a:pt x="25" y="26171"/>
                  </a:moveTo>
                  <a:cubicBezTo>
                    <a:pt x="-560" y="13368"/>
                    <a:pt x="9152" y="1686"/>
                    <a:pt x="21744" y="166"/>
                  </a:cubicBezTo>
                  <a:cubicBezTo>
                    <a:pt x="34336" y="-1355"/>
                    <a:pt x="45024" y="7767"/>
                    <a:pt x="45561" y="20570"/>
                  </a:cubicBezTo>
                  <a:cubicBezTo>
                    <a:pt x="46146" y="33373"/>
                    <a:pt x="36434" y="45055"/>
                    <a:pt x="23842" y="46576"/>
                  </a:cubicBezTo>
                  <a:cubicBezTo>
                    <a:pt x="11299" y="48096"/>
                    <a:pt x="611" y="38974"/>
                    <a:pt x="25" y="26171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AEAA0E1-B0FB-6AB1-0941-40DCFE8460D0}"/>
                </a:ext>
              </a:extLst>
            </p:cNvPr>
            <p:cNvSpPr/>
            <p:nvPr/>
          </p:nvSpPr>
          <p:spPr>
            <a:xfrm>
              <a:off x="3520779" y="5225477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336" y="69622"/>
                    <a:pt x="914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BD64D04-2BCF-50E5-11C5-99A5A3AE5F92}"/>
                </a:ext>
              </a:extLst>
            </p:cNvPr>
            <p:cNvSpPr/>
            <p:nvPr/>
          </p:nvSpPr>
          <p:spPr>
            <a:xfrm>
              <a:off x="3616699" y="5366443"/>
              <a:ext cx="45570" cy="40232"/>
            </a:xfrm>
            <a:custGeom>
              <a:avLst/>
              <a:gdLst>
                <a:gd name="connsiteX0" fmla="*/ 17 w 45570"/>
                <a:gd name="connsiteY0" fmla="*/ 22917 h 40232"/>
                <a:gd name="connsiteX1" fmla="*/ 21882 w 45570"/>
                <a:gd name="connsiteY1" fmla="*/ 192 h 40232"/>
                <a:gd name="connsiteX2" fmla="*/ 45553 w 45570"/>
                <a:gd name="connsiteY2" fmla="*/ 17316 h 40232"/>
                <a:gd name="connsiteX3" fmla="*/ 23688 w 45570"/>
                <a:gd name="connsiteY3" fmla="*/ 40041 h 40232"/>
                <a:gd name="connsiteX4" fmla="*/ 17 w 45570"/>
                <a:gd name="connsiteY4" fmla="*/ 22917 h 4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70" h="40232">
                  <a:moveTo>
                    <a:pt x="17" y="22917"/>
                  </a:moveTo>
                  <a:cubicBezTo>
                    <a:pt x="-470" y="11954"/>
                    <a:pt x="9339" y="1792"/>
                    <a:pt x="21882" y="192"/>
                  </a:cubicBezTo>
                  <a:cubicBezTo>
                    <a:pt x="34474" y="-1328"/>
                    <a:pt x="45065" y="6353"/>
                    <a:pt x="45553" y="17316"/>
                  </a:cubicBezTo>
                  <a:cubicBezTo>
                    <a:pt x="46041" y="28278"/>
                    <a:pt x="36231" y="38440"/>
                    <a:pt x="23688" y="40041"/>
                  </a:cubicBezTo>
                  <a:cubicBezTo>
                    <a:pt x="11145" y="41561"/>
                    <a:pt x="505" y="33879"/>
                    <a:pt x="17" y="2291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C8C0D74-21C2-4EA8-7824-63D7B2D0167A}"/>
                </a:ext>
              </a:extLst>
            </p:cNvPr>
            <p:cNvSpPr/>
            <p:nvPr/>
          </p:nvSpPr>
          <p:spPr>
            <a:xfrm>
              <a:off x="3970050" y="5444678"/>
              <a:ext cx="59971" cy="45636"/>
            </a:xfrm>
            <a:custGeom>
              <a:avLst/>
              <a:gdLst>
                <a:gd name="connsiteX0" fmla="*/ 19 w 59971"/>
                <a:gd name="connsiteY0" fmla="*/ 26460 h 45636"/>
                <a:gd name="connsiteX1" fmla="*/ 28961 w 59971"/>
                <a:gd name="connsiteY1" fmla="*/ 294 h 45636"/>
                <a:gd name="connsiteX2" fmla="*/ 59952 w 59971"/>
                <a:gd name="connsiteY2" fmla="*/ 19179 h 45636"/>
                <a:gd name="connsiteX3" fmla="*/ 31011 w 59971"/>
                <a:gd name="connsiteY3" fmla="*/ 45344 h 45636"/>
                <a:gd name="connsiteX4" fmla="*/ 19 w 59971"/>
                <a:gd name="connsiteY4" fmla="*/ 26460 h 4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6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7" y="6696"/>
                    <a:pt x="59952" y="19179"/>
                  </a:cubicBezTo>
                  <a:cubicBezTo>
                    <a:pt x="60538" y="31661"/>
                    <a:pt x="47556" y="43344"/>
                    <a:pt x="31011" y="45344"/>
                  </a:cubicBezTo>
                  <a:cubicBezTo>
                    <a:pt x="14466" y="47345"/>
                    <a:pt x="605" y="3886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8C0B876-547D-750B-A79D-3B3B97D95861}"/>
                </a:ext>
              </a:extLst>
            </p:cNvPr>
            <p:cNvSpPr/>
            <p:nvPr/>
          </p:nvSpPr>
          <p:spPr>
            <a:xfrm>
              <a:off x="3345827" y="5213667"/>
              <a:ext cx="59971" cy="45638"/>
            </a:xfrm>
            <a:custGeom>
              <a:avLst/>
              <a:gdLst>
                <a:gd name="connsiteX0" fmla="*/ 19 w 59971"/>
                <a:gd name="connsiteY0" fmla="*/ 26460 h 45638"/>
                <a:gd name="connsiteX1" fmla="*/ 28961 w 59971"/>
                <a:gd name="connsiteY1" fmla="*/ 294 h 45638"/>
                <a:gd name="connsiteX2" fmla="*/ 59952 w 59971"/>
                <a:gd name="connsiteY2" fmla="*/ 19179 h 45638"/>
                <a:gd name="connsiteX3" fmla="*/ 31010 w 59971"/>
                <a:gd name="connsiteY3" fmla="*/ 45344 h 45638"/>
                <a:gd name="connsiteX4" fmla="*/ 19 w 59971"/>
                <a:gd name="connsiteY4" fmla="*/ 26460 h 4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8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6" y="6696"/>
                    <a:pt x="59952" y="19179"/>
                  </a:cubicBezTo>
                  <a:cubicBezTo>
                    <a:pt x="60538" y="31661"/>
                    <a:pt x="47556" y="43344"/>
                    <a:pt x="31010" y="45344"/>
                  </a:cubicBezTo>
                  <a:cubicBezTo>
                    <a:pt x="14466" y="47345"/>
                    <a:pt x="605" y="3894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9C716E1-97D5-318E-2EE6-F6A11A1DDAEF}"/>
                </a:ext>
              </a:extLst>
            </p:cNvPr>
            <p:cNvSpPr/>
            <p:nvPr/>
          </p:nvSpPr>
          <p:spPr>
            <a:xfrm>
              <a:off x="4112941" y="5344333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341BD4B-073D-7363-DA95-ADE6B1BD8FB9}"/>
                </a:ext>
              </a:extLst>
            </p:cNvPr>
            <p:cNvSpPr/>
            <p:nvPr/>
          </p:nvSpPr>
          <p:spPr>
            <a:xfrm>
              <a:off x="4298792" y="5502034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61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5C98633-52E7-B3CA-1931-62D2BDD6CA3C}"/>
                </a:ext>
              </a:extLst>
            </p:cNvPr>
            <p:cNvSpPr/>
            <p:nvPr/>
          </p:nvSpPr>
          <p:spPr>
            <a:xfrm rot="-254615">
              <a:off x="3660648" y="543788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99EBE74-C9A0-493C-27D1-5655955E3285}"/>
                </a:ext>
              </a:extLst>
            </p:cNvPr>
            <p:cNvSpPr/>
            <p:nvPr/>
          </p:nvSpPr>
          <p:spPr>
            <a:xfrm>
              <a:off x="3567441" y="5453623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12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BC77216-41ED-7FEA-44CB-41A4256AD0B1}"/>
                </a:ext>
              </a:extLst>
            </p:cNvPr>
            <p:cNvSpPr/>
            <p:nvPr/>
          </p:nvSpPr>
          <p:spPr>
            <a:xfrm rot="-254615">
              <a:off x="3386447" y="5437618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8E5AF6C-555D-F584-5E1C-EB7A915DFA7F}"/>
                </a:ext>
              </a:extLst>
            </p:cNvPr>
            <p:cNvSpPr/>
            <p:nvPr/>
          </p:nvSpPr>
          <p:spPr>
            <a:xfrm>
              <a:off x="3417863" y="5593787"/>
              <a:ext cx="32154" cy="37084"/>
            </a:xfrm>
            <a:custGeom>
              <a:avLst/>
              <a:gdLst>
                <a:gd name="connsiteX0" fmla="*/ 20 w 32154"/>
                <a:gd name="connsiteY0" fmla="*/ 20502 h 37084"/>
                <a:gd name="connsiteX1" fmla="*/ 15247 w 32154"/>
                <a:gd name="connsiteY1" fmla="*/ 98 h 37084"/>
                <a:gd name="connsiteX2" fmla="*/ 32134 w 32154"/>
                <a:gd name="connsiteY2" fmla="*/ 16582 h 37084"/>
                <a:gd name="connsiteX3" fmla="*/ 16907 w 32154"/>
                <a:gd name="connsiteY3" fmla="*/ 36986 h 37084"/>
                <a:gd name="connsiteX4" fmla="*/ 20 w 32154"/>
                <a:gd name="connsiteY4" fmla="*/ 20502 h 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84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73" y="38026"/>
                    <a:pt x="508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DCF4878-6705-C6DA-6CC6-053EB3FAB024}"/>
                </a:ext>
              </a:extLst>
            </p:cNvPr>
            <p:cNvSpPr/>
            <p:nvPr/>
          </p:nvSpPr>
          <p:spPr>
            <a:xfrm>
              <a:off x="3088181" y="5330129"/>
              <a:ext cx="32154" cy="37097"/>
            </a:xfrm>
            <a:custGeom>
              <a:avLst/>
              <a:gdLst>
                <a:gd name="connsiteX0" fmla="*/ 20 w 32154"/>
                <a:gd name="connsiteY0" fmla="*/ 20502 h 37097"/>
                <a:gd name="connsiteX1" fmla="*/ 15247 w 32154"/>
                <a:gd name="connsiteY1" fmla="*/ 98 h 37097"/>
                <a:gd name="connsiteX2" fmla="*/ 32134 w 32154"/>
                <a:gd name="connsiteY2" fmla="*/ 16582 h 37097"/>
                <a:gd name="connsiteX3" fmla="*/ 16907 w 32154"/>
                <a:gd name="connsiteY3" fmla="*/ 36986 h 37097"/>
                <a:gd name="connsiteX4" fmla="*/ 20 w 32154"/>
                <a:gd name="connsiteY4" fmla="*/ 20502 h 3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97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24" y="38106"/>
                    <a:pt x="459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C13C06-2282-3B3B-A920-5E40FEE68CC0}"/>
                </a:ext>
              </a:extLst>
            </p:cNvPr>
            <p:cNvSpPr/>
            <p:nvPr/>
          </p:nvSpPr>
          <p:spPr>
            <a:xfrm rot="-254615">
              <a:off x="3258623" y="542430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24E9258-BB4D-4DCE-6F8B-56FA83916800}"/>
                </a:ext>
              </a:extLst>
            </p:cNvPr>
            <p:cNvSpPr/>
            <p:nvPr/>
          </p:nvSpPr>
          <p:spPr>
            <a:xfrm>
              <a:off x="4232327" y="5425008"/>
              <a:ext cx="34747" cy="40008"/>
            </a:xfrm>
            <a:custGeom>
              <a:avLst/>
              <a:gdLst>
                <a:gd name="connsiteX0" fmla="*/ 23 w 34747"/>
                <a:gd name="connsiteY0" fmla="*/ 22124 h 40008"/>
                <a:gd name="connsiteX1" fmla="*/ 16470 w 34747"/>
                <a:gd name="connsiteY1" fmla="*/ 119 h 40008"/>
                <a:gd name="connsiteX2" fmla="*/ 34724 w 34747"/>
                <a:gd name="connsiteY2" fmla="*/ 17883 h 40008"/>
                <a:gd name="connsiteX3" fmla="*/ 18276 w 34747"/>
                <a:gd name="connsiteY3" fmla="*/ 39888 h 40008"/>
                <a:gd name="connsiteX4" fmla="*/ 23 w 34747"/>
                <a:gd name="connsiteY4" fmla="*/ 22124 h 4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7" h="40008">
                  <a:moveTo>
                    <a:pt x="23" y="22124"/>
                  </a:moveTo>
                  <a:cubicBezTo>
                    <a:pt x="-465" y="11162"/>
                    <a:pt x="6905" y="1239"/>
                    <a:pt x="16470" y="119"/>
                  </a:cubicBezTo>
                  <a:cubicBezTo>
                    <a:pt x="26037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662" y="41088"/>
                    <a:pt x="511" y="3316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44FF06E-A0D4-8FF5-C212-0713DFA868F2}"/>
                </a:ext>
              </a:extLst>
            </p:cNvPr>
            <p:cNvSpPr/>
            <p:nvPr/>
          </p:nvSpPr>
          <p:spPr>
            <a:xfrm>
              <a:off x="3215610" y="5196478"/>
              <a:ext cx="34746" cy="40007"/>
            </a:xfrm>
            <a:custGeom>
              <a:avLst/>
              <a:gdLst>
                <a:gd name="connsiteX0" fmla="*/ 23 w 34746"/>
                <a:gd name="connsiteY0" fmla="*/ 22124 h 40007"/>
                <a:gd name="connsiteX1" fmla="*/ 16470 w 34746"/>
                <a:gd name="connsiteY1" fmla="*/ 119 h 40007"/>
                <a:gd name="connsiteX2" fmla="*/ 34724 w 34746"/>
                <a:gd name="connsiteY2" fmla="*/ 17883 h 40007"/>
                <a:gd name="connsiteX3" fmla="*/ 18276 w 34746"/>
                <a:gd name="connsiteY3" fmla="*/ 39888 h 40007"/>
                <a:gd name="connsiteX4" fmla="*/ 23 w 34746"/>
                <a:gd name="connsiteY4" fmla="*/ 22124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6" h="40007">
                  <a:moveTo>
                    <a:pt x="23" y="22124"/>
                  </a:moveTo>
                  <a:cubicBezTo>
                    <a:pt x="-465" y="11162"/>
                    <a:pt x="6904" y="1239"/>
                    <a:pt x="16470" y="119"/>
                  </a:cubicBezTo>
                  <a:cubicBezTo>
                    <a:pt x="26036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710" y="41088"/>
                    <a:pt x="560" y="3308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EBF71FD-074A-DB6B-1626-256C6A97042C}"/>
                </a:ext>
              </a:extLst>
            </p:cNvPr>
            <p:cNvSpPr/>
            <p:nvPr/>
          </p:nvSpPr>
          <p:spPr>
            <a:xfrm rot="-254615">
              <a:off x="4014259" y="5527799"/>
              <a:ext cx="66768" cy="45771"/>
            </a:xfrm>
            <a:custGeom>
              <a:avLst/>
              <a:gdLst>
                <a:gd name="connsiteX0" fmla="*/ 66769 w 66768"/>
                <a:gd name="connsiteY0" fmla="*/ 22886 h 45771"/>
                <a:gd name="connsiteX1" fmla="*/ 33385 w 66768"/>
                <a:gd name="connsiteY1" fmla="*/ 45772 h 45771"/>
                <a:gd name="connsiteX2" fmla="*/ 0 w 66768"/>
                <a:gd name="connsiteY2" fmla="*/ 22886 h 45771"/>
                <a:gd name="connsiteX3" fmla="*/ 33385 w 66768"/>
                <a:gd name="connsiteY3" fmla="*/ 0 h 45771"/>
                <a:gd name="connsiteX4" fmla="*/ 66769 w 66768"/>
                <a:gd name="connsiteY4" fmla="*/ 22886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68" h="45771">
                  <a:moveTo>
                    <a:pt x="66769" y="22886"/>
                  </a:moveTo>
                  <a:cubicBezTo>
                    <a:pt x="66769" y="35526"/>
                    <a:pt x="51822" y="45772"/>
                    <a:pt x="33385" y="45772"/>
                  </a:cubicBezTo>
                  <a:cubicBezTo>
                    <a:pt x="14947" y="45772"/>
                    <a:pt x="0" y="35526"/>
                    <a:pt x="0" y="22886"/>
                  </a:cubicBezTo>
                  <a:cubicBezTo>
                    <a:pt x="0" y="10246"/>
                    <a:pt x="14947" y="0"/>
                    <a:pt x="33385" y="0"/>
                  </a:cubicBezTo>
                  <a:cubicBezTo>
                    <a:pt x="51822" y="0"/>
                    <a:pt x="66769" y="10246"/>
                    <a:pt x="66769" y="2288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1EC0DDAF-BECB-AC9E-FBA8-01436C07D748}"/>
                </a:ext>
              </a:extLst>
            </p:cNvPr>
            <p:cNvSpPr/>
            <p:nvPr/>
          </p:nvSpPr>
          <p:spPr>
            <a:xfrm>
              <a:off x="3832760" y="5486494"/>
              <a:ext cx="51868" cy="41842"/>
            </a:xfrm>
            <a:custGeom>
              <a:avLst/>
              <a:gdLst>
                <a:gd name="connsiteX0" fmla="*/ 19 w 51868"/>
                <a:gd name="connsiteY0" fmla="*/ 24092 h 41842"/>
                <a:gd name="connsiteX1" fmla="*/ 25007 w 51868"/>
                <a:gd name="connsiteY1" fmla="*/ 247 h 41842"/>
                <a:gd name="connsiteX2" fmla="*/ 51850 w 51868"/>
                <a:gd name="connsiteY2" fmla="*/ 17771 h 41842"/>
                <a:gd name="connsiteX3" fmla="*/ 26861 w 51868"/>
                <a:gd name="connsiteY3" fmla="*/ 41616 h 41842"/>
                <a:gd name="connsiteX4" fmla="*/ 19 w 51868"/>
                <a:gd name="connsiteY4" fmla="*/ 24092 h 4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68" h="41842">
                  <a:moveTo>
                    <a:pt x="19" y="24092"/>
                  </a:moveTo>
                  <a:cubicBezTo>
                    <a:pt x="-519" y="12650"/>
                    <a:pt x="10658" y="2007"/>
                    <a:pt x="25007" y="247"/>
                  </a:cubicBezTo>
                  <a:cubicBezTo>
                    <a:pt x="39307" y="-1514"/>
                    <a:pt x="51313" y="6328"/>
                    <a:pt x="51850" y="17771"/>
                  </a:cubicBezTo>
                  <a:cubicBezTo>
                    <a:pt x="52387" y="29213"/>
                    <a:pt x="41210" y="39856"/>
                    <a:pt x="26861" y="41616"/>
                  </a:cubicBezTo>
                  <a:cubicBezTo>
                    <a:pt x="12562" y="43296"/>
                    <a:pt x="555" y="35455"/>
                    <a:pt x="19" y="2409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1FCB71E-7A62-9EAB-66E8-456082847AD7}"/>
                </a:ext>
              </a:extLst>
            </p:cNvPr>
            <p:cNvSpPr/>
            <p:nvPr/>
          </p:nvSpPr>
          <p:spPr>
            <a:xfrm>
              <a:off x="3727102" y="5377574"/>
              <a:ext cx="86617" cy="52604"/>
            </a:xfrm>
            <a:custGeom>
              <a:avLst/>
              <a:gdLst>
                <a:gd name="connsiteX0" fmla="*/ 12 w 86617"/>
                <a:gd name="connsiteY0" fmla="*/ 33390 h 52604"/>
                <a:gd name="connsiteX1" fmla="*/ 42034 w 86617"/>
                <a:gd name="connsiteY1" fmla="*/ 4264 h 52604"/>
                <a:gd name="connsiteX2" fmla="*/ 86252 w 86617"/>
                <a:gd name="connsiteY2" fmla="*/ 22908 h 52604"/>
                <a:gd name="connsiteX3" fmla="*/ 44230 w 86617"/>
                <a:gd name="connsiteY3" fmla="*/ 52034 h 52604"/>
                <a:gd name="connsiteX4" fmla="*/ 12 w 86617"/>
                <a:gd name="connsiteY4" fmla="*/ 33390 h 5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17" h="52604">
                  <a:moveTo>
                    <a:pt x="12" y="33390"/>
                  </a:moveTo>
                  <a:cubicBezTo>
                    <a:pt x="-573" y="20187"/>
                    <a:pt x="19632" y="17707"/>
                    <a:pt x="42034" y="4264"/>
                  </a:cubicBezTo>
                  <a:cubicBezTo>
                    <a:pt x="59555" y="-6218"/>
                    <a:pt x="80590" y="3624"/>
                    <a:pt x="86252" y="22908"/>
                  </a:cubicBezTo>
                  <a:cubicBezTo>
                    <a:pt x="89717" y="34831"/>
                    <a:pt x="68047" y="49154"/>
                    <a:pt x="44230" y="52034"/>
                  </a:cubicBezTo>
                  <a:cubicBezTo>
                    <a:pt x="20413" y="54915"/>
                    <a:pt x="598" y="46593"/>
                    <a:pt x="12" y="3339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5CCCFA5-1F3C-36EC-C03A-80FC90CC466B}"/>
                </a:ext>
              </a:extLst>
            </p:cNvPr>
            <p:cNvSpPr/>
            <p:nvPr/>
          </p:nvSpPr>
          <p:spPr>
            <a:xfrm>
              <a:off x="3144009" y="5478160"/>
              <a:ext cx="51152" cy="52928"/>
            </a:xfrm>
            <a:custGeom>
              <a:avLst/>
              <a:gdLst>
                <a:gd name="connsiteX0" fmla="*/ 26 w 51152"/>
                <a:gd name="connsiteY0" fmla="*/ 29546 h 52928"/>
                <a:gd name="connsiteX1" fmla="*/ 24380 w 51152"/>
                <a:gd name="connsiteY1" fmla="*/ 179 h 52928"/>
                <a:gd name="connsiteX2" fmla="*/ 51126 w 51152"/>
                <a:gd name="connsiteY2" fmla="*/ 23384 h 52928"/>
                <a:gd name="connsiteX3" fmla="*/ 26772 w 51152"/>
                <a:gd name="connsiteY3" fmla="*/ 52751 h 52928"/>
                <a:gd name="connsiteX4" fmla="*/ 26 w 51152"/>
                <a:gd name="connsiteY4" fmla="*/ 29546 h 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2" h="52928">
                  <a:moveTo>
                    <a:pt x="26" y="29546"/>
                  </a:moveTo>
                  <a:cubicBezTo>
                    <a:pt x="-608" y="15062"/>
                    <a:pt x="10275" y="1860"/>
                    <a:pt x="24380" y="179"/>
                  </a:cubicBezTo>
                  <a:cubicBezTo>
                    <a:pt x="38485" y="-1501"/>
                    <a:pt x="50442" y="8821"/>
                    <a:pt x="51126" y="23384"/>
                  </a:cubicBezTo>
                  <a:cubicBezTo>
                    <a:pt x="51760" y="37867"/>
                    <a:pt x="40877" y="51070"/>
                    <a:pt x="26772" y="52751"/>
                  </a:cubicBezTo>
                  <a:cubicBezTo>
                    <a:pt x="12667" y="54431"/>
                    <a:pt x="661" y="44029"/>
                    <a:pt x="26" y="295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6" name="Graphic 44">
            <a:extLst>
              <a:ext uri="{FF2B5EF4-FFF2-40B4-BE49-F238E27FC236}">
                <a16:creationId xmlns:a16="http://schemas.microsoft.com/office/drawing/2014/main" id="{F2046D4C-5D5E-373B-26A1-C6CAF45F2250}"/>
              </a:ext>
            </a:extLst>
          </p:cNvPr>
          <p:cNvGrpSpPr/>
          <p:nvPr/>
        </p:nvGrpSpPr>
        <p:grpSpPr>
          <a:xfrm flipH="1">
            <a:off x="1909074" y="5529669"/>
            <a:ext cx="1020009" cy="367475"/>
            <a:chOff x="963026" y="5529669"/>
            <a:chExt cx="1020009" cy="367475"/>
          </a:xfrm>
          <a:solidFill>
            <a:srgbClr val="FFFFC3"/>
          </a:solidFill>
        </p:grpSpPr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38D880D-10CF-E160-5E80-DDDE2FC47B95}"/>
                </a:ext>
              </a:extLst>
            </p:cNvPr>
            <p:cNvSpPr/>
            <p:nvPr/>
          </p:nvSpPr>
          <p:spPr>
            <a:xfrm>
              <a:off x="1697851" y="5710342"/>
              <a:ext cx="67307" cy="58348"/>
            </a:xfrm>
            <a:custGeom>
              <a:avLst/>
              <a:gdLst>
                <a:gd name="connsiteX0" fmla="*/ 27 w 67307"/>
                <a:gd name="connsiteY0" fmla="*/ 33256 h 58348"/>
                <a:gd name="connsiteX1" fmla="*/ 32336 w 67307"/>
                <a:gd name="connsiteY1" fmla="*/ 289 h 58348"/>
                <a:gd name="connsiteX2" fmla="*/ 67280 w 67307"/>
                <a:gd name="connsiteY2" fmla="*/ 25094 h 58348"/>
                <a:gd name="connsiteX3" fmla="*/ 34971 w 67307"/>
                <a:gd name="connsiteY3" fmla="*/ 58061 h 58348"/>
                <a:gd name="connsiteX4" fmla="*/ 27 w 67307"/>
                <a:gd name="connsiteY4" fmla="*/ 33256 h 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7" h="58348">
                  <a:moveTo>
                    <a:pt x="27" y="33256"/>
                  </a:moveTo>
                  <a:cubicBezTo>
                    <a:pt x="-706" y="17332"/>
                    <a:pt x="13789" y="2529"/>
                    <a:pt x="32336" y="289"/>
                  </a:cubicBezTo>
                  <a:cubicBezTo>
                    <a:pt x="50882" y="-1952"/>
                    <a:pt x="66549" y="9091"/>
                    <a:pt x="67280" y="25094"/>
                  </a:cubicBezTo>
                  <a:cubicBezTo>
                    <a:pt x="68013" y="41018"/>
                    <a:pt x="53517" y="55821"/>
                    <a:pt x="34971" y="58061"/>
                  </a:cubicBezTo>
                  <a:cubicBezTo>
                    <a:pt x="16376" y="60302"/>
                    <a:pt x="758" y="49179"/>
                    <a:pt x="27" y="3325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DF4880A-00B5-BCEE-2E7A-CDD5923EF679}"/>
                </a:ext>
              </a:extLst>
            </p:cNvPr>
            <p:cNvSpPr/>
            <p:nvPr/>
          </p:nvSpPr>
          <p:spPr>
            <a:xfrm>
              <a:off x="1392963" y="5670746"/>
              <a:ext cx="36315" cy="41919"/>
            </a:xfrm>
            <a:custGeom>
              <a:avLst/>
              <a:gdLst>
                <a:gd name="connsiteX0" fmla="*/ 26 w 36315"/>
                <a:gd name="connsiteY0" fmla="*/ 23160 h 41919"/>
                <a:gd name="connsiteX1" fmla="*/ 17206 w 36315"/>
                <a:gd name="connsiteY1" fmla="*/ 115 h 41919"/>
                <a:gd name="connsiteX2" fmla="*/ 36289 w 36315"/>
                <a:gd name="connsiteY2" fmla="*/ 18759 h 41919"/>
                <a:gd name="connsiteX3" fmla="*/ 19110 w 36315"/>
                <a:gd name="connsiteY3" fmla="*/ 41804 h 41919"/>
                <a:gd name="connsiteX4" fmla="*/ 26 w 36315"/>
                <a:gd name="connsiteY4" fmla="*/ 23160 h 4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5" h="41919">
                  <a:moveTo>
                    <a:pt x="26" y="23160"/>
                  </a:moveTo>
                  <a:cubicBezTo>
                    <a:pt x="-510" y="11638"/>
                    <a:pt x="7201" y="1315"/>
                    <a:pt x="17206" y="115"/>
                  </a:cubicBezTo>
                  <a:cubicBezTo>
                    <a:pt x="27211" y="-1085"/>
                    <a:pt x="35752" y="7237"/>
                    <a:pt x="36289" y="18759"/>
                  </a:cubicBezTo>
                  <a:cubicBezTo>
                    <a:pt x="36826" y="30282"/>
                    <a:pt x="29115" y="40604"/>
                    <a:pt x="19110" y="41804"/>
                  </a:cubicBezTo>
                  <a:cubicBezTo>
                    <a:pt x="9104" y="43005"/>
                    <a:pt x="515" y="34683"/>
                    <a:pt x="26" y="231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779F350-F6FA-7993-99DE-A70B1F1871E5}"/>
                </a:ext>
              </a:extLst>
            </p:cNvPr>
            <p:cNvSpPr/>
            <p:nvPr/>
          </p:nvSpPr>
          <p:spPr>
            <a:xfrm>
              <a:off x="963026" y="5830894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9ED96128-E2BA-EE93-2954-A0B6A674BF2C}"/>
                </a:ext>
              </a:extLst>
            </p:cNvPr>
            <p:cNvSpPr/>
            <p:nvPr/>
          </p:nvSpPr>
          <p:spPr>
            <a:xfrm rot="-254615">
              <a:off x="1206350" y="5659333"/>
              <a:ext cx="51736" cy="45291"/>
            </a:xfrm>
            <a:custGeom>
              <a:avLst/>
              <a:gdLst>
                <a:gd name="connsiteX0" fmla="*/ 51736 w 51736"/>
                <a:gd name="connsiteY0" fmla="*/ 22646 h 45291"/>
                <a:gd name="connsiteX1" fmla="*/ 25868 w 51736"/>
                <a:gd name="connsiteY1" fmla="*/ 45292 h 45291"/>
                <a:gd name="connsiteX2" fmla="*/ 0 w 51736"/>
                <a:gd name="connsiteY2" fmla="*/ 22646 h 45291"/>
                <a:gd name="connsiteX3" fmla="*/ 25868 w 51736"/>
                <a:gd name="connsiteY3" fmla="*/ 0 h 45291"/>
                <a:gd name="connsiteX4" fmla="*/ 51736 w 51736"/>
                <a:gd name="connsiteY4" fmla="*/ 22646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36" h="45291">
                  <a:moveTo>
                    <a:pt x="51736" y="22646"/>
                  </a:moveTo>
                  <a:cubicBezTo>
                    <a:pt x="51736" y="35153"/>
                    <a:pt x="40154" y="45292"/>
                    <a:pt x="25868" y="45292"/>
                  </a:cubicBezTo>
                  <a:cubicBezTo>
                    <a:pt x="11581" y="45292"/>
                    <a:pt x="0" y="35153"/>
                    <a:pt x="0" y="22646"/>
                  </a:cubicBezTo>
                  <a:cubicBezTo>
                    <a:pt x="0" y="10139"/>
                    <a:pt x="11582" y="0"/>
                    <a:pt x="25868" y="0"/>
                  </a:cubicBezTo>
                  <a:cubicBezTo>
                    <a:pt x="40155" y="0"/>
                    <a:pt x="51736" y="10139"/>
                    <a:pt x="51736" y="226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B2444B4B-672E-292E-3361-779E6D57F4ED}"/>
                </a:ext>
              </a:extLst>
            </p:cNvPr>
            <p:cNvSpPr/>
            <p:nvPr/>
          </p:nvSpPr>
          <p:spPr>
            <a:xfrm>
              <a:off x="1536214" y="5699482"/>
              <a:ext cx="67927" cy="51743"/>
            </a:xfrm>
            <a:custGeom>
              <a:avLst/>
              <a:gdLst>
                <a:gd name="connsiteX0" fmla="*/ 20 w 67927"/>
                <a:gd name="connsiteY0" fmla="*/ 30032 h 51743"/>
                <a:gd name="connsiteX1" fmla="*/ 32817 w 67927"/>
                <a:gd name="connsiteY1" fmla="*/ 346 h 51743"/>
                <a:gd name="connsiteX2" fmla="*/ 67908 w 67927"/>
                <a:gd name="connsiteY2" fmla="*/ 21711 h 51743"/>
                <a:gd name="connsiteX3" fmla="*/ 35111 w 67927"/>
                <a:gd name="connsiteY3" fmla="*/ 51397 h 51743"/>
                <a:gd name="connsiteX4" fmla="*/ 20 w 67927"/>
                <a:gd name="connsiteY4" fmla="*/ 30032 h 5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27" h="51743">
                  <a:moveTo>
                    <a:pt x="20" y="30032"/>
                  </a:moveTo>
                  <a:cubicBezTo>
                    <a:pt x="-615" y="15949"/>
                    <a:pt x="14076" y="2666"/>
                    <a:pt x="32817" y="346"/>
                  </a:cubicBezTo>
                  <a:cubicBezTo>
                    <a:pt x="51558" y="-1975"/>
                    <a:pt x="67274" y="7627"/>
                    <a:pt x="67908" y="21711"/>
                  </a:cubicBezTo>
                  <a:cubicBezTo>
                    <a:pt x="68543" y="35794"/>
                    <a:pt x="53852" y="49077"/>
                    <a:pt x="35111" y="51397"/>
                  </a:cubicBezTo>
                  <a:cubicBezTo>
                    <a:pt x="16370" y="53718"/>
                    <a:pt x="654" y="44116"/>
                    <a:pt x="20" y="3003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D29882D-29C4-9CF4-F22F-C3DDAB43486B}"/>
                </a:ext>
              </a:extLst>
            </p:cNvPr>
            <p:cNvSpPr/>
            <p:nvPr/>
          </p:nvSpPr>
          <p:spPr>
            <a:xfrm>
              <a:off x="1786766" y="5630130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CDCE4B7-4F29-7005-F149-0E41DC8829CD}"/>
                </a:ext>
              </a:extLst>
            </p:cNvPr>
            <p:cNvSpPr/>
            <p:nvPr/>
          </p:nvSpPr>
          <p:spPr>
            <a:xfrm>
              <a:off x="1932987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4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7E28C362-D405-64B3-739C-CAD1CA0B2AE4}"/>
                </a:ext>
              </a:extLst>
            </p:cNvPr>
            <p:cNvSpPr/>
            <p:nvPr/>
          </p:nvSpPr>
          <p:spPr>
            <a:xfrm>
              <a:off x="1255859" y="5739594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859B716-233D-CFB0-841D-2BCD2ECB3DCD}"/>
                </a:ext>
              </a:extLst>
            </p:cNvPr>
            <p:cNvSpPr/>
            <p:nvPr/>
          </p:nvSpPr>
          <p:spPr>
            <a:xfrm>
              <a:off x="1150488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4895455-9E8E-6C44-5B58-4BD53E5E0010}"/>
                </a:ext>
              </a:extLst>
            </p:cNvPr>
            <p:cNvSpPr/>
            <p:nvPr/>
          </p:nvSpPr>
          <p:spPr>
            <a:xfrm>
              <a:off x="1506671" y="5552353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A43054A-5BE3-A9F5-6E72-15FB094374C3}"/>
                </a:ext>
              </a:extLst>
            </p:cNvPr>
            <p:cNvSpPr/>
            <p:nvPr/>
          </p:nvSpPr>
          <p:spPr>
            <a:xfrm>
              <a:off x="1592090" y="5581207"/>
              <a:ext cx="36413" cy="42014"/>
            </a:xfrm>
            <a:custGeom>
              <a:avLst/>
              <a:gdLst>
                <a:gd name="connsiteX0" fmla="*/ 26 w 36413"/>
                <a:gd name="connsiteY0" fmla="*/ 23240 h 42014"/>
                <a:gd name="connsiteX1" fmla="*/ 17255 w 36413"/>
                <a:gd name="connsiteY1" fmla="*/ 115 h 42014"/>
                <a:gd name="connsiteX2" fmla="*/ 36387 w 36413"/>
                <a:gd name="connsiteY2" fmla="*/ 18759 h 42014"/>
                <a:gd name="connsiteX3" fmla="*/ 19158 w 36413"/>
                <a:gd name="connsiteY3" fmla="*/ 41884 h 42014"/>
                <a:gd name="connsiteX4" fmla="*/ 26 w 36413"/>
                <a:gd name="connsiteY4" fmla="*/ 23240 h 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13" h="42014">
                  <a:moveTo>
                    <a:pt x="26" y="23240"/>
                  </a:moveTo>
                  <a:cubicBezTo>
                    <a:pt x="-510" y="11718"/>
                    <a:pt x="7201" y="1395"/>
                    <a:pt x="17255" y="115"/>
                  </a:cubicBezTo>
                  <a:cubicBezTo>
                    <a:pt x="27309" y="-1085"/>
                    <a:pt x="35850" y="7237"/>
                    <a:pt x="36387" y="18759"/>
                  </a:cubicBezTo>
                  <a:cubicBezTo>
                    <a:pt x="36923" y="30282"/>
                    <a:pt x="29212" y="40604"/>
                    <a:pt x="19158" y="41884"/>
                  </a:cubicBezTo>
                  <a:cubicBezTo>
                    <a:pt x="9104" y="43165"/>
                    <a:pt x="515" y="34843"/>
                    <a:pt x="26" y="2324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66AB759-FD43-00D8-35FE-8324772D2C65}"/>
                </a:ext>
              </a:extLst>
            </p:cNvPr>
            <p:cNvSpPr/>
            <p:nvPr/>
          </p:nvSpPr>
          <p:spPr>
            <a:xfrm>
              <a:off x="1711856" y="5529669"/>
              <a:ext cx="39297" cy="45387"/>
            </a:xfrm>
            <a:custGeom>
              <a:avLst/>
              <a:gdLst>
                <a:gd name="connsiteX0" fmla="*/ 29 w 39297"/>
                <a:gd name="connsiteY0" fmla="*/ 25087 h 45387"/>
                <a:gd name="connsiteX1" fmla="*/ 18624 w 39297"/>
                <a:gd name="connsiteY1" fmla="*/ 122 h 45387"/>
                <a:gd name="connsiteX2" fmla="*/ 39269 w 39297"/>
                <a:gd name="connsiteY2" fmla="*/ 20286 h 45387"/>
                <a:gd name="connsiteX3" fmla="*/ 20674 w 39297"/>
                <a:gd name="connsiteY3" fmla="*/ 45252 h 45387"/>
                <a:gd name="connsiteX4" fmla="*/ 29 w 39297"/>
                <a:gd name="connsiteY4" fmla="*/ 25087 h 4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97" h="45387">
                  <a:moveTo>
                    <a:pt x="29" y="25087"/>
                  </a:moveTo>
                  <a:cubicBezTo>
                    <a:pt x="-557" y="12604"/>
                    <a:pt x="7789" y="1482"/>
                    <a:pt x="18624" y="122"/>
                  </a:cubicBezTo>
                  <a:cubicBezTo>
                    <a:pt x="29459" y="-1159"/>
                    <a:pt x="38732" y="7803"/>
                    <a:pt x="39269" y="20286"/>
                  </a:cubicBezTo>
                  <a:cubicBezTo>
                    <a:pt x="39854" y="32769"/>
                    <a:pt x="31508" y="43891"/>
                    <a:pt x="20674" y="45252"/>
                  </a:cubicBezTo>
                  <a:cubicBezTo>
                    <a:pt x="9839" y="46612"/>
                    <a:pt x="615" y="37570"/>
                    <a:pt x="29" y="2508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FA3D8F3-24A2-38DE-E604-99977FAB4BF0}"/>
                </a:ext>
              </a:extLst>
            </p:cNvPr>
            <p:cNvSpPr/>
            <p:nvPr/>
          </p:nvSpPr>
          <p:spPr>
            <a:xfrm>
              <a:off x="1678777" y="5844566"/>
              <a:ext cx="75391" cy="52577"/>
            </a:xfrm>
            <a:custGeom>
              <a:avLst/>
              <a:gdLst>
                <a:gd name="connsiteX0" fmla="*/ 18 w 75391"/>
                <a:gd name="connsiteY0" fmla="*/ 30900 h 52577"/>
                <a:gd name="connsiteX1" fmla="*/ 36524 w 75391"/>
                <a:gd name="connsiteY1" fmla="*/ 414 h 52577"/>
                <a:gd name="connsiteX2" fmla="*/ 75374 w 75391"/>
                <a:gd name="connsiteY2" fmla="*/ 21698 h 52577"/>
                <a:gd name="connsiteX3" fmla="*/ 38867 w 75391"/>
                <a:gd name="connsiteY3" fmla="*/ 52185 h 52577"/>
                <a:gd name="connsiteX4" fmla="*/ 18 w 75391"/>
                <a:gd name="connsiteY4" fmla="*/ 30900 h 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1" h="52577">
                  <a:moveTo>
                    <a:pt x="18" y="30900"/>
                  </a:moveTo>
                  <a:cubicBezTo>
                    <a:pt x="-617" y="16577"/>
                    <a:pt x="15733" y="2974"/>
                    <a:pt x="36524" y="414"/>
                  </a:cubicBezTo>
                  <a:cubicBezTo>
                    <a:pt x="57364" y="-2147"/>
                    <a:pt x="74739" y="7455"/>
                    <a:pt x="75374" y="21698"/>
                  </a:cubicBezTo>
                  <a:cubicBezTo>
                    <a:pt x="76008" y="36021"/>
                    <a:pt x="59658" y="49624"/>
                    <a:pt x="38867" y="52185"/>
                  </a:cubicBezTo>
                  <a:cubicBezTo>
                    <a:pt x="18076" y="54665"/>
                    <a:pt x="652" y="45143"/>
                    <a:pt x="18" y="3090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1D97907-AE4B-A984-1E06-88DCAB04A6AF}"/>
                </a:ext>
              </a:extLst>
            </p:cNvPr>
            <p:cNvSpPr/>
            <p:nvPr/>
          </p:nvSpPr>
          <p:spPr>
            <a:xfrm>
              <a:off x="1426011" y="5811011"/>
              <a:ext cx="58752" cy="47372"/>
            </a:xfrm>
            <a:custGeom>
              <a:avLst/>
              <a:gdLst>
                <a:gd name="connsiteX0" fmla="*/ 20 w 58752"/>
                <a:gd name="connsiteY0" fmla="*/ 27247 h 47372"/>
                <a:gd name="connsiteX1" fmla="*/ 28327 w 58752"/>
                <a:gd name="connsiteY1" fmla="*/ 281 h 47372"/>
                <a:gd name="connsiteX2" fmla="*/ 58732 w 58752"/>
                <a:gd name="connsiteY2" fmla="*/ 20126 h 47372"/>
                <a:gd name="connsiteX3" fmla="*/ 30425 w 58752"/>
                <a:gd name="connsiteY3" fmla="*/ 47092 h 47372"/>
                <a:gd name="connsiteX4" fmla="*/ 20 w 58752"/>
                <a:gd name="connsiteY4" fmla="*/ 27247 h 4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2" h="47372">
                  <a:moveTo>
                    <a:pt x="20" y="27247"/>
                  </a:moveTo>
                  <a:cubicBezTo>
                    <a:pt x="-566" y="14284"/>
                    <a:pt x="12074" y="2202"/>
                    <a:pt x="28327" y="281"/>
                  </a:cubicBezTo>
                  <a:cubicBezTo>
                    <a:pt x="44530" y="-1719"/>
                    <a:pt x="58147" y="7163"/>
                    <a:pt x="58732" y="20126"/>
                  </a:cubicBezTo>
                  <a:cubicBezTo>
                    <a:pt x="59318" y="33089"/>
                    <a:pt x="46678" y="45171"/>
                    <a:pt x="30425" y="47092"/>
                  </a:cubicBezTo>
                  <a:cubicBezTo>
                    <a:pt x="14222" y="49092"/>
                    <a:pt x="605" y="40210"/>
                    <a:pt x="20" y="272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1" name="Graphic 250">
            <a:extLst>
              <a:ext uri="{FF2B5EF4-FFF2-40B4-BE49-F238E27FC236}">
                <a16:creationId xmlns:a16="http://schemas.microsoft.com/office/drawing/2014/main" id="{FE6089E3-CF35-F52A-2919-2BFC026179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2703" y="393755"/>
            <a:ext cx="4312593" cy="2495550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6AC7983C-AEB7-C7FC-4159-B81642A15E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51" y="545674"/>
            <a:ext cx="1168595" cy="1168595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29D3B0F4-E477-D79F-5D65-76638E8363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54947"/>
            <a:ext cx="1061107" cy="106110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6F695AC1-9BF0-0169-6231-23EBD047B09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465">
            <a:off x="2536071" y="1480932"/>
            <a:ext cx="1127571" cy="112757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451213EB-39A0-4280-39A5-03375FAB5E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12" y="5085116"/>
            <a:ext cx="647700" cy="904875"/>
          </a:xfrm>
          <a:prstGeom prst="rect">
            <a:avLst/>
          </a:prstGeom>
        </p:spPr>
      </p:pic>
      <p:pic>
        <p:nvPicPr>
          <p:cNvPr id="256" name="Picture 255">
            <a:hlinkClick r:id="rId14" action="ppaction://hlinksldjump"/>
            <a:extLst>
              <a:ext uri="{FF2B5EF4-FFF2-40B4-BE49-F238E27FC236}">
                <a16:creationId xmlns:a16="http://schemas.microsoft.com/office/drawing/2014/main" id="{1DD956C5-A354-EC64-9B2C-7E1EAD1468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257" name="vuidehoc">
            <a:hlinkClick r:id="" action="ppaction://media"/>
            <a:extLst>
              <a:ext uri="{FF2B5EF4-FFF2-40B4-BE49-F238E27FC236}">
                <a16:creationId xmlns:a16="http://schemas.microsoft.com/office/drawing/2014/main" id="{283BE92E-C7CC-3E9E-3715-3F6EC5DA1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78DA961-1DB0-3CE2-3761-F3D8E04CC58E}"/>
              </a:ext>
            </a:extLst>
          </p:cNvPr>
          <p:cNvCxnSpPr>
            <a:cxnSpLocks/>
          </p:cNvCxnSpPr>
          <p:nvPr/>
        </p:nvCxnSpPr>
        <p:spPr>
          <a:xfrm>
            <a:off x="1143654" y="1843087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228C690-0639-4B43-56EF-D6237C8D3A87}"/>
              </a:ext>
            </a:extLst>
          </p:cNvPr>
          <p:cNvGrpSpPr/>
          <p:nvPr/>
        </p:nvGrpSpPr>
        <p:grpSpPr>
          <a:xfrm>
            <a:off x="236022" y="2341720"/>
            <a:ext cx="1273739" cy="1269467"/>
            <a:chOff x="236022" y="2341720"/>
            <a:chExt cx="1273739" cy="1269467"/>
          </a:xfrm>
        </p:grpSpPr>
        <p:pic>
          <p:nvPicPr>
            <p:cNvPr id="260" name="Graphic 259">
              <a:extLst>
                <a:ext uri="{FF2B5EF4-FFF2-40B4-BE49-F238E27FC236}">
                  <a16:creationId xmlns:a16="http://schemas.microsoft.com/office/drawing/2014/main" id="{AF9D972A-32B7-68B8-5660-68FC06408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20949182">
              <a:off x="236022" y="2341720"/>
              <a:ext cx="1269467" cy="1269467"/>
            </a:xfrm>
            <a:prstGeom prst="rect">
              <a:avLst/>
            </a:prstGeom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D236E51-2054-3066-DDB2-3C9BCD16AE79}"/>
                </a:ext>
              </a:extLst>
            </p:cNvPr>
            <p:cNvSpPr txBox="1"/>
            <p:nvPr/>
          </p:nvSpPr>
          <p:spPr>
            <a:xfrm rot="1381839">
              <a:off x="261532" y="27573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Lật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4B71B751-D7C3-2C86-323E-2E811A8E408C}"/>
              </a:ext>
            </a:extLst>
          </p:cNvPr>
          <p:cNvCxnSpPr>
            <a:cxnSpLocks/>
          </p:cNvCxnSpPr>
          <p:nvPr/>
        </p:nvCxnSpPr>
        <p:spPr>
          <a:xfrm>
            <a:off x="1804054" y="1648027"/>
            <a:ext cx="0" cy="16158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618B40A-08CB-A927-CA72-F01157C1CAEC}"/>
              </a:ext>
            </a:extLst>
          </p:cNvPr>
          <p:cNvGrpSpPr/>
          <p:nvPr/>
        </p:nvGrpSpPr>
        <p:grpSpPr>
          <a:xfrm rot="663374">
            <a:off x="1021476" y="3064910"/>
            <a:ext cx="1438275" cy="1438275"/>
            <a:chOff x="1002426" y="3445910"/>
            <a:chExt cx="1438275" cy="1438275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0B10700E-BBCF-D913-F3AF-2D52629C1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8678296">
              <a:off x="1002426" y="3445910"/>
              <a:ext cx="1438275" cy="1438275"/>
            </a:xfrm>
            <a:prstGeom prst="rect">
              <a:avLst/>
            </a:prstGeom>
          </p:spPr>
        </p:pic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A9C7D1D-783B-B1DE-6C4E-30237F91A73A}"/>
                </a:ext>
              </a:extLst>
            </p:cNvPr>
            <p:cNvSpPr txBox="1"/>
            <p:nvPr/>
          </p:nvSpPr>
          <p:spPr>
            <a:xfrm>
              <a:off x="1090324" y="40104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mảnh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F169A71C-43C4-9B09-A7C4-B3BFD489F1E2}"/>
              </a:ext>
            </a:extLst>
          </p:cNvPr>
          <p:cNvCxnSpPr>
            <a:cxnSpLocks/>
          </p:cNvCxnSpPr>
          <p:nvPr/>
        </p:nvCxnSpPr>
        <p:spPr>
          <a:xfrm>
            <a:off x="3094315" y="2384890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C4CA7CAD-46DA-CE94-5C57-D88BB8DD3EAD}"/>
              </a:ext>
            </a:extLst>
          </p:cNvPr>
          <p:cNvGrpSpPr/>
          <p:nvPr/>
        </p:nvGrpSpPr>
        <p:grpSpPr>
          <a:xfrm>
            <a:off x="2480836" y="3230508"/>
            <a:ext cx="1476375" cy="1476375"/>
            <a:chOff x="2480836" y="3230508"/>
            <a:chExt cx="1476375" cy="1476375"/>
          </a:xfrm>
        </p:grpSpPr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C4A3DA8C-AF78-767C-0F8B-65A45529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7473707">
              <a:off x="2480836" y="3230508"/>
              <a:ext cx="1476375" cy="1476375"/>
            </a:xfrm>
            <a:prstGeom prst="rect">
              <a:avLst/>
            </a:prstGeom>
          </p:spPr>
        </p:pic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261AFD0-3B2B-2084-AB27-9BB0745DC0B8}"/>
                </a:ext>
              </a:extLst>
            </p:cNvPr>
            <p:cNvSpPr txBox="1"/>
            <p:nvPr/>
          </p:nvSpPr>
          <p:spPr>
            <a:xfrm rot="20776468">
              <a:off x="2542671" y="359356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ghép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270" name="Picture 269">
            <a:extLst>
              <a:ext uri="{FF2B5EF4-FFF2-40B4-BE49-F238E27FC236}">
                <a16:creationId xmlns:a16="http://schemas.microsoft.com/office/drawing/2014/main" id="{29332CF9-6DEE-A885-7AFF-D8FECBF9FD7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9D758A-F02B-34FB-5EB0-41D640D5E866}"/>
              </a:ext>
            </a:extLst>
          </p:cNvPr>
          <p:cNvSpPr/>
          <p:nvPr/>
        </p:nvSpPr>
        <p:spPr>
          <a:xfrm>
            <a:off x="4305959" y="738002"/>
            <a:ext cx="7564229" cy="5282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4" name="den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45893"/>
          </a:xfrm>
          <a:prstGeom prst="rect">
            <a:avLst/>
          </a:prstGeom>
        </p:spPr>
      </p:pic>
      <p:pic>
        <p:nvPicPr>
          <p:cNvPr id="127" name="den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128" name="den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71485"/>
            <a:ext cx="2639810" cy="2639810"/>
          </a:xfrm>
          <a:prstGeom prst="rect">
            <a:avLst/>
          </a:prstGeom>
        </p:spPr>
      </p:pic>
      <p:pic>
        <p:nvPicPr>
          <p:cNvPr id="129" name="den6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994" y="3018790"/>
            <a:ext cx="2651990" cy="2651990"/>
          </a:xfrm>
          <a:prstGeom prst="rect">
            <a:avLst/>
          </a:prstGeom>
        </p:spPr>
      </p:pic>
      <p:pic>
        <p:nvPicPr>
          <p:cNvPr id="159" name="Picture 158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35" action="ppaction://hlinksldjump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39810"/>
          </a:xfrm>
          <a:prstGeom prst="rect">
            <a:avLst/>
          </a:prstGeom>
        </p:spPr>
      </p:pic>
      <p:pic>
        <p:nvPicPr>
          <p:cNvPr id="142" name="mau4">
            <a:hlinkClick r:id="rId37" action="ppaction://hlinksldjump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143" name="mau5">
            <a:hlinkClick r:id="rId39" action="ppaction://hlinksldjump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81011"/>
            <a:ext cx="2633741" cy="2639810"/>
          </a:xfrm>
          <a:prstGeom prst="rect">
            <a:avLst/>
          </a:prstGeom>
        </p:spPr>
      </p:pic>
      <p:pic>
        <p:nvPicPr>
          <p:cNvPr id="144" name="mau6">
            <a:hlinkClick r:id="rId41" action="ppaction://hlinksldjump"/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994" y="3018790"/>
            <a:ext cx="2651990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58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470B91-094B-D0A0-C5C3-B64206F33ADD}"/>
              </a:ext>
            </a:extLst>
          </p:cNvPr>
          <p:cNvGrpSpPr/>
          <p:nvPr/>
        </p:nvGrpSpPr>
        <p:grpSpPr>
          <a:xfrm>
            <a:off x="642216" y="769103"/>
            <a:ext cx="6901584" cy="2772629"/>
            <a:chOff x="1284987" y="410279"/>
            <a:chExt cx="7188715" cy="277262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6F47B7-ED5A-94B7-4B0F-8B7027A6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84987" y="410279"/>
              <a:ext cx="7188715" cy="277262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19EF00-DA3A-2070-5649-E8911E3BC7B5}"/>
                </a:ext>
              </a:extLst>
            </p:cNvPr>
            <p:cNvSpPr txBox="1"/>
            <p:nvPr/>
          </p:nvSpPr>
          <p:spPr>
            <a:xfrm>
              <a:off x="1662491" y="965597"/>
              <a:ext cx="6193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lang="en-US" sz="24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1: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thẻ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đánh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dấu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cần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bao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nhiêu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liệu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dụng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cụ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F844CC-D283-C44E-E17F-D3C6CF3CB818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918D406-E323-B121-2016-AFC998F1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B1CD744-AC57-73AD-9BFB-9C15DDE5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DDA53BD-A2DD-42C4-12F4-7F29E69A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F82F06B-086A-927B-33DB-A10A212376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AE47123F-5743-0A59-CC45-4EA91D401B36}"/>
              </a:ext>
            </a:extLst>
          </p:cNvPr>
          <p:cNvSpPr/>
          <p:nvPr/>
        </p:nvSpPr>
        <p:spPr>
          <a:xfrm>
            <a:off x="4008710" y="5649502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4C1A03E-CD6D-8CEC-7EE0-591026D5CEE2}"/>
              </a:ext>
            </a:extLst>
          </p:cNvPr>
          <p:cNvSpPr/>
          <p:nvPr/>
        </p:nvSpPr>
        <p:spPr>
          <a:xfrm>
            <a:off x="3996087" y="3946699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5E5BABE-173E-6F35-E2AF-91120A075F45}"/>
              </a:ext>
            </a:extLst>
          </p:cNvPr>
          <p:cNvSpPr/>
          <p:nvPr/>
        </p:nvSpPr>
        <p:spPr>
          <a:xfrm>
            <a:off x="3996087" y="3022119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1358B75-38B0-8BE3-10FB-F67C2AEFF92E}"/>
              </a:ext>
            </a:extLst>
          </p:cNvPr>
          <p:cNvSpPr/>
          <p:nvPr/>
        </p:nvSpPr>
        <p:spPr>
          <a:xfrm>
            <a:off x="3996087" y="4809678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DA6191-3DB3-5F24-EF9D-929515DB2BC2}"/>
              </a:ext>
            </a:extLst>
          </p:cNvPr>
          <p:cNvSpPr txBox="1"/>
          <p:nvPr/>
        </p:nvSpPr>
        <p:spPr>
          <a:xfrm>
            <a:off x="4123010" y="572570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71A2DAD-5CDD-AD13-C558-2A3AA137CA5B}"/>
              </a:ext>
            </a:extLst>
          </p:cNvPr>
          <p:cNvSpPr txBox="1"/>
          <p:nvPr/>
        </p:nvSpPr>
        <p:spPr>
          <a:xfrm>
            <a:off x="4110387" y="488587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2C9CF3-7AAE-65A3-5268-059932CA6866}"/>
              </a:ext>
            </a:extLst>
          </p:cNvPr>
          <p:cNvSpPr txBox="1"/>
          <p:nvPr/>
        </p:nvSpPr>
        <p:spPr>
          <a:xfrm>
            <a:off x="4110387" y="402798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BAB6F7-F387-DA15-A7E7-C5B2D3302A9A}"/>
              </a:ext>
            </a:extLst>
          </p:cNvPr>
          <p:cNvSpPr txBox="1"/>
          <p:nvPr/>
        </p:nvSpPr>
        <p:spPr>
          <a:xfrm>
            <a:off x="4110387" y="309831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BD5AC40-5B6E-0C30-27A5-DA56A16C03B4}"/>
              </a:ext>
            </a:extLst>
          </p:cNvPr>
          <p:cNvSpPr txBox="1"/>
          <p:nvPr/>
        </p:nvSpPr>
        <p:spPr>
          <a:xfrm>
            <a:off x="4846230" y="5787257"/>
            <a:ext cx="3373271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Sáu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liệu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cụ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4A58BB-0374-2941-1467-7B55D48F4239}"/>
              </a:ext>
            </a:extLst>
          </p:cNvPr>
          <p:cNvSpPr txBox="1"/>
          <p:nvPr/>
        </p:nvSpPr>
        <p:spPr>
          <a:xfrm>
            <a:off x="4837078" y="3141622"/>
            <a:ext cx="3373272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Tám vật liệu và dụng cụ.</a:t>
            </a:r>
            <a:endParaRPr lang="en-US" sz="2000" kern="1200" dirty="0" err="1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54D9CC-A61B-8749-997D-13241E6A541A}"/>
              </a:ext>
            </a:extLst>
          </p:cNvPr>
          <p:cNvSpPr txBox="1"/>
          <p:nvPr/>
        </p:nvSpPr>
        <p:spPr>
          <a:xfrm>
            <a:off x="4824376" y="4127826"/>
            <a:ext cx="3373271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Năm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liệu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cụ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459DC6B-65B6-F3FD-EEC3-6FCB0C33CE85}"/>
              </a:ext>
            </a:extLst>
          </p:cNvPr>
          <p:cNvSpPr txBox="1"/>
          <p:nvPr/>
        </p:nvSpPr>
        <p:spPr>
          <a:xfrm>
            <a:off x="4837078" y="4969753"/>
            <a:ext cx="3380818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Bốn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liệu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cụ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pic>
        <p:nvPicPr>
          <p:cNvPr id="43" name="Picture 42" descr="tich.png">
            <a:extLst>
              <a:ext uri="{FF2B5EF4-FFF2-40B4-BE49-F238E27FC236}">
                <a16:creationId xmlns:a16="http://schemas.microsoft.com/office/drawing/2014/main" id="{EFCCB0D6-E550-E4D5-E0A0-D6AF8163F0E1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328166" y="5649502"/>
            <a:ext cx="723900" cy="723900"/>
          </a:xfrm>
          <a:prstGeom prst="rect">
            <a:avLst/>
          </a:prstGeom>
        </p:spPr>
      </p:pic>
      <p:pic>
        <p:nvPicPr>
          <p:cNvPr id="44" name="Picture 43" descr="sai.png">
            <a:extLst>
              <a:ext uri="{FF2B5EF4-FFF2-40B4-BE49-F238E27FC236}">
                <a16:creationId xmlns:a16="http://schemas.microsoft.com/office/drawing/2014/main" id="{BDE4804E-DE58-FBB0-D153-5A599D1A76F8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387635" y="3141622"/>
            <a:ext cx="533400" cy="533400"/>
          </a:xfrm>
          <a:prstGeom prst="rect">
            <a:avLst/>
          </a:prstGeom>
        </p:spPr>
      </p:pic>
      <p:pic>
        <p:nvPicPr>
          <p:cNvPr id="45" name="Picture 44" descr="sai.png">
            <a:extLst>
              <a:ext uri="{FF2B5EF4-FFF2-40B4-BE49-F238E27FC236}">
                <a16:creationId xmlns:a16="http://schemas.microsoft.com/office/drawing/2014/main" id="{0E7972BF-9D96-2B94-B7CD-23726A70DA1F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387635" y="4071292"/>
            <a:ext cx="533400" cy="533400"/>
          </a:xfrm>
          <a:prstGeom prst="rect">
            <a:avLst/>
          </a:prstGeom>
        </p:spPr>
      </p:pic>
      <p:pic>
        <p:nvPicPr>
          <p:cNvPr id="47" name="Picture 46" descr="sai.png">
            <a:extLst>
              <a:ext uri="{FF2B5EF4-FFF2-40B4-BE49-F238E27FC236}">
                <a16:creationId xmlns:a16="http://schemas.microsoft.com/office/drawing/2014/main" id="{E2E8C0E0-B844-7189-A702-8FE3BA5E19B6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387635" y="4929181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 animBg="1"/>
      <p:bldP spid="40" grpId="0" animBg="1"/>
      <p:bldP spid="41" grpId="0" animBg="1"/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AC044A6-3BF1-B9F1-6AB9-24CE00EAA6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3923EE3-2B8B-CE92-02A2-52C70E6AC9EF}"/>
              </a:ext>
            </a:extLst>
          </p:cNvPr>
          <p:cNvGrpSpPr/>
          <p:nvPr/>
        </p:nvGrpSpPr>
        <p:grpSpPr>
          <a:xfrm>
            <a:off x="183656" y="4205477"/>
            <a:ext cx="2368982" cy="2415754"/>
            <a:chOff x="192357" y="4793336"/>
            <a:chExt cx="2368982" cy="241575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560702CC-0936-60FB-9E4D-03C38528B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DBC098A-2480-2610-2F5F-2B6E5F294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0E84E59-5D40-FEB2-8BCC-4A38C21EE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46" name="Picture 4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34B6BD-532B-2959-F67F-1A1BE1AF1F5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D5D8050-4D20-7D6B-582E-DFD5C8DB2C55}"/>
              </a:ext>
            </a:extLst>
          </p:cNvPr>
          <p:cNvGrpSpPr/>
          <p:nvPr/>
        </p:nvGrpSpPr>
        <p:grpSpPr>
          <a:xfrm>
            <a:off x="642216" y="769103"/>
            <a:ext cx="6901584" cy="2772629"/>
            <a:chOff x="1284987" y="410279"/>
            <a:chExt cx="7188715" cy="2772629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58DBEA65-D8E8-889D-1291-9AE21484E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84987" y="410279"/>
              <a:ext cx="7188715" cy="277262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642B3E-6973-6842-B07F-E55DAD8A147E}"/>
                </a:ext>
              </a:extLst>
            </p:cNvPr>
            <p:cNvSpPr txBox="1"/>
            <p:nvPr/>
          </p:nvSpPr>
          <p:spPr>
            <a:xfrm>
              <a:off x="1662491" y="965597"/>
              <a:ext cx="6193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2: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làm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thẻ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đánh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dấu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bằng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giấy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thì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cần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cắt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giấy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CA6FE99B-8323-A9A9-277D-42A45D1F2F40}"/>
              </a:ext>
            </a:extLst>
          </p:cNvPr>
          <p:cNvSpPr/>
          <p:nvPr/>
        </p:nvSpPr>
        <p:spPr>
          <a:xfrm>
            <a:off x="5501300" y="3192526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C1F005A-99E1-C15E-A0E0-4269D414250C}"/>
              </a:ext>
            </a:extLst>
          </p:cNvPr>
          <p:cNvSpPr/>
          <p:nvPr/>
        </p:nvSpPr>
        <p:spPr>
          <a:xfrm>
            <a:off x="5501300" y="4995217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C8ADA1B-56E9-E5ED-F7FE-254CB8DDC4DE}"/>
              </a:ext>
            </a:extLst>
          </p:cNvPr>
          <p:cNvSpPr/>
          <p:nvPr/>
        </p:nvSpPr>
        <p:spPr>
          <a:xfrm>
            <a:off x="5501300" y="4070637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36EF44F-98F4-4F4C-8FAA-2ECE9791733F}"/>
              </a:ext>
            </a:extLst>
          </p:cNvPr>
          <p:cNvSpPr/>
          <p:nvPr/>
        </p:nvSpPr>
        <p:spPr>
          <a:xfrm>
            <a:off x="5501300" y="5858196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2EB7C1-DBD1-A7B9-3D5C-C010BE2EF1DD}"/>
              </a:ext>
            </a:extLst>
          </p:cNvPr>
          <p:cNvSpPr txBox="1"/>
          <p:nvPr/>
        </p:nvSpPr>
        <p:spPr>
          <a:xfrm>
            <a:off x="5615600" y="326872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EF044F-BFBA-B1F4-1699-91620149D791}"/>
              </a:ext>
            </a:extLst>
          </p:cNvPr>
          <p:cNvSpPr txBox="1"/>
          <p:nvPr/>
        </p:nvSpPr>
        <p:spPr>
          <a:xfrm>
            <a:off x="5615600" y="593439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6CEDE0-8002-14A7-419C-09FCFF32908F}"/>
              </a:ext>
            </a:extLst>
          </p:cNvPr>
          <p:cNvSpPr txBox="1"/>
          <p:nvPr/>
        </p:nvSpPr>
        <p:spPr>
          <a:xfrm>
            <a:off x="5615600" y="507650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2314DF-BB59-FF79-1FC8-DDFD0121A3E2}"/>
              </a:ext>
            </a:extLst>
          </p:cNvPr>
          <p:cNvSpPr txBox="1"/>
          <p:nvPr/>
        </p:nvSpPr>
        <p:spPr>
          <a:xfrm>
            <a:off x="5615600" y="414683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43F460-0B6F-184E-C279-6B4534280789}"/>
              </a:ext>
            </a:extLst>
          </p:cNvPr>
          <p:cNvSpPr txBox="1"/>
          <p:nvPr/>
        </p:nvSpPr>
        <p:spPr>
          <a:xfrm>
            <a:off x="6351443" y="3341677"/>
            <a:ext cx="212225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 vuông.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A24E82-61F6-BC23-3731-77F11624D753}"/>
              </a:ext>
            </a:extLst>
          </p:cNvPr>
          <p:cNvSpPr txBox="1"/>
          <p:nvPr/>
        </p:nvSpPr>
        <p:spPr>
          <a:xfrm>
            <a:off x="6342291" y="4190140"/>
            <a:ext cx="2122260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 bình hành.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49315F-E934-184D-E6F5-B00B16BF58A6}"/>
              </a:ext>
            </a:extLst>
          </p:cNvPr>
          <p:cNvSpPr txBox="1"/>
          <p:nvPr/>
        </p:nvSpPr>
        <p:spPr>
          <a:xfrm>
            <a:off x="6342290" y="5103440"/>
            <a:ext cx="212225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 tròn.</a:t>
            </a:r>
            <a:endParaRPr lang="en-US" sz="2000" kern="1200" dirty="0" err="1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FCFD35-DBE8-20BB-1D8B-341CD8D5D4E5}"/>
              </a:ext>
            </a:extLst>
          </p:cNvPr>
          <p:cNvSpPr txBox="1"/>
          <p:nvPr/>
        </p:nvSpPr>
        <p:spPr>
          <a:xfrm>
            <a:off x="6342290" y="6018271"/>
            <a:ext cx="2127007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 tam giác.</a:t>
            </a:r>
            <a:endParaRPr lang="en-US" sz="2000" kern="1200" dirty="0" err="1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3" name="Picture 32" descr="tich.png">
            <a:extLst>
              <a:ext uri="{FF2B5EF4-FFF2-40B4-BE49-F238E27FC236}">
                <a16:creationId xmlns:a16="http://schemas.microsoft.com/office/drawing/2014/main" id="{6FF1F370-C93E-79BA-2D53-745271C6FBF1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687666" y="3161973"/>
            <a:ext cx="723900" cy="723900"/>
          </a:xfrm>
          <a:prstGeom prst="rect">
            <a:avLst/>
          </a:prstGeom>
        </p:spPr>
      </p:pic>
      <p:pic>
        <p:nvPicPr>
          <p:cNvPr id="34" name="Picture 33" descr="sai.png">
            <a:extLst>
              <a:ext uri="{FF2B5EF4-FFF2-40B4-BE49-F238E27FC236}">
                <a16:creationId xmlns:a16="http://schemas.microsoft.com/office/drawing/2014/main" id="{DA399E57-9323-D81D-D5DF-09537C101420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687666" y="4262339"/>
            <a:ext cx="533400" cy="533400"/>
          </a:xfrm>
          <a:prstGeom prst="rect">
            <a:avLst/>
          </a:prstGeom>
        </p:spPr>
      </p:pic>
      <p:pic>
        <p:nvPicPr>
          <p:cNvPr id="35" name="Picture 34" descr="sai.png">
            <a:extLst>
              <a:ext uri="{FF2B5EF4-FFF2-40B4-BE49-F238E27FC236}">
                <a16:creationId xmlns:a16="http://schemas.microsoft.com/office/drawing/2014/main" id="{B98A927B-99A6-6214-3298-45A4D8365089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687666" y="5192009"/>
            <a:ext cx="533400" cy="5334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E5F3B814-00D2-AB21-82B3-C9117A5AF2DB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687666" y="6049898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C85E5B3-0D3F-FC24-40E9-C3AF2E19B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09020" y="-442166"/>
            <a:ext cx="12351485" cy="7547142"/>
          </a:xfrm>
          <a:prstGeom prst="rect">
            <a:avLst/>
          </a:prstGeom>
        </p:spPr>
      </p:pic>
      <p:pic>
        <p:nvPicPr>
          <p:cNvPr id="13" name="Picture 12">
            <a:hlinkClick r:id="rId7" action="ppaction://hlinksldjump"/>
            <a:extLst>
              <a:ext uri="{FF2B5EF4-FFF2-40B4-BE49-F238E27FC236}">
                <a16:creationId xmlns:a16="http://schemas.microsoft.com/office/drawing/2014/main" id="{29C989CA-1BAB-F72D-9596-BC4745C54A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9BAA598-70A5-E9F2-DE02-D1754BBC06CA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1B2E32E-8687-338E-B9B2-25DD50062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27780941-6980-C597-DA1D-FBB65BD51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4947C8B0-B342-00A0-E9BC-5B66C7B4C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ACA58A4-79C5-AD06-DCA2-DFC535CBE2D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54BFB1F-A7BD-E05D-C40A-D005471028DA}"/>
              </a:ext>
            </a:extLst>
          </p:cNvPr>
          <p:cNvGrpSpPr/>
          <p:nvPr/>
        </p:nvGrpSpPr>
        <p:grpSpPr>
          <a:xfrm>
            <a:off x="642216" y="769103"/>
            <a:ext cx="6901584" cy="2772629"/>
            <a:chOff x="1284987" y="410279"/>
            <a:chExt cx="7188715" cy="277262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ED219C5-2D63-580A-5F84-6F350638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84987" y="410279"/>
              <a:ext cx="7188715" cy="277262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5718D54-4D4D-AEB1-AA46-47E905D85A8F}"/>
                </a:ext>
              </a:extLst>
            </p:cNvPr>
            <p:cNvSpPr txBox="1"/>
            <p:nvPr/>
          </p:nvSpPr>
          <p:spPr>
            <a:xfrm>
              <a:off x="1662491" y="965597"/>
              <a:ext cx="6193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3: </a:t>
              </a:r>
              <a:r>
                <a:rPr kumimoji="0" lang="vi-VN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 làm thẻ đánh dấu trang thì cần có bao nhiêu bước?</a:t>
              </a: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905D89E5-311D-5107-543C-8986B2161F4B}"/>
              </a:ext>
            </a:extLst>
          </p:cNvPr>
          <p:cNvSpPr/>
          <p:nvPr/>
        </p:nvSpPr>
        <p:spPr>
          <a:xfrm>
            <a:off x="5495223" y="5711434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E93170-9597-7B22-8522-874F38756BDA}"/>
              </a:ext>
            </a:extLst>
          </p:cNvPr>
          <p:cNvSpPr/>
          <p:nvPr/>
        </p:nvSpPr>
        <p:spPr>
          <a:xfrm>
            <a:off x="5482600" y="4008631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DDD5ABA-25CA-1D8C-577A-F1363AF5C36A}"/>
              </a:ext>
            </a:extLst>
          </p:cNvPr>
          <p:cNvSpPr/>
          <p:nvPr/>
        </p:nvSpPr>
        <p:spPr>
          <a:xfrm>
            <a:off x="5482600" y="3084051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FF996FC-C9AF-C280-593F-854D5C73934C}"/>
              </a:ext>
            </a:extLst>
          </p:cNvPr>
          <p:cNvSpPr/>
          <p:nvPr/>
        </p:nvSpPr>
        <p:spPr>
          <a:xfrm>
            <a:off x="5482600" y="4871610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1CFA13-B8CB-C392-B46E-CE3C5443F48B}"/>
              </a:ext>
            </a:extLst>
          </p:cNvPr>
          <p:cNvSpPr txBox="1"/>
          <p:nvPr/>
        </p:nvSpPr>
        <p:spPr>
          <a:xfrm>
            <a:off x="5609523" y="578763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53AA96-970E-02ED-7128-72C442C2F7F3}"/>
              </a:ext>
            </a:extLst>
          </p:cNvPr>
          <p:cNvSpPr txBox="1"/>
          <p:nvPr/>
        </p:nvSpPr>
        <p:spPr>
          <a:xfrm>
            <a:off x="5596900" y="494781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42B7D3-C532-D5B8-7BC6-9E0FF23D5A50}"/>
              </a:ext>
            </a:extLst>
          </p:cNvPr>
          <p:cNvSpPr txBox="1"/>
          <p:nvPr/>
        </p:nvSpPr>
        <p:spPr>
          <a:xfrm>
            <a:off x="5596900" y="408992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B51C12-C0E9-C13C-CF13-CB603E087EF1}"/>
              </a:ext>
            </a:extLst>
          </p:cNvPr>
          <p:cNvSpPr txBox="1"/>
          <p:nvPr/>
        </p:nvSpPr>
        <p:spPr>
          <a:xfrm>
            <a:off x="5596900" y="316025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C62F05-5F30-F294-F8B1-FB25F7BD2D4B}"/>
              </a:ext>
            </a:extLst>
          </p:cNvPr>
          <p:cNvSpPr txBox="1"/>
          <p:nvPr/>
        </p:nvSpPr>
        <p:spPr>
          <a:xfrm>
            <a:off x="6332743" y="5849189"/>
            <a:ext cx="171966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Chín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bước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3CBF15-4985-527E-20B3-CE6503B2CD14}"/>
              </a:ext>
            </a:extLst>
          </p:cNvPr>
          <p:cNvSpPr txBox="1"/>
          <p:nvPr/>
        </p:nvSpPr>
        <p:spPr>
          <a:xfrm>
            <a:off x="6323590" y="3203554"/>
            <a:ext cx="171966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Tám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bước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EC70C2-62F3-DA5E-0C35-F4091A974B93}"/>
              </a:ext>
            </a:extLst>
          </p:cNvPr>
          <p:cNvSpPr txBox="1"/>
          <p:nvPr/>
        </p:nvSpPr>
        <p:spPr>
          <a:xfrm>
            <a:off x="6310889" y="4189758"/>
            <a:ext cx="171966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Bốn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bước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A764A9-116C-B53A-51A5-B1B589942E0E}"/>
              </a:ext>
            </a:extLst>
          </p:cNvPr>
          <p:cNvSpPr txBox="1"/>
          <p:nvPr/>
        </p:nvSpPr>
        <p:spPr>
          <a:xfrm>
            <a:off x="6323591" y="5031685"/>
            <a:ext cx="1723516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Mười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bước</a:t>
            </a:r>
          </a:p>
        </p:txBody>
      </p:sp>
      <p:pic>
        <p:nvPicPr>
          <p:cNvPr id="30" name="Picture 29" descr="tich.png">
            <a:extLst>
              <a:ext uri="{FF2B5EF4-FFF2-40B4-BE49-F238E27FC236}">
                <a16:creationId xmlns:a16="http://schemas.microsoft.com/office/drawing/2014/main" id="{0AA1EF1D-0787-6294-2824-621B36CF717F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328166" y="5649502"/>
            <a:ext cx="723900" cy="723900"/>
          </a:xfrm>
          <a:prstGeom prst="rect">
            <a:avLst/>
          </a:prstGeom>
        </p:spPr>
      </p:pic>
      <p:pic>
        <p:nvPicPr>
          <p:cNvPr id="31" name="Picture 30" descr="sai.png">
            <a:extLst>
              <a:ext uri="{FF2B5EF4-FFF2-40B4-BE49-F238E27FC236}">
                <a16:creationId xmlns:a16="http://schemas.microsoft.com/office/drawing/2014/main" id="{7412F593-F094-0CF1-F1D0-3BA5C9C0901D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387635" y="3141622"/>
            <a:ext cx="533400" cy="533400"/>
          </a:xfrm>
          <a:prstGeom prst="rect">
            <a:avLst/>
          </a:prstGeom>
        </p:spPr>
      </p:pic>
      <p:pic>
        <p:nvPicPr>
          <p:cNvPr id="32" name="Picture 31" descr="sai.png">
            <a:extLst>
              <a:ext uri="{FF2B5EF4-FFF2-40B4-BE49-F238E27FC236}">
                <a16:creationId xmlns:a16="http://schemas.microsoft.com/office/drawing/2014/main" id="{170B8CE0-BD53-825D-DDB9-A096FA06B364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387635" y="4071292"/>
            <a:ext cx="533400" cy="533400"/>
          </a:xfrm>
          <a:prstGeom prst="rect">
            <a:avLst/>
          </a:prstGeom>
        </p:spPr>
      </p:pic>
      <p:pic>
        <p:nvPicPr>
          <p:cNvPr id="33" name="Picture 32" descr="sai.png">
            <a:extLst>
              <a:ext uri="{FF2B5EF4-FFF2-40B4-BE49-F238E27FC236}">
                <a16:creationId xmlns:a16="http://schemas.microsoft.com/office/drawing/2014/main" id="{34FB7CB7-25A9-8834-1B59-009CC0C02C83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387635" y="4929181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2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 animBg="1"/>
      <p:bldP spid="27" grpId="0" animBg="1"/>
      <p:bldP spid="28" grpId="0" animBg="1"/>
      <p:bldP spid="2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6EB535D9-045C-3ED3-B22B-B3BD9C7BA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13" name="Picture 12">
            <a:hlinkClick r:id="rId7" action="ppaction://hlinksldjump"/>
            <a:extLst>
              <a:ext uri="{FF2B5EF4-FFF2-40B4-BE49-F238E27FC236}">
                <a16:creationId xmlns:a16="http://schemas.microsoft.com/office/drawing/2014/main" id="{4848E908-75A3-68DA-49C0-48A512B5B3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6BD6392-8CF7-FF12-5E84-A3B49EF0E041}"/>
              </a:ext>
            </a:extLst>
          </p:cNvPr>
          <p:cNvGrpSpPr/>
          <p:nvPr/>
        </p:nvGrpSpPr>
        <p:grpSpPr>
          <a:xfrm>
            <a:off x="-92588" y="4914429"/>
            <a:ext cx="2368982" cy="2415754"/>
            <a:chOff x="192357" y="4793336"/>
            <a:chExt cx="2368982" cy="2415754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23A4023-BBE2-8B6C-8B98-42A19A775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9C7DB4D-D17B-A085-3D2F-DEA607CEF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A6168D5D-58CA-BA86-0AC0-22819A179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20A0DFF-B602-8586-B64A-D0A90624EAA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DBCAABD-F18B-260E-414B-A4529B6DFFCC}"/>
              </a:ext>
            </a:extLst>
          </p:cNvPr>
          <p:cNvGrpSpPr/>
          <p:nvPr/>
        </p:nvGrpSpPr>
        <p:grpSpPr>
          <a:xfrm>
            <a:off x="642216" y="769103"/>
            <a:ext cx="6901584" cy="2772629"/>
            <a:chOff x="1284987" y="410279"/>
            <a:chExt cx="7188715" cy="277262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7135F032-F343-A7C7-81CD-8C7296994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84987" y="410279"/>
              <a:ext cx="7188715" cy="277262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D30804-A2D3-68A4-CF6D-8E7DBA2B5A52}"/>
                </a:ext>
              </a:extLst>
            </p:cNvPr>
            <p:cNvSpPr txBox="1"/>
            <p:nvPr/>
          </p:nvSpPr>
          <p:spPr>
            <a:xfrm>
              <a:off x="1662491" y="965597"/>
              <a:ext cx="6193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4: </a:t>
              </a:r>
              <a:r>
                <a:rPr kumimoji="0" lang="vi-VN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 làm ống đựng bút thì cần bao nhiêu bước chính?</a:t>
              </a: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6C9AB755-A4B5-EBE6-E532-A3B1A123DFB7}"/>
              </a:ext>
            </a:extLst>
          </p:cNvPr>
          <p:cNvSpPr/>
          <p:nvPr/>
        </p:nvSpPr>
        <p:spPr>
          <a:xfrm>
            <a:off x="5495223" y="5711434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6B5D960-C436-F086-125D-DC98D4773634}"/>
              </a:ext>
            </a:extLst>
          </p:cNvPr>
          <p:cNvSpPr/>
          <p:nvPr/>
        </p:nvSpPr>
        <p:spPr>
          <a:xfrm>
            <a:off x="5482600" y="4008631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0B154E1-F6DF-668A-436B-C94E3813A8A0}"/>
              </a:ext>
            </a:extLst>
          </p:cNvPr>
          <p:cNvSpPr/>
          <p:nvPr/>
        </p:nvSpPr>
        <p:spPr>
          <a:xfrm>
            <a:off x="5482600" y="3084051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60A8B4E-27FD-55A9-06A4-E4E243D442AE}"/>
              </a:ext>
            </a:extLst>
          </p:cNvPr>
          <p:cNvSpPr/>
          <p:nvPr/>
        </p:nvSpPr>
        <p:spPr>
          <a:xfrm>
            <a:off x="5482600" y="4871610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4FA32E-5A86-5BF5-5E43-8052E18925A4}"/>
              </a:ext>
            </a:extLst>
          </p:cNvPr>
          <p:cNvSpPr txBox="1"/>
          <p:nvPr/>
        </p:nvSpPr>
        <p:spPr>
          <a:xfrm>
            <a:off x="5609523" y="578763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BD9312-1E30-2D1A-5DD8-9D5521322F3C}"/>
              </a:ext>
            </a:extLst>
          </p:cNvPr>
          <p:cNvSpPr txBox="1"/>
          <p:nvPr/>
        </p:nvSpPr>
        <p:spPr>
          <a:xfrm>
            <a:off x="5596900" y="494781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BFB0CD-FA69-A723-4848-84FE5D271898}"/>
              </a:ext>
            </a:extLst>
          </p:cNvPr>
          <p:cNvSpPr txBox="1"/>
          <p:nvPr/>
        </p:nvSpPr>
        <p:spPr>
          <a:xfrm>
            <a:off x="5596900" y="408992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0FA2EE-2935-BFC6-C4C1-33CB51B24800}"/>
              </a:ext>
            </a:extLst>
          </p:cNvPr>
          <p:cNvSpPr txBox="1"/>
          <p:nvPr/>
        </p:nvSpPr>
        <p:spPr>
          <a:xfrm>
            <a:off x="5596900" y="316025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FFE2AA-9B5F-74B1-9F35-8044657D54CA}"/>
              </a:ext>
            </a:extLst>
          </p:cNvPr>
          <p:cNvSpPr txBox="1"/>
          <p:nvPr/>
        </p:nvSpPr>
        <p:spPr>
          <a:xfrm>
            <a:off x="6332743" y="5849189"/>
            <a:ext cx="171966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Hai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bước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563D11-EB46-5C7D-56B2-29DE9EF878FF}"/>
              </a:ext>
            </a:extLst>
          </p:cNvPr>
          <p:cNvSpPr txBox="1"/>
          <p:nvPr/>
        </p:nvSpPr>
        <p:spPr>
          <a:xfrm>
            <a:off x="6323590" y="3203554"/>
            <a:ext cx="171966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Một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bước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F7301E-C468-4B4A-1AC1-2CA574C10034}"/>
              </a:ext>
            </a:extLst>
          </p:cNvPr>
          <p:cNvSpPr txBox="1"/>
          <p:nvPr/>
        </p:nvSpPr>
        <p:spPr>
          <a:xfrm>
            <a:off x="6310889" y="4189758"/>
            <a:ext cx="1719669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Ba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bước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8931B6-694B-AEFC-6A70-163FD44FCCA3}"/>
              </a:ext>
            </a:extLst>
          </p:cNvPr>
          <p:cNvSpPr txBox="1"/>
          <p:nvPr/>
        </p:nvSpPr>
        <p:spPr>
          <a:xfrm>
            <a:off x="6323591" y="5031685"/>
            <a:ext cx="1723516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Năm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bước</a:t>
            </a:r>
          </a:p>
        </p:txBody>
      </p:sp>
      <p:pic>
        <p:nvPicPr>
          <p:cNvPr id="30" name="Picture 29" descr="tich.png">
            <a:extLst>
              <a:ext uri="{FF2B5EF4-FFF2-40B4-BE49-F238E27FC236}">
                <a16:creationId xmlns:a16="http://schemas.microsoft.com/office/drawing/2014/main" id="{FE38F873-1C91-1BE1-7DFB-C3212C4CBF2D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328166" y="5649502"/>
            <a:ext cx="723900" cy="723900"/>
          </a:xfrm>
          <a:prstGeom prst="rect">
            <a:avLst/>
          </a:prstGeom>
        </p:spPr>
      </p:pic>
      <p:pic>
        <p:nvPicPr>
          <p:cNvPr id="31" name="Picture 30" descr="sai.png">
            <a:extLst>
              <a:ext uri="{FF2B5EF4-FFF2-40B4-BE49-F238E27FC236}">
                <a16:creationId xmlns:a16="http://schemas.microsoft.com/office/drawing/2014/main" id="{22CCEAA7-8A06-B618-E7F2-74951E09DA57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387635" y="3141622"/>
            <a:ext cx="533400" cy="533400"/>
          </a:xfrm>
          <a:prstGeom prst="rect">
            <a:avLst/>
          </a:prstGeom>
        </p:spPr>
      </p:pic>
      <p:pic>
        <p:nvPicPr>
          <p:cNvPr id="32" name="Picture 31" descr="sai.png">
            <a:extLst>
              <a:ext uri="{FF2B5EF4-FFF2-40B4-BE49-F238E27FC236}">
                <a16:creationId xmlns:a16="http://schemas.microsoft.com/office/drawing/2014/main" id="{889CC9BB-DB76-B521-36F5-648820BCC8A7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387635" y="4071292"/>
            <a:ext cx="533400" cy="533400"/>
          </a:xfrm>
          <a:prstGeom prst="rect">
            <a:avLst/>
          </a:prstGeom>
        </p:spPr>
      </p:pic>
      <p:pic>
        <p:nvPicPr>
          <p:cNvPr id="33" name="Picture 32" descr="sai.png">
            <a:extLst>
              <a:ext uri="{FF2B5EF4-FFF2-40B4-BE49-F238E27FC236}">
                <a16:creationId xmlns:a16="http://schemas.microsoft.com/office/drawing/2014/main" id="{B06B665C-5E58-7C89-102F-C095416737A6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387635" y="4929181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3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0" grpId="0" animBg="1"/>
      <p:bldP spid="21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9F6E361D-EB6D-71BD-3E1F-D66614A85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23" name="Picture 22">
            <a:hlinkClick r:id="rId7" action="ppaction://hlinksldjump"/>
            <a:extLst>
              <a:ext uri="{FF2B5EF4-FFF2-40B4-BE49-F238E27FC236}">
                <a16:creationId xmlns:a16="http://schemas.microsoft.com/office/drawing/2014/main" id="{C8C2D11B-F772-15FF-A623-FF3C3C47AD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8C5AA4A-15C0-50E0-5284-60361DD326C4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EC1B76B-27A6-567A-0620-A8D190905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CA5AB108-7F25-F45C-3CD3-A506E967C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19943BFB-F536-D514-F914-4F1858B63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EFAE9E32-3037-1C88-7854-90DD1F18C9A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F8D9E82-09D5-3555-A097-91B5F3EE0CA5}"/>
              </a:ext>
            </a:extLst>
          </p:cNvPr>
          <p:cNvGrpSpPr/>
          <p:nvPr/>
        </p:nvGrpSpPr>
        <p:grpSpPr>
          <a:xfrm>
            <a:off x="642216" y="769103"/>
            <a:ext cx="6901584" cy="2772629"/>
            <a:chOff x="1284987" y="410279"/>
            <a:chExt cx="7188715" cy="277262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410BFFE-B73B-9562-56F4-CEA5DB416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84987" y="410279"/>
              <a:ext cx="7188715" cy="277262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90807D-CA07-2434-D873-47FE70C400F6}"/>
                </a:ext>
              </a:extLst>
            </p:cNvPr>
            <p:cNvSpPr txBox="1"/>
            <p:nvPr/>
          </p:nvSpPr>
          <p:spPr>
            <a:xfrm>
              <a:off x="1782404" y="836166"/>
              <a:ext cx="61938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5: </a:t>
              </a:r>
              <a:r>
                <a:rPr kumimoji="0" lang="vi-VN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 làm ống đựng bút không nên lựa chọn vật liệu và sử dụng dụng cụ như thế nào?</a:t>
              </a: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91953220-066E-C4CC-E62E-A16F4BDF6792}"/>
              </a:ext>
            </a:extLst>
          </p:cNvPr>
          <p:cNvSpPr/>
          <p:nvPr/>
        </p:nvSpPr>
        <p:spPr>
          <a:xfrm>
            <a:off x="3831099" y="4943688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07082F-96EC-A7AA-0453-8A2B372C1A85}"/>
              </a:ext>
            </a:extLst>
          </p:cNvPr>
          <p:cNvSpPr/>
          <p:nvPr/>
        </p:nvSpPr>
        <p:spPr>
          <a:xfrm>
            <a:off x="3831472" y="4034022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9DD95B-45F4-9F7C-A4C5-0A6D4825D4E4}"/>
              </a:ext>
            </a:extLst>
          </p:cNvPr>
          <p:cNvSpPr/>
          <p:nvPr/>
        </p:nvSpPr>
        <p:spPr>
          <a:xfrm>
            <a:off x="3831472" y="3109442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D1794C-B53B-EA56-6205-D89A9099D79E}"/>
              </a:ext>
            </a:extLst>
          </p:cNvPr>
          <p:cNvSpPr/>
          <p:nvPr/>
        </p:nvSpPr>
        <p:spPr>
          <a:xfrm>
            <a:off x="3818490" y="5834400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E73C51-CC79-4061-5614-9C3F21A0B5F4}"/>
              </a:ext>
            </a:extLst>
          </p:cNvPr>
          <p:cNvSpPr txBox="1"/>
          <p:nvPr/>
        </p:nvSpPr>
        <p:spPr>
          <a:xfrm>
            <a:off x="3945399" y="501988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79D286-2B98-3390-7794-771E8AB7B0C2}"/>
              </a:ext>
            </a:extLst>
          </p:cNvPr>
          <p:cNvSpPr txBox="1"/>
          <p:nvPr/>
        </p:nvSpPr>
        <p:spPr>
          <a:xfrm>
            <a:off x="3932790" y="5910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AB96ED-4A96-5657-8B10-5A942ADD39BB}"/>
              </a:ext>
            </a:extLst>
          </p:cNvPr>
          <p:cNvSpPr txBox="1"/>
          <p:nvPr/>
        </p:nvSpPr>
        <p:spPr>
          <a:xfrm>
            <a:off x="3945772" y="411531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6A8239-CA40-43BE-3F0C-C40EF1286AB8}"/>
              </a:ext>
            </a:extLst>
          </p:cNvPr>
          <p:cNvSpPr txBox="1"/>
          <p:nvPr/>
        </p:nvSpPr>
        <p:spPr>
          <a:xfrm>
            <a:off x="3945772" y="318564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82ED0-6F78-92FD-575D-8EA0F75EA046}"/>
              </a:ext>
            </a:extLst>
          </p:cNvPr>
          <p:cNvSpPr txBox="1"/>
          <p:nvPr/>
        </p:nvSpPr>
        <p:spPr>
          <a:xfrm>
            <a:off x="4668619" y="5081444"/>
            <a:ext cx="3938010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Vừa cắt giấy vừa chạy nhảy.</a:t>
            </a:r>
            <a:endParaRPr lang="vi-VN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CD3736-F846-6141-B555-B30AE8888D25}"/>
              </a:ext>
            </a:extLst>
          </p:cNvPr>
          <p:cNvSpPr txBox="1"/>
          <p:nvPr/>
        </p:nvSpPr>
        <p:spPr>
          <a:xfrm>
            <a:off x="4672462" y="3228945"/>
            <a:ext cx="3938010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Phù hợp.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971443-8D96-AFEC-B6C1-244883550E9B}"/>
              </a:ext>
            </a:extLst>
          </p:cNvPr>
          <p:cNvSpPr txBox="1"/>
          <p:nvPr/>
        </p:nvSpPr>
        <p:spPr>
          <a:xfrm>
            <a:off x="4659761" y="4215149"/>
            <a:ext cx="3938010" cy="39886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Sử dụng đúng cách.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4696F1-BE90-E0F4-0127-C27DD2896492}"/>
              </a:ext>
            </a:extLst>
          </p:cNvPr>
          <p:cNvSpPr txBox="1"/>
          <p:nvPr/>
        </p:nvSpPr>
        <p:spPr>
          <a:xfrm>
            <a:off x="4659481" y="5994475"/>
            <a:ext cx="3946820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An toàn.</a:t>
            </a:r>
            <a:endParaRPr lang="en-US" sz="2000" kern="1200" dirty="0" err="1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5" name="Picture 24" descr="tich.png">
            <a:extLst>
              <a:ext uri="{FF2B5EF4-FFF2-40B4-BE49-F238E27FC236}">
                <a16:creationId xmlns:a16="http://schemas.microsoft.com/office/drawing/2014/main" id="{9BC82247-862C-7A13-BF44-57A17DA0FE0B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816871" y="4944161"/>
            <a:ext cx="723900" cy="723900"/>
          </a:xfrm>
          <a:prstGeom prst="rect">
            <a:avLst/>
          </a:prstGeom>
        </p:spPr>
      </p:pic>
      <p:pic>
        <p:nvPicPr>
          <p:cNvPr id="26" name="Picture 25" descr="sai.png">
            <a:extLst>
              <a:ext uri="{FF2B5EF4-FFF2-40B4-BE49-F238E27FC236}">
                <a16:creationId xmlns:a16="http://schemas.microsoft.com/office/drawing/2014/main" id="{5B7B233C-0D76-A6CA-588B-95C9A29D9DB9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889336" y="3229418"/>
            <a:ext cx="533400" cy="533400"/>
          </a:xfrm>
          <a:prstGeom prst="rect">
            <a:avLst/>
          </a:prstGeom>
        </p:spPr>
      </p:pic>
      <p:pic>
        <p:nvPicPr>
          <p:cNvPr id="27" name="Picture 26" descr="sai.png">
            <a:extLst>
              <a:ext uri="{FF2B5EF4-FFF2-40B4-BE49-F238E27FC236}">
                <a16:creationId xmlns:a16="http://schemas.microsoft.com/office/drawing/2014/main" id="{3E33BBBE-3460-F9FB-5994-89730DF90FF4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889336" y="4159088"/>
            <a:ext cx="533400" cy="533400"/>
          </a:xfrm>
          <a:prstGeom prst="rect">
            <a:avLst/>
          </a:prstGeom>
        </p:spPr>
      </p:pic>
      <p:pic>
        <p:nvPicPr>
          <p:cNvPr id="28" name="Picture 27" descr="sai.png">
            <a:extLst>
              <a:ext uri="{FF2B5EF4-FFF2-40B4-BE49-F238E27FC236}">
                <a16:creationId xmlns:a16="http://schemas.microsoft.com/office/drawing/2014/main" id="{4EA22DE9-5C83-047B-3C67-C628AEB5A8C9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876354" y="5954376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66BBA1A-7809-463E-7109-8E21A385E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8" name="Picture 7">
            <a:hlinkClick r:id="rId7" action="ppaction://hlinksldjump"/>
            <a:extLst>
              <a:ext uri="{FF2B5EF4-FFF2-40B4-BE49-F238E27FC236}">
                <a16:creationId xmlns:a16="http://schemas.microsoft.com/office/drawing/2014/main" id="{DDD35CA3-BBE0-EA11-4454-4372AC820E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233F0CB-BED8-F69A-E997-FDF1689FB592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04C6FDD-2B0F-2DF7-C2F6-586920BFC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438E5C1-4244-90A2-58BE-C55A45C19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9A5274C5-6523-51B5-04F3-FC4F3416D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8F3E2AA-85B6-9B38-6FFB-001E8EA2FCA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7231C5-3217-9B91-36CA-065716747687}"/>
              </a:ext>
            </a:extLst>
          </p:cNvPr>
          <p:cNvGrpSpPr/>
          <p:nvPr/>
        </p:nvGrpSpPr>
        <p:grpSpPr>
          <a:xfrm>
            <a:off x="642216" y="769103"/>
            <a:ext cx="6901584" cy="2772629"/>
            <a:chOff x="1284987" y="410279"/>
            <a:chExt cx="7188715" cy="2772629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B6B2567F-AC94-C1EB-F726-636EDF3AF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84987" y="410279"/>
              <a:ext cx="7188715" cy="277262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D16E803-B5D2-617F-57DB-75BED2ACE686}"/>
                </a:ext>
              </a:extLst>
            </p:cNvPr>
            <p:cNvSpPr txBox="1"/>
            <p:nvPr/>
          </p:nvSpPr>
          <p:spPr>
            <a:xfrm>
              <a:off x="1662491" y="965597"/>
              <a:ext cx="6193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6: </a:t>
              </a:r>
              <a:r>
                <a:rPr kumimoji="0" lang="vi-VN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Cần lưu ý gì khi lồng hai phần trên và dưới của ống dựng bút?</a:t>
              </a: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BB0C7AA5-30E4-D55A-1BE8-8DDC4093503A}"/>
              </a:ext>
            </a:extLst>
          </p:cNvPr>
          <p:cNvSpPr/>
          <p:nvPr/>
        </p:nvSpPr>
        <p:spPr>
          <a:xfrm>
            <a:off x="3213775" y="3090736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01314E8-3012-2B91-FCD7-88756B11531D}"/>
              </a:ext>
            </a:extLst>
          </p:cNvPr>
          <p:cNvSpPr/>
          <p:nvPr/>
        </p:nvSpPr>
        <p:spPr>
          <a:xfrm>
            <a:off x="3213775" y="4893427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CE371D-07FC-B525-5BDD-41C0543720BD}"/>
              </a:ext>
            </a:extLst>
          </p:cNvPr>
          <p:cNvSpPr/>
          <p:nvPr/>
        </p:nvSpPr>
        <p:spPr>
          <a:xfrm>
            <a:off x="3213775" y="3968847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C2D6C6-8359-2E8C-4EA0-38DAC5E55645}"/>
              </a:ext>
            </a:extLst>
          </p:cNvPr>
          <p:cNvSpPr/>
          <p:nvPr/>
        </p:nvSpPr>
        <p:spPr>
          <a:xfrm>
            <a:off x="3213775" y="5756406"/>
            <a:ext cx="685800" cy="6858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2AEB5E-E4BF-3BAD-AAE0-D83BEAE8FEF6}"/>
              </a:ext>
            </a:extLst>
          </p:cNvPr>
          <p:cNvSpPr txBox="1"/>
          <p:nvPr/>
        </p:nvSpPr>
        <p:spPr>
          <a:xfrm>
            <a:off x="3328075" y="316693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96CE75-8994-A41E-25B7-3BA365A8AA3A}"/>
              </a:ext>
            </a:extLst>
          </p:cNvPr>
          <p:cNvSpPr txBox="1"/>
          <p:nvPr/>
        </p:nvSpPr>
        <p:spPr>
          <a:xfrm>
            <a:off x="3328075" y="583260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312566-83F7-77C2-5590-34EA88404B76}"/>
              </a:ext>
            </a:extLst>
          </p:cNvPr>
          <p:cNvSpPr txBox="1"/>
          <p:nvPr/>
        </p:nvSpPr>
        <p:spPr>
          <a:xfrm>
            <a:off x="3328075" y="497471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9AE5E8-E3CE-4829-F7B6-83320E2D3DEB}"/>
              </a:ext>
            </a:extLst>
          </p:cNvPr>
          <p:cNvSpPr txBox="1"/>
          <p:nvPr/>
        </p:nvSpPr>
        <p:spPr>
          <a:xfrm>
            <a:off x="3328075" y="404504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EF5D0F-3A0C-9FF9-0E4C-23C773557BA6}"/>
              </a:ext>
            </a:extLst>
          </p:cNvPr>
          <p:cNvSpPr txBox="1"/>
          <p:nvPr/>
        </p:nvSpPr>
        <p:spPr>
          <a:xfrm>
            <a:off x="4074971" y="3141205"/>
            <a:ext cx="4940661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Lồng hai phần trên dưới vào nhau đến khi khít được thân ống đựng bút.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6AFB7A-4597-208F-51AB-00F2FE751576}"/>
              </a:ext>
            </a:extLst>
          </p:cNvPr>
          <p:cNvSpPr txBox="1"/>
          <p:nvPr/>
        </p:nvSpPr>
        <p:spPr>
          <a:xfrm>
            <a:off x="4054765" y="4042928"/>
            <a:ext cx="4940663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Lồng 2 phần vào nhau không cần khít.</a:t>
            </a:r>
            <a:endParaRPr lang="en-US" sz="2000" kern="1200" dirty="0" err="1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BEB7BC-DE70-B031-FD66-C493EE91F816}"/>
              </a:ext>
            </a:extLst>
          </p:cNvPr>
          <p:cNvSpPr txBox="1"/>
          <p:nvPr/>
        </p:nvSpPr>
        <p:spPr>
          <a:xfrm>
            <a:off x="4054765" y="4969992"/>
            <a:ext cx="4940661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Tự sáng tạo ra hình dạng.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9373B8-F30C-FECF-DD46-F7D552F920AE}"/>
              </a:ext>
            </a:extLst>
          </p:cNvPr>
          <p:cNvSpPr txBox="1"/>
          <p:nvPr/>
        </p:nvSpPr>
        <p:spPr>
          <a:xfrm>
            <a:off x="4054765" y="5871059"/>
            <a:ext cx="4951714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Lồng 2 phần sát chặt vào nhau.</a:t>
            </a:r>
            <a:endParaRPr lang="en-US" sz="2000" kern="1200" dirty="0" err="1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" name="Picture 29" descr="tich.png">
            <a:extLst>
              <a:ext uri="{FF2B5EF4-FFF2-40B4-BE49-F238E27FC236}">
                <a16:creationId xmlns:a16="http://schemas.microsoft.com/office/drawing/2014/main" id="{56B41EC6-5B6B-FA10-5EC5-5761E5A8F290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161669" y="2934501"/>
            <a:ext cx="723900" cy="723900"/>
          </a:xfrm>
          <a:prstGeom prst="rect">
            <a:avLst/>
          </a:prstGeom>
        </p:spPr>
      </p:pic>
      <p:pic>
        <p:nvPicPr>
          <p:cNvPr id="31" name="Picture 30" descr="sai.png">
            <a:extLst>
              <a:ext uri="{FF2B5EF4-FFF2-40B4-BE49-F238E27FC236}">
                <a16:creationId xmlns:a16="http://schemas.microsoft.com/office/drawing/2014/main" id="{06356DD6-49C2-C77F-0ABC-41DC58C8A224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161669" y="4034867"/>
            <a:ext cx="533400" cy="533400"/>
          </a:xfrm>
          <a:prstGeom prst="rect">
            <a:avLst/>
          </a:prstGeom>
        </p:spPr>
      </p:pic>
      <p:pic>
        <p:nvPicPr>
          <p:cNvPr id="32" name="Picture 31" descr="sai.png">
            <a:extLst>
              <a:ext uri="{FF2B5EF4-FFF2-40B4-BE49-F238E27FC236}">
                <a16:creationId xmlns:a16="http://schemas.microsoft.com/office/drawing/2014/main" id="{FA31D7B8-3201-CC3C-EAD8-B83202AA636B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161669" y="4964537"/>
            <a:ext cx="533400" cy="533400"/>
          </a:xfrm>
          <a:prstGeom prst="rect">
            <a:avLst/>
          </a:prstGeom>
        </p:spPr>
      </p:pic>
      <p:pic>
        <p:nvPicPr>
          <p:cNvPr id="33" name="Picture 32" descr="sai.png">
            <a:extLst>
              <a:ext uri="{FF2B5EF4-FFF2-40B4-BE49-F238E27FC236}">
                <a16:creationId xmlns:a16="http://schemas.microsoft.com/office/drawing/2014/main" id="{4B182753-0B1F-E92A-E5E0-FC7FFD210BB5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161669" y="5822426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1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8A37B773-C078-0854-BCA5-F811E0C76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16505" y="2431871"/>
            <a:ext cx="3967334" cy="4078568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CC0A34BB-2388-326A-3F76-0BB7F6AC4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141974" y="2317533"/>
            <a:ext cx="4078554" cy="4192906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A029067D-5473-D18E-C910-7D6B94EE00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2700000">
            <a:off x="10702944" y="1140981"/>
            <a:ext cx="804581" cy="1245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6D65D52A-02E3-E721-5687-3CF4680C2F1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23778" y="2377411"/>
            <a:ext cx="3316755" cy="4133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CCA8CD-68E2-4EFC-D627-7A78C9DCF243}"/>
              </a:ext>
            </a:extLst>
          </p:cNvPr>
          <p:cNvSpPr txBox="1"/>
          <p:nvPr/>
        </p:nvSpPr>
        <p:spPr>
          <a:xfrm>
            <a:off x="3850298" y="3836549"/>
            <a:ext cx="3099747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thẻ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đánh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dấu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đựng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bút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5A2E47-AAE4-C517-7AD1-35E01D36892F}"/>
              </a:ext>
            </a:extLst>
          </p:cNvPr>
          <p:cNvSpPr txBox="1"/>
          <p:nvPr/>
        </p:nvSpPr>
        <p:spPr>
          <a:xfrm>
            <a:off x="8365419" y="3927743"/>
            <a:ext cx="3631663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trước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8.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endParaRPr lang="en-US" sz="2400" b="1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BB6317-1121-FE76-D4DF-15B865437B17}"/>
              </a:ext>
            </a:extLst>
          </p:cNvPr>
          <p:cNvSpPr/>
          <p:nvPr/>
        </p:nvSpPr>
        <p:spPr>
          <a:xfrm>
            <a:off x="4905116" y="13243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Template_Công nghệ 3.potm</Template>
  <TotalTime>149</TotalTime>
  <Words>1864</Words>
  <Application>Microsoft Office PowerPoint</Application>
  <PresentationFormat>Widescreen</PresentationFormat>
  <Paragraphs>240</Paragraphs>
  <Slides>46</Slides>
  <Notes>45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14</cp:revision>
  <dcterms:created xsi:type="dcterms:W3CDTF">2023-05-30T07:13:24Z</dcterms:created>
  <dcterms:modified xsi:type="dcterms:W3CDTF">2023-08-18T04:22:59Z</dcterms:modified>
</cp:coreProperties>
</file>