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 id="2147483672" r:id="rId3"/>
  </p:sldMasterIdLst>
  <p:notesMasterIdLst>
    <p:notesMasterId r:id="rId30"/>
  </p:notesMasterIdLst>
  <p:sldIdLst>
    <p:sldId id="256" r:id="rId4"/>
    <p:sldId id="257" r:id="rId5"/>
    <p:sldId id="258" r:id="rId6"/>
    <p:sldId id="259" r:id="rId7"/>
    <p:sldId id="338" r:id="rId8"/>
    <p:sldId id="340" r:id="rId9"/>
    <p:sldId id="339" r:id="rId10"/>
    <p:sldId id="341" r:id="rId11"/>
    <p:sldId id="342" r:id="rId12"/>
    <p:sldId id="343" r:id="rId13"/>
    <p:sldId id="344" r:id="rId14"/>
    <p:sldId id="261" r:id="rId15"/>
    <p:sldId id="345" r:id="rId16"/>
    <p:sldId id="346" r:id="rId17"/>
    <p:sldId id="347" r:id="rId18"/>
    <p:sldId id="348" r:id="rId19"/>
    <p:sldId id="260" r:id="rId20"/>
    <p:sldId id="349" r:id="rId21"/>
    <p:sldId id="262" r:id="rId22"/>
    <p:sldId id="263" r:id="rId23"/>
    <p:sldId id="350" r:id="rId24"/>
    <p:sldId id="269" r:id="rId25"/>
    <p:sldId id="336" r:id="rId26"/>
    <p:sldId id="271" r:id="rId27"/>
    <p:sldId id="267" r:id="rId28"/>
    <p:sldId id="351" r:id="rId2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1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75" d="100"/>
          <a:sy n="75" d="100"/>
        </p:scale>
        <p:origin x="1056"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95632740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816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086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4124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9930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4662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93815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7289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2617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6269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066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958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4551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-GV click vào</a:t>
            </a:r>
            <a:r>
              <a:rPr lang="en-US" baseline="0"/>
              <a:t> mũi tên để bắt đầu</a:t>
            </a:r>
            <a:endParaRPr lang="en-US"/>
          </a:p>
        </p:txBody>
      </p:sp>
    </p:spTree>
    <p:extLst>
      <p:ext uri="{BB962C8B-B14F-4D97-AF65-F5344CB8AC3E}">
        <p14:creationId xmlns:p14="http://schemas.microsoft.com/office/powerpoint/2010/main" val="801223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hàng</a:t>
            </a:r>
            <a:r>
              <a:rPr lang="en-US" baseline="0" dirty="0"/>
              <a:t> </a:t>
            </a:r>
            <a:r>
              <a:rPr lang="en-US" baseline="0" dirty="0" err="1"/>
              <a:t>rào</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11103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39357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26684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82862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9484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58421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35869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3352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62B1D44-6855-4F1D-B7AB-5050D5ED059D}"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643201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2B1D44-6855-4F1D-B7AB-5050D5ED059D}"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3376455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2B1D44-6855-4F1D-B7AB-5050D5ED059D}"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1104905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62B1D44-6855-4F1D-B7AB-5050D5ED059D}"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6604790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62B1D44-6855-4F1D-B7AB-5050D5ED059D}"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32080337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62B1D44-6855-4F1D-B7AB-5050D5ED059D}"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32402340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2B1D44-6855-4F1D-B7AB-5050D5ED059D}"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41664631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62B1D44-6855-4F1D-B7AB-5050D5ED059D}"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13527296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62B1D44-6855-4F1D-B7AB-5050D5ED059D}"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42352558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2B1D44-6855-4F1D-B7AB-5050D5ED059D}"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8971543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2B1D44-6855-4F1D-B7AB-5050D5ED059D}"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29987651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76688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816179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032760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45319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580378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053757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32643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685630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247854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250693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71789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62B1D44-6855-4F1D-B7AB-5050D5ED059D}" type="datetimeFigureOut">
              <a:rPr lang="en-US" smtClean="0"/>
              <a:t>8/21/2023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AE11BE4-BE68-4549-B5EE-E1920BD5ABF0}" type="slidenum">
              <a:rPr lang="en-US" smtClean="0"/>
              <a:t>‹#›</a:t>
            </a:fld>
            <a:endParaRPr lang="en-US"/>
          </a:p>
        </p:txBody>
      </p:sp>
    </p:spTree>
    <p:extLst>
      <p:ext uri="{BB962C8B-B14F-4D97-AF65-F5344CB8AC3E}">
        <p14:creationId xmlns:p14="http://schemas.microsoft.com/office/powerpoint/2010/main" val="38974686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48431247"/>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1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10/"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8.png"/><Relationship Id="rId4" Type="http://schemas.openxmlformats.org/officeDocument/2006/relationships/notesSlide" Target="../notesSlides/notesSlide6.xml"/><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4.png"/><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youtu.be/8HtHpkq3mCI" TargetMode="External"/><Relationship Id="rId5" Type="http://schemas.openxmlformats.org/officeDocument/2006/relationships/image" Target="../media/image25.sv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12/"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5.png"/><Relationship Id="rId18" Type="http://schemas.microsoft.com/office/2007/relationships/hdphoto" Target="../media/hdphoto7.wdp"/><Relationship Id="rId26" Type="http://schemas.microsoft.com/office/2007/relationships/hdphoto" Target="../media/hdphoto10.wdp"/><Relationship Id="rId3" Type="http://schemas.microsoft.com/office/2007/relationships/hdphoto" Target="../media/hdphoto2.wdp"/><Relationship Id="rId21" Type="http://schemas.openxmlformats.org/officeDocument/2006/relationships/slide" Target="slide15.xml"/><Relationship Id="rId7" Type="http://schemas.openxmlformats.org/officeDocument/2006/relationships/image" Target="../media/image31.png"/><Relationship Id="rId12" Type="http://schemas.microsoft.com/office/2007/relationships/hdphoto" Target="../media/hdphoto5.wdp"/><Relationship Id="rId17" Type="http://schemas.openxmlformats.org/officeDocument/2006/relationships/image" Target="../media/image38.png"/><Relationship Id="rId25" Type="http://schemas.openxmlformats.org/officeDocument/2006/relationships/image" Target="../media/image41.png"/><Relationship Id="rId2" Type="http://schemas.openxmlformats.org/officeDocument/2006/relationships/image" Target="../media/image29.jpeg"/><Relationship Id="rId16" Type="http://schemas.openxmlformats.org/officeDocument/2006/relationships/image" Target="../media/image37.png"/><Relationship Id="rId20" Type="http://schemas.microsoft.com/office/2007/relationships/hdphoto" Target="../media/hdphoto8.wdp"/><Relationship Id="rId29" Type="http://schemas.openxmlformats.org/officeDocument/2006/relationships/image" Target="../media/image43.png"/><Relationship Id="rId1" Type="http://schemas.openxmlformats.org/officeDocument/2006/relationships/slideLayout" Target="../slideLayouts/slideLayout12.xml"/><Relationship Id="rId6" Type="http://schemas.openxmlformats.org/officeDocument/2006/relationships/slide" Target="slide20.xml"/><Relationship Id="rId11" Type="http://schemas.openxmlformats.org/officeDocument/2006/relationships/image" Target="../media/image34.png"/><Relationship Id="rId24" Type="http://schemas.openxmlformats.org/officeDocument/2006/relationships/slide" Target="slide14.xml"/><Relationship Id="rId5" Type="http://schemas.microsoft.com/office/2007/relationships/hdphoto" Target="../media/hdphoto3.wdp"/><Relationship Id="rId15" Type="http://schemas.microsoft.com/office/2007/relationships/hdphoto" Target="../media/hdphoto6.wdp"/><Relationship Id="rId23" Type="http://schemas.microsoft.com/office/2007/relationships/hdphoto" Target="../media/hdphoto9.wdp"/><Relationship Id="rId28" Type="http://schemas.microsoft.com/office/2007/relationships/hdphoto" Target="../media/hdphoto11.wdp"/><Relationship Id="rId10" Type="http://schemas.openxmlformats.org/officeDocument/2006/relationships/image" Target="../media/image33.png"/><Relationship Id="rId19" Type="http://schemas.openxmlformats.org/officeDocument/2006/relationships/image" Target="../media/image39.png"/><Relationship Id="rId4" Type="http://schemas.openxmlformats.org/officeDocument/2006/relationships/image" Target="../media/image30.png"/><Relationship Id="rId9" Type="http://schemas.microsoft.com/office/2007/relationships/hdphoto" Target="../media/hdphoto4.wdp"/><Relationship Id="rId14" Type="http://schemas.openxmlformats.org/officeDocument/2006/relationships/image" Target="../media/image36.png"/><Relationship Id="rId22" Type="http://schemas.openxmlformats.org/officeDocument/2006/relationships/image" Target="../media/image40.png"/><Relationship Id="rId27" Type="http://schemas.openxmlformats.org/officeDocument/2006/relationships/image" Target="../media/image42.png"/></Relationships>
</file>

<file path=ppt/slides/_rels/slide14.xml.rels><?xml version="1.0" encoding="UTF-8" standalone="yes"?>
<Relationships xmlns="http://schemas.openxmlformats.org/package/2006/relationships"><Relationship Id="rId8" Type="http://schemas.openxmlformats.org/officeDocument/2006/relationships/image" Target="../media/image45.png"/><Relationship Id="rId13" Type="http://schemas.microsoft.com/office/2007/relationships/hdphoto" Target="../media/hdphoto5.wdp"/><Relationship Id="rId18" Type="http://schemas.microsoft.com/office/2007/relationships/hdphoto" Target="../media/hdphoto7.wdp"/><Relationship Id="rId26" Type="http://schemas.openxmlformats.org/officeDocument/2006/relationships/slide" Target="slide15.xml"/><Relationship Id="rId3" Type="http://schemas.openxmlformats.org/officeDocument/2006/relationships/image" Target="../media/image29.jpeg"/><Relationship Id="rId21" Type="http://schemas.openxmlformats.org/officeDocument/2006/relationships/image" Target="../media/image47.png"/><Relationship Id="rId7" Type="http://schemas.openxmlformats.org/officeDocument/2006/relationships/slide" Target="slide20.xml"/><Relationship Id="rId12" Type="http://schemas.openxmlformats.org/officeDocument/2006/relationships/image" Target="../media/image34.png"/><Relationship Id="rId17" Type="http://schemas.openxmlformats.org/officeDocument/2006/relationships/image" Target="../media/image38.png"/><Relationship Id="rId25" Type="http://schemas.openxmlformats.org/officeDocument/2006/relationships/image" Target="../media/image49.png"/><Relationship Id="rId2" Type="http://schemas.openxmlformats.org/officeDocument/2006/relationships/notesSlide" Target="../notesSlides/notesSlide13.xml"/><Relationship Id="rId16" Type="http://schemas.openxmlformats.org/officeDocument/2006/relationships/image" Target="../media/image31.png"/><Relationship Id="rId20" Type="http://schemas.microsoft.com/office/2007/relationships/hdphoto" Target="../media/hdphoto8.wdp"/><Relationship Id="rId29" Type="http://schemas.openxmlformats.org/officeDocument/2006/relationships/image" Target="../media/image43.png"/><Relationship Id="rId1" Type="http://schemas.openxmlformats.org/officeDocument/2006/relationships/slideLayout" Target="../slideLayouts/slideLayout12.xml"/><Relationship Id="rId6" Type="http://schemas.microsoft.com/office/2007/relationships/hdphoto" Target="../media/hdphoto12.wdp"/><Relationship Id="rId11" Type="http://schemas.openxmlformats.org/officeDocument/2006/relationships/image" Target="../media/image46.png"/><Relationship Id="rId24" Type="http://schemas.microsoft.com/office/2007/relationships/hdphoto" Target="../media/hdphoto14.wdp"/><Relationship Id="rId5" Type="http://schemas.openxmlformats.org/officeDocument/2006/relationships/image" Target="../media/image44.png"/><Relationship Id="rId15" Type="http://schemas.microsoft.com/office/2007/relationships/hdphoto" Target="../media/hdphoto6.wdp"/><Relationship Id="rId23" Type="http://schemas.openxmlformats.org/officeDocument/2006/relationships/image" Target="../media/image48.png"/><Relationship Id="rId28" Type="http://schemas.microsoft.com/office/2007/relationships/hdphoto" Target="../media/hdphoto9.wdp"/><Relationship Id="rId10" Type="http://schemas.microsoft.com/office/2007/relationships/hdphoto" Target="../media/hdphoto4.wdp"/><Relationship Id="rId19" Type="http://schemas.openxmlformats.org/officeDocument/2006/relationships/image" Target="../media/image39.png"/><Relationship Id="rId4" Type="http://schemas.microsoft.com/office/2007/relationships/hdphoto" Target="../media/hdphoto2.wdp"/><Relationship Id="rId9" Type="http://schemas.openxmlformats.org/officeDocument/2006/relationships/image" Target="../media/image32.png"/><Relationship Id="rId14" Type="http://schemas.openxmlformats.org/officeDocument/2006/relationships/image" Target="../media/image36.png"/><Relationship Id="rId22" Type="http://schemas.microsoft.com/office/2007/relationships/hdphoto" Target="../media/hdphoto13.wdp"/><Relationship Id="rId27" Type="http://schemas.openxmlformats.org/officeDocument/2006/relationships/image" Target="../media/image40.png"/></Relationships>
</file>

<file path=ppt/slides/_rels/slide15.xml.rels><?xml version="1.0" encoding="UTF-8" standalone="yes"?>
<Relationships xmlns="http://schemas.openxmlformats.org/package/2006/relationships"><Relationship Id="rId8" Type="http://schemas.openxmlformats.org/officeDocument/2006/relationships/slide" Target="slide17.xml"/><Relationship Id="rId13" Type="http://schemas.openxmlformats.org/officeDocument/2006/relationships/image" Target="../media/image33.png"/><Relationship Id="rId18" Type="http://schemas.openxmlformats.org/officeDocument/2006/relationships/image" Target="../media/image36.png"/><Relationship Id="rId26" Type="http://schemas.openxmlformats.org/officeDocument/2006/relationships/image" Target="../media/image43.png"/><Relationship Id="rId3" Type="http://schemas.openxmlformats.org/officeDocument/2006/relationships/slideLayout" Target="../slideLayouts/slideLayout12.xml"/><Relationship Id="rId21" Type="http://schemas.openxmlformats.org/officeDocument/2006/relationships/image" Target="../media/image48.png"/><Relationship Id="rId7" Type="http://schemas.microsoft.com/office/2007/relationships/hdphoto" Target="../media/hdphoto3.wdp"/><Relationship Id="rId12" Type="http://schemas.openxmlformats.org/officeDocument/2006/relationships/slide" Target="slide16.xml"/><Relationship Id="rId17" Type="http://schemas.openxmlformats.org/officeDocument/2006/relationships/image" Target="../media/image51.png"/><Relationship Id="rId25" Type="http://schemas.openxmlformats.org/officeDocument/2006/relationships/image" Target="../media/image52.png"/><Relationship Id="rId2" Type="http://schemas.openxmlformats.org/officeDocument/2006/relationships/audio" Target="../media/media2.mp3"/><Relationship Id="rId16" Type="http://schemas.openxmlformats.org/officeDocument/2006/relationships/slide" Target="slide19.xml"/><Relationship Id="rId20" Type="http://schemas.openxmlformats.org/officeDocument/2006/relationships/slide" Target="slide18.xml"/><Relationship Id="rId1" Type="http://schemas.microsoft.com/office/2007/relationships/media" Target="../media/media2.mp3"/><Relationship Id="rId6" Type="http://schemas.openxmlformats.org/officeDocument/2006/relationships/image" Target="../media/image30.png"/><Relationship Id="rId11" Type="http://schemas.microsoft.com/office/2007/relationships/hdphoto" Target="../media/hdphoto4.wdp"/><Relationship Id="rId24" Type="http://schemas.openxmlformats.org/officeDocument/2006/relationships/slide" Target="slide21.xml"/><Relationship Id="rId5" Type="http://schemas.openxmlformats.org/officeDocument/2006/relationships/image" Target="../media/image50.jpeg"/><Relationship Id="rId15" Type="http://schemas.microsoft.com/office/2007/relationships/hdphoto" Target="../media/hdphoto5.wdp"/><Relationship Id="rId23" Type="http://schemas.openxmlformats.org/officeDocument/2006/relationships/image" Target="../media/image14.png"/><Relationship Id="rId10" Type="http://schemas.openxmlformats.org/officeDocument/2006/relationships/image" Target="../media/image32.png"/><Relationship Id="rId19" Type="http://schemas.microsoft.com/office/2007/relationships/hdphoto" Target="../media/hdphoto6.wdp"/><Relationship Id="rId4" Type="http://schemas.openxmlformats.org/officeDocument/2006/relationships/notesSlide" Target="../notesSlides/notesSlide14.xml"/><Relationship Id="rId9" Type="http://schemas.openxmlformats.org/officeDocument/2006/relationships/image" Target="../media/image31.png"/><Relationship Id="rId14" Type="http://schemas.openxmlformats.org/officeDocument/2006/relationships/image" Target="../media/image34.png"/><Relationship Id="rId22" Type="http://schemas.microsoft.com/office/2007/relationships/hdphoto" Target="../media/hdphoto14.wdp"/></Relationships>
</file>

<file path=ppt/slides/_rels/slide16.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50.jpeg"/><Relationship Id="rId7"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microsoft.com/office/2007/relationships/hdphoto" Target="../media/hdphoto15.wdp"/><Relationship Id="rId11" Type="http://schemas.openxmlformats.org/officeDocument/2006/relationships/image" Target="../media/image43.png"/><Relationship Id="rId5" Type="http://schemas.openxmlformats.org/officeDocument/2006/relationships/image" Target="../media/image53.png"/><Relationship Id="rId10" Type="http://schemas.microsoft.com/office/2007/relationships/hdphoto" Target="../media/hdphoto17.wdp"/><Relationship Id="rId4" Type="http://schemas.openxmlformats.org/officeDocument/2006/relationships/slide" Target="slide15.xml"/><Relationship Id="rId9" Type="http://schemas.openxmlformats.org/officeDocument/2006/relationships/image" Target="../media/image55.png"/></Relationships>
</file>

<file path=ppt/slides/_rels/slide17.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50.jpeg"/><Relationship Id="rId7"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microsoft.com/office/2007/relationships/hdphoto" Target="../media/hdphoto15.wdp"/><Relationship Id="rId11" Type="http://schemas.openxmlformats.org/officeDocument/2006/relationships/image" Target="../media/image43.png"/><Relationship Id="rId5" Type="http://schemas.openxmlformats.org/officeDocument/2006/relationships/image" Target="../media/image53.png"/><Relationship Id="rId10" Type="http://schemas.microsoft.com/office/2007/relationships/hdphoto" Target="../media/hdphoto17.wdp"/><Relationship Id="rId4" Type="http://schemas.openxmlformats.org/officeDocument/2006/relationships/slide" Target="slide15.xml"/><Relationship Id="rId9" Type="http://schemas.openxmlformats.org/officeDocument/2006/relationships/image" Target="../media/image55.png"/></Relationships>
</file>

<file path=ppt/slides/_rels/slide18.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50.jpeg"/><Relationship Id="rId7"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microsoft.com/office/2007/relationships/hdphoto" Target="../media/hdphoto15.wdp"/><Relationship Id="rId11" Type="http://schemas.openxmlformats.org/officeDocument/2006/relationships/image" Target="../media/image43.png"/><Relationship Id="rId5" Type="http://schemas.openxmlformats.org/officeDocument/2006/relationships/image" Target="../media/image53.png"/><Relationship Id="rId10" Type="http://schemas.microsoft.com/office/2007/relationships/hdphoto" Target="../media/hdphoto17.wdp"/><Relationship Id="rId4" Type="http://schemas.openxmlformats.org/officeDocument/2006/relationships/slide" Target="slide15.xml"/><Relationship Id="rId9" Type="http://schemas.openxmlformats.org/officeDocument/2006/relationships/image" Target="../media/image55.png"/></Relationships>
</file>

<file path=ppt/slides/_rels/slide19.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50.jpeg"/><Relationship Id="rId7"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microsoft.com/office/2007/relationships/hdphoto" Target="../media/hdphoto15.wdp"/><Relationship Id="rId11" Type="http://schemas.openxmlformats.org/officeDocument/2006/relationships/image" Target="../media/image43.png"/><Relationship Id="rId5" Type="http://schemas.openxmlformats.org/officeDocument/2006/relationships/image" Target="../media/image53.png"/><Relationship Id="rId10" Type="http://schemas.microsoft.com/office/2007/relationships/hdphoto" Target="../media/hdphoto17.wdp"/><Relationship Id="rId4" Type="http://schemas.openxmlformats.org/officeDocument/2006/relationships/slide" Target="slide15.xml"/><Relationship Id="rId9" Type="http://schemas.openxmlformats.org/officeDocument/2006/relationships/image" Target="../media/image55.png"/></Relationships>
</file>

<file path=ppt/slides/_rels/slide20.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50.jpeg"/><Relationship Id="rId7"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microsoft.com/office/2007/relationships/hdphoto" Target="../media/hdphoto15.wdp"/><Relationship Id="rId11" Type="http://schemas.openxmlformats.org/officeDocument/2006/relationships/image" Target="../media/image43.png"/><Relationship Id="rId5" Type="http://schemas.openxmlformats.org/officeDocument/2006/relationships/image" Target="../media/image53.png"/><Relationship Id="rId10" Type="http://schemas.microsoft.com/office/2007/relationships/hdphoto" Target="../media/hdphoto17.wdp"/><Relationship Id="rId4" Type="http://schemas.openxmlformats.org/officeDocument/2006/relationships/slide" Target="slide15.xml"/><Relationship Id="rId9"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tin-hoc-3/1/129/12/" TargetMode="External"/><Relationship Id="rId2" Type="http://schemas.openxmlformats.org/officeDocument/2006/relationships/image" Target="../media/image5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22.xml"/><Relationship Id="rId1" Type="http://schemas.openxmlformats.org/officeDocument/2006/relationships/slideLayout" Target="../slideLayouts/slideLayout23.xml"/><Relationship Id="rId6" Type="http://schemas.openxmlformats.org/officeDocument/2006/relationships/image" Target="../media/image66.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A1</a:t>
            </a:r>
          </a:p>
          <a:p>
            <a:pPr algn="ctr">
              <a:lnSpc>
                <a:spcPct val="150000"/>
              </a:lnSpc>
              <a:buSzPts val="990"/>
              <a:buFont typeface="Arial"/>
              <a:buNone/>
            </a:pPr>
            <a:r>
              <a:rPr lang="en-US" b="1" dirty="0" err="1">
                <a:solidFill>
                  <a:srgbClr val="002060"/>
                </a:solidFill>
                <a:latin typeface="UTM Avo" panose="02040603050506020204" pitchFamily="18" charset="0"/>
              </a:rPr>
              <a:t>Khám</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phá</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máy</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tính</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3: </a:t>
            </a:r>
            <a:r>
              <a:rPr lang="en-US" b="1" dirty="0" err="1">
                <a:solidFill>
                  <a:srgbClr val="FF0000"/>
                </a:solidFill>
                <a:latin typeface="UTM Avo" panose="02040603050506020204" pitchFamily="18" charset="0"/>
                <a:cs typeface="Arial" panose="020B0604020202020204" pitchFamily="34" charset="0"/>
              </a:rPr>
              <a:t>Em</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tập</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sử</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dụng</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chuột</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36066" y="2815316"/>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 name="Cloud 1">
            <a:extLst>
              <a:ext uri="{FF2B5EF4-FFF2-40B4-BE49-F238E27FC236}">
                <a16:creationId xmlns:a16="http://schemas.microsoft.com/office/drawing/2014/main" id="{389AEF4A-6DE5-5FB1-DE38-7555D7F97D37}"/>
              </a:ext>
            </a:extLst>
          </p:cNvPr>
          <p:cNvSpPr/>
          <p:nvPr/>
        </p:nvSpPr>
        <p:spPr>
          <a:xfrm>
            <a:off x="4277360" y="1186180"/>
            <a:ext cx="5323840" cy="3284220"/>
          </a:xfrm>
          <a:prstGeom prst="cloud">
            <a:avLst/>
          </a:prstGeom>
          <a:noFill/>
          <a:ln w="2540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E0EEF8"/>
              </a:solidFill>
              <a:effectLst/>
              <a:uLnTx/>
              <a:uFillTx/>
              <a:latin typeface="UTM Avo" panose="02040603050506020204" pitchFamily="18" charset="0"/>
              <a:ea typeface="+mn-ea"/>
              <a:cs typeface="+mn-cs"/>
            </a:endParaRPr>
          </a:p>
        </p:txBody>
      </p:sp>
      <p:sp>
        <p:nvSpPr>
          <p:cNvPr id="3" name="Google Shape;4635;p71">
            <a:extLst>
              <a:ext uri="{FF2B5EF4-FFF2-40B4-BE49-F238E27FC236}">
                <a16:creationId xmlns:a16="http://schemas.microsoft.com/office/drawing/2014/main" id="{88151CB1-2C71-34EE-AFD5-45FB70A74BF6}"/>
              </a:ext>
            </a:extLst>
          </p:cNvPr>
          <p:cNvSpPr txBox="1">
            <a:spLocks/>
          </p:cNvSpPr>
          <p:nvPr/>
        </p:nvSpPr>
        <p:spPr>
          <a:xfrm>
            <a:off x="4972458" y="1844080"/>
            <a:ext cx="4106365" cy="1518841"/>
          </a:xfrm>
          <a:prstGeom prst="rect">
            <a:avLst/>
          </a:prstGeom>
          <a:solidFill>
            <a:schemeClr val="bg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9pPr>
          </a:lstStyle>
          <a:p>
            <a:pPr marL="0" marR="0" lvl="0" indent="0" algn="ctr" defTabSz="914400" rtl="0" eaLnBrk="1" fontAlgn="auto" latinLnBrk="0" hangingPunct="1">
              <a:lnSpc>
                <a:spcPct val="150000"/>
              </a:lnSpc>
              <a:spcBef>
                <a:spcPts val="0"/>
              </a:spcBef>
              <a:spcAft>
                <a:spcPts val="0"/>
              </a:spcAft>
              <a:buClr>
                <a:srgbClr val="262034"/>
              </a:buClr>
              <a:buSzPts val="1100"/>
              <a:buFont typeface="Arial"/>
              <a:buNone/>
              <a:tabLst/>
              <a:defRPr/>
            </a:pP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Cầm</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chuột</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máy</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tính</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của</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em</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thực</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hiện</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di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chuyển</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chuột</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và</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quan</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sát</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cách</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chuột</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di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chuyển</a:t>
            </a:r>
            <a:endPar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endParaRPr>
          </a:p>
        </p:txBody>
      </p:sp>
      <p:pic>
        <p:nvPicPr>
          <p:cNvPr id="4" name="Picture 5">
            <a:extLst>
              <a:ext uri="{FF2B5EF4-FFF2-40B4-BE49-F238E27FC236}">
                <a16:creationId xmlns:a16="http://schemas.microsoft.com/office/drawing/2014/main" id="{3531F2FA-3F6A-BACC-4F8F-2B85A27E853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492597" y="3611880"/>
            <a:ext cx="3603403" cy="249986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36066" y="2815316"/>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2" name="Google Shape;4634;p71">
            <a:extLst>
              <a:ext uri="{FF2B5EF4-FFF2-40B4-BE49-F238E27FC236}">
                <a16:creationId xmlns:a16="http://schemas.microsoft.com/office/drawing/2014/main" id="{7059F4E7-AB2E-A02F-2039-E40CE25BD140}"/>
              </a:ext>
            </a:extLst>
          </p:cNvPr>
          <p:cNvSpPr txBox="1">
            <a:spLocks/>
          </p:cNvSpPr>
          <p:nvPr/>
        </p:nvSpPr>
        <p:spPr>
          <a:xfrm>
            <a:off x="803514" y="1822892"/>
            <a:ext cx="4698879" cy="54378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dk2"/>
              </a:buClr>
              <a:buSzPts val="3200"/>
              <a:buFont typeface="Sansita Swashed"/>
              <a:buNone/>
              <a:defRPr sz="3200" b="1" i="0" u="none" strike="noStrike" cap="none">
                <a:solidFill>
                  <a:schemeClr val="dk2"/>
                </a:solidFill>
                <a:latin typeface="Sansita Swashed"/>
                <a:ea typeface="Sansita Swashed"/>
                <a:cs typeface="Sansita Swashed"/>
                <a:sym typeface="Sansita Swashed"/>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80000"/>
              </a:lnSpc>
              <a:spcBef>
                <a:spcPts val="0"/>
              </a:spcBef>
              <a:spcAft>
                <a:spcPts val="0"/>
              </a:spcAft>
              <a:buClr>
                <a:srgbClr val="4D447F"/>
              </a:buClr>
              <a:buSzPts val="3200"/>
              <a:buFont typeface="Sansita Swashed"/>
              <a:buNone/>
              <a:tabLst/>
              <a:defRPr/>
            </a:pPr>
            <a:r>
              <a:rPr kumimoji="0" lang="en-US" sz="2500" b="1" i="0" u="none" strike="noStrike" kern="0" cap="none" spc="0" normalizeH="0" baseline="0" noProof="0">
                <a:ln>
                  <a:noFill/>
                </a:ln>
                <a:solidFill>
                  <a:schemeClr val="tx1"/>
                </a:solidFill>
                <a:effectLst/>
                <a:uLnTx/>
                <a:uFillTx/>
                <a:latin typeface="UTM Avo" panose="02040603050506020204" pitchFamily="18" charset="0"/>
                <a:sym typeface="Sansita Swashed"/>
              </a:rPr>
              <a:t>1. Cầm chuột đúng cách</a:t>
            </a:r>
          </a:p>
        </p:txBody>
      </p:sp>
      <p:sp>
        <p:nvSpPr>
          <p:cNvPr id="13" name="Google Shape;4635;p71">
            <a:extLst>
              <a:ext uri="{FF2B5EF4-FFF2-40B4-BE49-F238E27FC236}">
                <a16:creationId xmlns:a16="http://schemas.microsoft.com/office/drawing/2014/main" id="{A9177E59-A97E-0839-568C-024B1C763F1C}"/>
              </a:ext>
            </a:extLst>
          </p:cNvPr>
          <p:cNvSpPr txBox="1">
            <a:spLocks/>
          </p:cNvSpPr>
          <p:nvPr/>
        </p:nvSpPr>
        <p:spPr>
          <a:xfrm>
            <a:off x="786495" y="2325768"/>
            <a:ext cx="6958004" cy="54378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9pPr>
          </a:lstStyle>
          <a:p>
            <a:pPr marL="0" marR="0" lvl="0" indent="0" defTabSz="914400" rtl="0" eaLnBrk="1" fontAlgn="auto" latinLnBrk="0" hangingPunct="1">
              <a:lnSpc>
                <a:spcPct val="150000"/>
              </a:lnSpc>
              <a:spcBef>
                <a:spcPts val="0"/>
              </a:spcBef>
              <a:spcAft>
                <a:spcPts val="0"/>
              </a:spcAft>
              <a:buClr>
                <a:srgbClr val="262034"/>
              </a:buClr>
              <a:buSzPts val="1100"/>
              <a:buFont typeface="Arial"/>
              <a:buNone/>
              <a:tabLst/>
              <a:defRPr/>
            </a:pP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sym typeface="Assistant"/>
              </a:rPr>
              <a:t>Hoạt</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sym typeface="Assistant"/>
              </a:rPr>
              <a:t>động</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sym typeface="Assistant"/>
              </a:rPr>
              <a:t> 1: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Tìm</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hiểu</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cách</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cầm</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chuột</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đúng</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cách</a:t>
            </a:r>
            <a:endPar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endParaRPr>
          </a:p>
        </p:txBody>
      </p:sp>
      <p:pic>
        <p:nvPicPr>
          <p:cNvPr id="41" name="Picture 2" descr="Jigsaw ">
            <a:extLst>
              <a:ext uri="{FF2B5EF4-FFF2-40B4-BE49-F238E27FC236}">
                <a16:creationId xmlns:a16="http://schemas.microsoft.com/office/drawing/2014/main" id="{5F255561-C4A7-02A9-04CD-70A94FA52E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710" y="2396604"/>
            <a:ext cx="543785" cy="54378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3">
            <a:extLst>
              <a:ext uri="{FF2B5EF4-FFF2-40B4-BE49-F238E27FC236}">
                <a16:creationId xmlns:a16="http://schemas.microsoft.com/office/drawing/2014/main" id="{E7A04C35-04D1-5AB1-E50A-84BC81152A2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2741" y="3950354"/>
            <a:ext cx="3027505" cy="1631068"/>
          </a:xfrm>
          <a:prstGeom prst="rect">
            <a:avLst/>
          </a:prstGeom>
        </p:spPr>
      </p:pic>
      <p:pic>
        <p:nvPicPr>
          <p:cNvPr id="43" name="Picture 4">
            <a:extLst>
              <a:ext uri="{FF2B5EF4-FFF2-40B4-BE49-F238E27FC236}">
                <a16:creationId xmlns:a16="http://schemas.microsoft.com/office/drawing/2014/main" id="{62B3DA85-2963-0E5D-784C-08055DADCBB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896651" y="3930482"/>
            <a:ext cx="1851279" cy="1483337"/>
          </a:xfrm>
          <a:prstGeom prst="rect">
            <a:avLst/>
          </a:prstGeom>
        </p:spPr>
      </p:pic>
      <p:sp>
        <p:nvSpPr>
          <p:cNvPr id="44" name="Google Shape;4635;p71">
            <a:extLst>
              <a:ext uri="{FF2B5EF4-FFF2-40B4-BE49-F238E27FC236}">
                <a16:creationId xmlns:a16="http://schemas.microsoft.com/office/drawing/2014/main" id="{9BFEE56D-1259-3DB7-531E-FE1E651C9AA4}"/>
              </a:ext>
            </a:extLst>
          </p:cNvPr>
          <p:cNvSpPr txBox="1">
            <a:spLocks/>
          </p:cNvSpPr>
          <p:nvPr/>
        </p:nvSpPr>
        <p:spPr>
          <a:xfrm>
            <a:off x="1337475" y="5521175"/>
            <a:ext cx="2200949" cy="54378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9pPr>
          </a:lstStyle>
          <a:p>
            <a:pPr marL="0" indent="0" algn="ctr">
              <a:lnSpc>
                <a:spcPct val="150000"/>
              </a:lnSpc>
              <a:buClr>
                <a:srgbClr val="262034"/>
              </a:buClr>
              <a:buSzPts val="1100"/>
              <a:buFont typeface="Arial"/>
              <a:buNone/>
            </a:pPr>
            <a:r>
              <a:rPr lang="en-US" sz="2000" b="1" dirty="0" err="1">
                <a:solidFill>
                  <a:srgbClr val="262034"/>
                </a:solidFill>
                <a:latin typeface="UTM Avo" panose="02040603050506020204" pitchFamily="18" charset="0"/>
              </a:rPr>
              <a:t>Chuột</a:t>
            </a:r>
            <a:r>
              <a:rPr lang="en-US" sz="2000" b="1" dirty="0">
                <a:solidFill>
                  <a:srgbClr val="262034"/>
                </a:solidFill>
                <a:latin typeface="UTM Avo" panose="02040603050506020204" pitchFamily="18" charset="0"/>
              </a:rPr>
              <a:t> </a:t>
            </a:r>
            <a:r>
              <a:rPr lang="en-US" sz="2000" b="1" dirty="0" err="1">
                <a:solidFill>
                  <a:srgbClr val="262034"/>
                </a:solidFill>
                <a:latin typeface="UTM Avo" panose="02040603050506020204" pitchFamily="18" charset="0"/>
              </a:rPr>
              <a:t>có</a:t>
            </a:r>
            <a:r>
              <a:rPr lang="en-US" sz="2000" b="1" dirty="0">
                <a:solidFill>
                  <a:srgbClr val="262034"/>
                </a:solidFill>
                <a:latin typeface="UTM Avo" panose="02040603050506020204" pitchFamily="18" charset="0"/>
              </a:rPr>
              <a:t> </a:t>
            </a:r>
            <a:r>
              <a:rPr lang="en-US" sz="2000" b="1" dirty="0" err="1">
                <a:solidFill>
                  <a:srgbClr val="262034"/>
                </a:solidFill>
                <a:latin typeface="UTM Avo" panose="02040603050506020204" pitchFamily="18" charset="0"/>
              </a:rPr>
              <a:t>dây</a:t>
            </a:r>
            <a:endParaRPr lang="en-US" sz="2000" b="1" dirty="0">
              <a:solidFill>
                <a:srgbClr val="262034"/>
              </a:solidFill>
              <a:latin typeface="UTM Avo" panose="02040603050506020204" pitchFamily="18" charset="0"/>
            </a:endParaRPr>
          </a:p>
        </p:txBody>
      </p:sp>
      <p:sp>
        <p:nvSpPr>
          <p:cNvPr id="45" name="Google Shape;4635;p71">
            <a:extLst>
              <a:ext uri="{FF2B5EF4-FFF2-40B4-BE49-F238E27FC236}">
                <a16:creationId xmlns:a16="http://schemas.microsoft.com/office/drawing/2014/main" id="{3816D504-A170-A393-01CB-F6014FAF5A68}"/>
              </a:ext>
            </a:extLst>
          </p:cNvPr>
          <p:cNvSpPr txBox="1">
            <a:spLocks/>
          </p:cNvSpPr>
          <p:nvPr/>
        </p:nvSpPr>
        <p:spPr>
          <a:xfrm>
            <a:off x="6036679" y="5372575"/>
            <a:ext cx="2581367" cy="54378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9pPr>
          </a:lstStyle>
          <a:p>
            <a:pPr marL="0" indent="0" algn="ctr">
              <a:lnSpc>
                <a:spcPct val="150000"/>
              </a:lnSpc>
              <a:buClr>
                <a:srgbClr val="262034"/>
              </a:buClr>
              <a:buSzPts val="1100"/>
              <a:buFont typeface="Arial"/>
              <a:buNone/>
            </a:pPr>
            <a:r>
              <a:rPr lang="en-US" sz="2000" b="1" dirty="0" err="1">
                <a:solidFill>
                  <a:srgbClr val="262034"/>
                </a:solidFill>
                <a:latin typeface="UTM Avo" panose="02040603050506020204" pitchFamily="18" charset="0"/>
              </a:rPr>
              <a:t>Chuột</a:t>
            </a:r>
            <a:r>
              <a:rPr lang="en-US" sz="2000" b="1" dirty="0">
                <a:solidFill>
                  <a:srgbClr val="262034"/>
                </a:solidFill>
                <a:latin typeface="UTM Avo" panose="02040603050506020204" pitchFamily="18" charset="0"/>
              </a:rPr>
              <a:t> </a:t>
            </a:r>
            <a:r>
              <a:rPr lang="en-US" sz="2000" b="1" dirty="0" err="1">
                <a:solidFill>
                  <a:srgbClr val="262034"/>
                </a:solidFill>
                <a:latin typeface="UTM Avo" panose="02040603050506020204" pitchFamily="18" charset="0"/>
              </a:rPr>
              <a:t>không</a:t>
            </a:r>
            <a:r>
              <a:rPr lang="en-US" sz="2000" b="1" dirty="0">
                <a:solidFill>
                  <a:srgbClr val="262034"/>
                </a:solidFill>
                <a:latin typeface="UTM Avo" panose="02040603050506020204" pitchFamily="18" charset="0"/>
              </a:rPr>
              <a:t> </a:t>
            </a:r>
            <a:r>
              <a:rPr lang="en-US" sz="2000" b="1" dirty="0" err="1">
                <a:solidFill>
                  <a:srgbClr val="262034"/>
                </a:solidFill>
                <a:latin typeface="UTM Avo" panose="02040603050506020204" pitchFamily="18" charset="0"/>
              </a:rPr>
              <a:t>dây</a:t>
            </a:r>
            <a:endParaRPr lang="en-US" sz="2000" b="1" dirty="0">
              <a:solidFill>
                <a:srgbClr val="262034"/>
              </a:solidFill>
              <a:latin typeface="UTM Avo" panose="02040603050506020204" pitchFamily="18" charset="0"/>
            </a:endParaRPr>
          </a:p>
        </p:txBody>
      </p:sp>
      <p:sp>
        <p:nvSpPr>
          <p:cNvPr id="46" name="TextBox 45">
            <a:extLst>
              <a:ext uri="{FF2B5EF4-FFF2-40B4-BE49-F238E27FC236}">
                <a16:creationId xmlns:a16="http://schemas.microsoft.com/office/drawing/2014/main" id="{B4289F29-F966-6975-7124-FB4BA44E158B}"/>
              </a:ext>
            </a:extLst>
          </p:cNvPr>
          <p:cNvSpPr txBox="1"/>
          <p:nvPr/>
        </p:nvSpPr>
        <p:spPr>
          <a:xfrm>
            <a:off x="4221031" y="3372429"/>
            <a:ext cx="1706237" cy="527804"/>
          </a:xfrm>
          <a:prstGeom prst="roundRect">
            <a:avLst/>
          </a:prstGeom>
          <a:solidFill>
            <a:srgbClr val="FFF9E9">
              <a:lumMod val="9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a:ln>
                  <a:noFill/>
                </a:ln>
                <a:solidFill>
                  <a:sysClr val="windowText" lastClr="000000"/>
                </a:solidFill>
                <a:effectLst/>
                <a:uLnTx/>
                <a:uFillTx/>
                <a:latin typeface="UTM Avo" panose="02040603050506020204" pitchFamily="18" charset="0"/>
              </a:rPr>
              <a:t>Nút phải</a:t>
            </a:r>
          </a:p>
        </p:txBody>
      </p:sp>
      <p:sp>
        <p:nvSpPr>
          <p:cNvPr id="47" name="TextBox 46">
            <a:extLst>
              <a:ext uri="{FF2B5EF4-FFF2-40B4-BE49-F238E27FC236}">
                <a16:creationId xmlns:a16="http://schemas.microsoft.com/office/drawing/2014/main" id="{78D57964-00DD-863F-CFDB-ECB36E35081A}"/>
              </a:ext>
            </a:extLst>
          </p:cNvPr>
          <p:cNvSpPr txBox="1"/>
          <p:nvPr/>
        </p:nvSpPr>
        <p:spPr>
          <a:xfrm>
            <a:off x="4347931" y="5481770"/>
            <a:ext cx="1579338" cy="527804"/>
          </a:xfrm>
          <a:prstGeom prst="roundRect">
            <a:avLst/>
          </a:prstGeom>
          <a:solidFill>
            <a:srgbClr val="FFF9E9">
              <a:lumMod val="9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a:ln>
                  <a:noFill/>
                </a:ln>
                <a:solidFill>
                  <a:sysClr val="windowText" lastClr="000000"/>
                </a:solidFill>
                <a:effectLst/>
                <a:uLnTx/>
                <a:uFillTx/>
                <a:latin typeface="UTM Avo" panose="02040603050506020204" pitchFamily="18" charset="0"/>
              </a:rPr>
              <a:t> Nút trái</a:t>
            </a:r>
          </a:p>
        </p:txBody>
      </p:sp>
      <p:sp>
        <p:nvSpPr>
          <p:cNvPr id="48" name="TextBox 47">
            <a:extLst>
              <a:ext uri="{FF2B5EF4-FFF2-40B4-BE49-F238E27FC236}">
                <a16:creationId xmlns:a16="http://schemas.microsoft.com/office/drawing/2014/main" id="{7D4BDA6A-2725-1778-470E-7A71C842A272}"/>
              </a:ext>
            </a:extLst>
          </p:cNvPr>
          <p:cNvSpPr txBox="1"/>
          <p:nvPr/>
        </p:nvSpPr>
        <p:spPr>
          <a:xfrm>
            <a:off x="4208425" y="4408249"/>
            <a:ext cx="1828254" cy="527804"/>
          </a:xfrm>
          <a:prstGeom prst="roundRect">
            <a:avLst/>
          </a:prstGeom>
          <a:solidFill>
            <a:srgbClr val="FFF9E9">
              <a:lumMod val="9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a:ln>
                  <a:noFill/>
                </a:ln>
                <a:solidFill>
                  <a:sysClr val="windowText" lastClr="000000"/>
                </a:solidFill>
                <a:effectLst/>
                <a:uLnTx/>
                <a:uFillTx/>
                <a:latin typeface="UTM Avo" panose="02040603050506020204" pitchFamily="18" charset="0"/>
              </a:rPr>
              <a:t>Nút cuộn</a:t>
            </a:r>
          </a:p>
        </p:txBody>
      </p:sp>
      <p:cxnSp>
        <p:nvCxnSpPr>
          <p:cNvPr id="49" name="Straight Connector 48">
            <a:extLst>
              <a:ext uri="{FF2B5EF4-FFF2-40B4-BE49-F238E27FC236}">
                <a16:creationId xmlns:a16="http://schemas.microsoft.com/office/drawing/2014/main" id="{A84289C8-6245-4722-AFAE-D7C5F83E5086}"/>
              </a:ext>
            </a:extLst>
          </p:cNvPr>
          <p:cNvCxnSpPr>
            <a:cxnSpLocks/>
          </p:cNvCxnSpPr>
          <p:nvPr/>
        </p:nvCxnSpPr>
        <p:spPr>
          <a:xfrm flipH="1">
            <a:off x="2116493" y="3579101"/>
            <a:ext cx="2101850" cy="877569"/>
          </a:xfrm>
          <a:prstGeom prst="line">
            <a:avLst/>
          </a:prstGeom>
          <a:noFill/>
          <a:ln w="9525" cap="flat" cmpd="sng" algn="ctr">
            <a:solidFill>
              <a:srgbClr val="FF0000"/>
            </a:solidFill>
            <a:prstDash val="solid"/>
            <a:headEnd type="oval" w="med" len="med"/>
            <a:tailEnd type="triangle" w="med" len="med"/>
          </a:ln>
          <a:effectLst/>
        </p:spPr>
      </p:cxnSp>
      <p:cxnSp>
        <p:nvCxnSpPr>
          <p:cNvPr id="50" name="Straight Connector 49">
            <a:extLst>
              <a:ext uri="{FF2B5EF4-FFF2-40B4-BE49-F238E27FC236}">
                <a16:creationId xmlns:a16="http://schemas.microsoft.com/office/drawing/2014/main" id="{83A0B963-596A-F1B0-468F-C98F921938FE}"/>
              </a:ext>
            </a:extLst>
          </p:cNvPr>
          <p:cNvCxnSpPr>
            <a:cxnSpLocks/>
          </p:cNvCxnSpPr>
          <p:nvPr/>
        </p:nvCxnSpPr>
        <p:spPr>
          <a:xfrm>
            <a:off x="5907642" y="3643361"/>
            <a:ext cx="1285638" cy="942279"/>
          </a:xfrm>
          <a:prstGeom prst="line">
            <a:avLst/>
          </a:prstGeom>
          <a:noFill/>
          <a:ln w="9525" cap="flat" cmpd="sng" algn="ctr">
            <a:solidFill>
              <a:srgbClr val="FF0000"/>
            </a:solidFill>
            <a:prstDash val="solid"/>
            <a:headEnd type="oval" w="med" len="med"/>
            <a:tailEnd type="triangle" w="med" len="med"/>
          </a:ln>
          <a:effectLst/>
        </p:spPr>
      </p:cxnSp>
      <p:cxnSp>
        <p:nvCxnSpPr>
          <p:cNvPr id="51" name="Straight Connector 50">
            <a:extLst>
              <a:ext uri="{FF2B5EF4-FFF2-40B4-BE49-F238E27FC236}">
                <a16:creationId xmlns:a16="http://schemas.microsoft.com/office/drawing/2014/main" id="{C90DED2F-17C7-2CF7-FE11-329B05F7A0A4}"/>
              </a:ext>
            </a:extLst>
          </p:cNvPr>
          <p:cNvCxnSpPr>
            <a:cxnSpLocks/>
            <a:stCxn id="48" idx="1"/>
          </p:cNvCxnSpPr>
          <p:nvPr/>
        </p:nvCxnSpPr>
        <p:spPr>
          <a:xfrm flipH="1" flipV="1">
            <a:off x="2392176" y="4585640"/>
            <a:ext cx="1816249" cy="86511"/>
          </a:xfrm>
          <a:prstGeom prst="line">
            <a:avLst/>
          </a:prstGeom>
          <a:noFill/>
          <a:ln w="9525" cap="flat" cmpd="sng" algn="ctr">
            <a:solidFill>
              <a:srgbClr val="FF0000"/>
            </a:solidFill>
            <a:prstDash val="solid"/>
            <a:headEnd type="oval" w="med" len="med"/>
            <a:tailEnd type="triangle" w="med" len="med"/>
          </a:ln>
          <a:effectLst/>
        </p:spPr>
      </p:cxnSp>
      <p:cxnSp>
        <p:nvCxnSpPr>
          <p:cNvPr id="52" name="Straight Connector 51">
            <a:extLst>
              <a:ext uri="{FF2B5EF4-FFF2-40B4-BE49-F238E27FC236}">
                <a16:creationId xmlns:a16="http://schemas.microsoft.com/office/drawing/2014/main" id="{0A9CFCFE-895A-3A4E-6FF9-38FAA6826607}"/>
              </a:ext>
            </a:extLst>
          </p:cNvPr>
          <p:cNvCxnSpPr>
            <a:cxnSpLocks/>
          </p:cNvCxnSpPr>
          <p:nvPr/>
        </p:nvCxnSpPr>
        <p:spPr>
          <a:xfrm>
            <a:off x="5948589" y="4658001"/>
            <a:ext cx="1378773" cy="40128"/>
          </a:xfrm>
          <a:prstGeom prst="line">
            <a:avLst/>
          </a:prstGeom>
          <a:noFill/>
          <a:ln w="9525" cap="flat" cmpd="sng" algn="ctr">
            <a:solidFill>
              <a:srgbClr val="FF0000"/>
            </a:solidFill>
            <a:prstDash val="solid"/>
            <a:headEnd type="oval" w="med" len="med"/>
            <a:tailEnd type="triangle" w="med" len="med"/>
          </a:ln>
          <a:effectLst/>
        </p:spPr>
      </p:cxnSp>
      <p:cxnSp>
        <p:nvCxnSpPr>
          <p:cNvPr id="53" name="Straight Connector 52">
            <a:extLst>
              <a:ext uri="{FF2B5EF4-FFF2-40B4-BE49-F238E27FC236}">
                <a16:creationId xmlns:a16="http://schemas.microsoft.com/office/drawing/2014/main" id="{55780FCD-8A8F-B6B1-775B-0D59D91D378F}"/>
              </a:ext>
            </a:extLst>
          </p:cNvPr>
          <p:cNvCxnSpPr>
            <a:cxnSpLocks/>
            <a:stCxn id="47" idx="1"/>
          </p:cNvCxnSpPr>
          <p:nvPr/>
        </p:nvCxnSpPr>
        <p:spPr>
          <a:xfrm flipH="1" flipV="1">
            <a:off x="2806610" y="4876463"/>
            <a:ext cx="1541321" cy="869209"/>
          </a:xfrm>
          <a:prstGeom prst="line">
            <a:avLst/>
          </a:prstGeom>
          <a:noFill/>
          <a:ln w="9525" cap="flat" cmpd="sng" algn="ctr">
            <a:solidFill>
              <a:srgbClr val="FF0000"/>
            </a:solidFill>
            <a:prstDash val="solid"/>
            <a:headEnd type="oval" w="med" len="med"/>
            <a:tailEnd type="triangle" w="med" len="med"/>
          </a:ln>
          <a:effectLst/>
        </p:spPr>
      </p:cxnSp>
      <p:cxnSp>
        <p:nvCxnSpPr>
          <p:cNvPr id="54" name="Straight Connector 53">
            <a:extLst>
              <a:ext uri="{FF2B5EF4-FFF2-40B4-BE49-F238E27FC236}">
                <a16:creationId xmlns:a16="http://schemas.microsoft.com/office/drawing/2014/main" id="{EAAF9B79-9061-CCA5-B540-235E8346CB0F}"/>
              </a:ext>
            </a:extLst>
          </p:cNvPr>
          <p:cNvCxnSpPr>
            <a:cxnSpLocks/>
          </p:cNvCxnSpPr>
          <p:nvPr/>
        </p:nvCxnSpPr>
        <p:spPr>
          <a:xfrm flipV="1">
            <a:off x="5970656" y="4936053"/>
            <a:ext cx="1943984" cy="742383"/>
          </a:xfrm>
          <a:prstGeom prst="line">
            <a:avLst/>
          </a:prstGeom>
          <a:noFill/>
          <a:ln w="9525" cap="flat" cmpd="sng" algn="ctr">
            <a:solidFill>
              <a:srgbClr val="FF0000"/>
            </a:solidFill>
            <a:prstDash val="solid"/>
            <a:headEnd type="oval" w="med" len="med"/>
            <a:tailEnd type="triangle" w="med" len="med"/>
          </a:ln>
          <a:effectLst/>
        </p:spPr>
      </p:cxnSp>
    </p:spTree>
    <p:extLst>
      <p:ext uri="{BB962C8B-B14F-4D97-AF65-F5344CB8AC3E}">
        <p14:creationId xmlns:p14="http://schemas.microsoft.com/office/powerpoint/2010/main" val="403268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animEffect transition="in" filter="barn(inVertical)">
                                      <p:cBhvr>
                                        <p:cTn id="13" dur="500"/>
                                        <p:tgtEl>
                                          <p:spTgt spid="13">
                                            <p:txEl>
                                              <p:pRg st="0" end="0"/>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barn(inVertical)">
                                      <p:cBhvr>
                                        <p:cTn id="16" dur="500"/>
                                        <p:tgtEl>
                                          <p:spTgt spid="41"/>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barn(inVertical)">
                                      <p:cBhvr>
                                        <p:cTn id="21" dur="500"/>
                                        <p:tgtEl>
                                          <p:spTgt spid="42"/>
                                        </p:tgtEl>
                                      </p:cBhvr>
                                    </p:animEffect>
                                  </p:childTnLst>
                                </p:cTn>
                              </p:par>
                              <p:par>
                                <p:cTn id="22" presetID="16" presetClass="entr" presetSubtype="21" fill="hold" nodeType="with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barn(inVertical)">
                                      <p:cBhvr>
                                        <p:cTn id="24" dur="500"/>
                                        <p:tgtEl>
                                          <p:spTgt spid="43"/>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500" fill="hold"/>
                                        <p:tgtEl>
                                          <p:spTgt spid="44"/>
                                        </p:tgtEl>
                                        <p:attrNameLst>
                                          <p:attrName>ppt_x</p:attrName>
                                        </p:attrNameLst>
                                      </p:cBhvr>
                                      <p:tavLst>
                                        <p:tav tm="0">
                                          <p:val>
                                            <p:strVal val="#ppt_x"/>
                                          </p:val>
                                        </p:tav>
                                        <p:tav tm="100000">
                                          <p:val>
                                            <p:strVal val="#ppt_x"/>
                                          </p:val>
                                        </p:tav>
                                      </p:tavLst>
                                    </p:anim>
                                    <p:anim calcmode="lin" valueType="num">
                                      <p:cBhvr additive="base">
                                        <p:cTn id="3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ppt_x"/>
                                          </p:val>
                                        </p:tav>
                                        <p:tav tm="100000">
                                          <p:val>
                                            <p:strVal val="#ppt_x"/>
                                          </p:val>
                                        </p:tav>
                                      </p:tavLst>
                                    </p:anim>
                                    <p:anim calcmode="lin" valueType="num">
                                      <p:cBhvr additive="base">
                                        <p:cTn id="3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barn(inVertical)">
                                      <p:cBhvr>
                                        <p:cTn id="41" dur="500"/>
                                        <p:tgtEl>
                                          <p:spTgt spid="46"/>
                                        </p:tgtEl>
                                      </p:cBhvr>
                                    </p:animEffect>
                                  </p:childTnLst>
                                </p:cTn>
                              </p:par>
                              <p:par>
                                <p:cTn id="42" presetID="16" presetClass="entr" presetSubtype="21"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barn(inVertical)">
                                      <p:cBhvr>
                                        <p:cTn id="44" dur="500"/>
                                        <p:tgtEl>
                                          <p:spTgt spid="49"/>
                                        </p:tgtEl>
                                      </p:cBhvr>
                                    </p:animEffect>
                                  </p:childTnLst>
                                </p:cTn>
                              </p:par>
                              <p:par>
                                <p:cTn id="45" presetID="16" presetClass="entr" presetSubtype="21" fill="hold"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barn(inVertical)">
                                      <p:cBhvr>
                                        <p:cTn id="47" dur="500"/>
                                        <p:tgtEl>
                                          <p:spTgt spid="50"/>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barn(inVertical)">
                                      <p:cBhvr>
                                        <p:cTn id="52" dur="500"/>
                                        <p:tgtEl>
                                          <p:spTgt spid="48"/>
                                        </p:tgtEl>
                                      </p:cBhvr>
                                    </p:animEffect>
                                  </p:childTnLst>
                                </p:cTn>
                              </p:par>
                              <p:par>
                                <p:cTn id="53" presetID="16" presetClass="entr" presetSubtype="21" fill="hold" nodeType="with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barn(inVertical)">
                                      <p:cBhvr>
                                        <p:cTn id="55" dur="500"/>
                                        <p:tgtEl>
                                          <p:spTgt spid="51"/>
                                        </p:tgtEl>
                                      </p:cBhvr>
                                    </p:animEffect>
                                  </p:childTnLst>
                                </p:cTn>
                              </p:par>
                              <p:par>
                                <p:cTn id="56" presetID="16" presetClass="entr" presetSubtype="21" fill="hold" nodeType="with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barn(inVertical)">
                                      <p:cBhvr>
                                        <p:cTn id="58" dur="500"/>
                                        <p:tgtEl>
                                          <p:spTgt spid="52"/>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barn(inVertical)">
                                      <p:cBhvr>
                                        <p:cTn id="63" dur="500"/>
                                        <p:tgtEl>
                                          <p:spTgt spid="47"/>
                                        </p:tgtEl>
                                      </p:cBhvr>
                                    </p:animEffect>
                                  </p:childTnLst>
                                </p:cTn>
                              </p:par>
                              <p:par>
                                <p:cTn id="64" presetID="16" presetClass="entr" presetSubtype="21" fill="hold" nodeType="withEffect">
                                  <p:stCondLst>
                                    <p:cond delay="0"/>
                                  </p:stCondLst>
                                  <p:childTnLst>
                                    <p:set>
                                      <p:cBhvr>
                                        <p:cTn id="65" dur="1" fill="hold">
                                          <p:stCondLst>
                                            <p:cond delay="0"/>
                                          </p:stCondLst>
                                        </p:cTn>
                                        <p:tgtEl>
                                          <p:spTgt spid="53"/>
                                        </p:tgtEl>
                                        <p:attrNameLst>
                                          <p:attrName>style.visibility</p:attrName>
                                        </p:attrNameLst>
                                      </p:cBhvr>
                                      <p:to>
                                        <p:strVal val="visible"/>
                                      </p:to>
                                    </p:set>
                                    <p:animEffect transition="in" filter="barn(inVertical)">
                                      <p:cBhvr>
                                        <p:cTn id="66" dur="500"/>
                                        <p:tgtEl>
                                          <p:spTgt spid="53"/>
                                        </p:tgtEl>
                                      </p:cBhvr>
                                    </p:animEffect>
                                  </p:childTnLst>
                                </p:cTn>
                              </p:par>
                              <p:par>
                                <p:cTn id="67" presetID="16" presetClass="entr" presetSubtype="21" fill="hold" nodeType="withEffect">
                                  <p:stCondLst>
                                    <p:cond delay="0"/>
                                  </p:stCondLst>
                                  <p:childTnLst>
                                    <p:set>
                                      <p:cBhvr>
                                        <p:cTn id="68" dur="1" fill="hold">
                                          <p:stCondLst>
                                            <p:cond delay="0"/>
                                          </p:stCondLst>
                                        </p:cTn>
                                        <p:tgtEl>
                                          <p:spTgt spid="54"/>
                                        </p:tgtEl>
                                        <p:attrNameLst>
                                          <p:attrName>style.visibility</p:attrName>
                                        </p:attrNameLst>
                                      </p:cBhvr>
                                      <p:to>
                                        <p:strVal val="visible"/>
                                      </p:to>
                                    </p:set>
                                    <p:animEffect transition="in" filter="barn(inVertical)">
                                      <p:cBhvr>
                                        <p:cTn id="6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build="p"/>
      <p:bldP spid="44" grpId="0"/>
      <p:bldP spid="45" grpId="0"/>
      <p:bldP spid="46" grpId="0" animBg="1"/>
      <p:bldP spid="47" grpId="0" animBg="1"/>
      <p:bldP spid="4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pic>
        <p:nvPicPr>
          <p:cNvPr id="11" name="Carefree-KevinMacLeod-4820257">
            <a:hlinkClick r:id="" action="ppaction://media"/>
            <a:extLst>
              <a:ext uri="{FF2B5EF4-FFF2-40B4-BE49-F238E27FC236}">
                <a16:creationId xmlns:a16="http://schemas.microsoft.com/office/drawing/2014/main" id="{7CB9544D-4137-3BB2-F624-DD66246EBDC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56213" y="5724734"/>
            <a:ext cx="609600" cy="609600"/>
          </a:xfrm>
          <a:prstGeom prst="rect">
            <a:avLst/>
          </a:prstGeom>
        </p:spPr>
      </p:pic>
      <p:sp>
        <p:nvSpPr>
          <p:cNvPr id="2" name="Google Shape;4635;p71">
            <a:extLst>
              <a:ext uri="{FF2B5EF4-FFF2-40B4-BE49-F238E27FC236}">
                <a16:creationId xmlns:a16="http://schemas.microsoft.com/office/drawing/2014/main" id="{939C1C0E-AF35-7682-F7F4-72851720D18C}"/>
              </a:ext>
            </a:extLst>
          </p:cNvPr>
          <p:cNvSpPr txBox="1">
            <a:spLocks/>
          </p:cNvSpPr>
          <p:nvPr/>
        </p:nvSpPr>
        <p:spPr>
          <a:xfrm>
            <a:off x="737468" y="1795670"/>
            <a:ext cx="8421632" cy="96230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9pPr>
          </a:lstStyle>
          <a:p>
            <a:pPr marL="0" lvl="0" indent="0">
              <a:buClr>
                <a:srgbClr val="262034"/>
              </a:buClr>
              <a:buSzPts val="1100"/>
            </a:pPr>
            <a:r>
              <a:rPr lang="vi-VN" sz="2000" dirty="0">
                <a:solidFill>
                  <a:srgbClr val="262034"/>
                </a:solidFill>
                <a:latin typeface="UTM Avo" panose="02040603050506020204" pitchFamily="18" charset="0"/>
              </a:rPr>
              <a:t>Quan sát hình 2a và 2b, cho biết cầm chuột như thế nào là đúng như thế nào là sai?</a:t>
            </a:r>
          </a:p>
        </p:txBody>
      </p:sp>
      <p:sp>
        <p:nvSpPr>
          <p:cNvPr id="40" name="Oval 39">
            <a:extLst>
              <a:ext uri="{FF2B5EF4-FFF2-40B4-BE49-F238E27FC236}">
                <a16:creationId xmlns:a16="http://schemas.microsoft.com/office/drawing/2014/main" id="{CE7AFB9B-37A2-AA86-0343-68C09B6DDB65}"/>
              </a:ext>
            </a:extLst>
          </p:cNvPr>
          <p:cNvSpPr/>
          <p:nvPr/>
        </p:nvSpPr>
        <p:spPr>
          <a:xfrm>
            <a:off x="177808" y="1924318"/>
            <a:ext cx="520995" cy="511612"/>
          </a:xfrm>
          <a:prstGeom prst="ellipse">
            <a:avLst/>
          </a:prstGeom>
          <a:solidFill>
            <a:schemeClr val="accent2"/>
          </a:solidFill>
          <a:ln w="38100" cap="flat" cmpd="sng" algn="ctr">
            <a:solidFill>
              <a:schemeClr val="tx1"/>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a:t>
            </a:r>
          </a:p>
        </p:txBody>
      </p:sp>
      <p:pic>
        <p:nvPicPr>
          <p:cNvPr id="41" name="Picture 40">
            <a:extLst>
              <a:ext uri="{FF2B5EF4-FFF2-40B4-BE49-F238E27FC236}">
                <a16:creationId xmlns:a16="http://schemas.microsoft.com/office/drawing/2014/main" id="{09989B55-557A-D4E4-6F87-897C9D939D5C}"/>
              </a:ext>
            </a:extLst>
          </p:cNvPr>
          <p:cNvPicPr>
            <a:picLocks noChangeAspect="1"/>
          </p:cNvPicPr>
          <p:nvPr/>
        </p:nvPicPr>
        <p:blipFill>
          <a:blip r:embed="rId7"/>
          <a:stretch>
            <a:fillRect/>
          </a:stretch>
        </p:blipFill>
        <p:spPr>
          <a:xfrm>
            <a:off x="151138" y="2759225"/>
            <a:ext cx="4293012" cy="2583665"/>
          </a:xfrm>
          <a:prstGeom prst="rect">
            <a:avLst/>
          </a:prstGeom>
        </p:spPr>
      </p:pic>
      <p:pic>
        <p:nvPicPr>
          <p:cNvPr id="42" name="Picture 41">
            <a:extLst>
              <a:ext uri="{FF2B5EF4-FFF2-40B4-BE49-F238E27FC236}">
                <a16:creationId xmlns:a16="http://schemas.microsoft.com/office/drawing/2014/main" id="{7B3FC565-80AA-4248-56CB-1DE072C43F96}"/>
              </a:ext>
            </a:extLst>
          </p:cNvPr>
          <p:cNvPicPr>
            <a:picLocks noChangeAspect="1"/>
          </p:cNvPicPr>
          <p:nvPr/>
        </p:nvPicPr>
        <p:blipFill>
          <a:blip r:embed="rId8"/>
          <a:stretch>
            <a:fillRect/>
          </a:stretch>
        </p:blipFill>
        <p:spPr>
          <a:xfrm>
            <a:off x="4787673" y="2757977"/>
            <a:ext cx="4306092" cy="2519414"/>
          </a:xfrm>
          <a:prstGeom prst="rect">
            <a:avLst/>
          </a:prstGeom>
        </p:spPr>
      </p:pic>
      <p:sp>
        <p:nvSpPr>
          <p:cNvPr id="43" name="TextBox 42">
            <a:extLst>
              <a:ext uri="{FF2B5EF4-FFF2-40B4-BE49-F238E27FC236}">
                <a16:creationId xmlns:a16="http://schemas.microsoft.com/office/drawing/2014/main" id="{5C6098A2-3487-E7B1-CBAB-795B09527B0A}"/>
              </a:ext>
            </a:extLst>
          </p:cNvPr>
          <p:cNvSpPr txBox="1"/>
          <p:nvPr/>
        </p:nvSpPr>
        <p:spPr>
          <a:xfrm>
            <a:off x="1250456" y="5692851"/>
            <a:ext cx="1212111"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a:ln>
                  <a:noFill/>
                </a:ln>
                <a:solidFill>
                  <a:sysClr val="windowText" lastClr="000000"/>
                </a:solidFill>
                <a:effectLst/>
                <a:uLnTx/>
                <a:uFillTx/>
                <a:latin typeface="UTM Avo" panose="02040603050506020204" pitchFamily="18" charset="0"/>
              </a:rPr>
              <a:t>Hình 2a</a:t>
            </a:r>
          </a:p>
        </p:txBody>
      </p:sp>
      <p:sp>
        <p:nvSpPr>
          <p:cNvPr id="44" name="TextBox 43">
            <a:extLst>
              <a:ext uri="{FF2B5EF4-FFF2-40B4-BE49-F238E27FC236}">
                <a16:creationId xmlns:a16="http://schemas.microsoft.com/office/drawing/2014/main" id="{310D2E1C-EFFC-DB54-5899-3D5C271CC872}"/>
              </a:ext>
            </a:extLst>
          </p:cNvPr>
          <p:cNvSpPr txBox="1"/>
          <p:nvPr/>
        </p:nvSpPr>
        <p:spPr>
          <a:xfrm>
            <a:off x="6152226" y="5563116"/>
            <a:ext cx="1212111"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a:ln>
                  <a:noFill/>
                </a:ln>
                <a:solidFill>
                  <a:sysClr val="windowText" lastClr="000000"/>
                </a:solidFill>
                <a:effectLst/>
                <a:uLnTx/>
                <a:uFillTx/>
                <a:latin typeface="UTM Avo" panose="02040603050506020204" pitchFamily="18" charset="0"/>
              </a:rPr>
              <a:t>Hình 2b</a:t>
            </a:r>
          </a:p>
        </p:txBody>
      </p:sp>
      <p:pic>
        <p:nvPicPr>
          <p:cNvPr id="45" name="Picture 4" descr="Close ">
            <a:extLst>
              <a:ext uri="{FF2B5EF4-FFF2-40B4-BE49-F238E27FC236}">
                <a16:creationId xmlns:a16="http://schemas.microsoft.com/office/drawing/2014/main" id="{14F25B4C-1326-5027-84B4-6847B4590DC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39670" y="5518502"/>
            <a:ext cx="658567" cy="658567"/>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6" descr="Checked ">
            <a:extLst>
              <a:ext uri="{FF2B5EF4-FFF2-40B4-BE49-F238E27FC236}">
                <a16:creationId xmlns:a16="http://schemas.microsoft.com/office/drawing/2014/main" id="{B95802DD-F997-CF7A-A2AB-5FB43109A83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37239" y="5488964"/>
            <a:ext cx="60960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39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barn(inVertical)">
                                      <p:cBhvr>
                                        <p:cTn id="17" dur="500"/>
                                        <p:tgtEl>
                                          <p:spTgt spid="41"/>
                                        </p:tgtEl>
                                      </p:cBhvr>
                                    </p:animEffect>
                                  </p:childTnLst>
                                </p:cTn>
                              </p:par>
                              <p:par>
                                <p:cTn id="18" presetID="2" presetClass="entr" presetSubtype="4"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additive="base">
                                        <p:cTn id="20" dur="500" fill="hold"/>
                                        <p:tgtEl>
                                          <p:spTgt spid="43"/>
                                        </p:tgtEl>
                                        <p:attrNameLst>
                                          <p:attrName>ppt_x</p:attrName>
                                        </p:attrNameLst>
                                      </p:cBhvr>
                                      <p:tavLst>
                                        <p:tav tm="0">
                                          <p:val>
                                            <p:strVal val="#ppt_x"/>
                                          </p:val>
                                        </p:tav>
                                        <p:tav tm="100000">
                                          <p:val>
                                            <p:strVal val="#ppt_x"/>
                                          </p:val>
                                        </p:tav>
                                      </p:tavLst>
                                    </p:anim>
                                    <p:anim calcmode="lin" valueType="num">
                                      <p:cBhvr additive="base">
                                        <p:cTn id="21" dur="500" fill="hold"/>
                                        <p:tgtEl>
                                          <p:spTgt spid="43"/>
                                        </p:tgtEl>
                                        <p:attrNameLst>
                                          <p:attrName>ppt_y</p:attrName>
                                        </p:attrNameLst>
                                      </p:cBhvr>
                                      <p:tavLst>
                                        <p:tav tm="0">
                                          <p:val>
                                            <p:strVal val="1+#ppt_h/2"/>
                                          </p:val>
                                        </p:tav>
                                        <p:tav tm="100000">
                                          <p:val>
                                            <p:strVal val="#ppt_y"/>
                                          </p:val>
                                        </p:tav>
                                      </p:tavLst>
                                    </p:anim>
                                  </p:childTnLst>
                                </p:cTn>
                              </p:par>
                              <p:par>
                                <p:cTn id="22" presetID="16" presetClass="entr" presetSubtype="21" fill="hold"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barn(inVertical)">
                                      <p:cBhvr>
                                        <p:cTn id="24" dur="500"/>
                                        <p:tgtEl>
                                          <p:spTgt spid="42"/>
                                        </p:tgtEl>
                                      </p:cBhvr>
                                    </p:animEffect>
                                  </p:childTnLst>
                                </p:cTn>
                              </p:par>
                              <p:par>
                                <p:cTn id="25" presetID="2" presetClass="entr" presetSubtype="4"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ppt_x"/>
                                          </p:val>
                                        </p:tav>
                                        <p:tav tm="100000">
                                          <p:val>
                                            <p:strVal val="#ppt_x"/>
                                          </p:val>
                                        </p:tav>
                                      </p:tavLst>
                                    </p:anim>
                                    <p:anim calcmode="lin" valueType="num">
                                      <p:cBhvr additive="base">
                                        <p:cTn id="2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down)">
                                      <p:cBhvr>
                                        <p:cTn id="33" dur="580">
                                          <p:stCondLst>
                                            <p:cond delay="0"/>
                                          </p:stCondLst>
                                        </p:cTn>
                                        <p:tgtEl>
                                          <p:spTgt spid="45"/>
                                        </p:tgtEl>
                                      </p:cBhvr>
                                    </p:animEffect>
                                    <p:anim calcmode="lin" valueType="num">
                                      <p:cBhvr>
                                        <p:cTn id="34" dur="1822"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45"/>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45"/>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45"/>
                                        </p:tgtEl>
                                        <p:attrNameLst>
                                          <p:attrName>ppt_y</p:attrName>
                                        </p:attrNameLst>
                                      </p:cBhvr>
                                      <p:tavLst>
                                        <p:tav tm="0" fmla="#ppt_y-sin(pi*$)/81">
                                          <p:val>
                                            <p:fltVal val="0"/>
                                          </p:val>
                                        </p:tav>
                                        <p:tav tm="100000">
                                          <p:val>
                                            <p:fltVal val="1"/>
                                          </p:val>
                                        </p:tav>
                                      </p:tavLst>
                                    </p:anim>
                                    <p:animScale>
                                      <p:cBhvr>
                                        <p:cTn id="39" dur="26">
                                          <p:stCondLst>
                                            <p:cond delay="650"/>
                                          </p:stCondLst>
                                        </p:cTn>
                                        <p:tgtEl>
                                          <p:spTgt spid="45"/>
                                        </p:tgtEl>
                                      </p:cBhvr>
                                      <p:to x="100000" y="60000"/>
                                    </p:animScale>
                                    <p:animScale>
                                      <p:cBhvr>
                                        <p:cTn id="40" dur="166" decel="50000">
                                          <p:stCondLst>
                                            <p:cond delay="676"/>
                                          </p:stCondLst>
                                        </p:cTn>
                                        <p:tgtEl>
                                          <p:spTgt spid="45"/>
                                        </p:tgtEl>
                                      </p:cBhvr>
                                      <p:to x="100000" y="100000"/>
                                    </p:animScale>
                                    <p:animScale>
                                      <p:cBhvr>
                                        <p:cTn id="41" dur="26">
                                          <p:stCondLst>
                                            <p:cond delay="1312"/>
                                          </p:stCondLst>
                                        </p:cTn>
                                        <p:tgtEl>
                                          <p:spTgt spid="45"/>
                                        </p:tgtEl>
                                      </p:cBhvr>
                                      <p:to x="100000" y="80000"/>
                                    </p:animScale>
                                    <p:animScale>
                                      <p:cBhvr>
                                        <p:cTn id="42" dur="166" decel="50000">
                                          <p:stCondLst>
                                            <p:cond delay="1338"/>
                                          </p:stCondLst>
                                        </p:cTn>
                                        <p:tgtEl>
                                          <p:spTgt spid="45"/>
                                        </p:tgtEl>
                                      </p:cBhvr>
                                      <p:to x="100000" y="100000"/>
                                    </p:animScale>
                                    <p:animScale>
                                      <p:cBhvr>
                                        <p:cTn id="43" dur="26">
                                          <p:stCondLst>
                                            <p:cond delay="1642"/>
                                          </p:stCondLst>
                                        </p:cTn>
                                        <p:tgtEl>
                                          <p:spTgt spid="45"/>
                                        </p:tgtEl>
                                      </p:cBhvr>
                                      <p:to x="100000" y="90000"/>
                                    </p:animScale>
                                    <p:animScale>
                                      <p:cBhvr>
                                        <p:cTn id="44" dur="166" decel="50000">
                                          <p:stCondLst>
                                            <p:cond delay="1668"/>
                                          </p:stCondLst>
                                        </p:cTn>
                                        <p:tgtEl>
                                          <p:spTgt spid="45"/>
                                        </p:tgtEl>
                                      </p:cBhvr>
                                      <p:to x="100000" y="100000"/>
                                    </p:animScale>
                                    <p:animScale>
                                      <p:cBhvr>
                                        <p:cTn id="45" dur="26">
                                          <p:stCondLst>
                                            <p:cond delay="1808"/>
                                          </p:stCondLst>
                                        </p:cTn>
                                        <p:tgtEl>
                                          <p:spTgt spid="45"/>
                                        </p:tgtEl>
                                      </p:cBhvr>
                                      <p:to x="100000" y="95000"/>
                                    </p:animScale>
                                    <p:animScale>
                                      <p:cBhvr>
                                        <p:cTn id="46" dur="166" decel="50000">
                                          <p:stCondLst>
                                            <p:cond delay="1834"/>
                                          </p:stCondLst>
                                        </p:cTn>
                                        <p:tgtEl>
                                          <p:spTgt spid="45"/>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26" presetClass="entr" presetSubtype="0" fill="hold" nodeType="click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down)">
                                      <p:cBhvr>
                                        <p:cTn id="51" dur="580">
                                          <p:stCondLst>
                                            <p:cond delay="0"/>
                                          </p:stCondLst>
                                        </p:cTn>
                                        <p:tgtEl>
                                          <p:spTgt spid="46"/>
                                        </p:tgtEl>
                                      </p:cBhvr>
                                    </p:animEffect>
                                    <p:anim calcmode="lin" valueType="num">
                                      <p:cBhvr>
                                        <p:cTn id="52"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57" dur="26">
                                          <p:stCondLst>
                                            <p:cond delay="650"/>
                                          </p:stCondLst>
                                        </p:cTn>
                                        <p:tgtEl>
                                          <p:spTgt spid="46"/>
                                        </p:tgtEl>
                                      </p:cBhvr>
                                      <p:to x="100000" y="60000"/>
                                    </p:animScale>
                                    <p:animScale>
                                      <p:cBhvr>
                                        <p:cTn id="58" dur="166" decel="50000">
                                          <p:stCondLst>
                                            <p:cond delay="676"/>
                                          </p:stCondLst>
                                        </p:cTn>
                                        <p:tgtEl>
                                          <p:spTgt spid="46"/>
                                        </p:tgtEl>
                                      </p:cBhvr>
                                      <p:to x="100000" y="100000"/>
                                    </p:animScale>
                                    <p:animScale>
                                      <p:cBhvr>
                                        <p:cTn id="59" dur="26">
                                          <p:stCondLst>
                                            <p:cond delay="1312"/>
                                          </p:stCondLst>
                                        </p:cTn>
                                        <p:tgtEl>
                                          <p:spTgt spid="46"/>
                                        </p:tgtEl>
                                      </p:cBhvr>
                                      <p:to x="100000" y="80000"/>
                                    </p:animScale>
                                    <p:animScale>
                                      <p:cBhvr>
                                        <p:cTn id="60" dur="166" decel="50000">
                                          <p:stCondLst>
                                            <p:cond delay="1338"/>
                                          </p:stCondLst>
                                        </p:cTn>
                                        <p:tgtEl>
                                          <p:spTgt spid="46"/>
                                        </p:tgtEl>
                                      </p:cBhvr>
                                      <p:to x="100000" y="100000"/>
                                    </p:animScale>
                                    <p:animScale>
                                      <p:cBhvr>
                                        <p:cTn id="61" dur="26">
                                          <p:stCondLst>
                                            <p:cond delay="1642"/>
                                          </p:stCondLst>
                                        </p:cTn>
                                        <p:tgtEl>
                                          <p:spTgt spid="46"/>
                                        </p:tgtEl>
                                      </p:cBhvr>
                                      <p:to x="100000" y="90000"/>
                                    </p:animScale>
                                    <p:animScale>
                                      <p:cBhvr>
                                        <p:cTn id="62" dur="166" decel="50000">
                                          <p:stCondLst>
                                            <p:cond delay="1668"/>
                                          </p:stCondLst>
                                        </p:cTn>
                                        <p:tgtEl>
                                          <p:spTgt spid="46"/>
                                        </p:tgtEl>
                                      </p:cBhvr>
                                      <p:to x="100000" y="100000"/>
                                    </p:animScale>
                                    <p:animScale>
                                      <p:cBhvr>
                                        <p:cTn id="63" dur="26">
                                          <p:stCondLst>
                                            <p:cond delay="1808"/>
                                          </p:stCondLst>
                                        </p:cTn>
                                        <p:tgtEl>
                                          <p:spTgt spid="46"/>
                                        </p:tgtEl>
                                      </p:cBhvr>
                                      <p:to x="100000" y="95000"/>
                                    </p:animScale>
                                    <p:animScale>
                                      <p:cBhvr>
                                        <p:cTn id="64" dur="166" decel="50000">
                                          <p:stCondLst>
                                            <p:cond delay="1834"/>
                                          </p:stCondLst>
                                        </p:cTn>
                                        <p:tgtEl>
                                          <p:spTgt spid="4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5" repeatCount="indefinite" fill="hold" display="0">
                  <p:stCondLst>
                    <p:cond delay="indefinite"/>
                  </p:stCondLst>
                  <p:endCondLst>
                    <p:cond evt="onStopAudio" delay="0">
                      <p:tgtEl>
                        <p:sldTgt/>
                      </p:tgtEl>
                    </p:cond>
                  </p:endCondLst>
                </p:cTn>
                <p:tgtEl>
                  <p:spTgt spid="11"/>
                </p:tgtEl>
              </p:cMediaNode>
            </p:audio>
          </p:childTnLst>
        </p:cTn>
      </p:par>
    </p:tnLst>
    <p:bldLst>
      <p:bldP spid="2" grpId="0" build="p"/>
      <p:bldP spid="40" grpId="0" animBg="1"/>
      <p:bldP spid="43" grpId="0"/>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pic>
        <p:nvPicPr>
          <p:cNvPr id="11" name="Carefree-KevinMacLeod-4820257">
            <a:hlinkClick r:id="" action="ppaction://media"/>
            <a:extLst>
              <a:ext uri="{FF2B5EF4-FFF2-40B4-BE49-F238E27FC236}">
                <a16:creationId xmlns:a16="http://schemas.microsoft.com/office/drawing/2014/main" id="{7CB9544D-4137-3BB2-F624-DD66246EBDC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56213" y="5724734"/>
            <a:ext cx="609600" cy="609600"/>
          </a:xfrm>
          <a:prstGeom prst="rect">
            <a:avLst/>
          </a:prstGeom>
        </p:spPr>
      </p:pic>
      <p:sp>
        <p:nvSpPr>
          <p:cNvPr id="2" name="Google Shape;4635;p71">
            <a:extLst>
              <a:ext uri="{FF2B5EF4-FFF2-40B4-BE49-F238E27FC236}">
                <a16:creationId xmlns:a16="http://schemas.microsoft.com/office/drawing/2014/main" id="{F77F7012-4E6A-968E-8B0F-CE332A87515B}"/>
              </a:ext>
            </a:extLst>
          </p:cNvPr>
          <p:cNvSpPr txBox="1">
            <a:spLocks/>
          </p:cNvSpPr>
          <p:nvPr/>
        </p:nvSpPr>
        <p:spPr>
          <a:xfrm>
            <a:off x="279180" y="2551506"/>
            <a:ext cx="9819860" cy="27910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9pPr>
          </a:lstStyle>
          <a:p>
            <a:pPr marL="342900" lvl="0" indent="-342900">
              <a:lnSpc>
                <a:spcPct val="150000"/>
              </a:lnSpc>
              <a:buClr>
                <a:srgbClr val="262034"/>
              </a:buClr>
              <a:buSzPts val="1100"/>
              <a:buFont typeface="Wingdings" panose="05000000000000000000" pitchFamily="2" charset="2"/>
              <a:buChar char="ü"/>
            </a:pPr>
            <a:r>
              <a:rPr lang="vi-VN" sz="2000" dirty="0">
                <a:solidFill>
                  <a:srgbClr val="262034"/>
                </a:solidFill>
                <a:latin typeface="UTM Avo" panose="02040603050506020204" pitchFamily="18" charset="0"/>
              </a:rPr>
              <a:t>Đặt cả lòng bàn tay lên chuột và đặt nhẹ các ngón tay lên các nút chuột.</a:t>
            </a:r>
          </a:p>
          <a:p>
            <a:pPr marL="342900" lvl="0" indent="-342900">
              <a:lnSpc>
                <a:spcPct val="150000"/>
              </a:lnSpc>
              <a:buClr>
                <a:srgbClr val="262034"/>
              </a:buClr>
              <a:buSzPts val="1100"/>
              <a:buFont typeface="Wingdings" panose="05000000000000000000" pitchFamily="2" charset="2"/>
              <a:buChar char="ü"/>
            </a:pPr>
            <a:r>
              <a:rPr lang="vi-VN" sz="2000" dirty="0">
                <a:solidFill>
                  <a:srgbClr val="262034"/>
                </a:solidFill>
                <a:latin typeface="UTM Avo" panose="02040603050506020204" pitchFamily="18" charset="0"/>
              </a:rPr>
              <a:t>Ngón tay trỏ đặt ở núi chuột trái, ngón tay giữa đặt ở nút chuột phải. </a:t>
            </a:r>
            <a:endParaRPr lang="en-US" sz="2000" dirty="0">
              <a:solidFill>
                <a:srgbClr val="262034"/>
              </a:solidFill>
              <a:latin typeface="UTM Avo" panose="02040603050506020204" pitchFamily="18" charset="0"/>
            </a:endParaRPr>
          </a:p>
          <a:p>
            <a:pPr marL="0" lvl="0" indent="0">
              <a:lnSpc>
                <a:spcPct val="150000"/>
              </a:lnSpc>
              <a:buClr>
                <a:srgbClr val="262034"/>
              </a:buClr>
              <a:buSzPts val="1100"/>
            </a:pPr>
            <a:r>
              <a:rPr lang="vi-VN" sz="2000" dirty="0">
                <a:solidFill>
                  <a:srgbClr val="262034"/>
                </a:solidFill>
                <a:latin typeface="UTM Avo" panose="02040603050506020204" pitchFamily="18" charset="0"/>
              </a:rPr>
              <a:t>Các ngón tay còn lại đặt tự nhiên ở bên trái và bên phải chuột.</a:t>
            </a:r>
          </a:p>
          <a:p>
            <a:pPr marL="342900" lvl="0" indent="-342900">
              <a:lnSpc>
                <a:spcPct val="150000"/>
              </a:lnSpc>
              <a:buClr>
                <a:srgbClr val="262034"/>
              </a:buClr>
              <a:buSzPts val="1100"/>
              <a:buFont typeface="Wingdings" panose="05000000000000000000" pitchFamily="2" charset="2"/>
              <a:buChar char="ü"/>
            </a:pPr>
            <a:r>
              <a:rPr lang="vi-VN" sz="2000" dirty="0">
                <a:solidFill>
                  <a:srgbClr val="262034"/>
                </a:solidFill>
                <a:latin typeface="UTM Avo" panose="02040603050506020204" pitchFamily="18" charset="0"/>
              </a:rPr>
              <a:t>Bàn tay và cổ tay ở vị trí thẳng hàng.</a:t>
            </a:r>
          </a:p>
          <a:p>
            <a:pPr marL="342900" lvl="0" indent="-342900">
              <a:lnSpc>
                <a:spcPct val="150000"/>
              </a:lnSpc>
              <a:buClr>
                <a:srgbClr val="262034"/>
              </a:buClr>
              <a:buSzPts val="1100"/>
              <a:buFont typeface="Wingdings" panose="05000000000000000000" pitchFamily="2" charset="2"/>
              <a:buChar char="ü"/>
            </a:pPr>
            <a:r>
              <a:rPr lang="vi-VN" sz="2000" dirty="0">
                <a:solidFill>
                  <a:srgbClr val="262034"/>
                </a:solidFill>
                <a:latin typeface="UTM Avo" panose="02040603050506020204" pitchFamily="18" charset="0"/>
              </a:rPr>
              <a:t>Cử động nhưng không vẹo cổ tay khi di chuyển chuột.</a:t>
            </a:r>
          </a:p>
        </p:txBody>
      </p:sp>
      <p:sp>
        <p:nvSpPr>
          <p:cNvPr id="3" name="TextBox 2">
            <a:extLst>
              <a:ext uri="{FF2B5EF4-FFF2-40B4-BE49-F238E27FC236}">
                <a16:creationId xmlns:a16="http://schemas.microsoft.com/office/drawing/2014/main" id="{C70E8279-925A-0631-9000-B79BF8B1E8E8}"/>
              </a:ext>
            </a:extLst>
          </p:cNvPr>
          <p:cNvSpPr txBox="1"/>
          <p:nvPr/>
        </p:nvSpPr>
        <p:spPr>
          <a:xfrm>
            <a:off x="1696422" y="1880047"/>
            <a:ext cx="6774478" cy="4770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err="1">
                <a:ln>
                  <a:noFill/>
                </a:ln>
                <a:solidFill>
                  <a:srgbClr val="C00000"/>
                </a:solidFill>
                <a:effectLst/>
                <a:uLnTx/>
                <a:uFillTx/>
                <a:latin typeface="UTM Avo" panose="02040603050506020204" pitchFamily="18" charset="0"/>
              </a:rPr>
              <a:t>Cách</a:t>
            </a:r>
            <a:r>
              <a:rPr kumimoji="0" lang="en-US" sz="2500" b="1"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500" b="1" i="0" u="none" strike="noStrike" kern="0" cap="none" spc="0" normalizeH="0" baseline="0" noProof="0" dirty="0" err="1">
                <a:ln>
                  <a:noFill/>
                </a:ln>
                <a:solidFill>
                  <a:srgbClr val="C00000"/>
                </a:solidFill>
                <a:effectLst/>
                <a:uLnTx/>
                <a:uFillTx/>
                <a:latin typeface="UTM Avo" panose="02040603050506020204" pitchFamily="18" charset="0"/>
              </a:rPr>
              <a:t>cầm</a:t>
            </a:r>
            <a:r>
              <a:rPr kumimoji="0" lang="en-US" sz="2500" b="1"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500" b="1" i="0" u="none" strike="noStrike" kern="0" cap="none" spc="0" normalizeH="0" baseline="0" noProof="0" dirty="0" err="1">
                <a:ln>
                  <a:noFill/>
                </a:ln>
                <a:solidFill>
                  <a:srgbClr val="C00000"/>
                </a:solidFill>
                <a:effectLst/>
                <a:uLnTx/>
                <a:uFillTx/>
                <a:latin typeface="UTM Avo" panose="02040603050506020204" pitchFamily="18" charset="0"/>
              </a:rPr>
              <a:t>chuột</a:t>
            </a:r>
            <a:r>
              <a:rPr kumimoji="0" lang="en-US" sz="2500" b="1"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500" b="1" i="0" u="none" strike="noStrike" kern="0" cap="none" spc="0" normalizeH="0" baseline="0" noProof="0" dirty="0" err="1">
                <a:ln>
                  <a:noFill/>
                </a:ln>
                <a:solidFill>
                  <a:srgbClr val="C00000"/>
                </a:solidFill>
                <a:effectLst/>
                <a:uLnTx/>
                <a:uFillTx/>
                <a:latin typeface="UTM Avo" panose="02040603050506020204" pitchFamily="18" charset="0"/>
              </a:rPr>
              <a:t>đúng</a:t>
            </a:r>
            <a:r>
              <a:rPr kumimoji="0" lang="en-US" sz="2500" b="1"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500" b="1" i="0" u="none" strike="noStrike" kern="0" cap="none" spc="0" normalizeH="0" baseline="0" noProof="0" dirty="0" err="1">
                <a:ln>
                  <a:noFill/>
                </a:ln>
                <a:solidFill>
                  <a:srgbClr val="C00000"/>
                </a:solidFill>
                <a:effectLst/>
                <a:uLnTx/>
                <a:uFillTx/>
                <a:latin typeface="UTM Avo" panose="02040603050506020204" pitchFamily="18" charset="0"/>
              </a:rPr>
              <a:t>bằng</a:t>
            </a:r>
            <a:r>
              <a:rPr kumimoji="0" lang="en-US" sz="2500" b="1"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500" b="1" i="0" u="none" strike="noStrike" kern="0" cap="none" spc="0" normalizeH="0" baseline="0" noProof="0" dirty="0" err="1">
                <a:ln>
                  <a:noFill/>
                </a:ln>
                <a:solidFill>
                  <a:srgbClr val="C00000"/>
                </a:solidFill>
                <a:effectLst/>
                <a:uLnTx/>
                <a:uFillTx/>
                <a:latin typeface="UTM Avo" panose="02040603050506020204" pitchFamily="18" charset="0"/>
              </a:rPr>
              <a:t>tay</a:t>
            </a:r>
            <a:r>
              <a:rPr kumimoji="0" lang="en-US" sz="2500" b="1"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500" b="1" i="0" u="none" strike="noStrike" kern="0" cap="none" spc="0" normalizeH="0" baseline="0" noProof="0" dirty="0" err="1">
                <a:ln>
                  <a:noFill/>
                </a:ln>
                <a:solidFill>
                  <a:srgbClr val="C00000"/>
                </a:solidFill>
                <a:effectLst/>
                <a:uLnTx/>
                <a:uFillTx/>
                <a:latin typeface="UTM Avo" panose="02040603050506020204" pitchFamily="18" charset="0"/>
              </a:rPr>
              <a:t>phải</a:t>
            </a:r>
            <a:endParaRPr kumimoji="0" lang="en-US" sz="2500" b="1" i="0" u="none" strike="noStrike" kern="0" cap="none" spc="0" normalizeH="0" baseline="0" noProof="0" dirty="0">
              <a:ln>
                <a:noFill/>
              </a:ln>
              <a:solidFill>
                <a:srgbClr val="C00000"/>
              </a:solidFill>
              <a:effectLst/>
              <a:uLnTx/>
              <a:uFillTx/>
              <a:latin typeface="UTM Avo" panose="02040603050506020204" pitchFamily="18" charset="0"/>
            </a:endParaRPr>
          </a:p>
        </p:txBody>
      </p:sp>
    </p:spTree>
    <p:extLst>
      <p:ext uri="{BB962C8B-B14F-4D97-AF65-F5344CB8AC3E}">
        <p14:creationId xmlns:p14="http://schemas.microsoft.com/office/powerpoint/2010/main" val="2873063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barn(inVertical)">
                                      <p:cBhvr>
                                        <p:cTn id="25" dur="500"/>
                                        <p:tgtEl>
                                          <p:spTgt spid="2">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
                                            <p:txEl>
                                              <p:pRg st="1" end="1"/>
                                            </p:txEl>
                                          </p:spTgt>
                                        </p:tgtEl>
                                        <p:attrNameLst>
                                          <p:attrName>style.visibility</p:attrName>
                                        </p:attrNameLst>
                                      </p:cBhvr>
                                      <p:to>
                                        <p:strVal val="visible"/>
                                      </p:to>
                                    </p:set>
                                    <p:animEffect transition="in" filter="barn(inVertical)">
                                      <p:cBhvr>
                                        <p:cTn id="30" dur="500"/>
                                        <p:tgtEl>
                                          <p:spTgt spid="2">
                                            <p:txEl>
                                              <p:pRg st="1" end="1"/>
                                            </p:tx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2">
                                            <p:txEl>
                                              <p:pRg st="2" end="2"/>
                                            </p:txEl>
                                          </p:spTgt>
                                        </p:tgtEl>
                                        <p:attrNameLst>
                                          <p:attrName>style.visibility</p:attrName>
                                        </p:attrNameLst>
                                      </p:cBhvr>
                                      <p:to>
                                        <p:strVal val="visible"/>
                                      </p:to>
                                    </p:set>
                                    <p:animEffect transition="in" filter="barn(inVertical)">
                                      <p:cBhvr>
                                        <p:cTn id="33" dur="500"/>
                                        <p:tgtEl>
                                          <p:spTgt spid="2">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2">
                                            <p:txEl>
                                              <p:pRg st="3" end="3"/>
                                            </p:txEl>
                                          </p:spTgt>
                                        </p:tgtEl>
                                        <p:attrNameLst>
                                          <p:attrName>style.visibility</p:attrName>
                                        </p:attrNameLst>
                                      </p:cBhvr>
                                      <p:to>
                                        <p:strVal val="visible"/>
                                      </p:to>
                                    </p:set>
                                    <p:animEffect transition="in" filter="barn(inVertical)">
                                      <p:cBhvr>
                                        <p:cTn id="38" dur="500"/>
                                        <p:tgtEl>
                                          <p:spTgt spid="2">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2">
                                            <p:txEl>
                                              <p:pRg st="4" end="4"/>
                                            </p:txEl>
                                          </p:spTgt>
                                        </p:tgtEl>
                                        <p:attrNameLst>
                                          <p:attrName>style.visibility</p:attrName>
                                        </p:attrNameLst>
                                      </p:cBhvr>
                                      <p:to>
                                        <p:strVal val="visible"/>
                                      </p:to>
                                    </p:set>
                                    <p:animEffect transition="in" filter="barn(inVertical)">
                                      <p:cBhvr>
                                        <p:cTn id="4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4" repeatCount="indefinite" fill="hold" display="0">
                  <p:stCondLst>
                    <p:cond delay="indefinite"/>
                  </p:stCondLst>
                  <p:endCondLst>
                    <p:cond evt="onStopAudio" delay="0">
                      <p:tgtEl>
                        <p:sldTgt/>
                      </p:tgtEl>
                    </p:cond>
                  </p:endCondLst>
                </p:cTn>
                <p:tgtEl>
                  <p:spTgt spid="11"/>
                </p:tgtEl>
              </p:cMediaNode>
            </p:audio>
          </p:childTnLst>
        </p:cTn>
      </p:par>
    </p:tnLst>
    <p:bldLst>
      <p:bldP spid="2" grpId="0" uiExpand="1" build="p"/>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Google Shape;4635;p71">
            <a:extLst>
              <a:ext uri="{FF2B5EF4-FFF2-40B4-BE49-F238E27FC236}">
                <a16:creationId xmlns:a16="http://schemas.microsoft.com/office/drawing/2014/main" id="{710D0055-2CC1-7700-F8CD-AA0EE17942E5}"/>
              </a:ext>
            </a:extLst>
          </p:cNvPr>
          <p:cNvSpPr txBox="1">
            <a:spLocks/>
          </p:cNvSpPr>
          <p:nvPr/>
        </p:nvSpPr>
        <p:spPr>
          <a:xfrm>
            <a:off x="2560611" y="4587018"/>
            <a:ext cx="6004560" cy="100942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9pPr>
          </a:lstStyle>
          <a:p>
            <a:pPr marL="342900" lvl="0" indent="-342900">
              <a:lnSpc>
                <a:spcPct val="150000"/>
              </a:lnSpc>
              <a:buClr>
                <a:srgbClr val="262034"/>
              </a:buClr>
              <a:buSzPts val="1100"/>
              <a:buFont typeface="Wingdings" panose="05000000000000000000" pitchFamily="2" charset="2"/>
              <a:buChar char="Ø"/>
            </a:pPr>
            <a:r>
              <a:rPr lang="en-US" sz="2000" dirty="0">
                <a:solidFill>
                  <a:srgbClr val="262034"/>
                </a:solidFill>
                <a:latin typeface="UTM Avo" panose="02040603050506020204" pitchFamily="18" charset="0"/>
              </a:rPr>
              <a:t>V</a:t>
            </a:r>
            <a:r>
              <a:rPr lang="vi-VN" sz="2000" dirty="0">
                <a:solidFill>
                  <a:srgbClr val="262034"/>
                </a:solidFill>
                <a:latin typeface="UTM Avo" panose="02040603050506020204" pitchFamily="18" charset="0"/>
              </a:rPr>
              <a:t>ì chưa đặt cả lòng bàn tay lên chuột. </a:t>
            </a:r>
            <a:endParaRPr lang="en-US" sz="2000" dirty="0">
              <a:solidFill>
                <a:srgbClr val="262034"/>
              </a:solidFill>
              <a:latin typeface="UTM Avo" panose="02040603050506020204" pitchFamily="18" charset="0"/>
            </a:endParaRPr>
          </a:p>
          <a:p>
            <a:pPr marL="0" lvl="0" indent="0">
              <a:lnSpc>
                <a:spcPct val="150000"/>
              </a:lnSpc>
              <a:buClr>
                <a:srgbClr val="262034"/>
              </a:buClr>
              <a:buSzPts val="1100"/>
            </a:pPr>
            <a:r>
              <a:rPr lang="vi-VN" sz="2000" dirty="0">
                <a:solidFill>
                  <a:srgbClr val="262034"/>
                </a:solidFill>
                <a:latin typeface="UTM Avo" panose="02040603050506020204" pitchFamily="18" charset="0"/>
              </a:rPr>
              <a:t>Bàn tay và cổ tay chưa ở vị trí thẳng hàng.</a:t>
            </a:r>
          </a:p>
        </p:txBody>
      </p:sp>
      <p:sp>
        <p:nvSpPr>
          <p:cNvPr id="9" name="TextBox 8">
            <a:extLst>
              <a:ext uri="{FF2B5EF4-FFF2-40B4-BE49-F238E27FC236}">
                <a16:creationId xmlns:a16="http://schemas.microsoft.com/office/drawing/2014/main" id="{639B1BE1-5558-6BA9-2FFF-B8604A86CEDC}"/>
              </a:ext>
            </a:extLst>
          </p:cNvPr>
          <p:cNvSpPr txBox="1"/>
          <p:nvPr/>
        </p:nvSpPr>
        <p:spPr>
          <a:xfrm>
            <a:off x="2353702" y="1941609"/>
            <a:ext cx="7194157"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Em</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có</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nhận</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xét</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gì</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về</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cách</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cầm</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chuột</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trong</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hình</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a:t>
            </a:r>
          </a:p>
        </p:txBody>
      </p:sp>
      <p:sp>
        <p:nvSpPr>
          <p:cNvPr id="10" name="Oval 9">
            <a:extLst>
              <a:ext uri="{FF2B5EF4-FFF2-40B4-BE49-F238E27FC236}">
                <a16:creationId xmlns:a16="http://schemas.microsoft.com/office/drawing/2014/main" id="{DF21D903-C989-92A1-688E-8757FEF96F4A}"/>
              </a:ext>
            </a:extLst>
          </p:cNvPr>
          <p:cNvSpPr/>
          <p:nvPr/>
        </p:nvSpPr>
        <p:spPr>
          <a:xfrm>
            <a:off x="1734601" y="1890502"/>
            <a:ext cx="512132" cy="499354"/>
          </a:xfrm>
          <a:prstGeom prst="ellipse">
            <a:avLst/>
          </a:prstGeom>
          <a:solidFill>
            <a:srgbClr val="F68121"/>
          </a:solidFill>
          <a:ln w="38100" cap="flat" cmpd="sng" algn="ctr">
            <a:solidFill>
              <a:schemeClr val="tx1"/>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a:t>
            </a:r>
          </a:p>
        </p:txBody>
      </p:sp>
      <p:pic>
        <p:nvPicPr>
          <p:cNvPr id="12" name="Picture 11">
            <a:extLst>
              <a:ext uri="{FF2B5EF4-FFF2-40B4-BE49-F238E27FC236}">
                <a16:creationId xmlns:a16="http://schemas.microsoft.com/office/drawing/2014/main" id="{1D5861AE-3AB9-BDEC-DE21-268CB3BE4940}"/>
              </a:ext>
            </a:extLst>
          </p:cNvPr>
          <p:cNvPicPr>
            <a:picLocks noChangeAspect="1"/>
          </p:cNvPicPr>
          <p:nvPr/>
        </p:nvPicPr>
        <p:blipFill rotWithShape="1">
          <a:blip r:embed="rId4"/>
          <a:srcRect l="3647" t="6179" r="3402"/>
          <a:stretch/>
        </p:blipFill>
        <p:spPr>
          <a:xfrm>
            <a:off x="3264442" y="2492114"/>
            <a:ext cx="4029741" cy="2174382"/>
          </a:xfrm>
          <a:prstGeom prst="rect">
            <a:avLst/>
          </a:prstGeom>
        </p:spPr>
      </p:pic>
      <p:pic>
        <p:nvPicPr>
          <p:cNvPr id="15" name="Picture 4" descr="Close ">
            <a:extLst>
              <a:ext uri="{FF2B5EF4-FFF2-40B4-BE49-F238E27FC236}">
                <a16:creationId xmlns:a16="http://schemas.microsoft.com/office/drawing/2014/main" id="{8A158EF1-A6A8-A5D5-DFED-91D7FC0171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1982" y="4722144"/>
            <a:ext cx="807384" cy="87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71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80">
                                          <p:stCondLst>
                                            <p:cond delay="0"/>
                                          </p:stCondLst>
                                        </p:cTn>
                                        <p:tgtEl>
                                          <p:spTgt spid="15"/>
                                        </p:tgtEl>
                                      </p:cBhvr>
                                    </p:animEffect>
                                    <p:anim calcmode="lin" valueType="num">
                                      <p:cBhvr>
                                        <p:cTn id="25"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30" dur="26">
                                          <p:stCondLst>
                                            <p:cond delay="650"/>
                                          </p:stCondLst>
                                        </p:cTn>
                                        <p:tgtEl>
                                          <p:spTgt spid="15"/>
                                        </p:tgtEl>
                                      </p:cBhvr>
                                      <p:to x="100000" y="60000"/>
                                    </p:animScale>
                                    <p:animScale>
                                      <p:cBhvr>
                                        <p:cTn id="31" dur="166" decel="50000">
                                          <p:stCondLst>
                                            <p:cond delay="676"/>
                                          </p:stCondLst>
                                        </p:cTn>
                                        <p:tgtEl>
                                          <p:spTgt spid="15"/>
                                        </p:tgtEl>
                                      </p:cBhvr>
                                      <p:to x="100000" y="100000"/>
                                    </p:animScale>
                                    <p:animScale>
                                      <p:cBhvr>
                                        <p:cTn id="32" dur="26">
                                          <p:stCondLst>
                                            <p:cond delay="1312"/>
                                          </p:stCondLst>
                                        </p:cTn>
                                        <p:tgtEl>
                                          <p:spTgt spid="15"/>
                                        </p:tgtEl>
                                      </p:cBhvr>
                                      <p:to x="100000" y="80000"/>
                                    </p:animScale>
                                    <p:animScale>
                                      <p:cBhvr>
                                        <p:cTn id="33" dur="166" decel="50000">
                                          <p:stCondLst>
                                            <p:cond delay="1338"/>
                                          </p:stCondLst>
                                        </p:cTn>
                                        <p:tgtEl>
                                          <p:spTgt spid="15"/>
                                        </p:tgtEl>
                                      </p:cBhvr>
                                      <p:to x="100000" y="100000"/>
                                    </p:animScale>
                                    <p:animScale>
                                      <p:cBhvr>
                                        <p:cTn id="34" dur="26">
                                          <p:stCondLst>
                                            <p:cond delay="1642"/>
                                          </p:stCondLst>
                                        </p:cTn>
                                        <p:tgtEl>
                                          <p:spTgt spid="15"/>
                                        </p:tgtEl>
                                      </p:cBhvr>
                                      <p:to x="100000" y="90000"/>
                                    </p:animScale>
                                    <p:animScale>
                                      <p:cBhvr>
                                        <p:cTn id="35" dur="166" decel="50000">
                                          <p:stCondLst>
                                            <p:cond delay="1668"/>
                                          </p:stCondLst>
                                        </p:cTn>
                                        <p:tgtEl>
                                          <p:spTgt spid="15"/>
                                        </p:tgtEl>
                                      </p:cBhvr>
                                      <p:to x="100000" y="100000"/>
                                    </p:animScale>
                                    <p:animScale>
                                      <p:cBhvr>
                                        <p:cTn id="36" dur="26">
                                          <p:stCondLst>
                                            <p:cond delay="1808"/>
                                          </p:stCondLst>
                                        </p:cTn>
                                        <p:tgtEl>
                                          <p:spTgt spid="15"/>
                                        </p:tgtEl>
                                      </p:cBhvr>
                                      <p:to x="100000" y="95000"/>
                                    </p:animScale>
                                    <p:animScale>
                                      <p:cBhvr>
                                        <p:cTn id="37" dur="166" decel="50000">
                                          <p:stCondLst>
                                            <p:cond delay="1834"/>
                                          </p:stCondLst>
                                        </p:cTn>
                                        <p:tgtEl>
                                          <p:spTgt spid="15"/>
                                        </p:tgtEl>
                                      </p:cBhvr>
                                      <p:to x="100000" y="100000"/>
                                    </p:animScale>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barn(inVertical)">
                                      <p:cBhvr>
                                        <p:cTn id="42" dur="500"/>
                                        <p:tgtEl>
                                          <p:spTgt spid="8">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8">
                                            <p:txEl>
                                              <p:pRg st="1" end="1"/>
                                            </p:txEl>
                                          </p:spTgt>
                                        </p:tgtEl>
                                        <p:attrNameLst>
                                          <p:attrName>style.visibility</p:attrName>
                                        </p:attrNameLst>
                                      </p:cBhvr>
                                      <p:to>
                                        <p:strVal val="visible"/>
                                      </p:to>
                                    </p:set>
                                    <p:animEffect transition="in" filter="barn(inVertical)">
                                      <p:cBhvr>
                                        <p:cTn id="4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4634;p71">
            <a:extLst>
              <a:ext uri="{FF2B5EF4-FFF2-40B4-BE49-F238E27FC236}">
                <a16:creationId xmlns:a16="http://schemas.microsoft.com/office/drawing/2014/main" id="{A8353744-628A-4B88-78AD-CFF253CA88C6}"/>
              </a:ext>
            </a:extLst>
          </p:cNvPr>
          <p:cNvSpPr txBox="1">
            <a:spLocks/>
          </p:cNvSpPr>
          <p:nvPr/>
        </p:nvSpPr>
        <p:spPr>
          <a:xfrm>
            <a:off x="679312" y="1775212"/>
            <a:ext cx="7438528" cy="54378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dk2"/>
              </a:buClr>
              <a:buSzPts val="3200"/>
              <a:buFont typeface="Sansita Swashed"/>
              <a:buNone/>
              <a:defRPr sz="3200" b="1" i="0" u="none" strike="noStrike" cap="none">
                <a:solidFill>
                  <a:schemeClr val="dk2"/>
                </a:solidFill>
                <a:latin typeface="Sansita Swashed"/>
                <a:ea typeface="Sansita Swashed"/>
                <a:cs typeface="Sansita Swashed"/>
                <a:sym typeface="Sansita Swashed"/>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80000"/>
              </a:lnSpc>
              <a:spcBef>
                <a:spcPts val="0"/>
              </a:spcBef>
              <a:spcAft>
                <a:spcPts val="0"/>
              </a:spcAft>
              <a:buClr>
                <a:srgbClr val="4D447F"/>
              </a:buClr>
              <a:buSzPts val="3200"/>
              <a:buFont typeface="Sansita Swashed"/>
              <a:buNone/>
              <a:tabLst/>
              <a:defRPr/>
            </a:pPr>
            <a:r>
              <a:rPr kumimoji="0" lang="en-US" sz="2500" b="1" i="0" u="none" strike="noStrike" kern="0" cap="none" spc="0" normalizeH="0" baseline="0" noProof="0" dirty="0">
                <a:ln>
                  <a:noFill/>
                </a:ln>
                <a:solidFill>
                  <a:srgbClr val="4D447F"/>
                </a:solidFill>
                <a:effectLst/>
                <a:uLnTx/>
                <a:uFillTx/>
                <a:latin typeface="UTM Avo" panose="02040603050506020204" pitchFamily="18" charset="0"/>
                <a:sym typeface="Sansita Swashed"/>
              </a:rPr>
              <a:t>2. </a:t>
            </a:r>
            <a:r>
              <a:rPr kumimoji="0" lang="en-US" sz="2500" b="1" i="0" u="none" strike="noStrike" kern="0" cap="none" spc="0" normalizeH="0" baseline="0" noProof="0" dirty="0" err="1">
                <a:ln>
                  <a:noFill/>
                </a:ln>
                <a:solidFill>
                  <a:srgbClr val="4D447F"/>
                </a:solidFill>
                <a:effectLst/>
                <a:uLnTx/>
                <a:uFillTx/>
                <a:latin typeface="UTM Avo" panose="02040603050506020204" pitchFamily="18" charset="0"/>
                <a:sym typeface="Sansita Swashed"/>
              </a:rPr>
              <a:t>Các</a:t>
            </a:r>
            <a:r>
              <a:rPr kumimoji="0" lang="en-US" sz="2500" b="1" i="0" u="none" strike="noStrike" kern="0" cap="none" spc="0" normalizeH="0" baseline="0" noProof="0" dirty="0">
                <a:ln>
                  <a:noFill/>
                </a:ln>
                <a:solidFill>
                  <a:srgbClr val="4D447F"/>
                </a:solidFill>
                <a:effectLst/>
                <a:uLnTx/>
                <a:uFillTx/>
                <a:latin typeface="UTM Avo" panose="02040603050506020204" pitchFamily="18" charset="0"/>
                <a:sym typeface="Sansita Swashed"/>
              </a:rPr>
              <a:t> </a:t>
            </a:r>
            <a:r>
              <a:rPr kumimoji="0" lang="en-US" sz="2500" b="1" i="0" u="none" strike="noStrike" kern="0" cap="none" spc="0" normalizeH="0" baseline="0" noProof="0" dirty="0" err="1">
                <a:ln>
                  <a:noFill/>
                </a:ln>
                <a:solidFill>
                  <a:srgbClr val="4D447F"/>
                </a:solidFill>
                <a:effectLst/>
                <a:uLnTx/>
                <a:uFillTx/>
                <a:latin typeface="UTM Avo" panose="02040603050506020204" pitchFamily="18" charset="0"/>
                <a:sym typeface="Sansita Swashed"/>
              </a:rPr>
              <a:t>thao</a:t>
            </a:r>
            <a:r>
              <a:rPr kumimoji="0" lang="en-US" sz="2500" b="1" i="0" u="none" strike="noStrike" kern="0" cap="none" spc="0" normalizeH="0" baseline="0" noProof="0" dirty="0">
                <a:ln>
                  <a:noFill/>
                </a:ln>
                <a:solidFill>
                  <a:srgbClr val="4D447F"/>
                </a:solidFill>
                <a:effectLst/>
                <a:uLnTx/>
                <a:uFillTx/>
                <a:latin typeface="UTM Avo" panose="02040603050506020204" pitchFamily="18" charset="0"/>
                <a:sym typeface="Sansita Swashed"/>
              </a:rPr>
              <a:t> </a:t>
            </a:r>
            <a:r>
              <a:rPr kumimoji="0" lang="en-US" sz="2500" b="1" i="0" u="none" strike="noStrike" kern="0" cap="none" spc="0" normalizeH="0" baseline="0" noProof="0" dirty="0" err="1">
                <a:ln>
                  <a:noFill/>
                </a:ln>
                <a:solidFill>
                  <a:srgbClr val="4D447F"/>
                </a:solidFill>
                <a:effectLst/>
                <a:uLnTx/>
                <a:uFillTx/>
                <a:latin typeface="UTM Avo" panose="02040603050506020204" pitchFamily="18" charset="0"/>
                <a:sym typeface="Sansita Swashed"/>
              </a:rPr>
              <a:t>tác</a:t>
            </a:r>
            <a:r>
              <a:rPr kumimoji="0" lang="en-US" sz="2500" b="1" i="0" u="none" strike="noStrike" kern="0" cap="none" spc="0" normalizeH="0" baseline="0" noProof="0" dirty="0">
                <a:ln>
                  <a:noFill/>
                </a:ln>
                <a:solidFill>
                  <a:srgbClr val="4D447F"/>
                </a:solidFill>
                <a:effectLst/>
                <a:uLnTx/>
                <a:uFillTx/>
                <a:latin typeface="UTM Avo" panose="02040603050506020204" pitchFamily="18" charset="0"/>
                <a:sym typeface="Sansita Swashed"/>
              </a:rPr>
              <a:t> </a:t>
            </a:r>
            <a:r>
              <a:rPr kumimoji="0" lang="en-US" sz="2500" b="1" i="0" u="none" strike="noStrike" kern="0" cap="none" spc="0" normalizeH="0" baseline="0" noProof="0" dirty="0" err="1">
                <a:ln>
                  <a:noFill/>
                </a:ln>
                <a:solidFill>
                  <a:srgbClr val="4D447F"/>
                </a:solidFill>
                <a:effectLst/>
                <a:uLnTx/>
                <a:uFillTx/>
                <a:latin typeface="UTM Avo" panose="02040603050506020204" pitchFamily="18" charset="0"/>
                <a:sym typeface="Sansita Swashed"/>
              </a:rPr>
              <a:t>cơ</a:t>
            </a:r>
            <a:r>
              <a:rPr kumimoji="0" lang="en-US" sz="2500" b="1" i="0" u="none" strike="noStrike" kern="0" cap="none" spc="0" normalizeH="0" baseline="0" noProof="0" dirty="0">
                <a:ln>
                  <a:noFill/>
                </a:ln>
                <a:solidFill>
                  <a:srgbClr val="4D447F"/>
                </a:solidFill>
                <a:effectLst/>
                <a:uLnTx/>
                <a:uFillTx/>
                <a:latin typeface="UTM Avo" panose="02040603050506020204" pitchFamily="18" charset="0"/>
                <a:sym typeface="Sansita Swashed"/>
              </a:rPr>
              <a:t> </a:t>
            </a:r>
            <a:r>
              <a:rPr kumimoji="0" lang="en-US" sz="2500" b="1" i="0" u="none" strike="noStrike" kern="0" cap="none" spc="0" normalizeH="0" baseline="0" noProof="0" dirty="0" err="1">
                <a:ln>
                  <a:noFill/>
                </a:ln>
                <a:solidFill>
                  <a:srgbClr val="4D447F"/>
                </a:solidFill>
                <a:effectLst/>
                <a:uLnTx/>
                <a:uFillTx/>
                <a:latin typeface="UTM Avo" panose="02040603050506020204" pitchFamily="18" charset="0"/>
                <a:sym typeface="Sansita Swashed"/>
              </a:rPr>
              <a:t>bản</a:t>
            </a:r>
            <a:r>
              <a:rPr kumimoji="0" lang="en-US" sz="2500" b="1" i="0" u="none" strike="noStrike" kern="0" cap="none" spc="0" normalizeH="0" baseline="0" noProof="0" dirty="0">
                <a:ln>
                  <a:noFill/>
                </a:ln>
                <a:solidFill>
                  <a:srgbClr val="4D447F"/>
                </a:solidFill>
                <a:effectLst/>
                <a:uLnTx/>
                <a:uFillTx/>
                <a:latin typeface="UTM Avo" panose="02040603050506020204" pitchFamily="18" charset="0"/>
                <a:sym typeface="Sansita Swashed"/>
              </a:rPr>
              <a:t> </a:t>
            </a:r>
            <a:r>
              <a:rPr kumimoji="0" lang="en-US" sz="2500" b="1" i="0" u="none" strike="noStrike" kern="0" cap="none" spc="0" normalizeH="0" baseline="0" noProof="0" dirty="0" err="1">
                <a:ln>
                  <a:noFill/>
                </a:ln>
                <a:solidFill>
                  <a:srgbClr val="4D447F"/>
                </a:solidFill>
                <a:effectLst/>
                <a:uLnTx/>
                <a:uFillTx/>
                <a:latin typeface="UTM Avo" panose="02040603050506020204" pitchFamily="18" charset="0"/>
                <a:sym typeface="Sansita Swashed"/>
              </a:rPr>
              <a:t>khi</a:t>
            </a:r>
            <a:r>
              <a:rPr kumimoji="0" lang="en-US" sz="2500" b="1" i="0" u="none" strike="noStrike" kern="0" cap="none" spc="0" normalizeH="0" baseline="0" noProof="0" dirty="0">
                <a:ln>
                  <a:noFill/>
                </a:ln>
                <a:solidFill>
                  <a:srgbClr val="4D447F"/>
                </a:solidFill>
                <a:effectLst/>
                <a:uLnTx/>
                <a:uFillTx/>
                <a:latin typeface="UTM Avo" panose="02040603050506020204" pitchFamily="18" charset="0"/>
                <a:sym typeface="Sansita Swashed"/>
              </a:rPr>
              <a:t> </a:t>
            </a:r>
            <a:r>
              <a:rPr kumimoji="0" lang="en-US" sz="2500" b="1" i="0" u="none" strike="noStrike" kern="0" cap="none" spc="0" normalizeH="0" baseline="0" noProof="0" dirty="0" err="1">
                <a:ln>
                  <a:noFill/>
                </a:ln>
                <a:solidFill>
                  <a:srgbClr val="4D447F"/>
                </a:solidFill>
                <a:effectLst/>
                <a:uLnTx/>
                <a:uFillTx/>
                <a:latin typeface="UTM Avo" panose="02040603050506020204" pitchFamily="18" charset="0"/>
                <a:sym typeface="Sansita Swashed"/>
              </a:rPr>
              <a:t>sử</a:t>
            </a:r>
            <a:r>
              <a:rPr kumimoji="0" lang="en-US" sz="2500" b="1" i="0" u="none" strike="noStrike" kern="0" cap="none" spc="0" normalizeH="0" baseline="0" noProof="0" dirty="0">
                <a:ln>
                  <a:noFill/>
                </a:ln>
                <a:solidFill>
                  <a:srgbClr val="4D447F"/>
                </a:solidFill>
                <a:effectLst/>
                <a:uLnTx/>
                <a:uFillTx/>
                <a:latin typeface="UTM Avo" panose="02040603050506020204" pitchFamily="18" charset="0"/>
                <a:sym typeface="Sansita Swashed"/>
              </a:rPr>
              <a:t> </a:t>
            </a:r>
            <a:r>
              <a:rPr kumimoji="0" lang="en-US" sz="2500" b="1" i="0" u="none" strike="noStrike" kern="0" cap="none" spc="0" normalizeH="0" baseline="0" noProof="0" dirty="0" err="1">
                <a:ln>
                  <a:noFill/>
                </a:ln>
                <a:solidFill>
                  <a:srgbClr val="4D447F"/>
                </a:solidFill>
                <a:effectLst/>
                <a:uLnTx/>
                <a:uFillTx/>
                <a:latin typeface="UTM Avo" panose="02040603050506020204" pitchFamily="18" charset="0"/>
                <a:sym typeface="Sansita Swashed"/>
              </a:rPr>
              <a:t>dụng</a:t>
            </a:r>
            <a:r>
              <a:rPr kumimoji="0" lang="en-US" sz="2500" b="1" i="0" u="none" strike="noStrike" kern="0" cap="none" spc="0" normalizeH="0" baseline="0" noProof="0" dirty="0">
                <a:ln>
                  <a:noFill/>
                </a:ln>
                <a:solidFill>
                  <a:srgbClr val="4D447F"/>
                </a:solidFill>
                <a:effectLst/>
                <a:uLnTx/>
                <a:uFillTx/>
                <a:latin typeface="UTM Avo" panose="02040603050506020204" pitchFamily="18" charset="0"/>
                <a:sym typeface="Sansita Swashed"/>
              </a:rPr>
              <a:t> </a:t>
            </a:r>
            <a:r>
              <a:rPr kumimoji="0" lang="en-US" sz="2500" b="1" i="0" u="none" strike="noStrike" kern="0" cap="none" spc="0" normalizeH="0" baseline="0" noProof="0" dirty="0" err="1">
                <a:ln>
                  <a:noFill/>
                </a:ln>
                <a:solidFill>
                  <a:srgbClr val="4D447F"/>
                </a:solidFill>
                <a:effectLst/>
                <a:uLnTx/>
                <a:uFillTx/>
                <a:latin typeface="UTM Avo" panose="02040603050506020204" pitchFamily="18" charset="0"/>
                <a:sym typeface="Sansita Swashed"/>
              </a:rPr>
              <a:t>chuột</a:t>
            </a:r>
            <a:r>
              <a:rPr kumimoji="0" lang="en-US" sz="2500" b="1" i="0" u="none" strike="noStrike" kern="0" cap="none" spc="0" normalizeH="0" baseline="0" noProof="0" dirty="0">
                <a:ln>
                  <a:noFill/>
                </a:ln>
                <a:solidFill>
                  <a:srgbClr val="4D447F"/>
                </a:solidFill>
                <a:effectLst/>
                <a:uLnTx/>
                <a:uFillTx/>
                <a:latin typeface="UTM Avo" panose="02040603050506020204" pitchFamily="18" charset="0"/>
                <a:sym typeface="Sansita Swashed"/>
              </a:rPr>
              <a:t>:</a:t>
            </a:r>
            <a:endParaRPr kumimoji="0" lang="en-US" sz="2500" b="1" i="0" u="none" strike="noStrike" kern="0" cap="none" spc="0" normalizeH="0" baseline="0" noProof="0" dirty="0">
              <a:ln>
                <a:noFill/>
              </a:ln>
              <a:solidFill>
                <a:srgbClr val="D24E16"/>
              </a:solidFill>
              <a:effectLst/>
              <a:uLnTx/>
              <a:uFillTx/>
              <a:latin typeface="UTM Avo" panose="02040603050506020204" pitchFamily="18" charset="0"/>
              <a:sym typeface="Sansita Swashed"/>
            </a:endParaRPr>
          </a:p>
        </p:txBody>
      </p:sp>
      <p:grpSp>
        <p:nvGrpSpPr>
          <p:cNvPr id="18" name="Group 17">
            <a:extLst>
              <a:ext uri="{FF2B5EF4-FFF2-40B4-BE49-F238E27FC236}">
                <a16:creationId xmlns:a16="http://schemas.microsoft.com/office/drawing/2014/main" id="{547EE9AF-EF21-9719-1545-EAD0704E1E2F}"/>
              </a:ext>
            </a:extLst>
          </p:cNvPr>
          <p:cNvGrpSpPr/>
          <p:nvPr/>
        </p:nvGrpSpPr>
        <p:grpSpPr>
          <a:xfrm>
            <a:off x="1756713" y="2838460"/>
            <a:ext cx="6001159" cy="3767145"/>
            <a:chOff x="1203503" y="3389752"/>
            <a:chExt cx="5056193" cy="3185906"/>
          </a:xfrm>
        </p:grpSpPr>
        <p:pic>
          <p:nvPicPr>
            <p:cNvPr id="3" name="Picture 2">
              <a:extLst>
                <a:ext uri="{FF2B5EF4-FFF2-40B4-BE49-F238E27FC236}">
                  <a16:creationId xmlns:a16="http://schemas.microsoft.com/office/drawing/2014/main" id="{49AAC9F5-FC19-AC91-19BF-52FCF5C3A4DB}"/>
                </a:ext>
              </a:extLst>
            </p:cNvPr>
            <p:cNvPicPr>
              <a:picLocks noChangeAspect="1"/>
            </p:cNvPicPr>
            <p:nvPr/>
          </p:nvPicPr>
          <p:blipFill>
            <a:blip r:embed="rId4"/>
            <a:stretch>
              <a:fillRect/>
            </a:stretch>
          </p:blipFill>
          <p:spPr>
            <a:xfrm>
              <a:off x="1203503" y="3389752"/>
              <a:ext cx="1917092" cy="1529987"/>
            </a:xfrm>
            <a:prstGeom prst="rect">
              <a:avLst/>
            </a:prstGeom>
          </p:spPr>
        </p:pic>
        <p:pic>
          <p:nvPicPr>
            <p:cNvPr id="4" name="Picture 3">
              <a:extLst>
                <a:ext uri="{FF2B5EF4-FFF2-40B4-BE49-F238E27FC236}">
                  <a16:creationId xmlns:a16="http://schemas.microsoft.com/office/drawing/2014/main" id="{63552D76-0757-A50E-1295-87AA35DCBF16}"/>
                </a:ext>
              </a:extLst>
            </p:cNvPr>
            <p:cNvPicPr>
              <a:picLocks noChangeAspect="1"/>
            </p:cNvPicPr>
            <p:nvPr/>
          </p:nvPicPr>
          <p:blipFill>
            <a:blip r:embed="rId5"/>
            <a:stretch>
              <a:fillRect/>
            </a:stretch>
          </p:blipFill>
          <p:spPr>
            <a:xfrm>
              <a:off x="4058534" y="3447040"/>
              <a:ext cx="2201162" cy="1578192"/>
            </a:xfrm>
            <a:prstGeom prst="rect">
              <a:avLst/>
            </a:prstGeom>
          </p:spPr>
        </p:pic>
        <p:pic>
          <p:nvPicPr>
            <p:cNvPr id="6" name="Picture 5">
              <a:extLst>
                <a:ext uri="{FF2B5EF4-FFF2-40B4-BE49-F238E27FC236}">
                  <a16:creationId xmlns:a16="http://schemas.microsoft.com/office/drawing/2014/main" id="{30D911CF-6D9A-6141-33A2-C33B4B9A984F}"/>
                </a:ext>
              </a:extLst>
            </p:cNvPr>
            <p:cNvPicPr>
              <a:picLocks noChangeAspect="1"/>
            </p:cNvPicPr>
            <p:nvPr/>
          </p:nvPicPr>
          <p:blipFill>
            <a:blip r:embed="rId6"/>
            <a:stretch>
              <a:fillRect/>
            </a:stretch>
          </p:blipFill>
          <p:spPr>
            <a:xfrm>
              <a:off x="1229183" y="5082520"/>
              <a:ext cx="2132413" cy="1334021"/>
            </a:xfrm>
            <a:prstGeom prst="rect">
              <a:avLst/>
            </a:prstGeom>
          </p:spPr>
        </p:pic>
        <p:pic>
          <p:nvPicPr>
            <p:cNvPr id="7" name="Picture 6">
              <a:extLst>
                <a:ext uri="{FF2B5EF4-FFF2-40B4-BE49-F238E27FC236}">
                  <a16:creationId xmlns:a16="http://schemas.microsoft.com/office/drawing/2014/main" id="{1F188ED9-9A5F-2E12-9920-4630855B5A19}"/>
                </a:ext>
              </a:extLst>
            </p:cNvPr>
            <p:cNvPicPr>
              <a:picLocks noChangeAspect="1"/>
            </p:cNvPicPr>
            <p:nvPr/>
          </p:nvPicPr>
          <p:blipFill rotWithShape="1">
            <a:blip r:embed="rId7"/>
            <a:srcRect l="5576" r="5806"/>
            <a:stretch/>
          </p:blipFill>
          <p:spPr>
            <a:xfrm>
              <a:off x="4084214" y="5249420"/>
              <a:ext cx="2094875" cy="1326238"/>
            </a:xfrm>
            <a:prstGeom prst="rect">
              <a:avLst/>
            </a:prstGeom>
          </p:spPr>
        </p:pic>
      </p:grpSp>
      <p:sp>
        <p:nvSpPr>
          <p:cNvPr id="8" name="Google Shape;4635;p71">
            <a:extLst>
              <a:ext uri="{FF2B5EF4-FFF2-40B4-BE49-F238E27FC236}">
                <a16:creationId xmlns:a16="http://schemas.microsoft.com/office/drawing/2014/main" id="{F94091C4-0CF6-69A8-778B-8217682C2233}"/>
              </a:ext>
            </a:extLst>
          </p:cNvPr>
          <p:cNvSpPr txBox="1">
            <a:spLocks/>
          </p:cNvSpPr>
          <p:nvPr/>
        </p:nvSpPr>
        <p:spPr>
          <a:xfrm>
            <a:off x="821552" y="2268009"/>
            <a:ext cx="8952162" cy="60981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9pPr>
          </a:lstStyle>
          <a:p>
            <a:pPr marL="0" marR="0" lvl="0" indent="0" algn="l" defTabSz="914400" rtl="0" eaLnBrk="1" fontAlgn="auto" latinLnBrk="0" hangingPunct="1">
              <a:lnSpc>
                <a:spcPct val="150000"/>
              </a:lnSpc>
              <a:spcBef>
                <a:spcPts val="0"/>
              </a:spcBef>
              <a:spcAft>
                <a:spcPts val="0"/>
              </a:spcAft>
              <a:buClr>
                <a:srgbClr val="262034"/>
              </a:buClr>
              <a:buSzPts val="1100"/>
              <a:buFont typeface="Assistant"/>
              <a:buNone/>
              <a:tabLst/>
              <a:defRPr/>
            </a:pPr>
            <a:r>
              <a:rPr kumimoji="0" lang="en-US" sz="2000" b="0" i="0" u="none" strike="noStrike" kern="0" cap="none" spc="0" normalizeH="0" baseline="0" noProof="0">
                <a:ln>
                  <a:noFill/>
                </a:ln>
                <a:solidFill>
                  <a:srgbClr val="262034"/>
                </a:solidFill>
                <a:effectLst/>
                <a:uLnTx/>
                <a:uFillTx/>
                <a:latin typeface="UTM Avo" panose="02040603050506020204" pitchFamily="18" charset="0"/>
                <a:sym typeface="Assistant"/>
              </a:rPr>
              <a:t>Em hãy thực hiện các thao tác theo sự hướng dẫn của thầy cô:</a:t>
            </a:r>
            <a:endParaRPr kumimoji="0" lang="vi-VN" sz="2000" b="0" i="0" u="none" strike="noStrike" kern="0" cap="none" spc="0" normalizeH="0" baseline="0" noProof="0">
              <a:ln>
                <a:noFill/>
              </a:ln>
              <a:solidFill>
                <a:srgbClr val="262034"/>
              </a:solidFill>
              <a:effectLst/>
              <a:uLnTx/>
              <a:uFillTx/>
              <a:latin typeface="Arial" panose="020B0604020202020204" pitchFamily="34" charset="0"/>
              <a:sym typeface="Assistant"/>
            </a:endParaRPr>
          </a:p>
        </p:txBody>
      </p:sp>
      <p:sp>
        <p:nvSpPr>
          <p:cNvPr id="9" name="Oval 8">
            <a:extLst>
              <a:ext uri="{FF2B5EF4-FFF2-40B4-BE49-F238E27FC236}">
                <a16:creationId xmlns:a16="http://schemas.microsoft.com/office/drawing/2014/main" id="{16E7B431-398A-4DAD-62B9-6F6368B6C6A3}"/>
              </a:ext>
            </a:extLst>
          </p:cNvPr>
          <p:cNvSpPr/>
          <p:nvPr/>
        </p:nvSpPr>
        <p:spPr>
          <a:xfrm>
            <a:off x="375920" y="2362733"/>
            <a:ext cx="480575" cy="475727"/>
          </a:xfrm>
          <a:prstGeom prst="ellipse">
            <a:avLst/>
          </a:prstGeom>
          <a:solidFill>
            <a:schemeClr val="accent2"/>
          </a:solidFill>
          <a:ln w="25400" cap="flat" cmpd="sng" algn="ctr">
            <a:solidFill>
              <a:schemeClr val="tx1"/>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a:t>
            </a:r>
          </a:p>
        </p:txBody>
      </p:sp>
    </p:spTree>
    <p:extLst>
      <p:ext uri="{BB962C8B-B14F-4D97-AF65-F5344CB8AC3E}">
        <p14:creationId xmlns:p14="http://schemas.microsoft.com/office/powerpoint/2010/main" val="453533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barn(inVertical)">
                                      <p:cBhvr>
                                        <p:cTn id="13" dur="500"/>
                                        <p:tgtEl>
                                          <p:spTgt spid="8">
                                            <p:txEl>
                                              <p:pRg st="0" end="0"/>
                                            </p:txEl>
                                          </p:spTgt>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2" name="Google Shape;4635;p71">
            <a:extLst>
              <a:ext uri="{FF2B5EF4-FFF2-40B4-BE49-F238E27FC236}">
                <a16:creationId xmlns:a16="http://schemas.microsoft.com/office/drawing/2014/main" id="{3DC5DBB3-F796-B629-BAC6-717D1E8550F9}"/>
              </a:ext>
            </a:extLst>
          </p:cNvPr>
          <p:cNvSpPr txBox="1">
            <a:spLocks/>
          </p:cNvSpPr>
          <p:nvPr/>
        </p:nvSpPr>
        <p:spPr>
          <a:xfrm>
            <a:off x="1107440" y="2032724"/>
            <a:ext cx="10451551" cy="314887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9pPr>
          </a:lstStyle>
          <a:p>
            <a:pPr marL="342900" marR="0" lvl="0" indent="-342900" algn="l" defTabSz="914400" rtl="0" eaLnBrk="1" fontAlgn="auto" latinLnBrk="0" hangingPunct="1">
              <a:lnSpc>
                <a:spcPct val="200000"/>
              </a:lnSpc>
              <a:spcBef>
                <a:spcPts val="0"/>
              </a:spcBef>
              <a:spcAft>
                <a:spcPts val="0"/>
              </a:spcAft>
              <a:buClr>
                <a:srgbClr val="262034"/>
              </a:buClr>
              <a:buSzPts val="1100"/>
              <a:buFont typeface="Wingdings" panose="05000000000000000000" pitchFamily="2" charset="2"/>
              <a:buChar char="v"/>
              <a:tabLst/>
              <a:defRPr/>
            </a:pP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sym typeface="Assistant"/>
              </a:rPr>
              <a:t>Nháy</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sym typeface="Assistant"/>
              </a:rPr>
              <a:t>chuột</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Nhấn</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nút</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chuột</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trái</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rồi</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thả</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ngón</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tay</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ra</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ngay</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a:t>
            </a:r>
          </a:p>
          <a:p>
            <a:pPr marL="342900" marR="0" lvl="0" indent="-342900" algn="l" defTabSz="914400" rtl="0" eaLnBrk="1" fontAlgn="auto" latinLnBrk="0" hangingPunct="1">
              <a:lnSpc>
                <a:spcPct val="200000"/>
              </a:lnSpc>
              <a:spcBef>
                <a:spcPts val="0"/>
              </a:spcBef>
              <a:spcAft>
                <a:spcPts val="0"/>
              </a:spcAft>
              <a:buClr>
                <a:srgbClr val="262034"/>
              </a:buClr>
              <a:buSzPts val="1100"/>
              <a:buFont typeface="Wingdings" panose="05000000000000000000" pitchFamily="2" charset="2"/>
              <a:buChar char="v"/>
              <a:tabLst/>
              <a:defRPr/>
            </a:pP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sym typeface="Assistant"/>
              </a:rPr>
              <a:t>Nháy</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sym typeface="Assistant"/>
              </a:rPr>
              <a:t>đúp</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sym typeface="Assistant"/>
              </a:rPr>
              <a:t>chuột</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Nhấn</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nhanh</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nút</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chuột</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trái</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hai</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lần</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rồi</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thả</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ngón</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tay</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ra</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ngay</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a:t>
            </a:r>
          </a:p>
          <a:p>
            <a:pPr marL="342900" marR="0" lvl="0" indent="-342900" algn="l" defTabSz="914400" rtl="0" eaLnBrk="1" fontAlgn="auto" latinLnBrk="0" hangingPunct="1">
              <a:lnSpc>
                <a:spcPct val="200000"/>
              </a:lnSpc>
              <a:spcBef>
                <a:spcPts val="0"/>
              </a:spcBef>
              <a:spcAft>
                <a:spcPts val="0"/>
              </a:spcAft>
              <a:buClr>
                <a:srgbClr val="262034"/>
              </a:buClr>
              <a:buSzPts val="1100"/>
              <a:buFont typeface="Wingdings" panose="05000000000000000000" pitchFamily="2" charset="2"/>
              <a:buChar char="v"/>
              <a:tabLst/>
              <a:defRPr/>
            </a:pP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sym typeface="Assistant"/>
              </a:rPr>
              <a:t>Nháy</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sym typeface="Assistant"/>
              </a:rPr>
              <a:t>chuột</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sym typeface="Assistant"/>
              </a:rPr>
              <a:t>phải</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Nhấn</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nút</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chuột</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phải</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rồi</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thả</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ngón</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tay</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ra</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ngay</a:t>
            </a:r>
            <a:endPar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endParaRPr>
          </a:p>
          <a:p>
            <a:pPr marL="342900" marR="0" lvl="0" indent="-342900" algn="l" defTabSz="914400" rtl="0" eaLnBrk="1" fontAlgn="auto" latinLnBrk="0" hangingPunct="1">
              <a:lnSpc>
                <a:spcPct val="200000"/>
              </a:lnSpc>
              <a:spcBef>
                <a:spcPts val="0"/>
              </a:spcBef>
              <a:spcAft>
                <a:spcPts val="0"/>
              </a:spcAft>
              <a:buClr>
                <a:srgbClr val="262034"/>
              </a:buClr>
              <a:buSzPts val="1100"/>
              <a:buFont typeface="Wingdings" panose="05000000000000000000" pitchFamily="2" charset="2"/>
              <a:buChar char="v"/>
              <a:tabLst/>
              <a:defRPr/>
            </a:pPr>
            <a:r>
              <a:rPr kumimoji="0" lang="en-US" sz="2000" b="0" i="0" u="none" strike="noStrike" kern="0" cap="none" spc="0" normalizeH="0" baseline="0" noProof="0" dirty="0">
                <a:ln>
                  <a:noFill/>
                </a:ln>
                <a:solidFill>
                  <a:srgbClr val="FF0000"/>
                </a:solidFill>
                <a:effectLst/>
                <a:uLnTx/>
                <a:uFillTx/>
                <a:latin typeface="UTM Avo" panose="02040603050506020204" pitchFamily="18" charset="0"/>
                <a:sym typeface="Assistant"/>
              </a:rPr>
              <a:t>Di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sym typeface="Assistant"/>
              </a:rPr>
              <a:t>chuyển</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sym typeface="Assistant"/>
              </a:rPr>
              <a:t>chuột</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Cầm</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và</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di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chuyển</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chuột</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trên</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một</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mặt</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phẳng</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a:t>
            </a:r>
          </a:p>
          <a:p>
            <a:pPr marL="342900" marR="0" lvl="0" indent="-342900" algn="l" defTabSz="914400" rtl="0" eaLnBrk="1" fontAlgn="auto" latinLnBrk="0" hangingPunct="1">
              <a:lnSpc>
                <a:spcPct val="200000"/>
              </a:lnSpc>
              <a:spcBef>
                <a:spcPts val="0"/>
              </a:spcBef>
              <a:spcAft>
                <a:spcPts val="0"/>
              </a:spcAft>
              <a:buClr>
                <a:srgbClr val="262034"/>
              </a:buClr>
              <a:buSzPts val="1100"/>
              <a:buFont typeface="Wingdings" panose="05000000000000000000" pitchFamily="2" charset="2"/>
              <a:buChar char="v"/>
              <a:tabLst/>
              <a:defRPr/>
            </a:pP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sym typeface="Assistant"/>
              </a:rPr>
              <a:t>Kéo</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sym typeface="Assistant"/>
              </a:rPr>
              <a:t>thả</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sym typeface="Assistant"/>
              </a:rPr>
              <a:t>chuột</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Đồng</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thời</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nhấn</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giữu</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nút</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chuột</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trái</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và</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di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chuyển</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262034"/>
                </a:solidFill>
                <a:effectLst/>
                <a:uLnTx/>
                <a:uFillTx/>
                <a:latin typeface="UTM Avo" panose="02040603050506020204" pitchFamily="18" charset="0"/>
                <a:sym typeface="Assistant"/>
              </a:rPr>
              <a:t>chuột</a:t>
            </a:r>
            <a:r>
              <a:rPr kumimoji="0" lang="en-US" sz="2000" b="0" i="0" u="none" strike="noStrike" kern="0" cap="none" spc="0" normalizeH="0" baseline="0" noProof="0" dirty="0">
                <a:ln>
                  <a:noFill/>
                </a:ln>
                <a:solidFill>
                  <a:srgbClr val="262034"/>
                </a:solidFill>
                <a:effectLst/>
                <a:uLnTx/>
                <a:uFillTx/>
                <a:latin typeface="UTM Avo" panose="02040603050506020204" pitchFamily="18" charset="0"/>
                <a:sym typeface="Assistant"/>
              </a:rPr>
              <a:t>.</a:t>
            </a:r>
          </a:p>
        </p:txBody>
      </p:sp>
      <p:pic>
        <p:nvPicPr>
          <p:cNvPr id="15" name="Picture 6">
            <a:extLst>
              <a:ext uri="{FF2B5EF4-FFF2-40B4-BE49-F238E27FC236}">
                <a16:creationId xmlns:a16="http://schemas.microsoft.com/office/drawing/2014/main" id="{D9807C01-9AB4-74A0-5F2D-EDC15D0BAD0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27965" y="5475278"/>
            <a:ext cx="1358725" cy="1170974"/>
          </a:xfrm>
          <a:prstGeom prst="rect">
            <a:avLst/>
          </a:prstGeom>
        </p:spPr>
      </p:pic>
      <p:sp>
        <p:nvSpPr>
          <p:cNvPr id="16" name="TextBox 15">
            <a:extLst>
              <a:ext uri="{FF2B5EF4-FFF2-40B4-BE49-F238E27FC236}">
                <a16:creationId xmlns:a16="http://schemas.microsoft.com/office/drawing/2014/main" id="{2CDEF9A1-0312-A558-BF53-EB07D0D9D4E8}"/>
              </a:ext>
            </a:extLst>
          </p:cNvPr>
          <p:cNvSpPr txBox="1"/>
          <p:nvPr/>
        </p:nvSpPr>
        <p:spPr>
          <a:xfrm>
            <a:off x="2853730" y="1555670"/>
            <a:ext cx="6116632" cy="4770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err="1">
                <a:ln>
                  <a:noFill/>
                </a:ln>
                <a:solidFill>
                  <a:sysClr val="windowText" lastClr="000000"/>
                </a:solidFill>
                <a:effectLst/>
                <a:uLnTx/>
                <a:uFillTx/>
                <a:latin typeface="UTM Avo" panose="02040603050506020204" pitchFamily="18" charset="0"/>
              </a:rPr>
              <a:t>Các</a:t>
            </a:r>
            <a:r>
              <a:rPr kumimoji="0" lang="en-US" sz="25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1" i="0" u="none" strike="noStrike" kern="0" cap="none" spc="0" normalizeH="0" baseline="0" noProof="0" dirty="0" err="1">
                <a:ln>
                  <a:noFill/>
                </a:ln>
                <a:solidFill>
                  <a:sysClr val="windowText" lastClr="000000"/>
                </a:solidFill>
                <a:effectLst/>
                <a:uLnTx/>
                <a:uFillTx/>
                <a:latin typeface="UTM Avo" panose="02040603050506020204" pitchFamily="18" charset="0"/>
              </a:rPr>
              <a:t>thao</a:t>
            </a:r>
            <a:r>
              <a:rPr kumimoji="0" lang="en-US" sz="25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1" i="0" u="none" strike="noStrike" kern="0" cap="none" spc="0" normalizeH="0" baseline="0" noProof="0" dirty="0" err="1">
                <a:ln>
                  <a:noFill/>
                </a:ln>
                <a:solidFill>
                  <a:sysClr val="windowText" lastClr="000000"/>
                </a:solidFill>
                <a:effectLst/>
                <a:uLnTx/>
                <a:uFillTx/>
                <a:latin typeface="UTM Avo" panose="02040603050506020204" pitchFamily="18" charset="0"/>
              </a:rPr>
              <a:t>tác</a:t>
            </a:r>
            <a:r>
              <a:rPr kumimoji="0" lang="en-US" sz="25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1" i="0" u="none" strike="noStrike" kern="0" cap="none" spc="0" normalizeH="0" baseline="0" noProof="0" dirty="0" err="1">
                <a:ln>
                  <a:noFill/>
                </a:ln>
                <a:solidFill>
                  <a:sysClr val="windowText" lastClr="000000"/>
                </a:solidFill>
                <a:effectLst/>
                <a:uLnTx/>
                <a:uFillTx/>
                <a:latin typeface="UTM Avo" panose="02040603050506020204" pitchFamily="18" charset="0"/>
              </a:rPr>
              <a:t>sử</a:t>
            </a:r>
            <a:r>
              <a:rPr kumimoji="0" lang="en-US" sz="25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1" i="0" u="none" strike="noStrike" kern="0" cap="none" spc="0" normalizeH="0" baseline="0" noProof="0" dirty="0" err="1">
                <a:ln>
                  <a:noFill/>
                </a:ln>
                <a:solidFill>
                  <a:sysClr val="windowText" lastClr="000000"/>
                </a:solidFill>
                <a:effectLst/>
                <a:uLnTx/>
                <a:uFillTx/>
                <a:latin typeface="UTM Avo" panose="02040603050506020204" pitchFamily="18" charset="0"/>
              </a:rPr>
              <a:t>dụng</a:t>
            </a:r>
            <a:r>
              <a:rPr kumimoji="0" lang="en-US" sz="25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1" i="0" u="none" strike="noStrike" kern="0" cap="none" spc="0" normalizeH="0" baseline="0" noProof="0" dirty="0" err="1">
                <a:ln>
                  <a:noFill/>
                </a:ln>
                <a:solidFill>
                  <a:sysClr val="windowText" lastClr="000000"/>
                </a:solidFill>
                <a:effectLst/>
                <a:uLnTx/>
                <a:uFillTx/>
                <a:latin typeface="UTM Avo" panose="02040603050506020204" pitchFamily="18" charset="0"/>
              </a:rPr>
              <a:t>chuột</a:t>
            </a:r>
            <a:endParaRPr kumimoji="0" lang="en-US" sz="2500" b="1"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nvGrpSpPr>
          <p:cNvPr id="5" name="Group 4">
            <a:extLst>
              <a:ext uri="{FF2B5EF4-FFF2-40B4-BE49-F238E27FC236}">
                <a16:creationId xmlns:a16="http://schemas.microsoft.com/office/drawing/2014/main" id="{31B235BE-71F1-3CAF-4DC8-773BC641B1A0}"/>
              </a:ext>
            </a:extLst>
          </p:cNvPr>
          <p:cNvGrpSpPr/>
          <p:nvPr/>
        </p:nvGrpSpPr>
        <p:grpSpPr>
          <a:xfrm>
            <a:off x="10139714" y="522803"/>
            <a:ext cx="2052286" cy="2065733"/>
            <a:chOff x="6734456" y="1026165"/>
            <a:chExt cx="2052286" cy="1905000"/>
          </a:xfrm>
        </p:grpSpPr>
        <p:pic>
          <p:nvPicPr>
            <p:cNvPr id="6" name="Picture 5" descr="Youtube PNG Free Images with Transparent Background - (410 Free Downloads)">
              <a:hlinkClick r:id="rId6"/>
              <a:extLst>
                <a:ext uri="{FF2B5EF4-FFF2-40B4-BE49-F238E27FC236}">
                  <a16:creationId xmlns:a16="http://schemas.microsoft.com/office/drawing/2014/main" id="{40B7008B-C644-5999-4817-F0C037A411B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237483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2">
                                            <p:txEl>
                                              <p:pRg st="0" end="0"/>
                                            </p:txEl>
                                          </p:spTgt>
                                        </p:tgtEl>
                                        <p:attrNameLst>
                                          <p:attrName>style.visibility</p:attrName>
                                        </p:attrNameLst>
                                      </p:cBhvr>
                                      <p:to>
                                        <p:strVal val="visible"/>
                                      </p:to>
                                    </p:set>
                                    <p:animEffect transition="in" filter="barn(inVertical)">
                                      <p:cBhvr>
                                        <p:cTn id="20" dur="500"/>
                                        <p:tgtEl>
                                          <p:spTgt spid="1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2">
                                            <p:txEl>
                                              <p:pRg st="1" end="1"/>
                                            </p:txEl>
                                          </p:spTgt>
                                        </p:tgtEl>
                                        <p:attrNameLst>
                                          <p:attrName>style.visibility</p:attrName>
                                        </p:attrNameLst>
                                      </p:cBhvr>
                                      <p:to>
                                        <p:strVal val="visible"/>
                                      </p:to>
                                    </p:set>
                                    <p:animEffect transition="in" filter="barn(inVertical)">
                                      <p:cBhvr>
                                        <p:cTn id="25" dur="500"/>
                                        <p:tgtEl>
                                          <p:spTgt spid="1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2">
                                            <p:txEl>
                                              <p:pRg st="2" end="2"/>
                                            </p:txEl>
                                          </p:spTgt>
                                        </p:tgtEl>
                                        <p:attrNameLst>
                                          <p:attrName>style.visibility</p:attrName>
                                        </p:attrNameLst>
                                      </p:cBhvr>
                                      <p:to>
                                        <p:strVal val="visible"/>
                                      </p:to>
                                    </p:set>
                                    <p:animEffect transition="in" filter="barn(inVertical)">
                                      <p:cBhvr>
                                        <p:cTn id="30" dur="500"/>
                                        <p:tgtEl>
                                          <p:spTgt spid="12">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2">
                                            <p:txEl>
                                              <p:pRg st="3" end="3"/>
                                            </p:txEl>
                                          </p:spTgt>
                                        </p:tgtEl>
                                        <p:attrNameLst>
                                          <p:attrName>style.visibility</p:attrName>
                                        </p:attrNameLst>
                                      </p:cBhvr>
                                      <p:to>
                                        <p:strVal val="visible"/>
                                      </p:to>
                                    </p:set>
                                    <p:animEffect transition="in" filter="barn(inVertical)">
                                      <p:cBhvr>
                                        <p:cTn id="35" dur="500"/>
                                        <p:tgtEl>
                                          <p:spTgt spid="12">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2">
                                            <p:txEl>
                                              <p:pRg st="4" end="4"/>
                                            </p:txEl>
                                          </p:spTgt>
                                        </p:tgtEl>
                                        <p:attrNameLst>
                                          <p:attrName>style.visibility</p:attrName>
                                        </p:attrNameLst>
                                      </p:cBhvr>
                                      <p:to>
                                        <p:strVal val="visible"/>
                                      </p:to>
                                    </p:set>
                                    <p:animEffect transition="in" filter="barn(inVertical)">
                                      <p:cBhvr>
                                        <p:cTn id="40" dur="500"/>
                                        <p:tgtEl>
                                          <p:spTgt spid="12">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4635;p71">
            <a:extLst>
              <a:ext uri="{FF2B5EF4-FFF2-40B4-BE49-F238E27FC236}">
                <a16:creationId xmlns:a16="http://schemas.microsoft.com/office/drawing/2014/main" id="{A0BDF623-45C4-F4CA-F06E-4E12C2605910}"/>
              </a:ext>
            </a:extLst>
          </p:cNvPr>
          <p:cNvSpPr txBox="1">
            <a:spLocks/>
          </p:cNvSpPr>
          <p:nvPr/>
        </p:nvSpPr>
        <p:spPr>
          <a:xfrm>
            <a:off x="2323812" y="1508704"/>
            <a:ext cx="7544376" cy="2987152"/>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buSzPts val="1100"/>
            </a:pPr>
            <a:r>
              <a:rPr lang="en-US" sz="2400" b="1" dirty="0">
                <a:solidFill>
                  <a:srgbClr val="FF0000"/>
                </a:solidFill>
                <a:latin typeface="UTM Avo" panose="02040603050506020204" pitchFamily="18" charset="0"/>
              </a:rPr>
              <a:t>KẾT LUẬN</a:t>
            </a:r>
          </a:p>
          <a:p>
            <a:pPr marL="342900" indent="-342900">
              <a:lnSpc>
                <a:spcPct val="150000"/>
              </a:lnSpc>
              <a:buSzPts val="1100"/>
              <a:buFont typeface="Arial" panose="020B0604020202020204" pitchFamily="34" charset="0"/>
              <a:buChar char="•"/>
            </a:pPr>
            <a:r>
              <a:rPr lang="vi-VN" sz="2000" dirty="0">
                <a:solidFill>
                  <a:schemeClr val="tx1"/>
                </a:solidFill>
                <a:latin typeface="UTM Avo" panose="02040603050506020204" pitchFamily="18" charset="0"/>
              </a:rPr>
              <a:t>Các thao tác cơ bản khi sử dụng chuột: nháy chuột, nháy đúp chuột, nháy chuột phải, di chuyển chuột và kéo thả chuột.</a:t>
            </a:r>
          </a:p>
          <a:p>
            <a:pPr marL="342900" indent="-342900">
              <a:lnSpc>
                <a:spcPct val="150000"/>
              </a:lnSpc>
              <a:buSzPts val="1100"/>
              <a:buFont typeface="Arial" panose="020B0604020202020204" pitchFamily="34" charset="0"/>
              <a:buChar char="•"/>
            </a:pPr>
            <a:r>
              <a:rPr lang="vi-VN" sz="2000" dirty="0">
                <a:solidFill>
                  <a:schemeClr val="tx1"/>
                </a:solidFill>
                <a:latin typeface="UTM Avo" panose="02040603050506020204" pitchFamily="18" charset="0"/>
              </a:rPr>
              <a:t>Sử dụng chuột đúng cách sẽ giúp em điều khiển máy tính linh hoạt và chính xác.</a:t>
            </a:r>
          </a:p>
          <a:p>
            <a:pPr algn="ctr">
              <a:lnSpc>
                <a:spcPct val="150000"/>
              </a:lnSpc>
              <a:buSzPts val="1100"/>
            </a:pPr>
            <a:endParaRPr lang="en-US" sz="2000" dirty="0">
              <a:solidFill>
                <a:srgbClr val="FF0000"/>
              </a:solidFill>
              <a:latin typeface="UTM Avo" panose="02040603050506020204" pitchFamily="18" charset="0"/>
            </a:endParaRPr>
          </a:p>
        </p:txBody>
      </p:sp>
      <p:pic>
        <p:nvPicPr>
          <p:cNvPr id="3" name="Picture 7">
            <a:extLst>
              <a:ext uri="{FF2B5EF4-FFF2-40B4-BE49-F238E27FC236}">
                <a16:creationId xmlns:a16="http://schemas.microsoft.com/office/drawing/2014/main" id="{58792C50-5E44-5FA9-BF91-595BD4E0919C}"/>
              </a:ext>
            </a:extLst>
          </p:cNvPr>
          <p:cNvPicPr>
            <a:picLocks noChangeAspect="1"/>
          </p:cNvPicPr>
          <p:nvPr/>
        </p:nvPicPr>
        <p:blipFill>
          <a:blip r:embed="rId4"/>
          <a:srcRect/>
          <a:stretch>
            <a:fillRect/>
          </a:stretch>
        </p:blipFill>
        <p:spPr>
          <a:xfrm flipH="1">
            <a:off x="201498" y="3627421"/>
            <a:ext cx="2868334" cy="3230579"/>
          </a:xfrm>
          <a:prstGeom prst="rect">
            <a:avLst/>
          </a:prstGeom>
        </p:spPr>
      </p:pic>
    </p:spTree>
    <p:extLst>
      <p:ext uri="{BB962C8B-B14F-4D97-AF65-F5344CB8AC3E}">
        <p14:creationId xmlns:p14="http://schemas.microsoft.com/office/powerpoint/2010/main" val="114819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barn(inVertical)">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barn(inVertical)">
                                      <p:cBhvr>
                                        <p:cTn id="19" dur="5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Effect transition="in" filter="barn(inVertical)">
                                      <p:cBhvr>
                                        <p:cTn id="24"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36066" y="2815316"/>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Tai nguyen thiet ke tro choi\Plant &amp; Zombie\Background\Nightfrontyard.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08000" y="-1219199"/>
            <a:ext cx="17272000" cy="94022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Kết quả hình ảnh cho American Eskimo cartoon"/>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16304" y1="13218" x2="25543" y2="65517"/>
                        <a14:foregroundMark x1="12500" y1="24713" x2="11413" y2="66667"/>
                        <a14:foregroundMark x1="19022" y1="13793" x2="44022" y2="58621"/>
                        <a14:foregroundMark x1="29348" y1="24138" x2="79891" y2="59770"/>
                        <a14:foregroundMark x1="79348" y1="15517" x2="38587" y2="72989"/>
                        <a14:foregroundMark x1="38043" y1="55172" x2="38043" y2="91954"/>
                        <a14:foregroundMark x1="20109" y1="73563" x2="20652" y2="92529"/>
                        <a14:foregroundMark x1="8696" y1="23563" x2="7065" y2="34483"/>
                        <a14:foregroundMark x1="22283" y1="12644" x2="49457" y2="28161"/>
                        <a14:foregroundMark x1="71739" y1="14368" x2="84239" y2="64943"/>
                        <a14:foregroundMark x1="73370" y1="56897" x2="39674" y2="71839"/>
                        <a14:foregroundMark x1="67935" y1="63218" x2="70652" y2="90230"/>
                        <a14:foregroundMark x1="79891" y1="63793" x2="92391" y2="85632"/>
                        <a14:foregroundMark x1="80978" y1="15517" x2="91848" y2="64943"/>
                        <a14:foregroundMark x1="86957" y1="19540" x2="91304" y2="35057"/>
                        <a14:foregroundMark x1="9783" y1="16092" x2="6522" y2="28736"/>
                        <a14:foregroundMark x1="3804" y1="50575" x2="2717" y2="59195"/>
                        <a14:foregroundMark x1="3804" y1="58046" x2="4891" y2="65517"/>
                        <a14:foregroundMark x1="19565" y1="86782" x2="15761" y2="94253"/>
                        <a14:foregroundMark x1="37500" y1="87356" x2="29348" y2="94253"/>
                        <a14:foregroundMark x1="28261" y1="94828" x2="40217" y2="95977"/>
                        <a14:foregroundMark x1="50000" y1="71839" x2="41848" y2="92529"/>
                        <a14:foregroundMark x1="18478" y1="70115" x2="19022" y2="86782"/>
                        <a14:foregroundMark x1="19022" y1="89655" x2="13587" y2="94253"/>
                        <a14:foregroundMark x1="35870" y1="73563" x2="27174" y2="87931"/>
                        <a14:foregroundMark x1="70109" y1="62069" x2="49457" y2="79885"/>
                        <a14:foregroundMark x1="70109" y1="85632" x2="63587" y2="91379"/>
                        <a14:foregroundMark x1="80978" y1="67241" x2="75543" y2="88506"/>
                        <a14:foregroundMark x1="82609" y1="72989" x2="80978" y2="79885"/>
                        <a14:foregroundMark x1="86957" y1="77011" x2="90217" y2="86782"/>
                        <a14:foregroundMark x1="84239" y1="94253" x2="97283" y2="93678"/>
                        <a14:foregroundMark x1="93478" y1="45977" x2="97826" y2="63218"/>
                        <a14:foregroundMark x1="97283" y1="65517" x2="94022" y2="77011"/>
                        <a14:foregroundMark x1="67935" y1="7471" x2="58696" y2="14943"/>
                        <a14:foregroundMark x1="35326" y1="11494" x2="48370" y2="25287"/>
                        <a14:foregroundMark x1="15761" y1="6897" x2="21739" y2="6897"/>
                        <a14:foregroundMark x1="85870" y1="12644" x2="89674" y2="18966"/>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flipH="1">
            <a:off x="6360587" y="2921000"/>
            <a:ext cx="1157813" cy="1117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3" descr="C:\Users\ADMIN\Desktop\Picture1 (2).png">
            <a:hlinkClick r:id="rId6"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37291" y="2616200"/>
            <a:ext cx="1685909" cy="1469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C:\Users\ADMIN\Desktop\Dan cho chay tron\318767-1G20FT61680 (3).jpg"/>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1950" b="100000" l="4762" r="96742"/>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3462656" y="2514601"/>
            <a:ext cx="2075363" cy="179890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3" descr="C:\Users\ADMIN\Desktop\Picture1 (2).png">
            <a:hlinkClick r:id="rId6" action="ppaction://hlinksldjump"/>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63717" y="2209801"/>
            <a:ext cx="2324284" cy="220357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C:\Users\ADMIN\Desktop\Dan cho chay tron\318767-1G20FT61680 (4).jpg"/>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3152" b="100000" l="2000" r="98857"/>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4030134" y="5009808"/>
            <a:ext cx="1407525" cy="146719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3" descr="C:\Users\ADMIN\Desktop\Picture1 (2).png">
            <a:hlinkClick r:id="rId6" action="ppaction://hlinksldjump"/>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844685" y="4971624"/>
            <a:ext cx="1727200" cy="150537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9" descr="C:\Users\ADMIN\Desktop\Dan cho chay tron\Cartoon-puppies-vector (2).jpg"/>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0" b="100000" l="0" r="99038"/>
                    </a14:imgEffect>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6299200" y="4749801"/>
            <a:ext cx="1683824" cy="136055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3" descr="C:\Users\ADMIN\Desktop\Picture1 (2).png">
            <a:hlinkClick r:id="rId6" action="ppaction://hlinksldjump"/>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068435" y="4445001"/>
            <a:ext cx="1957965" cy="170650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DMIN\Desktop\Picture1.png"/>
          <p:cNvPicPr>
            <a:picLocks noChangeAspect="1" noChangeArrowheads="1"/>
          </p:cNvPicPr>
          <p:nvPr/>
        </p:nvPicPr>
        <p:blipFill>
          <a:blip r:embed="rId17">
            <a:extLst>
              <a:ext uri="{BEBA8EAE-BF5A-486C-A8C5-ECC9F3942E4B}">
                <a14:imgProps xmlns:a14="http://schemas.microsoft.com/office/drawing/2010/main">
                  <a14:imgLayer r:embed="rId18">
                    <a14:imgEffect>
                      <a14:backgroundRemoval t="0" b="99587" l="0" r="100000"/>
                    </a14:imgEffect>
                  </a14:imgLayer>
                </a14:imgProps>
              </a:ext>
              <a:ext uri="{28A0092B-C50C-407E-A947-70E740481C1C}">
                <a14:useLocalDpi xmlns:a14="http://schemas.microsoft.com/office/drawing/2010/main" val="0"/>
              </a:ext>
            </a:extLst>
          </a:blip>
          <a:srcRect/>
          <a:stretch>
            <a:fillRect/>
          </a:stretch>
        </p:blipFill>
        <p:spPr bwMode="auto">
          <a:xfrm>
            <a:off x="8515351" y="2934527"/>
            <a:ext cx="2739264" cy="17399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Desktop\Picture2.png"/>
          <p:cNvPicPr>
            <a:picLocks noChangeAspect="1" noChangeArrowheads="1"/>
          </p:cNvPicPr>
          <p:nvPr/>
        </p:nvPicPr>
        <p:blipFill>
          <a:blip r:embed="rId19">
            <a:extLst>
              <a:ext uri="{BEBA8EAE-BF5A-486C-A8C5-ECC9F3942E4B}">
                <a14:imgProps xmlns:a14="http://schemas.microsoft.com/office/drawing/2010/main">
                  <a14:imgLayer r:embed="rId20">
                    <a14:imgEffect>
                      <a14:backgroundRemoval t="0" b="100000" l="0" r="100000">
                        <a14:foregroundMark x1="10213" y1="6140" x2="26809" y2="7895"/>
                        <a14:foregroundMark x1="15319" y1="23246" x2="10213" y2="29825"/>
                        <a14:foregroundMark x1="19574" y1="28070" x2="7660" y2="34211"/>
                      </a14:backgroundRemoval>
                    </a14:imgEffect>
                  </a14:imgLayer>
                </a14:imgProps>
              </a:ext>
              <a:ext uri="{28A0092B-C50C-407E-A947-70E740481C1C}">
                <a14:useLocalDpi xmlns:a14="http://schemas.microsoft.com/office/drawing/2010/main" val="0"/>
              </a:ext>
            </a:extLst>
          </a:blip>
          <a:srcRect/>
          <a:stretch>
            <a:fillRect/>
          </a:stretch>
        </p:blipFill>
        <p:spPr bwMode="auto">
          <a:xfrm>
            <a:off x="8128000" y="3763404"/>
            <a:ext cx="2032000" cy="1971472"/>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ADMIN\Desktop\Tai nguyen thiet ke tro choi\Bảng gỗ\choi.png">
            <a:hlinkClick r:id="rId21" action="ppaction://hlinksldjump"/>
          </p:cNvPr>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0" b="100000" l="0" r="100000">
                        <a14:foregroundMark x1="25193" y1="73818" x2="14065" y2="92727"/>
                      </a14:backgroundRemoval>
                    </a14:imgEffect>
                  </a14:imgLayer>
                </a14:imgProps>
              </a:ext>
              <a:ext uri="{28A0092B-C50C-407E-A947-70E740481C1C}">
                <a14:useLocalDpi xmlns:a14="http://schemas.microsoft.com/office/drawing/2010/main" val="0"/>
              </a:ext>
            </a:extLst>
          </a:blip>
          <a:srcRect/>
          <a:stretch>
            <a:fillRect/>
          </a:stretch>
        </p:blipFill>
        <p:spPr bwMode="auto">
          <a:xfrm>
            <a:off x="9425062" y="5867400"/>
            <a:ext cx="2330613" cy="9906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ADMIN\Desktop\Tai nguyen thiet ke tro choi\Bảng gỗ\Huong dan 3.png">
            <a:hlinkClick r:id="rId24" action="ppaction://hlinksldjump"/>
          </p:cNvPr>
          <p:cNvPicPr>
            <a:picLocks noChangeAspect="1" noChangeArrowheads="1"/>
          </p:cNvPicPr>
          <p:nvPr/>
        </p:nvPicPr>
        <p:blipFill>
          <a:blip r:embed="rId25" cstate="print">
            <a:extLst>
              <a:ext uri="{BEBA8EAE-BF5A-486C-A8C5-ECC9F3942E4B}">
                <a14:imgProps xmlns:a14="http://schemas.microsoft.com/office/drawing/2010/main">
                  <a14:imgLayer r:embed="rId26">
                    <a14:imgEffect>
                      <a14:backgroundRemoval t="0" b="100000" l="0" r="100000">
                        <a14:foregroundMark x1="30139" y1="79636" x2="73416" y2="79636"/>
                        <a14:foregroundMark x1="73107" y1="78182" x2="85162" y2="92727"/>
                        <a14:foregroundMark x1="87017" y1="93455" x2="95981" y2="92000"/>
                        <a14:foregroundMark x1="3864" y1="57818" x2="19320" y2="92727"/>
                      </a14:backgroundRemoval>
                    </a14:imgEffect>
                  </a14:imgLayer>
                </a14:imgProps>
              </a:ext>
              <a:ext uri="{28A0092B-C50C-407E-A947-70E740481C1C}">
                <a14:useLocalDpi xmlns:a14="http://schemas.microsoft.com/office/drawing/2010/main" val="0"/>
              </a:ext>
            </a:extLst>
          </a:blip>
          <a:srcRect/>
          <a:stretch>
            <a:fillRect/>
          </a:stretch>
        </p:blipFill>
        <p:spPr bwMode="auto">
          <a:xfrm>
            <a:off x="508001" y="5867400"/>
            <a:ext cx="2189279" cy="930528"/>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ADMIN\Desktop\Tai nguyen thiet ke tro choi\Bảng gỗ\canstock6432558.jpg"/>
          <p:cNvPicPr>
            <a:picLocks noChangeAspect="1" noChangeArrowheads="1"/>
          </p:cNvPicPr>
          <p:nvPr/>
        </p:nvPicPr>
        <p:blipFill>
          <a:blip r:embed="rId27">
            <a:extLst>
              <a:ext uri="{BEBA8EAE-BF5A-486C-A8C5-ECC9F3942E4B}">
                <a14:imgProps xmlns:a14="http://schemas.microsoft.com/office/drawing/2010/main">
                  <a14:imgLayer r:embed="rId28">
                    <a14:imgEffect>
                      <a14:backgroundRemoval t="0" b="100000" l="0" r="100000">
                        <a14:foregroundMark x1="42000" y1="88732" x2="45333" y2="93662"/>
                        <a14:foregroundMark x1="36000" y1="91549" x2="38000" y2="93662"/>
                        <a14:foregroundMark x1="32667" y1="83803" x2="36000" y2="87324"/>
                        <a14:backgroundMark x1="35333" y1="88732" x2="40000" y2="92254"/>
                        <a14:backgroundMark x1="33333" y1="80986" x2="36667" y2="86620"/>
                        <a14:backgroundMark x1="42000" y1="97887" x2="44000" y2="99296"/>
                        <a14:backgroundMark x1="30667" y1="80986" x2="32667" y2="83099"/>
                      </a14:backgroundRemoval>
                    </a14:imgEffect>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5994401" y="519573"/>
            <a:ext cx="1783097" cy="16902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978078" y="922101"/>
            <a:ext cx="1656223" cy="748795"/>
          </a:xfrm>
          <a:prstGeom prst="rect">
            <a:avLst/>
          </a:prstGeom>
          <a:noFill/>
        </p:spPr>
        <p:txBody>
          <a:bodyPr wrap="none" rtlCol="0">
            <a:spAutoFit/>
          </a:bodyPr>
          <a:lstStyle/>
          <a:p>
            <a:pPr algn="ctr" defTabSz="1219170">
              <a:buClrTx/>
            </a:pPr>
            <a:r>
              <a:rPr lang="en-US" sz="2133" b="1" kern="1200" dirty="0">
                <a:solidFill>
                  <a:srgbClr val="990000"/>
                </a:solidFill>
                <a:latin typeface="Arial" panose="020B0604020202020204" pitchFamily="34" charset="0"/>
                <a:ea typeface="+mn-ea"/>
                <a:cs typeface="Arial" panose="020B0604020202020204" pitchFamily="34" charset="0"/>
              </a:rPr>
              <a:t>GIẢI CỨU</a:t>
            </a:r>
          </a:p>
          <a:p>
            <a:pPr algn="ctr" defTabSz="1219170">
              <a:buClrTx/>
            </a:pPr>
            <a:r>
              <a:rPr lang="en-US" sz="2133" b="1" kern="1200" dirty="0">
                <a:solidFill>
                  <a:srgbClr val="990000"/>
                </a:solidFill>
                <a:latin typeface="Arial" panose="020B0604020202020204" pitchFamily="34" charset="0"/>
                <a:ea typeface="+mn-ea"/>
                <a:cs typeface="Arial" panose="020B0604020202020204" pitchFamily="34" charset="0"/>
              </a:rPr>
              <a:t>THÚ CƯNG</a:t>
            </a:r>
          </a:p>
        </p:txBody>
      </p:sp>
      <p:grpSp>
        <p:nvGrpSpPr>
          <p:cNvPr id="8" name="Group 7">
            <a:extLst>
              <a:ext uri="{FF2B5EF4-FFF2-40B4-BE49-F238E27FC236}">
                <a16:creationId xmlns:a16="http://schemas.microsoft.com/office/drawing/2014/main" id="{E6CB0AB8-0DA4-708A-9AC3-497F1A4CA20C}"/>
              </a:ext>
            </a:extLst>
          </p:cNvPr>
          <p:cNvGrpSpPr/>
          <p:nvPr/>
        </p:nvGrpSpPr>
        <p:grpSpPr>
          <a:xfrm>
            <a:off x="0" y="-39227"/>
            <a:ext cx="1032934" cy="1117600"/>
            <a:chOff x="4023137" y="0"/>
            <a:chExt cx="1032934" cy="1117600"/>
          </a:xfrm>
        </p:grpSpPr>
        <p:sp>
          <p:nvSpPr>
            <p:cNvPr id="7" name="Rectangle 6">
              <a:extLst>
                <a:ext uri="{FF2B5EF4-FFF2-40B4-BE49-F238E27FC236}">
                  <a16:creationId xmlns:a16="http://schemas.microsoft.com/office/drawing/2014/main" id="{C32EA6AE-D2D7-A962-97A1-3063BAE255FF}"/>
                </a:ext>
              </a:extLst>
            </p:cNvPr>
            <p:cNvSpPr/>
            <p:nvPr/>
          </p:nvSpPr>
          <p:spPr>
            <a:xfrm>
              <a:off x="4023137" y="0"/>
              <a:ext cx="1032934" cy="1117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5FDFDBF-C7EB-0362-C379-EE3AF52517FE}"/>
                </a:ext>
              </a:extLst>
            </p:cNvPr>
            <p:cNvPicPr>
              <a:picLocks noChangeAspect="1"/>
            </p:cNvPicPr>
            <p:nvPr/>
          </p:nvPicPr>
          <p:blipFill>
            <a:blip r:embed="rId29"/>
            <a:stretch>
              <a:fillRect/>
            </a:stretch>
          </p:blipFill>
          <p:spPr>
            <a:xfrm>
              <a:off x="4038472" y="0"/>
              <a:ext cx="1002264" cy="1117600"/>
            </a:xfrm>
            <a:prstGeom prst="rect">
              <a:avLst/>
            </a:prstGeom>
          </p:spPr>
        </p:pic>
      </p:grpSp>
    </p:spTree>
    <p:extLst>
      <p:ext uri="{BB962C8B-B14F-4D97-AF65-F5344CB8AC3E}">
        <p14:creationId xmlns:p14="http://schemas.microsoft.com/office/powerpoint/2010/main" val="3597474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055"/>
                                        </p:tgtEl>
                                        <p:attrNameLst>
                                          <p:attrName>style.visibility</p:attrName>
                                        </p:attrNameLst>
                                      </p:cBhvr>
                                      <p:to>
                                        <p:strVal val="visible"/>
                                      </p:to>
                                    </p:set>
                                    <p:anim calcmode="lin" valueType="num">
                                      <p:cBhvr additive="base">
                                        <p:cTn id="7" dur="500" fill="hold"/>
                                        <p:tgtEl>
                                          <p:spTgt spid="2055"/>
                                        </p:tgtEl>
                                        <p:attrNameLst>
                                          <p:attrName>ppt_x</p:attrName>
                                        </p:attrNameLst>
                                      </p:cBhvr>
                                      <p:tavLst>
                                        <p:tav tm="0">
                                          <p:val>
                                            <p:strVal val="#ppt_x"/>
                                          </p:val>
                                        </p:tav>
                                        <p:tav tm="100000">
                                          <p:val>
                                            <p:strVal val="#ppt_x"/>
                                          </p:val>
                                        </p:tav>
                                      </p:tavLst>
                                    </p:anim>
                                    <p:anim calcmode="lin" valueType="num">
                                      <p:cBhvr additive="base">
                                        <p:cTn id="8" dur="500" fill="hold"/>
                                        <p:tgtEl>
                                          <p:spTgt spid="205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Tai nguyen thiet ke tro choi\Plant &amp; Zombie\Background\Nightfrontyard.jp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08000" y="-1219199"/>
            <a:ext cx="17272000" cy="94022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Kết quả hình ảnh cho American Eskimo cartoon"/>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foregroundMark x1="16304" y1="13218" x2="25543" y2="65517"/>
                        <a14:foregroundMark x1="12500" y1="24713" x2="11413" y2="66667"/>
                        <a14:foregroundMark x1="19022" y1="13793" x2="44022" y2="58621"/>
                        <a14:foregroundMark x1="29348" y1="24138" x2="79891" y2="59770"/>
                        <a14:foregroundMark x1="79348" y1="15517" x2="38587" y2="72989"/>
                        <a14:foregroundMark x1="38043" y1="55172" x2="38043" y2="91954"/>
                        <a14:foregroundMark x1="20109" y1="73563" x2="20652" y2="92529"/>
                        <a14:foregroundMark x1="8696" y1="23563" x2="7065" y2="34483"/>
                        <a14:foregroundMark x1="22283" y1="12644" x2="49457" y2="28161"/>
                        <a14:foregroundMark x1="71739" y1="14368" x2="84239" y2="64943"/>
                        <a14:foregroundMark x1="73370" y1="56897" x2="39674" y2="71839"/>
                        <a14:foregroundMark x1="67935" y1="63218" x2="70652" y2="90230"/>
                        <a14:foregroundMark x1="79891" y1="63793" x2="92391" y2="85632"/>
                        <a14:foregroundMark x1="80978" y1="15517" x2="91848" y2="64943"/>
                        <a14:foregroundMark x1="86957" y1="19540" x2="91304" y2="35057"/>
                        <a14:foregroundMark x1="9783" y1="16092" x2="6522" y2="28736"/>
                        <a14:foregroundMark x1="3804" y1="50575" x2="2717" y2="59195"/>
                        <a14:foregroundMark x1="3804" y1="58046" x2="4891" y2="65517"/>
                        <a14:foregroundMark x1="19565" y1="86782" x2="15761" y2="94253"/>
                        <a14:foregroundMark x1="37500" y1="87356" x2="29348" y2="94253"/>
                        <a14:foregroundMark x1="28261" y1="94828" x2="40217" y2="95977"/>
                        <a14:foregroundMark x1="50000" y1="71839" x2="41848" y2="92529"/>
                        <a14:foregroundMark x1="18478" y1="70115" x2="19022" y2="86782"/>
                        <a14:foregroundMark x1="19022" y1="89655" x2="13587" y2="94253"/>
                        <a14:foregroundMark x1="35870" y1="73563" x2="27174" y2="87931"/>
                        <a14:foregroundMark x1="70109" y1="62069" x2="49457" y2="79885"/>
                        <a14:foregroundMark x1="70109" y1="85632" x2="63587" y2="91379"/>
                        <a14:foregroundMark x1="80978" y1="67241" x2="75543" y2="88506"/>
                        <a14:foregroundMark x1="82609" y1="72989" x2="80978" y2="79885"/>
                        <a14:foregroundMark x1="86957" y1="77011" x2="90217" y2="86782"/>
                        <a14:foregroundMark x1="84239" y1="94253" x2="97283" y2="93678"/>
                        <a14:foregroundMark x1="93478" y1="45977" x2="97826" y2="63218"/>
                        <a14:foregroundMark x1="97283" y1="65517" x2="94022" y2="77011"/>
                        <a14:foregroundMark x1="67935" y1="7471" x2="58696" y2="14943"/>
                        <a14:foregroundMark x1="35326" y1="11494" x2="48370" y2="25287"/>
                        <a14:foregroundMark x1="15761" y1="6897" x2="21739" y2="6897"/>
                        <a14:foregroundMark x1="85870" y1="12644" x2="89674" y2="18966"/>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flipH="1">
            <a:off x="6360587" y="3718061"/>
            <a:ext cx="996367" cy="96176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3" descr="C:\Users\ADMIN\Desktop\Picture1 (2).png">
            <a:hlinkClick r:id="rId7" action="ppaction://hlinksldjump"/>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37291" y="3462316"/>
            <a:ext cx="1450824" cy="126449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C:\Users\ADMIN\Desktop\Dan cho chay tron\318767-1G20FT61680 (3).jpg"/>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950" b="100000" l="4762" r="96742"/>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3462657" y="3406664"/>
            <a:ext cx="1785972" cy="154806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3" descr="C:\Users\ADMIN\Desktop\Picture1 (2).png">
            <a:hlinkClick r:id="rId7" action="ppaction://hlinksldjump"/>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263717" y="3158293"/>
            <a:ext cx="2000183" cy="189630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C:\Users\ADMIN\Desktop\Dan cho chay tron\318767-1G20FT61680 (4).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3152" b="100000" l="2000" r="98857"/>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4030133" y="5519194"/>
            <a:ext cx="1211259" cy="126260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9" descr="C:\Users\ADMIN\Desktop\Dan cho chay tron\Cartoon-puppies-vector (2).jpg"/>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0" b="100000" l="0" r="99038"/>
                    </a14:imgEffect>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6299200" y="5244318"/>
            <a:ext cx="1449029" cy="117083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3" descr="C:\Users\ADMIN\Desktop\Picture1 (2).png">
            <a:hlinkClick r:id="rId7" action="ppaction://hlinksldjump"/>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994400" y="5089358"/>
            <a:ext cx="1684944" cy="146854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DMIN\Desktop\Picture1.png"/>
          <p:cNvPicPr>
            <a:picLocks noChangeAspect="1" noChangeArrowheads="1"/>
          </p:cNvPicPr>
          <p:nvPr/>
        </p:nvPicPr>
        <p:blipFill>
          <a:blip r:embed="rId17">
            <a:extLst>
              <a:ext uri="{BEBA8EAE-BF5A-486C-A8C5-ECC9F3942E4B}">
                <a14:imgProps xmlns:a14="http://schemas.microsoft.com/office/drawing/2010/main">
                  <a14:imgLayer r:embed="rId18">
                    <a14:imgEffect>
                      <a14:backgroundRemoval t="0" b="99587" l="0" r="100000"/>
                    </a14:imgEffect>
                  </a14:imgLayer>
                </a14:imgProps>
              </a:ext>
              <a:ext uri="{28A0092B-C50C-407E-A947-70E740481C1C}">
                <a14:useLocalDpi xmlns:a14="http://schemas.microsoft.com/office/drawing/2010/main" val="0"/>
              </a:ext>
            </a:extLst>
          </a:blip>
          <a:srcRect/>
          <a:stretch>
            <a:fillRect/>
          </a:stretch>
        </p:blipFill>
        <p:spPr bwMode="auto">
          <a:xfrm>
            <a:off x="8515351" y="3481941"/>
            <a:ext cx="2357299" cy="149728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Desktop\Picture2.png"/>
          <p:cNvPicPr>
            <a:picLocks noChangeAspect="1" noChangeArrowheads="1"/>
          </p:cNvPicPr>
          <p:nvPr/>
        </p:nvPicPr>
        <p:blipFill>
          <a:blip r:embed="rId19">
            <a:extLst>
              <a:ext uri="{BEBA8EAE-BF5A-486C-A8C5-ECC9F3942E4B}">
                <a14:imgProps xmlns:a14="http://schemas.microsoft.com/office/drawing/2010/main">
                  <a14:imgLayer r:embed="rId20">
                    <a14:imgEffect>
                      <a14:backgroundRemoval t="0" b="100000" l="0" r="100000">
                        <a14:foregroundMark x1="10213" y1="6140" x2="26809" y2="7895"/>
                        <a14:foregroundMark x1="15319" y1="23246" x2="10213" y2="29825"/>
                        <a14:foregroundMark x1="19574" y1="28070" x2="7660" y2="34211"/>
                      </a14:backgroundRemoval>
                    </a14:imgEffect>
                  </a14:imgLayer>
                </a14:imgProps>
              </a:ext>
              <a:ext uri="{28A0092B-C50C-407E-A947-70E740481C1C}">
                <a14:useLocalDpi xmlns:a14="http://schemas.microsoft.com/office/drawing/2010/main" val="0"/>
              </a:ext>
            </a:extLst>
          </a:blip>
          <a:srcRect/>
          <a:stretch>
            <a:fillRect/>
          </a:stretch>
        </p:blipFill>
        <p:spPr bwMode="auto">
          <a:xfrm>
            <a:off x="8128000" y="4343108"/>
            <a:ext cx="1748656" cy="1696568"/>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2540000" y="-2565400"/>
            <a:ext cx="8675733" cy="5237564"/>
            <a:chOff x="1905000" y="-1924050"/>
            <a:chExt cx="6506800" cy="3928173"/>
          </a:xfrm>
        </p:grpSpPr>
        <p:pic>
          <p:nvPicPr>
            <p:cNvPr id="3074" name="Picture 2" descr="C:\Users\ADMIN\Desktop\Tai nguyen thiet ke tro choi\Bảng gỗ\wooden-blank-sign-clipart-1.jpg"/>
            <p:cNvPicPr>
              <a:picLocks noChangeAspect="1" noChangeArrowheads="1"/>
            </p:cNvPicPr>
            <p:nvPr/>
          </p:nvPicPr>
          <p:blipFill>
            <a:blip r:embed="rId21">
              <a:extLst>
                <a:ext uri="{BEBA8EAE-BF5A-486C-A8C5-ECC9F3942E4B}">
                  <a14:imgProps xmlns:a14="http://schemas.microsoft.com/office/drawing/2010/main">
                    <a14:imgLayer r:embed="rId22">
                      <a14:imgEffect>
                        <a14:sharpenSoften amount="25000"/>
                      </a14:imgEffect>
                      <a14:imgEffect>
                        <a14:colorTemperature colorTemp="53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905000" y="-1924050"/>
              <a:ext cx="6506800" cy="392817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351047" y="504678"/>
              <a:ext cx="5553213" cy="1177245"/>
            </a:xfrm>
            <a:prstGeom prst="rect">
              <a:avLst/>
            </a:prstGeom>
            <a:noFill/>
          </p:spPr>
          <p:txBody>
            <a:bodyPr wrap="square" rtlCol="0">
              <a:spAutoFit/>
            </a:bodyPr>
            <a:lstStyle/>
            <a:p>
              <a:pPr algn="ctr" defTabSz="1219170">
                <a:buClrTx/>
              </a:pPr>
              <a:r>
                <a:rPr lang="en-US" sz="2400" i="1" kern="1200" dirty="0" err="1">
                  <a:solidFill>
                    <a:srgbClr val="FFFFFF"/>
                  </a:solidFill>
                  <a:latin typeface="UTM Avo" panose="02040603050506020204" pitchFamily="18" charset="0"/>
                  <a:ea typeface="+mn-ea"/>
                  <a:cs typeface="+mn-cs"/>
                </a:rPr>
                <a:t>Các</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chú</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cún</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đã</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bị</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bắt</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cóc</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và</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bị</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nhốt</a:t>
              </a:r>
              <a:r>
                <a:rPr lang="en-US" sz="2400" i="1" kern="1200" dirty="0">
                  <a:solidFill>
                    <a:srgbClr val="FFFFFF"/>
                  </a:solidFill>
                  <a:latin typeface="UTM Avo" panose="02040603050506020204" pitchFamily="18" charset="0"/>
                  <a:ea typeface="+mn-ea"/>
                  <a:cs typeface="+mn-cs"/>
                </a:rPr>
                <a:t> </a:t>
              </a:r>
            </a:p>
            <a:p>
              <a:pPr algn="ctr" defTabSz="1219170">
                <a:buClrTx/>
              </a:pPr>
              <a:r>
                <a:rPr lang="en-US" sz="2400" i="1" kern="1200" dirty="0" err="1">
                  <a:solidFill>
                    <a:srgbClr val="FFFFFF"/>
                  </a:solidFill>
                  <a:latin typeface="UTM Avo" panose="02040603050506020204" pitchFamily="18" charset="0"/>
                  <a:ea typeface="+mn-ea"/>
                  <a:cs typeface="+mn-cs"/>
                </a:rPr>
                <a:t>trong</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những</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chiếc</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chuồng</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Trong</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lúc</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kẻ</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xấu</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đang</a:t>
              </a:r>
              <a:r>
                <a:rPr lang="en-US" sz="2400" i="1" kern="1200" dirty="0">
                  <a:solidFill>
                    <a:srgbClr val="FFFFFF"/>
                  </a:solidFill>
                  <a:latin typeface="UTM Avo" panose="02040603050506020204" pitchFamily="18" charset="0"/>
                  <a:ea typeface="+mn-ea"/>
                  <a:cs typeface="+mn-cs"/>
                </a:rPr>
                <a:t> say </a:t>
              </a:r>
              <a:r>
                <a:rPr lang="en-US" sz="2400" i="1" kern="1200" dirty="0" err="1">
                  <a:solidFill>
                    <a:srgbClr val="FFFFFF"/>
                  </a:solidFill>
                  <a:latin typeface="UTM Avo" panose="02040603050506020204" pitchFamily="18" charset="0"/>
                  <a:ea typeface="+mn-ea"/>
                  <a:cs typeface="+mn-cs"/>
                </a:rPr>
                <a:t>ngủ</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hãy</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cố</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gắng</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trả</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lời</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đúng</a:t>
              </a:r>
              <a:r>
                <a:rPr lang="en-US" sz="2400" i="1" kern="1200" dirty="0">
                  <a:solidFill>
                    <a:srgbClr val="FFFFFF"/>
                  </a:solidFill>
                  <a:latin typeface="UTM Avo" panose="02040603050506020204" pitchFamily="18" charset="0"/>
                  <a:ea typeface="+mn-ea"/>
                  <a:cs typeface="+mn-cs"/>
                </a:rPr>
                <a:t> </a:t>
              </a:r>
            </a:p>
            <a:p>
              <a:pPr algn="ctr" defTabSz="1219170">
                <a:buClrTx/>
              </a:pPr>
              <a:r>
                <a:rPr lang="en-US" sz="2400" i="1" kern="1200" dirty="0" err="1">
                  <a:solidFill>
                    <a:srgbClr val="FFFFFF"/>
                  </a:solidFill>
                  <a:latin typeface="UTM Avo" panose="02040603050506020204" pitchFamily="18" charset="0"/>
                  <a:ea typeface="+mn-ea"/>
                  <a:cs typeface="+mn-cs"/>
                </a:rPr>
                <a:t>các</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câu</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hỏi</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và</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giúp</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các</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chú</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cún</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trốn</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thoát</a:t>
              </a:r>
              <a:r>
                <a:rPr lang="en-US" sz="2400" i="1" kern="1200" dirty="0">
                  <a:solidFill>
                    <a:srgbClr val="FFFFFF"/>
                  </a:solidFill>
                  <a:latin typeface="UTM Avo" panose="02040603050506020204" pitchFamily="18" charset="0"/>
                  <a:ea typeface="+mn-ea"/>
                  <a:cs typeface="+mn-cs"/>
                </a:rPr>
                <a:t>.</a:t>
              </a:r>
            </a:p>
          </p:txBody>
        </p:sp>
      </p:grpSp>
      <p:pic>
        <p:nvPicPr>
          <p:cNvPr id="1026" name="Picture 2" descr="C:\Users\ADMIN\Desktop\Untitleda (2).png"/>
          <p:cNvPicPr>
            <a:picLocks noChangeAspect="1" noChangeArrowheads="1"/>
          </p:cNvPicPr>
          <p:nvPr/>
        </p:nvPicPr>
        <p:blipFill>
          <a:blip r:embed="rId23" cstate="print">
            <a:extLst>
              <a:ext uri="{BEBA8EAE-BF5A-486C-A8C5-ECC9F3942E4B}">
                <a14:imgProps xmlns:a14="http://schemas.microsoft.com/office/drawing/2010/main">
                  <a14:imgLayer r:embed="rId24">
                    <a14:imgEffect>
                      <a14:backgroundRemoval t="11707" b="100000" l="0" r="98922"/>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flipH="1">
            <a:off x="2132211" y="3718061"/>
            <a:ext cx="2372853" cy="218406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3" descr="C:\Users\ADMIN\Desktop\Picture1 (2).png">
            <a:hlinkClick r:id="rId7" action="ppaction://hlinksldjump"/>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3844686" y="5384733"/>
            <a:ext cx="1486359" cy="129546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C:\Users\ADMIN\Desktop\Tai nguyen thiet ke tro choi\Bảng gỗ\choi.png">
            <a:hlinkClick r:id="rId26" action="ppaction://hlinksldjump"/>
          </p:cNvPr>
          <p:cNvPicPr>
            <a:picLocks noChangeAspect="1" noChangeArrowheads="1"/>
          </p:cNvPicPr>
          <p:nvPr/>
        </p:nvPicPr>
        <p:blipFill>
          <a:blip r:embed="rId27" cstate="print">
            <a:extLst>
              <a:ext uri="{BEBA8EAE-BF5A-486C-A8C5-ECC9F3942E4B}">
                <a14:imgProps xmlns:a14="http://schemas.microsoft.com/office/drawing/2010/main">
                  <a14:imgLayer r:embed="rId28">
                    <a14:imgEffect>
                      <a14:backgroundRemoval t="0" b="100000" l="0" r="100000">
                        <a14:foregroundMark x1="25193" y1="73818" x2="14065" y2="92727"/>
                      </a14:backgroundRemoval>
                    </a14:imgEffect>
                  </a14:imgLayer>
                </a14:imgProps>
              </a:ext>
              <a:ext uri="{28A0092B-C50C-407E-A947-70E740481C1C}">
                <a14:useLocalDpi xmlns:a14="http://schemas.microsoft.com/office/drawing/2010/main" val="0"/>
              </a:ext>
            </a:extLst>
          </a:blip>
          <a:srcRect/>
          <a:stretch>
            <a:fillRect/>
          </a:stretch>
        </p:blipFill>
        <p:spPr bwMode="auto">
          <a:xfrm>
            <a:off x="9425062" y="5867400"/>
            <a:ext cx="2330613" cy="9906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59D0043B-BBA5-22A2-3592-A29062D9316A}"/>
              </a:ext>
            </a:extLst>
          </p:cNvPr>
          <p:cNvGrpSpPr/>
          <p:nvPr/>
        </p:nvGrpSpPr>
        <p:grpSpPr>
          <a:xfrm>
            <a:off x="0" y="-39227"/>
            <a:ext cx="1032934" cy="1117600"/>
            <a:chOff x="4023137" y="0"/>
            <a:chExt cx="1032934" cy="1117600"/>
          </a:xfrm>
        </p:grpSpPr>
        <p:sp>
          <p:nvSpPr>
            <p:cNvPr id="7" name="Rectangle 6">
              <a:extLst>
                <a:ext uri="{FF2B5EF4-FFF2-40B4-BE49-F238E27FC236}">
                  <a16:creationId xmlns:a16="http://schemas.microsoft.com/office/drawing/2014/main" id="{9CB5E870-0226-542F-6FF6-C9105DE53A5B}"/>
                </a:ext>
              </a:extLst>
            </p:cNvPr>
            <p:cNvSpPr/>
            <p:nvPr/>
          </p:nvSpPr>
          <p:spPr>
            <a:xfrm>
              <a:off x="4023137" y="0"/>
              <a:ext cx="1032934" cy="1117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DAD6E1E-09D7-B530-07D1-8D8FCC4C07DC}"/>
                </a:ext>
              </a:extLst>
            </p:cNvPr>
            <p:cNvPicPr>
              <a:picLocks noChangeAspect="1"/>
            </p:cNvPicPr>
            <p:nvPr/>
          </p:nvPicPr>
          <p:blipFill>
            <a:blip r:embed="rId29"/>
            <a:stretch>
              <a:fillRect/>
            </a:stretch>
          </p:blipFill>
          <p:spPr>
            <a:xfrm>
              <a:off x="4038472" y="0"/>
              <a:ext cx="1002264" cy="1117600"/>
            </a:xfrm>
            <a:prstGeom prst="rect">
              <a:avLst/>
            </a:prstGeom>
          </p:spPr>
        </p:pic>
      </p:grpSp>
    </p:spTree>
    <p:extLst>
      <p:ext uri="{BB962C8B-B14F-4D97-AF65-F5344CB8AC3E}">
        <p14:creationId xmlns:p14="http://schemas.microsoft.com/office/powerpoint/2010/main" val="1728825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Kết quả hình ảnh cho American Eskimo cartoon"/>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0" r="100000">
                        <a14:foregroundMark x1="16304" y1="13218" x2="25543" y2="65517"/>
                        <a14:foregroundMark x1="12500" y1="24713" x2="11413" y2="66667"/>
                        <a14:foregroundMark x1="19022" y1="13793" x2="44022" y2="58621"/>
                        <a14:foregroundMark x1="29348" y1="24138" x2="79891" y2="59770"/>
                        <a14:foregroundMark x1="79348" y1="15517" x2="38587" y2="72989"/>
                        <a14:foregroundMark x1="38043" y1="55172" x2="38043" y2="91954"/>
                        <a14:foregroundMark x1="20109" y1="73563" x2="20652" y2="92529"/>
                        <a14:foregroundMark x1="8696" y1="23563" x2="7065" y2="34483"/>
                        <a14:foregroundMark x1="22283" y1="12644" x2="49457" y2="28161"/>
                        <a14:foregroundMark x1="71739" y1="14368" x2="84239" y2="64943"/>
                        <a14:foregroundMark x1="73370" y1="56897" x2="39674" y2="71839"/>
                        <a14:foregroundMark x1="67935" y1="63218" x2="70652" y2="90230"/>
                        <a14:foregroundMark x1="79891" y1="63793" x2="92391" y2="85632"/>
                        <a14:foregroundMark x1="80978" y1="15517" x2="91848" y2="64943"/>
                        <a14:foregroundMark x1="86957" y1="19540" x2="91304" y2="35057"/>
                        <a14:foregroundMark x1="9783" y1="16092" x2="6522" y2="28736"/>
                        <a14:foregroundMark x1="3804" y1="50575" x2="2717" y2="59195"/>
                        <a14:foregroundMark x1="3804" y1="58046" x2="4891" y2="65517"/>
                        <a14:foregroundMark x1="19565" y1="86782" x2="15761" y2="94253"/>
                        <a14:foregroundMark x1="37500" y1="87356" x2="29348" y2="94253"/>
                        <a14:foregroundMark x1="28261" y1="94828" x2="40217" y2="95977"/>
                        <a14:foregroundMark x1="50000" y1="71839" x2="41848" y2="92529"/>
                        <a14:foregroundMark x1="18478" y1="70115" x2="19022" y2="86782"/>
                        <a14:foregroundMark x1="19022" y1="89655" x2="13587" y2="94253"/>
                        <a14:foregroundMark x1="35870" y1="73563" x2="27174" y2="87931"/>
                        <a14:foregroundMark x1="70109" y1="62069" x2="49457" y2="79885"/>
                        <a14:foregroundMark x1="70109" y1="85632" x2="63587" y2="91379"/>
                        <a14:foregroundMark x1="80978" y1="67241" x2="75543" y2="88506"/>
                        <a14:foregroundMark x1="82609" y1="72989" x2="80978" y2="79885"/>
                        <a14:foregroundMark x1="86957" y1="77011" x2="90217" y2="86782"/>
                        <a14:foregroundMark x1="84239" y1="94253" x2="97283" y2="93678"/>
                        <a14:foregroundMark x1="93478" y1="45977" x2="97826" y2="63218"/>
                        <a14:foregroundMark x1="97283" y1="65517" x2="94022" y2="77011"/>
                        <a14:foregroundMark x1="67935" y1="7471" x2="58696" y2="14943"/>
                        <a14:foregroundMark x1="35326" y1="11494" x2="48370" y2="25287"/>
                        <a14:foregroundMark x1="15761" y1="6897" x2="21739" y2="6897"/>
                        <a14:foregroundMark x1="85870" y1="12644" x2="89674" y2="18966"/>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flipH="1">
            <a:off x="7020314" y="629058"/>
            <a:ext cx="1006087" cy="97114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3" descr="C:\Users\ADMIN\Desktop\Picture1 (2).png">
            <a:hlinkClick r:id="rId8" action="ppaction://hlinksldjump"/>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43691" y="303051"/>
            <a:ext cx="1685909" cy="146938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C:\Users\ADMIN\Desktop\Dan cho chay tron\318767-1G20FT61680 (3).jpg"/>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1950" b="100000" l="4762" r="96742"/>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3149601" y="303051"/>
            <a:ext cx="1631951" cy="141456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3" descr="C:\Users\ADMIN\Desktop\Picture1 (2).png">
            <a:hlinkClick r:id="rId12" action="ppaction://hlinksldjump"/>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930613" y="107160"/>
            <a:ext cx="1946188" cy="169624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C:\Users\ADMIN\Desktop\Dan cho chay tron\318767-1G20FT61680 (4).jpg"/>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3152" b="100000" l="2000" r="98857"/>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5993315" y="5489121"/>
            <a:ext cx="1026076" cy="106957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3" descr="C:\Users\ADMIN\Desktop\Picture1 (2).png">
            <a:hlinkClick r:id="rId16" action="ppaction://hlinksldjump"/>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5610735" y="5256659"/>
            <a:ext cx="1472605" cy="128348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9" descr="C:\Users\ADMIN\Desktop\Dan cho chay tron\Cartoon-puppies-vector (2).jpg"/>
          <p:cNvPicPr>
            <a:picLocks noChangeAspect="1" noChangeArrowheads="1"/>
          </p:cNvPicPr>
          <p:nvPr/>
        </p:nvPicPr>
        <p:blipFill>
          <a:blip r:embed="rId18" cstate="print">
            <a:extLst>
              <a:ext uri="{BEBA8EAE-BF5A-486C-A8C5-ECC9F3942E4B}">
                <a14:imgProps xmlns:a14="http://schemas.microsoft.com/office/drawing/2010/main">
                  <a14:imgLayer r:embed="rId19">
                    <a14:imgEffect>
                      <a14:backgroundRemoval t="0" b="100000" l="0" r="99038"/>
                    </a14:imgEffect>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3320965" y="5595798"/>
            <a:ext cx="1191683" cy="96289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3" descr="C:\Users\ADMIN\Desktop\Picture1 (2).png">
            <a:hlinkClick r:id="rId20" action="ppaction://hlinksldjump"/>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070735" y="5463720"/>
            <a:ext cx="1472605" cy="128348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Users\ADMIN\Desktop\Untitleda (2).png"/>
          <p:cNvPicPr>
            <a:picLocks noChangeAspect="1" noChangeArrowheads="1"/>
          </p:cNvPicPr>
          <p:nvPr/>
        </p:nvPicPr>
        <p:blipFill>
          <a:blip r:embed="rId21" cstate="print">
            <a:extLst>
              <a:ext uri="{BEBA8EAE-BF5A-486C-A8C5-ECC9F3942E4B}">
                <a14:imgProps xmlns:a14="http://schemas.microsoft.com/office/drawing/2010/main">
                  <a14:imgLayer r:embed="rId22">
                    <a14:imgEffect>
                      <a14:backgroundRemoval t="11707" b="100000" l="0" r="98922"/>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flipH="1">
            <a:off x="858920" y="755491"/>
            <a:ext cx="2372853" cy="2184064"/>
          </a:xfrm>
          <a:prstGeom prst="rect">
            <a:avLst/>
          </a:prstGeom>
          <a:noFill/>
          <a:extLst>
            <a:ext uri="{909E8E84-426E-40DD-AFC4-6F175D3DCCD1}">
              <a14:hiddenFill xmlns:a14="http://schemas.microsoft.com/office/drawing/2010/main">
                <a:solidFill>
                  <a:srgbClr val="FFFFFF"/>
                </a:solidFill>
              </a14:hiddenFill>
            </a:ext>
          </a:extLst>
        </p:spPr>
      </p:pic>
      <p:sp>
        <p:nvSpPr>
          <p:cNvPr id="21" name="Oval 20"/>
          <p:cNvSpPr/>
          <p:nvPr/>
        </p:nvSpPr>
        <p:spPr>
          <a:xfrm>
            <a:off x="3657600" y="381000"/>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400" kern="1200">
                <a:solidFill>
                  <a:prstClr val="white"/>
                </a:solidFill>
                <a:latin typeface="Calibri"/>
              </a:rPr>
              <a:t>1</a:t>
            </a:r>
          </a:p>
        </p:txBody>
      </p:sp>
      <p:sp>
        <p:nvSpPr>
          <p:cNvPr id="22" name="Oval 21"/>
          <p:cNvSpPr/>
          <p:nvPr/>
        </p:nvSpPr>
        <p:spPr>
          <a:xfrm>
            <a:off x="7112000" y="482600"/>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400" kern="1200" dirty="0">
                <a:solidFill>
                  <a:prstClr val="white"/>
                </a:solidFill>
                <a:latin typeface="Calibri"/>
              </a:rPr>
              <a:t>2</a:t>
            </a:r>
          </a:p>
        </p:txBody>
      </p:sp>
      <p:sp>
        <p:nvSpPr>
          <p:cNvPr id="23" name="Oval 22"/>
          <p:cNvSpPr/>
          <p:nvPr/>
        </p:nvSpPr>
        <p:spPr>
          <a:xfrm>
            <a:off x="3527340" y="5422539"/>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400" kern="1200" dirty="0">
                <a:solidFill>
                  <a:prstClr val="white"/>
                </a:solidFill>
                <a:latin typeface="Calibri"/>
              </a:rPr>
              <a:t>3</a:t>
            </a:r>
          </a:p>
        </p:txBody>
      </p:sp>
      <p:sp>
        <p:nvSpPr>
          <p:cNvPr id="27" name="Oval 26"/>
          <p:cNvSpPr/>
          <p:nvPr/>
        </p:nvSpPr>
        <p:spPr>
          <a:xfrm>
            <a:off x="6168940" y="5298603"/>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400" kern="1200" dirty="0">
                <a:solidFill>
                  <a:prstClr val="white"/>
                </a:solidFill>
                <a:latin typeface="Calibri"/>
              </a:rPr>
              <a:t>4</a:t>
            </a:r>
          </a:p>
        </p:txBody>
      </p:sp>
      <p:pic>
        <p:nvPicPr>
          <p:cNvPr id="8" name="Tieng-yeah-tre-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117987" y="7593541"/>
            <a:ext cx="541867" cy="541867"/>
          </a:xfrm>
          <a:prstGeom prst="rect">
            <a:avLst/>
          </a:prstGeom>
        </p:spPr>
      </p:pic>
      <p:pic>
        <p:nvPicPr>
          <p:cNvPr id="30" name="Tieng-yeah-tre-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321187" y="7796741"/>
            <a:ext cx="541867" cy="541867"/>
          </a:xfrm>
          <a:prstGeom prst="rect">
            <a:avLst/>
          </a:prstGeom>
        </p:spPr>
      </p:pic>
      <p:pic>
        <p:nvPicPr>
          <p:cNvPr id="31" name="Tieng-yeah-tre-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524387" y="7999941"/>
            <a:ext cx="541867" cy="541867"/>
          </a:xfrm>
          <a:prstGeom prst="rect">
            <a:avLst/>
          </a:prstGeom>
        </p:spPr>
      </p:pic>
      <p:pic>
        <p:nvPicPr>
          <p:cNvPr id="32" name="Tieng-yeah-tre-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727587" y="8203141"/>
            <a:ext cx="541867" cy="541867"/>
          </a:xfrm>
          <a:prstGeom prst="rect">
            <a:avLst/>
          </a:prstGeom>
        </p:spPr>
      </p:pic>
      <p:pic>
        <p:nvPicPr>
          <p:cNvPr id="33" name="Tieng-yeah-tre-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930787" y="8406341"/>
            <a:ext cx="541867" cy="541867"/>
          </a:xfrm>
          <a:prstGeom prst="rect">
            <a:avLst/>
          </a:prstGeom>
        </p:spPr>
      </p:pic>
      <p:pic>
        <p:nvPicPr>
          <p:cNvPr id="34" name="Tieng-yeah-tre-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1133987" y="8609541"/>
            <a:ext cx="541867" cy="541867"/>
          </a:xfrm>
          <a:prstGeom prst="rect">
            <a:avLst/>
          </a:prstGeom>
        </p:spPr>
      </p:pic>
      <p:pic>
        <p:nvPicPr>
          <p:cNvPr id="15" name="Picture 14">
            <a:hlinkClick r:id="rId24" action="ppaction://hlinksldjump"/>
            <a:extLst>
              <a:ext uri="{FF2B5EF4-FFF2-40B4-BE49-F238E27FC236}">
                <a16:creationId xmlns:a16="http://schemas.microsoft.com/office/drawing/2014/main" id="{1A37F4E7-0322-1864-72EA-F368A44CEA81}"/>
              </a:ext>
            </a:extLst>
          </p:cNvPr>
          <p:cNvPicPr>
            <a:picLocks noChangeAspect="1"/>
          </p:cNvPicPr>
          <p:nvPr/>
        </p:nvPicPr>
        <p:blipFill>
          <a:blip r:embed="rId25"/>
          <a:stretch>
            <a:fillRect/>
          </a:stretch>
        </p:blipFill>
        <p:spPr>
          <a:xfrm>
            <a:off x="1042260" y="4887213"/>
            <a:ext cx="1804572" cy="1804572"/>
          </a:xfrm>
          <a:prstGeom prst="rect">
            <a:avLst/>
          </a:prstGeom>
        </p:spPr>
      </p:pic>
      <p:grpSp>
        <p:nvGrpSpPr>
          <p:cNvPr id="2" name="Group 1">
            <a:extLst>
              <a:ext uri="{FF2B5EF4-FFF2-40B4-BE49-F238E27FC236}">
                <a16:creationId xmlns:a16="http://schemas.microsoft.com/office/drawing/2014/main" id="{14F82ADE-1BCD-3093-83CE-BF3A95191C1F}"/>
              </a:ext>
            </a:extLst>
          </p:cNvPr>
          <p:cNvGrpSpPr/>
          <p:nvPr/>
        </p:nvGrpSpPr>
        <p:grpSpPr>
          <a:xfrm>
            <a:off x="0" y="-39227"/>
            <a:ext cx="1032934" cy="1117600"/>
            <a:chOff x="4023137" y="0"/>
            <a:chExt cx="1032934" cy="1117600"/>
          </a:xfrm>
        </p:grpSpPr>
        <p:sp>
          <p:nvSpPr>
            <p:cNvPr id="3" name="Rectangle 2">
              <a:extLst>
                <a:ext uri="{FF2B5EF4-FFF2-40B4-BE49-F238E27FC236}">
                  <a16:creationId xmlns:a16="http://schemas.microsoft.com/office/drawing/2014/main" id="{9C6FE14C-2A83-FB00-E882-364C4B3B7704}"/>
                </a:ext>
              </a:extLst>
            </p:cNvPr>
            <p:cNvSpPr/>
            <p:nvPr/>
          </p:nvSpPr>
          <p:spPr>
            <a:xfrm>
              <a:off x="4023137" y="0"/>
              <a:ext cx="1032934" cy="1117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F09A27E-07C0-DD7E-684A-FD245BA4FC3A}"/>
                </a:ext>
              </a:extLst>
            </p:cNvPr>
            <p:cNvPicPr>
              <a:picLocks noChangeAspect="1"/>
            </p:cNvPicPr>
            <p:nvPr/>
          </p:nvPicPr>
          <p:blipFill>
            <a:blip r:embed="rId26"/>
            <a:stretch>
              <a:fillRect/>
            </a:stretch>
          </p:blipFill>
          <p:spPr>
            <a:xfrm>
              <a:off x="4038472" y="0"/>
              <a:ext cx="1002264" cy="1117600"/>
            </a:xfrm>
            <a:prstGeom prst="rect">
              <a:avLst/>
            </a:prstGeom>
          </p:spPr>
        </p:pic>
      </p:grpSp>
    </p:spTree>
    <p:extLst>
      <p:ext uri="{BB962C8B-B14F-4D97-AF65-F5344CB8AC3E}">
        <p14:creationId xmlns:p14="http://schemas.microsoft.com/office/powerpoint/2010/main" val="418100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1030"/>
                                        </p:tgtEl>
                                        <p:attrNameLst>
                                          <p:attrName>r</p:attrName>
                                        </p:attrNameLst>
                                      </p:cBhvr>
                                    </p:animRot>
                                    <p:animRot by="-240000">
                                      <p:cBhvr>
                                        <p:cTn id="7" dur="600" fill="hold">
                                          <p:stCondLst>
                                            <p:cond delay="600"/>
                                          </p:stCondLst>
                                        </p:cTn>
                                        <p:tgtEl>
                                          <p:spTgt spid="1030"/>
                                        </p:tgtEl>
                                        <p:attrNameLst>
                                          <p:attrName>r</p:attrName>
                                        </p:attrNameLst>
                                      </p:cBhvr>
                                    </p:animRot>
                                    <p:animRot by="240000">
                                      <p:cBhvr>
                                        <p:cTn id="8" dur="600" fill="hold">
                                          <p:stCondLst>
                                            <p:cond delay="1200"/>
                                          </p:stCondLst>
                                        </p:cTn>
                                        <p:tgtEl>
                                          <p:spTgt spid="1030"/>
                                        </p:tgtEl>
                                        <p:attrNameLst>
                                          <p:attrName>r</p:attrName>
                                        </p:attrNameLst>
                                      </p:cBhvr>
                                    </p:animRot>
                                    <p:animRot by="-240000">
                                      <p:cBhvr>
                                        <p:cTn id="9" dur="600" fill="hold">
                                          <p:stCondLst>
                                            <p:cond delay="1800"/>
                                          </p:stCondLst>
                                        </p:cTn>
                                        <p:tgtEl>
                                          <p:spTgt spid="1030"/>
                                        </p:tgtEl>
                                        <p:attrNameLst>
                                          <p:attrName>r</p:attrName>
                                        </p:attrNameLst>
                                      </p:cBhvr>
                                    </p:animRot>
                                    <p:animRot by="120000">
                                      <p:cBhvr>
                                        <p:cTn id="10" dur="600" fill="hold">
                                          <p:stCondLst>
                                            <p:cond delay="2400"/>
                                          </p:stCondLst>
                                        </p:cTn>
                                        <p:tgtEl>
                                          <p:spTgt spid="1030"/>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17"/>
                                        </p:tgtEl>
                                        <p:attrNameLst>
                                          <p:attrName>r</p:attrName>
                                        </p:attrNameLst>
                                      </p:cBhvr>
                                    </p:animRot>
                                    <p:animRot by="-240000">
                                      <p:cBhvr>
                                        <p:cTn id="13" dur="600" fill="hold">
                                          <p:stCondLst>
                                            <p:cond delay="600"/>
                                          </p:stCondLst>
                                        </p:cTn>
                                        <p:tgtEl>
                                          <p:spTgt spid="17"/>
                                        </p:tgtEl>
                                        <p:attrNameLst>
                                          <p:attrName>r</p:attrName>
                                        </p:attrNameLst>
                                      </p:cBhvr>
                                    </p:animRot>
                                    <p:animRot by="240000">
                                      <p:cBhvr>
                                        <p:cTn id="14" dur="600" fill="hold">
                                          <p:stCondLst>
                                            <p:cond delay="1200"/>
                                          </p:stCondLst>
                                        </p:cTn>
                                        <p:tgtEl>
                                          <p:spTgt spid="17"/>
                                        </p:tgtEl>
                                        <p:attrNameLst>
                                          <p:attrName>r</p:attrName>
                                        </p:attrNameLst>
                                      </p:cBhvr>
                                    </p:animRot>
                                    <p:animRot by="-240000">
                                      <p:cBhvr>
                                        <p:cTn id="15" dur="600" fill="hold">
                                          <p:stCondLst>
                                            <p:cond delay="1800"/>
                                          </p:stCondLst>
                                        </p:cTn>
                                        <p:tgtEl>
                                          <p:spTgt spid="17"/>
                                        </p:tgtEl>
                                        <p:attrNameLst>
                                          <p:attrName>r</p:attrName>
                                        </p:attrNameLst>
                                      </p:cBhvr>
                                    </p:animRot>
                                    <p:animRot by="120000">
                                      <p:cBhvr>
                                        <p:cTn id="16" dur="600" fill="hold">
                                          <p:stCondLst>
                                            <p:cond delay="2400"/>
                                          </p:stCondLst>
                                        </p:cTn>
                                        <p:tgtEl>
                                          <p:spTgt spid="17"/>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300" fill="hold">
                                          <p:stCondLst>
                                            <p:cond delay="0"/>
                                          </p:stCondLst>
                                        </p:cTn>
                                        <p:tgtEl>
                                          <p:spTgt spid="20"/>
                                        </p:tgtEl>
                                        <p:attrNameLst>
                                          <p:attrName>r</p:attrName>
                                        </p:attrNameLst>
                                      </p:cBhvr>
                                    </p:animRot>
                                    <p:animRot by="-240000">
                                      <p:cBhvr>
                                        <p:cTn id="19" dur="600" fill="hold">
                                          <p:stCondLst>
                                            <p:cond delay="600"/>
                                          </p:stCondLst>
                                        </p:cTn>
                                        <p:tgtEl>
                                          <p:spTgt spid="20"/>
                                        </p:tgtEl>
                                        <p:attrNameLst>
                                          <p:attrName>r</p:attrName>
                                        </p:attrNameLst>
                                      </p:cBhvr>
                                    </p:animRot>
                                    <p:animRot by="240000">
                                      <p:cBhvr>
                                        <p:cTn id="20" dur="600" fill="hold">
                                          <p:stCondLst>
                                            <p:cond delay="1200"/>
                                          </p:stCondLst>
                                        </p:cTn>
                                        <p:tgtEl>
                                          <p:spTgt spid="20"/>
                                        </p:tgtEl>
                                        <p:attrNameLst>
                                          <p:attrName>r</p:attrName>
                                        </p:attrNameLst>
                                      </p:cBhvr>
                                    </p:animRot>
                                    <p:animRot by="-240000">
                                      <p:cBhvr>
                                        <p:cTn id="21" dur="600" fill="hold">
                                          <p:stCondLst>
                                            <p:cond delay="1800"/>
                                          </p:stCondLst>
                                        </p:cTn>
                                        <p:tgtEl>
                                          <p:spTgt spid="20"/>
                                        </p:tgtEl>
                                        <p:attrNameLst>
                                          <p:attrName>r</p:attrName>
                                        </p:attrNameLst>
                                      </p:cBhvr>
                                    </p:animRot>
                                    <p:animRot by="120000">
                                      <p:cBhvr>
                                        <p:cTn id="22" dur="600" fill="hold">
                                          <p:stCondLst>
                                            <p:cond delay="2400"/>
                                          </p:stCondLst>
                                        </p:cTn>
                                        <p:tgtEl>
                                          <p:spTgt spid="20"/>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300" fill="hold">
                                          <p:stCondLst>
                                            <p:cond delay="0"/>
                                          </p:stCondLst>
                                        </p:cTn>
                                        <p:tgtEl>
                                          <p:spTgt spid="25"/>
                                        </p:tgtEl>
                                        <p:attrNameLst>
                                          <p:attrName>r</p:attrName>
                                        </p:attrNameLst>
                                      </p:cBhvr>
                                    </p:animRot>
                                    <p:animRot by="-240000">
                                      <p:cBhvr>
                                        <p:cTn id="25" dur="600" fill="hold">
                                          <p:stCondLst>
                                            <p:cond delay="600"/>
                                          </p:stCondLst>
                                        </p:cTn>
                                        <p:tgtEl>
                                          <p:spTgt spid="25"/>
                                        </p:tgtEl>
                                        <p:attrNameLst>
                                          <p:attrName>r</p:attrName>
                                        </p:attrNameLst>
                                      </p:cBhvr>
                                    </p:animRot>
                                    <p:animRot by="240000">
                                      <p:cBhvr>
                                        <p:cTn id="26" dur="600" fill="hold">
                                          <p:stCondLst>
                                            <p:cond delay="1200"/>
                                          </p:stCondLst>
                                        </p:cTn>
                                        <p:tgtEl>
                                          <p:spTgt spid="25"/>
                                        </p:tgtEl>
                                        <p:attrNameLst>
                                          <p:attrName>r</p:attrName>
                                        </p:attrNameLst>
                                      </p:cBhvr>
                                    </p:animRot>
                                    <p:animRot by="-240000">
                                      <p:cBhvr>
                                        <p:cTn id="27" dur="600" fill="hold">
                                          <p:stCondLst>
                                            <p:cond delay="1800"/>
                                          </p:stCondLst>
                                        </p:cTn>
                                        <p:tgtEl>
                                          <p:spTgt spid="25"/>
                                        </p:tgtEl>
                                        <p:attrNameLst>
                                          <p:attrName>r</p:attrName>
                                        </p:attrNameLst>
                                      </p:cBhvr>
                                    </p:animRot>
                                    <p:animRot by="120000">
                                      <p:cBhvr>
                                        <p:cTn id="28" dur="600" fill="hold">
                                          <p:stCondLst>
                                            <p:cond delay="2400"/>
                                          </p:stCondLst>
                                        </p:cTn>
                                        <p:tgtEl>
                                          <p:spTgt spid="25"/>
                                        </p:tgtEl>
                                        <p:attrNameLst>
                                          <p:attrName>r</p:attrName>
                                        </p:attrNameLst>
                                      </p:cBhvr>
                                    </p:animRot>
                                  </p:childTnLst>
                                </p:cTn>
                              </p:par>
                            </p:childTnLst>
                          </p:cTn>
                        </p:par>
                        <p:par>
                          <p:cTn id="29" fill="hold">
                            <p:stCondLst>
                              <p:cond delay="3000"/>
                            </p:stCondLst>
                            <p:childTnLst>
                              <p:par>
                                <p:cTn id="30" presetID="1" presetClass="mediacall" presetSubtype="0" fill="hold" nodeType="afterEffect">
                                  <p:stCondLst>
                                    <p:cond delay="0"/>
                                  </p:stCondLst>
                                  <p:childTnLst>
                                    <p:cmd type="call" cmd="playFrom(0.0)">
                                      <p:cBhvr>
                                        <p:cTn id="31" dur="4414" fill="hold"/>
                                        <p:tgtEl>
                                          <p:spTgt spid="34"/>
                                        </p:tgtEl>
                                      </p:cBhvr>
                                    </p:cmd>
                                  </p:childTnLst>
                                </p:cTn>
                              </p:par>
                            </p:childTnLst>
                          </p:cTn>
                        </p:par>
                        <p:par>
                          <p:cTn id="32" fill="hold">
                            <p:stCondLst>
                              <p:cond delay="7414"/>
                            </p:stCondLst>
                            <p:childTnLst>
                              <p:par>
                                <p:cTn id="33" presetID="1" presetClass="mediacall" presetSubtype="0" fill="hold" nodeType="afterEffect">
                                  <p:stCondLst>
                                    <p:cond delay="0"/>
                                  </p:stCondLst>
                                  <p:childTnLst>
                                    <p:cmd type="call" cmd="playFrom(0.0)">
                                      <p:cBhvr>
                                        <p:cTn id="34" dur="4414"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6"/>
                    </p:tgtEl>
                  </p:cond>
                </p:stCondLst>
                <p:endSync evt="end" delay="0">
                  <p:rtn val="all"/>
                </p:endSync>
                <p:childTnLst>
                  <p:par>
                    <p:cTn id="36" fill="hold">
                      <p:stCondLst>
                        <p:cond delay="0"/>
                      </p:stCondLst>
                      <p:childTnLst>
                        <p:par>
                          <p:cTn id="37" fill="hold">
                            <p:stCondLst>
                              <p:cond delay="0"/>
                            </p:stCondLst>
                            <p:childTnLst>
                              <p:par>
                                <p:cTn id="38" presetID="2" presetClass="exit" presetSubtype="4" fill="hold" nodeType="withEffect">
                                  <p:stCondLst>
                                    <p:cond delay="0"/>
                                  </p:stCondLst>
                                  <p:childTnLst>
                                    <p:anim calcmode="lin" valueType="num">
                                      <p:cBhvr additive="base">
                                        <p:cTn id="39" dur="1000"/>
                                        <p:tgtEl>
                                          <p:spTgt spid="16"/>
                                        </p:tgtEl>
                                        <p:attrNameLst>
                                          <p:attrName>ppt_x</p:attrName>
                                        </p:attrNameLst>
                                      </p:cBhvr>
                                      <p:tavLst>
                                        <p:tav tm="0">
                                          <p:val>
                                            <p:strVal val="ppt_x"/>
                                          </p:val>
                                        </p:tav>
                                        <p:tav tm="100000">
                                          <p:val>
                                            <p:strVal val="ppt_x"/>
                                          </p:val>
                                        </p:tav>
                                      </p:tavLst>
                                    </p:anim>
                                    <p:anim calcmode="lin" valueType="num">
                                      <p:cBhvr additive="base">
                                        <p:cTn id="40" dur="1000"/>
                                        <p:tgtEl>
                                          <p:spTgt spid="16"/>
                                        </p:tgtEl>
                                        <p:attrNameLst>
                                          <p:attrName>ppt_y</p:attrName>
                                        </p:attrNameLst>
                                      </p:cBhvr>
                                      <p:tavLst>
                                        <p:tav tm="0">
                                          <p:val>
                                            <p:strVal val="ppt_y"/>
                                          </p:val>
                                        </p:tav>
                                        <p:tav tm="100000">
                                          <p:val>
                                            <p:strVal val="1+ppt_h/2"/>
                                          </p:val>
                                        </p:tav>
                                      </p:tavLst>
                                    </p:anim>
                                    <p:set>
                                      <p:cBhvr>
                                        <p:cTn id="41" dur="1" fill="hold">
                                          <p:stCondLst>
                                            <p:cond delay="999"/>
                                          </p:stCondLst>
                                        </p:cTn>
                                        <p:tgtEl>
                                          <p:spTgt spid="16"/>
                                        </p:tgtEl>
                                        <p:attrNameLst>
                                          <p:attrName>style.visibility</p:attrName>
                                        </p:attrNameLst>
                                      </p:cBhvr>
                                      <p:to>
                                        <p:strVal val="hidden"/>
                                      </p:to>
                                    </p:set>
                                  </p:childTnLst>
                                </p:cTn>
                              </p:par>
                              <p:par>
                                <p:cTn id="42" presetID="1" presetClass="exit" presetSubtype="0" fill="hold" grpId="0" nodeType="withEffect">
                                  <p:stCondLst>
                                    <p:cond delay="0"/>
                                  </p:stCondLst>
                                  <p:childTnLst>
                                    <p:set>
                                      <p:cBhvr>
                                        <p:cTn id="43" dur="1" fill="hold">
                                          <p:stCondLst>
                                            <p:cond delay="0"/>
                                          </p:stCondLst>
                                        </p:cTn>
                                        <p:tgtEl>
                                          <p:spTgt spid="22"/>
                                        </p:tgtEl>
                                        <p:attrNameLst>
                                          <p:attrName>style.visibility</p:attrName>
                                        </p:attrNameLst>
                                      </p:cBhvr>
                                      <p:to>
                                        <p:strVal val="hidden"/>
                                      </p:to>
                                    </p:set>
                                  </p:childTnLst>
                                </p:cTn>
                              </p:par>
                            </p:childTnLst>
                          </p:cTn>
                        </p:par>
                        <p:par>
                          <p:cTn id="44" fill="hold">
                            <p:stCondLst>
                              <p:cond delay="1000"/>
                            </p:stCondLst>
                            <p:childTnLst>
                              <p:par>
                                <p:cTn id="45" presetID="1" presetClass="mediacall" presetSubtype="0" fill="hold" nodeType="afterEffect">
                                  <p:stCondLst>
                                    <p:cond delay="0"/>
                                  </p:stCondLst>
                                  <p:childTnLst>
                                    <p:cmd type="call" cmd="playFrom(0.0)">
                                      <p:cBhvr>
                                        <p:cTn id="46" dur="4414" fill="hold"/>
                                        <p:tgtEl>
                                          <p:spTgt spid="32"/>
                                        </p:tgtEl>
                                      </p:cBhvr>
                                    </p:cmd>
                                  </p:childTnLst>
                                </p:cTn>
                              </p:par>
                              <p:par>
                                <p:cTn id="47" presetID="44" presetClass="path" presetSubtype="0" accel="50000" decel="50000" fill="hold" nodeType="withEffect">
                                  <p:stCondLst>
                                    <p:cond delay="0"/>
                                  </p:stCondLst>
                                  <p:childTnLst>
                                    <p:animMotion origin="layout" path="M 1.11022E-16 7.40741E-7 L 0.0599 -0.15617 C 0.0724 -0.18982 0.09149 -0.20957 0.11094 -0.20957 C 0.13351 -0.20957 0.15139 -0.18982 0.16406 -0.15617 L 0.225 7.40741E-7 " pathEditMode="relative" rAng="0" ptsTypes="FffFF">
                                      <p:cBhvr>
                                        <p:cTn id="48" dur="1000" fill="hold"/>
                                        <p:tgtEl>
                                          <p:spTgt spid="1030"/>
                                        </p:tgtEl>
                                        <p:attrNameLst>
                                          <p:attrName>ppt_x</p:attrName>
                                          <p:attrName>ppt_y</p:attrName>
                                        </p:attrNameLst>
                                      </p:cBhvr>
                                      <p:rCtr x="11250" y="-10494"/>
                                    </p:animMotion>
                                  </p:childTnLst>
                                </p:cTn>
                              </p:par>
                            </p:childTnLst>
                          </p:cTn>
                        </p:par>
                        <p:par>
                          <p:cTn id="49" fill="hold">
                            <p:stCondLst>
                              <p:cond delay="5414"/>
                            </p:stCondLst>
                            <p:childTnLst>
                              <p:par>
                                <p:cTn id="50" presetID="63" presetClass="path" presetSubtype="0" accel="50000" decel="50000" fill="hold" nodeType="afterEffect">
                                  <p:stCondLst>
                                    <p:cond delay="0"/>
                                  </p:stCondLst>
                                  <p:childTnLst>
                                    <p:animMotion origin="layout" path="M 0.225 -4.44444E-6 L 0.50834 -4.44444E-6 " pathEditMode="relative" rAng="0" ptsTypes="AA">
                                      <p:cBhvr>
                                        <p:cTn id="51" dur="2000" fill="hold"/>
                                        <p:tgtEl>
                                          <p:spTgt spid="1030"/>
                                        </p:tgtEl>
                                        <p:attrNameLst>
                                          <p:attrName>ppt_x</p:attrName>
                                          <p:attrName>ppt_y</p:attrName>
                                        </p:attrNameLst>
                                      </p:cBhvr>
                                      <p:rCtr x="14167" y="0"/>
                                    </p:animMotion>
                                  </p:childTnLst>
                                </p:cTn>
                              </p:par>
                            </p:childTnLst>
                          </p:cTn>
                        </p:par>
                      </p:childTnLst>
                    </p:cTn>
                  </p:par>
                </p:childTnLst>
              </p:cTn>
              <p:nextCondLst>
                <p:cond evt="onClick" delay="0">
                  <p:tgtEl>
                    <p:spTgt spid="16"/>
                  </p:tgtEl>
                </p:cond>
              </p:nextCondLst>
            </p:seq>
            <p:seq concurrent="1" nextAc="seek">
              <p:cTn id="52" restart="whenNotActive" fill="hold" evtFilter="cancelBubble" nodeType="interactiveSeq">
                <p:stCondLst>
                  <p:cond evt="onClick" delay="0">
                    <p:tgtEl>
                      <p:spTgt spid="18"/>
                    </p:tgtEl>
                  </p:cond>
                </p:stCondLst>
                <p:endSync evt="end" delay="0">
                  <p:rtn val="all"/>
                </p:endSync>
                <p:childTnLst>
                  <p:par>
                    <p:cTn id="53" fill="hold">
                      <p:stCondLst>
                        <p:cond delay="0"/>
                      </p:stCondLst>
                      <p:childTnLst>
                        <p:par>
                          <p:cTn id="54" fill="hold">
                            <p:stCondLst>
                              <p:cond delay="0"/>
                            </p:stCondLst>
                            <p:childTnLst>
                              <p:par>
                                <p:cTn id="55" presetID="2" presetClass="exit" presetSubtype="4" fill="hold" nodeType="withEffect">
                                  <p:stCondLst>
                                    <p:cond delay="0"/>
                                  </p:stCondLst>
                                  <p:childTnLst>
                                    <p:anim calcmode="lin" valueType="num">
                                      <p:cBhvr additive="base">
                                        <p:cTn id="56" dur="1000"/>
                                        <p:tgtEl>
                                          <p:spTgt spid="18"/>
                                        </p:tgtEl>
                                        <p:attrNameLst>
                                          <p:attrName>ppt_x</p:attrName>
                                        </p:attrNameLst>
                                      </p:cBhvr>
                                      <p:tavLst>
                                        <p:tav tm="0">
                                          <p:val>
                                            <p:strVal val="ppt_x"/>
                                          </p:val>
                                        </p:tav>
                                        <p:tav tm="100000">
                                          <p:val>
                                            <p:strVal val="ppt_x"/>
                                          </p:val>
                                        </p:tav>
                                      </p:tavLst>
                                    </p:anim>
                                    <p:anim calcmode="lin" valueType="num">
                                      <p:cBhvr additive="base">
                                        <p:cTn id="57" dur="1000"/>
                                        <p:tgtEl>
                                          <p:spTgt spid="18"/>
                                        </p:tgtEl>
                                        <p:attrNameLst>
                                          <p:attrName>ppt_y</p:attrName>
                                        </p:attrNameLst>
                                      </p:cBhvr>
                                      <p:tavLst>
                                        <p:tav tm="0">
                                          <p:val>
                                            <p:strVal val="ppt_y"/>
                                          </p:val>
                                        </p:tav>
                                        <p:tav tm="100000">
                                          <p:val>
                                            <p:strVal val="1+ppt_h/2"/>
                                          </p:val>
                                        </p:tav>
                                      </p:tavLst>
                                    </p:anim>
                                    <p:set>
                                      <p:cBhvr>
                                        <p:cTn id="58" dur="1" fill="hold">
                                          <p:stCondLst>
                                            <p:cond delay="999"/>
                                          </p:stCondLst>
                                        </p:cTn>
                                        <p:tgtEl>
                                          <p:spTgt spid="18"/>
                                        </p:tgtEl>
                                        <p:attrNameLst>
                                          <p:attrName>style.visibility</p:attrName>
                                        </p:attrNameLst>
                                      </p:cBhvr>
                                      <p:to>
                                        <p:strVal val="hidden"/>
                                      </p:to>
                                    </p:set>
                                  </p:childTnLst>
                                </p:cTn>
                              </p:par>
                              <p:par>
                                <p:cTn id="59" presetID="1" presetClass="exit"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hidden"/>
                                      </p:to>
                                    </p:set>
                                  </p:childTnLst>
                                </p:cTn>
                              </p:par>
                            </p:childTnLst>
                          </p:cTn>
                        </p:par>
                        <p:par>
                          <p:cTn id="61" fill="hold">
                            <p:stCondLst>
                              <p:cond delay="1000"/>
                            </p:stCondLst>
                            <p:childTnLst>
                              <p:par>
                                <p:cTn id="62" presetID="1" presetClass="mediacall" presetSubtype="0" fill="hold" nodeType="afterEffect">
                                  <p:stCondLst>
                                    <p:cond delay="0"/>
                                  </p:stCondLst>
                                  <p:childTnLst>
                                    <p:cmd type="call" cmd="playFrom(0.0)">
                                      <p:cBhvr>
                                        <p:cTn id="63" dur="4414" fill="hold"/>
                                        <p:tgtEl>
                                          <p:spTgt spid="31"/>
                                        </p:tgtEl>
                                      </p:cBhvr>
                                    </p:cmd>
                                  </p:childTnLst>
                                </p:cTn>
                              </p:par>
                              <p:par>
                                <p:cTn id="64" presetID="63" presetClass="path" presetSubtype="0" accel="50000" decel="50000" fill="hold" nodeType="withEffect">
                                  <p:stCondLst>
                                    <p:cond delay="0"/>
                                  </p:stCondLst>
                                  <p:childTnLst>
                                    <p:animMotion origin="layout" path="M -3.61111E-6 -2.22222E-6 L 0.32483 0.01204 " pathEditMode="relative" rAng="0" ptsTypes="AA">
                                      <p:cBhvr>
                                        <p:cTn id="65" dur="2000" fill="hold"/>
                                        <p:tgtEl>
                                          <p:spTgt spid="17"/>
                                        </p:tgtEl>
                                        <p:attrNameLst>
                                          <p:attrName>ppt_x</p:attrName>
                                          <p:attrName>ppt_y</p:attrName>
                                        </p:attrNameLst>
                                      </p:cBhvr>
                                      <p:rCtr x="16233" y="586"/>
                                    </p:animMotion>
                                  </p:childTnLst>
                                </p:cTn>
                              </p:par>
                            </p:childTnLst>
                          </p:cTn>
                        </p:par>
                        <p:par>
                          <p:cTn id="66" fill="hold">
                            <p:stCondLst>
                              <p:cond delay="5414"/>
                            </p:stCondLst>
                            <p:childTnLst>
                              <p:par>
                                <p:cTn id="67" presetID="44" presetClass="path" presetSubtype="0" accel="50000" decel="50000" fill="hold" nodeType="afterEffect">
                                  <p:stCondLst>
                                    <p:cond delay="0"/>
                                  </p:stCondLst>
                                  <p:childTnLst>
                                    <p:animMotion origin="layout" path="M 0.32483 0.01204 L 0.37605 -0.11975 C 0.38698 -0.14907 0.40296 -0.16481 0.4198 -0.16481 C 0.43889 -0.16481 0.45417 -0.14907 0.46511 -0.11975 L 0.5165 0.01204 " pathEditMode="relative" rAng="0" ptsTypes="FffFF">
                                      <p:cBhvr>
                                        <p:cTn id="68" dur="500" fill="hold"/>
                                        <p:tgtEl>
                                          <p:spTgt spid="17"/>
                                        </p:tgtEl>
                                        <p:attrNameLst>
                                          <p:attrName>ppt_x</p:attrName>
                                          <p:attrName>ppt_y</p:attrName>
                                        </p:attrNameLst>
                                      </p:cBhvr>
                                      <p:rCtr x="9583" y="-8858"/>
                                    </p:animMotion>
                                  </p:childTnLst>
                                </p:cTn>
                              </p:par>
                            </p:childTnLst>
                          </p:cTn>
                        </p:par>
                        <p:par>
                          <p:cTn id="69" fill="hold">
                            <p:stCondLst>
                              <p:cond delay="5914"/>
                            </p:stCondLst>
                            <p:childTnLst>
                              <p:par>
                                <p:cTn id="70" presetID="63" presetClass="path" presetSubtype="0" accel="50000" decel="50000" fill="hold" nodeType="afterEffect">
                                  <p:stCondLst>
                                    <p:cond delay="0"/>
                                  </p:stCondLst>
                                  <p:childTnLst>
                                    <p:animMotion origin="layout" path="M 0.50816 -2.22222E-6 L 0.75816 -2.22222E-6 " pathEditMode="relative" rAng="0" ptsTypes="AA">
                                      <p:cBhvr>
                                        <p:cTn id="71" dur="2000" fill="hold"/>
                                        <p:tgtEl>
                                          <p:spTgt spid="17"/>
                                        </p:tgtEl>
                                        <p:attrNameLst>
                                          <p:attrName>ppt_x</p:attrName>
                                          <p:attrName>ppt_y</p:attrName>
                                        </p:attrNameLst>
                                      </p:cBhvr>
                                      <p:rCtr x="12500" y="0"/>
                                    </p:animMotion>
                                  </p:childTnLst>
                                </p:cTn>
                              </p:par>
                            </p:childTnLst>
                          </p:cTn>
                        </p:par>
                      </p:childTnLst>
                    </p:cTn>
                  </p:par>
                </p:childTnLst>
              </p:cTn>
              <p:nextCondLst>
                <p:cond evt="onClick" delay="0">
                  <p:tgtEl>
                    <p:spTgt spid="18"/>
                  </p:tgtEl>
                </p:cond>
              </p:nextCondLst>
            </p:seq>
            <p:seq concurrent="1" nextAc="seek">
              <p:cTn id="72" restart="whenNotActive" fill="hold" evtFilter="cancelBubble" nodeType="interactiveSeq">
                <p:stCondLst>
                  <p:cond evt="onClick" delay="0">
                    <p:tgtEl>
                      <p:spTgt spid="24"/>
                    </p:tgtEl>
                  </p:cond>
                </p:stCondLst>
                <p:endSync evt="end" delay="0">
                  <p:rtn val="all"/>
                </p:endSync>
                <p:childTnLst>
                  <p:par>
                    <p:cTn id="73" fill="hold">
                      <p:stCondLst>
                        <p:cond delay="0"/>
                      </p:stCondLst>
                      <p:childTnLst>
                        <p:par>
                          <p:cTn id="74" fill="hold">
                            <p:stCondLst>
                              <p:cond delay="0"/>
                            </p:stCondLst>
                            <p:childTnLst>
                              <p:par>
                                <p:cTn id="75" presetID="2" presetClass="exit" presetSubtype="4" fill="hold" nodeType="withEffect">
                                  <p:stCondLst>
                                    <p:cond delay="0"/>
                                  </p:stCondLst>
                                  <p:childTnLst>
                                    <p:anim calcmode="lin" valueType="num">
                                      <p:cBhvr additive="base">
                                        <p:cTn id="76" dur="1000"/>
                                        <p:tgtEl>
                                          <p:spTgt spid="24"/>
                                        </p:tgtEl>
                                        <p:attrNameLst>
                                          <p:attrName>ppt_x</p:attrName>
                                        </p:attrNameLst>
                                      </p:cBhvr>
                                      <p:tavLst>
                                        <p:tav tm="0">
                                          <p:val>
                                            <p:strVal val="ppt_x"/>
                                          </p:val>
                                        </p:tav>
                                        <p:tav tm="100000">
                                          <p:val>
                                            <p:strVal val="ppt_x"/>
                                          </p:val>
                                        </p:tav>
                                      </p:tavLst>
                                    </p:anim>
                                    <p:anim calcmode="lin" valueType="num">
                                      <p:cBhvr additive="base">
                                        <p:cTn id="77" dur="1000"/>
                                        <p:tgtEl>
                                          <p:spTgt spid="24"/>
                                        </p:tgtEl>
                                        <p:attrNameLst>
                                          <p:attrName>ppt_y</p:attrName>
                                        </p:attrNameLst>
                                      </p:cBhvr>
                                      <p:tavLst>
                                        <p:tav tm="0">
                                          <p:val>
                                            <p:strVal val="ppt_y"/>
                                          </p:val>
                                        </p:tav>
                                        <p:tav tm="100000">
                                          <p:val>
                                            <p:strVal val="1+ppt_h/2"/>
                                          </p:val>
                                        </p:tav>
                                      </p:tavLst>
                                    </p:anim>
                                    <p:set>
                                      <p:cBhvr>
                                        <p:cTn id="78" dur="1" fill="hold">
                                          <p:stCondLst>
                                            <p:cond delay="999"/>
                                          </p:stCondLst>
                                        </p:cTn>
                                        <p:tgtEl>
                                          <p:spTgt spid="24"/>
                                        </p:tgtEl>
                                        <p:attrNameLst>
                                          <p:attrName>style.visibility</p:attrName>
                                        </p:attrNameLst>
                                      </p:cBhvr>
                                      <p:to>
                                        <p:strVal val="hidden"/>
                                      </p:to>
                                    </p:set>
                                  </p:childTnLst>
                                </p:cTn>
                              </p:par>
                              <p:par>
                                <p:cTn id="79" presetID="1" presetClass="exit" presetSubtype="0" fill="hold" grpId="0" nodeType="withEffect">
                                  <p:stCondLst>
                                    <p:cond delay="0"/>
                                  </p:stCondLst>
                                  <p:childTnLst>
                                    <p:set>
                                      <p:cBhvr>
                                        <p:cTn id="80" dur="1" fill="hold">
                                          <p:stCondLst>
                                            <p:cond delay="0"/>
                                          </p:stCondLst>
                                        </p:cTn>
                                        <p:tgtEl>
                                          <p:spTgt spid="27"/>
                                        </p:tgtEl>
                                        <p:attrNameLst>
                                          <p:attrName>style.visibility</p:attrName>
                                        </p:attrNameLst>
                                      </p:cBhvr>
                                      <p:to>
                                        <p:strVal val="hidden"/>
                                      </p:to>
                                    </p:set>
                                  </p:childTnLst>
                                </p:cTn>
                              </p:par>
                            </p:childTnLst>
                          </p:cTn>
                        </p:par>
                        <p:par>
                          <p:cTn id="81" fill="hold">
                            <p:stCondLst>
                              <p:cond delay="1000"/>
                            </p:stCondLst>
                            <p:childTnLst>
                              <p:par>
                                <p:cTn id="82" presetID="1" presetClass="mediacall" presetSubtype="0" fill="hold" nodeType="afterEffect">
                                  <p:stCondLst>
                                    <p:cond delay="0"/>
                                  </p:stCondLst>
                                  <p:childTnLst>
                                    <p:cmd type="call" cmd="playFrom(0.0)">
                                      <p:cBhvr>
                                        <p:cTn id="83" dur="4414" fill="hold"/>
                                        <p:tgtEl>
                                          <p:spTgt spid="30"/>
                                        </p:tgtEl>
                                      </p:cBhvr>
                                    </p:cmd>
                                  </p:childTnLst>
                                </p:cTn>
                              </p:par>
                              <p:par>
                                <p:cTn id="84" presetID="44" presetClass="path" presetSubtype="0" accel="50000" decel="50000" fill="hold" nodeType="withEffect">
                                  <p:stCondLst>
                                    <p:cond delay="0"/>
                                  </p:stCondLst>
                                  <p:childTnLst>
                                    <p:animMotion origin="layout" path="M -3.75E-6 -7.40741E-7 L 0.07071 -0.14815 C 0.08555 -0.18148 0.10769 -0.19907 0.13073 -0.19907 C 0.15717 -0.19907 0.17813 -0.18148 0.1931 -0.14815 L 0.26407 -7.40741E-7 " pathEditMode="relative" rAng="0" ptsTypes="AAAAA">
                                      <p:cBhvr>
                                        <p:cTn id="85" dur="1000" fill="hold"/>
                                        <p:tgtEl>
                                          <p:spTgt spid="20"/>
                                        </p:tgtEl>
                                        <p:attrNameLst>
                                          <p:attrName>ppt_x</p:attrName>
                                          <p:attrName>ppt_y</p:attrName>
                                        </p:attrNameLst>
                                      </p:cBhvr>
                                      <p:rCtr x="13203" y="-9954"/>
                                    </p:animMotion>
                                  </p:childTnLst>
                                </p:cTn>
                              </p:par>
                            </p:childTnLst>
                          </p:cTn>
                        </p:par>
                        <p:par>
                          <p:cTn id="86" fill="hold">
                            <p:stCondLst>
                              <p:cond delay="5414"/>
                            </p:stCondLst>
                            <p:childTnLst>
                              <p:par>
                                <p:cTn id="87" presetID="63" presetClass="path" presetSubtype="0" accel="50000" decel="50000" fill="hold" nodeType="afterEffect">
                                  <p:stCondLst>
                                    <p:cond delay="0"/>
                                  </p:stCondLst>
                                  <p:childTnLst>
                                    <p:animMotion origin="layout" path="M 0.25573 -7.40741E-7 L 0.50573 -7.40741E-7 " pathEditMode="relative" rAng="0" ptsTypes="AA">
                                      <p:cBhvr>
                                        <p:cTn id="88" dur="2000" fill="hold"/>
                                        <p:tgtEl>
                                          <p:spTgt spid="20"/>
                                        </p:tgtEl>
                                        <p:attrNameLst>
                                          <p:attrName>ppt_x</p:attrName>
                                          <p:attrName>ppt_y</p:attrName>
                                        </p:attrNameLst>
                                      </p:cBhvr>
                                      <p:rCtr x="12500" y="0"/>
                                    </p:animMotion>
                                  </p:childTnLst>
                                </p:cTn>
                              </p:par>
                            </p:childTnLst>
                          </p:cTn>
                        </p:par>
                      </p:childTnLst>
                    </p:cTn>
                  </p:par>
                </p:childTnLst>
              </p:cTn>
              <p:nextCondLst>
                <p:cond evt="onClick" delay="0">
                  <p:tgtEl>
                    <p:spTgt spid="24"/>
                  </p:tgtEl>
                </p:cond>
              </p:nextCondLst>
            </p:seq>
            <p:seq concurrent="1" nextAc="seek">
              <p:cTn id="89" restart="whenNotActive" fill="hold" evtFilter="cancelBubble" nodeType="interactiveSeq">
                <p:stCondLst>
                  <p:cond evt="onClick" delay="0">
                    <p:tgtEl>
                      <p:spTgt spid="26"/>
                    </p:tgtEl>
                  </p:cond>
                </p:stCondLst>
                <p:endSync evt="end" delay="0">
                  <p:rtn val="all"/>
                </p:endSync>
                <p:childTnLst>
                  <p:par>
                    <p:cTn id="90" fill="hold">
                      <p:stCondLst>
                        <p:cond delay="0"/>
                      </p:stCondLst>
                      <p:childTnLst>
                        <p:par>
                          <p:cTn id="91" fill="hold">
                            <p:stCondLst>
                              <p:cond delay="0"/>
                            </p:stCondLst>
                            <p:childTnLst>
                              <p:par>
                                <p:cTn id="92" presetID="2" presetClass="exit" presetSubtype="4" fill="hold" nodeType="withEffect">
                                  <p:stCondLst>
                                    <p:cond delay="0"/>
                                  </p:stCondLst>
                                  <p:childTnLst>
                                    <p:anim calcmode="lin" valueType="num">
                                      <p:cBhvr additive="base">
                                        <p:cTn id="93" dur="1000"/>
                                        <p:tgtEl>
                                          <p:spTgt spid="26"/>
                                        </p:tgtEl>
                                        <p:attrNameLst>
                                          <p:attrName>ppt_x</p:attrName>
                                        </p:attrNameLst>
                                      </p:cBhvr>
                                      <p:tavLst>
                                        <p:tav tm="0">
                                          <p:val>
                                            <p:strVal val="ppt_x"/>
                                          </p:val>
                                        </p:tav>
                                        <p:tav tm="100000">
                                          <p:val>
                                            <p:strVal val="ppt_x"/>
                                          </p:val>
                                        </p:tav>
                                      </p:tavLst>
                                    </p:anim>
                                    <p:anim calcmode="lin" valueType="num">
                                      <p:cBhvr additive="base">
                                        <p:cTn id="94" dur="1000"/>
                                        <p:tgtEl>
                                          <p:spTgt spid="26"/>
                                        </p:tgtEl>
                                        <p:attrNameLst>
                                          <p:attrName>ppt_y</p:attrName>
                                        </p:attrNameLst>
                                      </p:cBhvr>
                                      <p:tavLst>
                                        <p:tav tm="0">
                                          <p:val>
                                            <p:strVal val="ppt_y"/>
                                          </p:val>
                                        </p:tav>
                                        <p:tav tm="100000">
                                          <p:val>
                                            <p:strVal val="1+ppt_h/2"/>
                                          </p:val>
                                        </p:tav>
                                      </p:tavLst>
                                    </p:anim>
                                    <p:set>
                                      <p:cBhvr>
                                        <p:cTn id="95" dur="1" fill="hold">
                                          <p:stCondLst>
                                            <p:cond delay="999"/>
                                          </p:stCondLst>
                                        </p:cTn>
                                        <p:tgtEl>
                                          <p:spTgt spid="26"/>
                                        </p:tgtEl>
                                        <p:attrNameLst>
                                          <p:attrName>style.visibility</p:attrName>
                                        </p:attrNameLst>
                                      </p:cBhvr>
                                      <p:to>
                                        <p:strVal val="hidden"/>
                                      </p:to>
                                    </p:set>
                                  </p:childTnLst>
                                </p:cTn>
                              </p:par>
                              <p:par>
                                <p:cTn id="96" presetID="1" presetClass="exit" presetSubtype="0" fill="hold" grpId="0" nodeType="withEffect">
                                  <p:stCondLst>
                                    <p:cond delay="0"/>
                                  </p:stCondLst>
                                  <p:childTnLst>
                                    <p:set>
                                      <p:cBhvr>
                                        <p:cTn id="97" dur="1" fill="hold">
                                          <p:stCondLst>
                                            <p:cond delay="0"/>
                                          </p:stCondLst>
                                        </p:cTn>
                                        <p:tgtEl>
                                          <p:spTgt spid="23"/>
                                        </p:tgtEl>
                                        <p:attrNameLst>
                                          <p:attrName>style.visibility</p:attrName>
                                        </p:attrNameLst>
                                      </p:cBhvr>
                                      <p:to>
                                        <p:strVal val="hidden"/>
                                      </p:to>
                                    </p:set>
                                  </p:childTnLst>
                                </p:cTn>
                              </p:par>
                            </p:childTnLst>
                          </p:cTn>
                        </p:par>
                        <p:par>
                          <p:cTn id="98" fill="hold">
                            <p:stCondLst>
                              <p:cond delay="1000"/>
                            </p:stCondLst>
                            <p:childTnLst>
                              <p:par>
                                <p:cTn id="99" presetID="1" presetClass="mediacall" presetSubtype="0" fill="hold" nodeType="afterEffect">
                                  <p:stCondLst>
                                    <p:cond delay="0"/>
                                  </p:stCondLst>
                                  <p:childTnLst>
                                    <p:cmd type="call" cmd="playFrom(0.0)">
                                      <p:cBhvr>
                                        <p:cTn id="100" dur="4414" fill="hold"/>
                                        <p:tgtEl>
                                          <p:spTgt spid="8"/>
                                        </p:tgtEl>
                                      </p:cBhvr>
                                    </p:cmd>
                                  </p:childTnLst>
                                </p:cTn>
                              </p:par>
                              <p:par>
                                <p:cTn id="101" presetID="63" presetClass="path" presetSubtype="0" accel="50000" decel="50000" fill="hold" nodeType="withEffect">
                                  <p:stCondLst>
                                    <p:cond delay="0"/>
                                  </p:stCondLst>
                                  <p:childTnLst>
                                    <p:animMotion origin="layout" path="M -3.95833E-6 -1.11111E-6 L 0.25 -1.11111E-6 " pathEditMode="relative" rAng="0" ptsTypes="AA">
                                      <p:cBhvr>
                                        <p:cTn id="102" dur="2000" fill="hold"/>
                                        <p:tgtEl>
                                          <p:spTgt spid="25"/>
                                        </p:tgtEl>
                                        <p:attrNameLst>
                                          <p:attrName>ppt_x</p:attrName>
                                          <p:attrName>ppt_y</p:attrName>
                                        </p:attrNameLst>
                                      </p:cBhvr>
                                      <p:rCtr x="12500" y="0"/>
                                    </p:animMotion>
                                  </p:childTnLst>
                                </p:cTn>
                              </p:par>
                            </p:childTnLst>
                          </p:cTn>
                        </p:par>
                        <p:par>
                          <p:cTn id="103" fill="hold">
                            <p:stCondLst>
                              <p:cond delay="5414"/>
                            </p:stCondLst>
                            <p:childTnLst>
                              <p:par>
                                <p:cTn id="104" presetID="44" presetClass="path" presetSubtype="0" accel="50000" decel="50000" fill="hold" nodeType="afterEffect">
                                  <p:stCondLst>
                                    <p:cond delay="0"/>
                                  </p:stCondLst>
                                  <p:childTnLst>
                                    <p:animMotion origin="layout" path="M 0.25 -1.11111E-6 L 0.29896 -0.09514 C 0.30925 -0.11574 0.32461 -0.12685 0.34063 -0.12685 C 0.35899 -0.12685 0.37383 -0.11574 0.38399 -0.09514 L 0.43334 -1.11111E-6 " pathEditMode="relative" rAng="0" ptsTypes="AAAAA">
                                      <p:cBhvr>
                                        <p:cTn id="105" dur="500" fill="hold"/>
                                        <p:tgtEl>
                                          <p:spTgt spid="25"/>
                                        </p:tgtEl>
                                        <p:attrNameLst>
                                          <p:attrName>ppt_x</p:attrName>
                                          <p:attrName>ppt_y</p:attrName>
                                        </p:attrNameLst>
                                      </p:cBhvr>
                                      <p:rCtr x="9167" y="-6343"/>
                                    </p:animMotion>
                                  </p:childTnLst>
                                </p:cTn>
                              </p:par>
                            </p:childTnLst>
                          </p:cTn>
                        </p:par>
                        <p:par>
                          <p:cTn id="106" fill="hold">
                            <p:stCondLst>
                              <p:cond delay="5914"/>
                            </p:stCondLst>
                            <p:childTnLst>
                              <p:par>
                                <p:cTn id="107" presetID="63" presetClass="path" presetSubtype="0" accel="50000" decel="50000" fill="hold" nodeType="afterEffect">
                                  <p:stCondLst>
                                    <p:cond delay="0"/>
                                  </p:stCondLst>
                                  <p:childTnLst>
                                    <p:animMotion origin="layout" path="M 0.42644 -1.11111E-6 L 0.67644 -1.11111E-6 " pathEditMode="relative" rAng="0" ptsTypes="AA">
                                      <p:cBhvr>
                                        <p:cTn id="108" dur="2000" fill="hold"/>
                                        <p:tgtEl>
                                          <p:spTgt spid="25"/>
                                        </p:tgtEl>
                                        <p:attrNameLst>
                                          <p:attrName>ppt_x</p:attrName>
                                          <p:attrName>ppt_y</p:attrName>
                                        </p:attrNameLst>
                                      </p:cBhvr>
                                      <p:rCtr x="12500" y="0"/>
                                    </p:animMotion>
                                  </p:childTnLst>
                                </p:cTn>
                              </p:par>
                            </p:childTnLst>
                          </p:cTn>
                        </p:par>
                      </p:childTnLst>
                    </p:cTn>
                  </p:par>
                </p:childTnLst>
              </p:cTn>
              <p:nextCondLst>
                <p:cond evt="onClick" delay="0">
                  <p:tgtEl>
                    <p:spTgt spid="26"/>
                  </p:tgtEl>
                </p:cond>
              </p:nextCondLst>
            </p:seq>
            <p:audio>
              <p:cMediaNode vol="80000">
                <p:cTn id="109" fill="hold" display="0">
                  <p:stCondLst>
                    <p:cond delay="indefinite"/>
                  </p:stCondLst>
                  <p:endCondLst>
                    <p:cond evt="onStopAudio" delay="0">
                      <p:tgtEl>
                        <p:sldTgt/>
                      </p:tgtEl>
                    </p:cond>
                  </p:endCondLst>
                </p:cTn>
                <p:tgtEl>
                  <p:spTgt spid="8"/>
                </p:tgtEl>
              </p:cMediaNode>
            </p:audio>
            <p:audio>
              <p:cMediaNode vol="80000">
                <p:cTn id="110" fill="hold" display="0">
                  <p:stCondLst>
                    <p:cond delay="indefinite"/>
                  </p:stCondLst>
                  <p:endCondLst>
                    <p:cond evt="onStopAudio" delay="0">
                      <p:tgtEl>
                        <p:sldTgt/>
                      </p:tgtEl>
                    </p:cond>
                  </p:endCondLst>
                </p:cTn>
                <p:tgtEl>
                  <p:spTgt spid="30"/>
                </p:tgtEl>
              </p:cMediaNode>
            </p:audio>
            <p:audio>
              <p:cMediaNode vol="80000">
                <p:cTn id="111" fill="hold" display="0">
                  <p:stCondLst>
                    <p:cond delay="indefinite"/>
                  </p:stCondLst>
                  <p:endCondLst>
                    <p:cond evt="onStopAudio" delay="0">
                      <p:tgtEl>
                        <p:sldTgt/>
                      </p:tgtEl>
                    </p:cond>
                  </p:endCondLst>
                </p:cTn>
                <p:tgtEl>
                  <p:spTgt spid="31"/>
                </p:tgtEl>
              </p:cMediaNode>
            </p:audio>
            <p:audio>
              <p:cMediaNode vol="80000">
                <p:cTn id="112" fill="hold" display="0">
                  <p:stCondLst>
                    <p:cond delay="indefinite"/>
                  </p:stCondLst>
                  <p:endCondLst>
                    <p:cond evt="onStopAudio" delay="0">
                      <p:tgtEl>
                        <p:sldTgt/>
                      </p:tgtEl>
                    </p:cond>
                  </p:endCondLst>
                </p:cTn>
                <p:tgtEl>
                  <p:spTgt spid="32"/>
                </p:tgtEl>
              </p:cMediaNode>
            </p:audio>
            <p:audio>
              <p:cMediaNode vol="80000">
                <p:cTn id="113" fill="hold" display="0">
                  <p:stCondLst>
                    <p:cond delay="indefinite"/>
                  </p:stCondLst>
                  <p:endCondLst>
                    <p:cond evt="onStopAudio" delay="0">
                      <p:tgtEl>
                        <p:sldTgt/>
                      </p:tgtEl>
                    </p:cond>
                  </p:endCondLst>
                </p:cTn>
                <p:tgtEl>
                  <p:spTgt spid="33"/>
                </p:tgtEl>
              </p:cMediaNode>
            </p:audio>
            <p:audio>
              <p:cMediaNode vol="80000">
                <p:cTn id="114" fill="hold" display="0">
                  <p:stCondLst>
                    <p:cond delay="indefinite"/>
                  </p:stCondLst>
                  <p:endCondLst>
                    <p:cond evt="onStopAudio" delay="0">
                      <p:tgtEl>
                        <p:sldTgt/>
                      </p:tgtEl>
                    </p:cond>
                  </p:endCondLst>
                </p:cTn>
                <p:tgtEl>
                  <p:spTgt spid="34"/>
                </p:tgtEl>
              </p:cMediaNode>
            </p:audio>
          </p:childTnLst>
        </p:cTn>
      </p:par>
    </p:tnLst>
    <p:bldLst>
      <p:bldP spid="21" grpId="0" animBg="1"/>
      <p:bldP spid="22" grpId="0" animBg="1"/>
      <p:bldP spid="23" grpId="0" animBg="1"/>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ADMIN\Desktop\Tai nguyen thiet ke tro choi\Bảng gỗ\1a.png">
            <a:hlinkClick r:id="rId4" action="ppaction://hlinksldjump"/>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Hình ảnh có liên quan">
            <a:extLst>
              <a:ext uri="{FF2B5EF4-FFF2-40B4-BE49-F238E27FC236}">
                <a16:creationId xmlns:a16="http://schemas.microsoft.com/office/drawing/2014/main" id="{2CAEFF88-AC25-AE90-A73F-41BDD999AFED}"/>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281624" y="369084"/>
            <a:ext cx="7322985" cy="387202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12BEBF7-3C04-3EC3-0B74-26CC9B5CAF84}"/>
              </a:ext>
            </a:extLst>
          </p:cNvPr>
          <p:cNvSpPr txBox="1"/>
          <p:nvPr/>
        </p:nvSpPr>
        <p:spPr>
          <a:xfrm>
            <a:off x="2552037" y="1769484"/>
            <a:ext cx="7099963" cy="584775"/>
          </a:xfrm>
          <a:prstGeom prst="rect">
            <a:avLst/>
          </a:prstGeom>
          <a:noFill/>
        </p:spPr>
        <p:txBody>
          <a:bodyPr wrap="square" rtlCol="0">
            <a:spAutoFit/>
          </a:bodyPr>
          <a:lstStyle/>
          <a:p>
            <a:pPr algn="ctr" defTabSz="1219170">
              <a:buClrTx/>
            </a:pPr>
            <a:r>
              <a:rPr lang="en-US" sz="3200" kern="1200">
                <a:solidFill>
                  <a:prstClr val="white"/>
                </a:solidFill>
                <a:latin typeface="UTM Avo" panose="02040603050506020204" pitchFamily="18" charset="0"/>
                <a:ea typeface="+mn-ea"/>
                <a:cs typeface="+mn-cs"/>
              </a:rPr>
              <a:t>Ngón tay trỏ đặt ở đâu?</a:t>
            </a:r>
            <a:endParaRPr lang="en-US" sz="3200" kern="1200" dirty="0" err="1">
              <a:solidFill>
                <a:prstClr val="white"/>
              </a:solidFill>
              <a:latin typeface="UTM Avo" panose="02040603050506020204" pitchFamily="18" charset="0"/>
              <a:ea typeface="+mn-ea"/>
              <a:cs typeface="+mn-cs"/>
            </a:endParaRPr>
          </a:p>
        </p:txBody>
      </p:sp>
      <p:pic>
        <p:nvPicPr>
          <p:cNvPr id="4" name="Picture 4" descr="Hình ảnh có liên quan">
            <a:extLst>
              <a:ext uri="{FF2B5EF4-FFF2-40B4-BE49-F238E27FC236}">
                <a16:creationId xmlns:a16="http://schemas.microsoft.com/office/drawing/2014/main" id="{AF637DE7-7D2E-77E2-7C1A-D0D398A2B300}"/>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3754823" y="4459283"/>
            <a:ext cx="4376584" cy="231411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7C0B636-ED6A-04F9-20F2-BD9A52ACAC0F}"/>
              </a:ext>
            </a:extLst>
          </p:cNvPr>
          <p:cNvSpPr txBox="1"/>
          <p:nvPr/>
        </p:nvSpPr>
        <p:spPr>
          <a:xfrm>
            <a:off x="3860799" y="5320669"/>
            <a:ext cx="4164632" cy="584775"/>
          </a:xfrm>
          <a:prstGeom prst="rect">
            <a:avLst/>
          </a:prstGeom>
          <a:noFill/>
        </p:spPr>
        <p:txBody>
          <a:bodyPr wrap="square" rtlCol="0">
            <a:spAutoFit/>
          </a:bodyPr>
          <a:lstStyle/>
          <a:p>
            <a:pPr algn="ctr" defTabSz="1219170">
              <a:buClrTx/>
            </a:pPr>
            <a:r>
              <a:rPr lang="en-US" sz="3200" kern="1200">
                <a:solidFill>
                  <a:prstClr val="white"/>
                </a:solidFill>
                <a:latin typeface="UTM Avo" panose="02040603050506020204" pitchFamily="18" charset="0"/>
                <a:ea typeface="+mn-ea"/>
                <a:cs typeface="+mn-cs"/>
              </a:rPr>
              <a:t>Nút chuột trái</a:t>
            </a:r>
            <a:endParaRPr lang="en-US" sz="3200" kern="1200" dirty="0" err="1">
              <a:solidFill>
                <a:prstClr val="white"/>
              </a:solidFill>
              <a:latin typeface="UTM Avo" panose="02040603050506020204" pitchFamily="18" charset="0"/>
              <a:ea typeface="+mn-ea"/>
              <a:cs typeface="+mn-cs"/>
            </a:endParaRPr>
          </a:p>
        </p:txBody>
      </p:sp>
      <p:grpSp>
        <p:nvGrpSpPr>
          <p:cNvPr id="7" name="Group 6">
            <a:extLst>
              <a:ext uri="{FF2B5EF4-FFF2-40B4-BE49-F238E27FC236}">
                <a16:creationId xmlns:a16="http://schemas.microsoft.com/office/drawing/2014/main" id="{2AE26EDB-2A06-88F9-2F79-6D0ED0B9C599}"/>
              </a:ext>
            </a:extLst>
          </p:cNvPr>
          <p:cNvGrpSpPr/>
          <p:nvPr/>
        </p:nvGrpSpPr>
        <p:grpSpPr>
          <a:xfrm>
            <a:off x="0" y="-39227"/>
            <a:ext cx="1032934" cy="1117600"/>
            <a:chOff x="4023137" y="0"/>
            <a:chExt cx="1032934" cy="1117600"/>
          </a:xfrm>
        </p:grpSpPr>
        <p:sp>
          <p:nvSpPr>
            <p:cNvPr id="8" name="Rectangle 7">
              <a:extLst>
                <a:ext uri="{FF2B5EF4-FFF2-40B4-BE49-F238E27FC236}">
                  <a16:creationId xmlns:a16="http://schemas.microsoft.com/office/drawing/2014/main" id="{CBA48F84-7A08-C52E-07F2-BB2B8C4859AE}"/>
                </a:ext>
              </a:extLst>
            </p:cNvPr>
            <p:cNvSpPr/>
            <p:nvPr/>
          </p:nvSpPr>
          <p:spPr>
            <a:xfrm>
              <a:off x="4023137" y="0"/>
              <a:ext cx="1032934" cy="1117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0E9ECDB-DC69-FA5B-4BBB-D60D228D3DFD}"/>
                </a:ext>
              </a:extLst>
            </p:cNvPr>
            <p:cNvPicPr>
              <a:picLocks noChangeAspect="1"/>
            </p:cNvPicPr>
            <p:nvPr/>
          </p:nvPicPr>
          <p:blipFill>
            <a:blip r:embed="rId11"/>
            <a:stretch>
              <a:fillRect/>
            </a:stretch>
          </p:blipFill>
          <p:spPr>
            <a:xfrm>
              <a:off x="4038472" y="0"/>
              <a:ext cx="1002264" cy="1117600"/>
            </a:xfrm>
            <a:prstGeom prst="rect">
              <a:avLst/>
            </a:prstGeom>
          </p:spPr>
        </p:pic>
      </p:grpSp>
    </p:spTree>
    <p:extLst>
      <p:ext uri="{BB962C8B-B14F-4D97-AF65-F5344CB8AC3E}">
        <p14:creationId xmlns:p14="http://schemas.microsoft.com/office/powerpoint/2010/main" val="3636648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ADMIN\Desktop\Tai nguyen thiet ke tro choi\Bảng gỗ\1a.png">
            <a:hlinkClick r:id="rId4" action="ppaction://hlinksldjump"/>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Hình ảnh có liên quan">
            <a:extLst>
              <a:ext uri="{FF2B5EF4-FFF2-40B4-BE49-F238E27FC236}">
                <a16:creationId xmlns:a16="http://schemas.microsoft.com/office/drawing/2014/main" id="{A240DCE0-7C26-4F82-AB22-2670215967EA}"/>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281624" y="369084"/>
            <a:ext cx="7322985" cy="387202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1A501F5-6596-5290-34E7-DC68224E3F45}"/>
              </a:ext>
            </a:extLst>
          </p:cNvPr>
          <p:cNvSpPr txBox="1"/>
          <p:nvPr/>
        </p:nvSpPr>
        <p:spPr>
          <a:xfrm>
            <a:off x="2552037" y="1769484"/>
            <a:ext cx="7099963" cy="584775"/>
          </a:xfrm>
          <a:prstGeom prst="rect">
            <a:avLst/>
          </a:prstGeom>
          <a:noFill/>
        </p:spPr>
        <p:txBody>
          <a:bodyPr wrap="square" rtlCol="0">
            <a:spAutoFit/>
          </a:bodyPr>
          <a:lstStyle/>
          <a:p>
            <a:pPr algn="ctr" defTabSz="1219170">
              <a:buClrTx/>
            </a:pPr>
            <a:r>
              <a:rPr lang="en-US" sz="3200" kern="1200">
                <a:solidFill>
                  <a:prstClr val="white"/>
                </a:solidFill>
                <a:latin typeface="UTM Avo" panose="02040603050506020204" pitchFamily="18" charset="0"/>
                <a:ea typeface="+mn-ea"/>
                <a:cs typeface="+mn-cs"/>
              </a:rPr>
              <a:t>Ngón tay giữa đặt ở đâu?</a:t>
            </a:r>
            <a:endParaRPr lang="en-US" sz="3200" kern="1200" dirty="0" err="1">
              <a:solidFill>
                <a:prstClr val="white"/>
              </a:solidFill>
              <a:latin typeface="UTM Avo" panose="02040603050506020204" pitchFamily="18" charset="0"/>
              <a:ea typeface="+mn-ea"/>
              <a:cs typeface="+mn-cs"/>
            </a:endParaRPr>
          </a:p>
        </p:txBody>
      </p:sp>
      <p:pic>
        <p:nvPicPr>
          <p:cNvPr id="4" name="Picture 4" descr="Hình ảnh có liên quan">
            <a:extLst>
              <a:ext uri="{FF2B5EF4-FFF2-40B4-BE49-F238E27FC236}">
                <a16:creationId xmlns:a16="http://schemas.microsoft.com/office/drawing/2014/main" id="{F54FC82A-262D-746F-1316-92642E0D0E9C}"/>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3754823" y="4459283"/>
            <a:ext cx="4376584" cy="231411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6899D40-47BF-33A9-5A3D-A47338915A1A}"/>
              </a:ext>
            </a:extLst>
          </p:cNvPr>
          <p:cNvSpPr txBox="1"/>
          <p:nvPr/>
        </p:nvSpPr>
        <p:spPr>
          <a:xfrm>
            <a:off x="3860799" y="5320669"/>
            <a:ext cx="4164632" cy="584775"/>
          </a:xfrm>
          <a:prstGeom prst="rect">
            <a:avLst/>
          </a:prstGeom>
          <a:noFill/>
        </p:spPr>
        <p:txBody>
          <a:bodyPr wrap="square" rtlCol="0">
            <a:spAutoFit/>
          </a:bodyPr>
          <a:lstStyle/>
          <a:p>
            <a:pPr algn="ctr" defTabSz="1219170">
              <a:buClrTx/>
            </a:pPr>
            <a:r>
              <a:rPr lang="en-US" sz="3200" kern="1200" dirty="0" err="1">
                <a:solidFill>
                  <a:prstClr val="white"/>
                </a:solidFill>
                <a:latin typeface="UTM Avo" panose="02040603050506020204" pitchFamily="18" charset="0"/>
                <a:ea typeface="+mn-ea"/>
                <a:cs typeface="+mn-cs"/>
              </a:rPr>
              <a:t>Nút</a:t>
            </a:r>
            <a:r>
              <a:rPr lang="en-US" sz="3200" kern="1200" dirty="0">
                <a:solidFill>
                  <a:prstClr val="white"/>
                </a:solidFill>
                <a:latin typeface="UTM Avo" panose="02040603050506020204" pitchFamily="18" charset="0"/>
                <a:ea typeface="+mn-ea"/>
                <a:cs typeface="+mn-cs"/>
              </a:rPr>
              <a:t> </a:t>
            </a:r>
            <a:r>
              <a:rPr lang="en-US" sz="3200" kern="1200" dirty="0" err="1">
                <a:solidFill>
                  <a:prstClr val="white"/>
                </a:solidFill>
                <a:latin typeface="UTM Avo" panose="02040603050506020204" pitchFamily="18" charset="0"/>
                <a:ea typeface="+mn-ea"/>
                <a:cs typeface="+mn-cs"/>
              </a:rPr>
              <a:t>chuột</a:t>
            </a:r>
            <a:r>
              <a:rPr lang="en-US" sz="3200" kern="1200" dirty="0">
                <a:solidFill>
                  <a:prstClr val="white"/>
                </a:solidFill>
                <a:latin typeface="UTM Avo" panose="02040603050506020204" pitchFamily="18" charset="0"/>
                <a:ea typeface="+mn-ea"/>
                <a:cs typeface="+mn-cs"/>
              </a:rPr>
              <a:t> </a:t>
            </a:r>
            <a:r>
              <a:rPr lang="en-US" sz="3200" kern="1200" dirty="0" err="1">
                <a:solidFill>
                  <a:prstClr val="white"/>
                </a:solidFill>
                <a:latin typeface="UTM Avo" panose="02040603050506020204" pitchFamily="18" charset="0"/>
                <a:ea typeface="+mn-ea"/>
                <a:cs typeface="+mn-cs"/>
              </a:rPr>
              <a:t>phải</a:t>
            </a:r>
            <a:endParaRPr lang="en-US" sz="3200" kern="1200" dirty="0">
              <a:solidFill>
                <a:prstClr val="white"/>
              </a:solidFill>
              <a:latin typeface="UTM Avo" panose="02040603050506020204" pitchFamily="18" charset="0"/>
              <a:ea typeface="+mn-ea"/>
              <a:cs typeface="+mn-cs"/>
            </a:endParaRPr>
          </a:p>
        </p:txBody>
      </p:sp>
      <p:grpSp>
        <p:nvGrpSpPr>
          <p:cNvPr id="7" name="Group 6">
            <a:extLst>
              <a:ext uri="{FF2B5EF4-FFF2-40B4-BE49-F238E27FC236}">
                <a16:creationId xmlns:a16="http://schemas.microsoft.com/office/drawing/2014/main" id="{B58744F4-4302-99D7-0556-63F7F5628003}"/>
              </a:ext>
            </a:extLst>
          </p:cNvPr>
          <p:cNvGrpSpPr/>
          <p:nvPr/>
        </p:nvGrpSpPr>
        <p:grpSpPr>
          <a:xfrm>
            <a:off x="0" y="-39227"/>
            <a:ext cx="1032934" cy="1117600"/>
            <a:chOff x="4023137" y="0"/>
            <a:chExt cx="1032934" cy="1117600"/>
          </a:xfrm>
        </p:grpSpPr>
        <p:sp>
          <p:nvSpPr>
            <p:cNvPr id="8" name="Rectangle 7">
              <a:extLst>
                <a:ext uri="{FF2B5EF4-FFF2-40B4-BE49-F238E27FC236}">
                  <a16:creationId xmlns:a16="http://schemas.microsoft.com/office/drawing/2014/main" id="{23BBE815-EE5B-0EBB-F6DB-4117996580D9}"/>
                </a:ext>
              </a:extLst>
            </p:cNvPr>
            <p:cNvSpPr/>
            <p:nvPr/>
          </p:nvSpPr>
          <p:spPr>
            <a:xfrm>
              <a:off x="4023137" y="0"/>
              <a:ext cx="1032934" cy="1117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D46A4B3-F23E-2DF7-643B-E54C835971AB}"/>
                </a:ext>
              </a:extLst>
            </p:cNvPr>
            <p:cNvPicPr>
              <a:picLocks noChangeAspect="1"/>
            </p:cNvPicPr>
            <p:nvPr/>
          </p:nvPicPr>
          <p:blipFill>
            <a:blip r:embed="rId11"/>
            <a:stretch>
              <a:fillRect/>
            </a:stretch>
          </p:blipFill>
          <p:spPr>
            <a:xfrm>
              <a:off x="4038472" y="0"/>
              <a:ext cx="1002264" cy="1117600"/>
            </a:xfrm>
            <a:prstGeom prst="rect">
              <a:avLst/>
            </a:prstGeom>
          </p:spPr>
        </p:pic>
      </p:grpSp>
    </p:spTree>
    <p:extLst>
      <p:ext uri="{BB962C8B-B14F-4D97-AF65-F5344CB8AC3E}">
        <p14:creationId xmlns:p14="http://schemas.microsoft.com/office/powerpoint/2010/main" val="395659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ADMIN\Desktop\Tai nguyen thiet ke tro choi\Bảng gỗ\1a.png">
            <a:hlinkClick r:id="rId4" action="ppaction://hlinksldjump"/>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Hình ảnh có liên quan">
            <a:extLst>
              <a:ext uri="{FF2B5EF4-FFF2-40B4-BE49-F238E27FC236}">
                <a16:creationId xmlns:a16="http://schemas.microsoft.com/office/drawing/2014/main" id="{C81D9FC7-42D9-2818-49E8-33FF469B9AF5}"/>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281624" y="369084"/>
            <a:ext cx="7322985" cy="387202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A62C67C-9AA0-0E3C-6EC4-32248C5A0263}"/>
              </a:ext>
            </a:extLst>
          </p:cNvPr>
          <p:cNvSpPr txBox="1"/>
          <p:nvPr/>
        </p:nvSpPr>
        <p:spPr>
          <a:xfrm>
            <a:off x="2552037" y="1769484"/>
            <a:ext cx="7099963" cy="584775"/>
          </a:xfrm>
          <a:prstGeom prst="rect">
            <a:avLst/>
          </a:prstGeom>
          <a:noFill/>
        </p:spPr>
        <p:txBody>
          <a:bodyPr wrap="square" rtlCol="0">
            <a:spAutoFit/>
          </a:bodyPr>
          <a:lstStyle/>
          <a:p>
            <a:pPr algn="ctr" defTabSz="1219170">
              <a:buClrTx/>
            </a:pPr>
            <a:r>
              <a:rPr lang="en-US" sz="3200" kern="1200">
                <a:solidFill>
                  <a:prstClr val="white"/>
                </a:solidFill>
                <a:latin typeface="UTM Avo" panose="02040603050506020204" pitchFamily="18" charset="0"/>
                <a:ea typeface="+mn-ea"/>
                <a:cs typeface="+mn-cs"/>
              </a:rPr>
              <a:t>Các ngón còn lại đặt ở đâu?</a:t>
            </a:r>
            <a:endParaRPr lang="en-US" sz="3200" kern="1200" dirty="0" err="1">
              <a:solidFill>
                <a:prstClr val="white"/>
              </a:solidFill>
              <a:latin typeface="UTM Avo" panose="02040603050506020204" pitchFamily="18" charset="0"/>
              <a:ea typeface="+mn-ea"/>
              <a:cs typeface="+mn-cs"/>
            </a:endParaRPr>
          </a:p>
        </p:txBody>
      </p:sp>
      <p:pic>
        <p:nvPicPr>
          <p:cNvPr id="4" name="Picture 4" descr="Hình ảnh có liên quan">
            <a:extLst>
              <a:ext uri="{FF2B5EF4-FFF2-40B4-BE49-F238E27FC236}">
                <a16:creationId xmlns:a16="http://schemas.microsoft.com/office/drawing/2014/main" id="{E2D1AC36-D1C0-27AE-0B31-FF0A2E225164}"/>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3754823" y="4459283"/>
            <a:ext cx="4376584" cy="231411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D51E741-7378-FFF4-FBC2-78236C219B8B}"/>
              </a:ext>
            </a:extLst>
          </p:cNvPr>
          <p:cNvSpPr txBox="1"/>
          <p:nvPr/>
        </p:nvSpPr>
        <p:spPr>
          <a:xfrm>
            <a:off x="3860799" y="5320669"/>
            <a:ext cx="4164632" cy="584775"/>
          </a:xfrm>
          <a:prstGeom prst="rect">
            <a:avLst/>
          </a:prstGeom>
          <a:noFill/>
        </p:spPr>
        <p:txBody>
          <a:bodyPr wrap="square" rtlCol="0">
            <a:spAutoFit/>
          </a:bodyPr>
          <a:lstStyle/>
          <a:p>
            <a:pPr algn="ctr" defTabSz="1219170">
              <a:buClrTx/>
            </a:pPr>
            <a:r>
              <a:rPr lang="en-US" sz="3200" kern="1200">
                <a:solidFill>
                  <a:prstClr val="white"/>
                </a:solidFill>
                <a:latin typeface="UTM Avo" panose="02040603050506020204" pitchFamily="18" charset="0"/>
                <a:ea typeface="+mn-ea"/>
                <a:cs typeface="+mn-cs"/>
              </a:rPr>
              <a:t>Ở hai bên chuột</a:t>
            </a:r>
            <a:endParaRPr lang="en-US" sz="3200" kern="1200" dirty="0" err="1">
              <a:solidFill>
                <a:prstClr val="white"/>
              </a:solidFill>
              <a:latin typeface="UTM Avo" panose="02040603050506020204" pitchFamily="18" charset="0"/>
              <a:ea typeface="+mn-ea"/>
              <a:cs typeface="+mn-cs"/>
            </a:endParaRPr>
          </a:p>
        </p:txBody>
      </p:sp>
      <p:grpSp>
        <p:nvGrpSpPr>
          <p:cNvPr id="7" name="Group 6">
            <a:extLst>
              <a:ext uri="{FF2B5EF4-FFF2-40B4-BE49-F238E27FC236}">
                <a16:creationId xmlns:a16="http://schemas.microsoft.com/office/drawing/2014/main" id="{52EB9AF2-304C-AA84-F662-AF4A885DC1C1}"/>
              </a:ext>
            </a:extLst>
          </p:cNvPr>
          <p:cNvGrpSpPr/>
          <p:nvPr/>
        </p:nvGrpSpPr>
        <p:grpSpPr>
          <a:xfrm>
            <a:off x="0" y="-39227"/>
            <a:ext cx="1032934" cy="1117600"/>
            <a:chOff x="4023137" y="0"/>
            <a:chExt cx="1032934" cy="1117600"/>
          </a:xfrm>
        </p:grpSpPr>
        <p:sp>
          <p:nvSpPr>
            <p:cNvPr id="8" name="Rectangle 7">
              <a:extLst>
                <a:ext uri="{FF2B5EF4-FFF2-40B4-BE49-F238E27FC236}">
                  <a16:creationId xmlns:a16="http://schemas.microsoft.com/office/drawing/2014/main" id="{831F9D0D-79F8-AE4E-72DF-3BF473EA927D}"/>
                </a:ext>
              </a:extLst>
            </p:cNvPr>
            <p:cNvSpPr/>
            <p:nvPr/>
          </p:nvSpPr>
          <p:spPr>
            <a:xfrm>
              <a:off x="4023137" y="0"/>
              <a:ext cx="1032934" cy="1117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D3E2DD7-1BAD-534E-D96B-E777019FA439}"/>
                </a:ext>
              </a:extLst>
            </p:cNvPr>
            <p:cNvPicPr>
              <a:picLocks noChangeAspect="1"/>
            </p:cNvPicPr>
            <p:nvPr/>
          </p:nvPicPr>
          <p:blipFill>
            <a:blip r:embed="rId11"/>
            <a:stretch>
              <a:fillRect/>
            </a:stretch>
          </p:blipFill>
          <p:spPr>
            <a:xfrm>
              <a:off x="4038472" y="0"/>
              <a:ext cx="1002264" cy="1117600"/>
            </a:xfrm>
            <a:prstGeom prst="rect">
              <a:avLst/>
            </a:prstGeom>
          </p:spPr>
        </p:pic>
      </p:grpSp>
    </p:spTree>
    <p:extLst>
      <p:ext uri="{BB962C8B-B14F-4D97-AF65-F5344CB8AC3E}">
        <p14:creationId xmlns:p14="http://schemas.microsoft.com/office/powerpoint/2010/main" val="962425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ADMIN\Desktop\Tai nguyen thiet ke tro choi\Bảng gỗ\1a.png">
            <a:hlinkClick r:id="rId4" action="ppaction://hlinksldjump"/>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Hình ảnh có liên quan">
            <a:extLst>
              <a:ext uri="{FF2B5EF4-FFF2-40B4-BE49-F238E27FC236}">
                <a16:creationId xmlns:a16="http://schemas.microsoft.com/office/drawing/2014/main" id="{2A881C12-30E2-34EB-64E2-9600E05AE434}"/>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281624" y="369084"/>
            <a:ext cx="7322985" cy="387202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67EEBF0-55E1-BA2B-25B9-A4011802F666}"/>
              </a:ext>
            </a:extLst>
          </p:cNvPr>
          <p:cNvSpPr txBox="1"/>
          <p:nvPr/>
        </p:nvSpPr>
        <p:spPr>
          <a:xfrm>
            <a:off x="2552037" y="1769484"/>
            <a:ext cx="7099963" cy="1077218"/>
          </a:xfrm>
          <a:prstGeom prst="rect">
            <a:avLst/>
          </a:prstGeom>
          <a:noFill/>
        </p:spPr>
        <p:txBody>
          <a:bodyPr wrap="square" rtlCol="0">
            <a:spAutoFit/>
          </a:bodyPr>
          <a:lstStyle/>
          <a:p>
            <a:pPr algn="ctr" defTabSz="1219170">
              <a:buClrTx/>
            </a:pPr>
            <a:r>
              <a:rPr lang="en-US" sz="3200" kern="1200">
                <a:solidFill>
                  <a:prstClr val="white"/>
                </a:solidFill>
                <a:latin typeface="UTM Avo" panose="02040603050506020204" pitchFamily="18" charset="0"/>
                <a:ea typeface="+mn-ea"/>
                <a:cs typeface="+mn-cs"/>
              </a:rPr>
              <a:t>Khi cần lăn nút cuộn, ta dùng ngón tay nào?</a:t>
            </a:r>
            <a:endParaRPr lang="en-US" sz="3200" kern="1200" dirty="0" err="1">
              <a:solidFill>
                <a:prstClr val="white"/>
              </a:solidFill>
              <a:latin typeface="UTM Avo" panose="02040603050506020204" pitchFamily="18" charset="0"/>
              <a:ea typeface="+mn-ea"/>
              <a:cs typeface="+mn-cs"/>
            </a:endParaRPr>
          </a:p>
        </p:txBody>
      </p:sp>
      <p:pic>
        <p:nvPicPr>
          <p:cNvPr id="4" name="Picture 4" descr="Hình ảnh có liên quan">
            <a:extLst>
              <a:ext uri="{FF2B5EF4-FFF2-40B4-BE49-F238E27FC236}">
                <a16:creationId xmlns:a16="http://schemas.microsoft.com/office/drawing/2014/main" id="{408047AF-C3D4-4832-E8E6-605C3B88F5D7}"/>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3754823" y="4459283"/>
            <a:ext cx="4376584" cy="231411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14D0377-79FA-C914-A652-DED00FCB8B55}"/>
              </a:ext>
            </a:extLst>
          </p:cNvPr>
          <p:cNvSpPr txBox="1"/>
          <p:nvPr/>
        </p:nvSpPr>
        <p:spPr>
          <a:xfrm>
            <a:off x="3860799" y="5323954"/>
            <a:ext cx="4164632" cy="584775"/>
          </a:xfrm>
          <a:prstGeom prst="rect">
            <a:avLst/>
          </a:prstGeom>
          <a:noFill/>
        </p:spPr>
        <p:txBody>
          <a:bodyPr wrap="square" rtlCol="0">
            <a:spAutoFit/>
          </a:bodyPr>
          <a:lstStyle/>
          <a:p>
            <a:pPr algn="ctr" defTabSz="1219170">
              <a:buClrTx/>
            </a:pPr>
            <a:r>
              <a:rPr lang="en-US" sz="3200" kern="1200">
                <a:solidFill>
                  <a:prstClr val="white"/>
                </a:solidFill>
                <a:latin typeface="UTM Avo" panose="02040603050506020204" pitchFamily="18" charset="0"/>
                <a:ea typeface="+mn-ea"/>
                <a:cs typeface="+mn-cs"/>
              </a:rPr>
              <a:t>Ngón tay trỏ</a:t>
            </a:r>
            <a:endParaRPr lang="en-US" sz="3200" kern="1200" dirty="0" err="1">
              <a:solidFill>
                <a:prstClr val="white"/>
              </a:solidFill>
              <a:latin typeface="UTM Avo" panose="02040603050506020204" pitchFamily="18" charset="0"/>
              <a:ea typeface="+mn-ea"/>
              <a:cs typeface="+mn-cs"/>
            </a:endParaRPr>
          </a:p>
        </p:txBody>
      </p:sp>
      <p:grpSp>
        <p:nvGrpSpPr>
          <p:cNvPr id="7" name="Group 6">
            <a:extLst>
              <a:ext uri="{FF2B5EF4-FFF2-40B4-BE49-F238E27FC236}">
                <a16:creationId xmlns:a16="http://schemas.microsoft.com/office/drawing/2014/main" id="{CFC29876-C650-63ED-B9E1-BF031B6C5871}"/>
              </a:ext>
            </a:extLst>
          </p:cNvPr>
          <p:cNvGrpSpPr/>
          <p:nvPr/>
        </p:nvGrpSpPr>
        <p:grpSpPr>
          <a:xfrm>
            <a:off x="0" y="-39227"/>
            <a:ext cx="1032934" cy="1117600"/>
            <a:chOff x="4023137" y="0"/>
            <a:chExt cx="1032934" cy="1117600"/>
          </a:xfrm>
        </p:grpSpPr>
        <p:sp>
          <p:nvSpPr>
            <p:cNvPr id="8" name="Rectangle 7">
              <a:extLst>
                <a:ext uri="{FF2B5EF4-FFF2-40B4-BE49-F238E27FC236}">
                  <a16:creationId xmlns:a16="http://schemas.microsoft.com/office/drawing/2014/main" id="{19D7D30C-AB01-DCBC-4487-6AB1F1555D25}"/>
                </a:ext>
              </a:extLst>
            </p:cNvPr>
            <p:cNvSpPr/>
            <p:nvPr/>
          </p:nvSpPr>
          <p:spPr>
            <a:xfrm>
              <a:off x="4023137" y="0"/>
              <a:ext cx="1032934" cy="1117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F9BB3BE-EC11-F9D1-EF78-DCAB69F64CBD}"/>
                </a:ext>
              </a:extLst>
            </p:cNvPr>
            <p:cNvPicPr>
              <a:picLocks noChangeAspect="1"/>
            </p:cNvPicPr>
            <p:nvPr/>
          </p:nvPicPr>
          <p:blipFill>
            <a:blip r:embed="rId11"/>
            <a:stretch>
              <a:fillRect/>
            </a:stretch>
          </p:blipFill>
          <p:spPr>
            <a:xfrm>
              <a:off x="4038472" y="0"/>
              <a:ext cx="1002264" cy="1117600"/>
            </a:xfrm>
            <a:prstGeom prst="rect">
              <a:avLst/>
            </a:prstGeom>
          </p:spPr>
        </p:pic>
      </p:grpSp>
    </p:spTree>
    <p:extLst>
      <p:ext uri="{BB962C8B-B14F-4D97-AF65-F5344CB8AC3E}">
        <p14:creationId xmlns:p14="http://schemas.microsoft.com/office/powerpoint/2010/main" val="2406693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ADMIN\Desktop\Tai nguyen thiet ke tro choi\Bảng gỗ\1a.png">
            <a:hlinkClick r:id="rId4" action="ppaction://hlinksldjump"/>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Hình ảnh có liên quan">
            <a:extLst>
              <a:ext uri="{FF2B5EF4-FFF2-40B4-BE49-F238E27FC236}">
                <a16:creationId xmlns:a16="http://schemas.microsoft.com/office/drawing/2014/main" id="{1A6EC922-0463-3B80-1E87-FBC5D54682DA}"/>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281624" y="369084"/>
            <a:ext cx="7322985" cy="387202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7606DD2-E320-28AB-FD92-F83F65DD657C}"/>
              </a:ext>
            </a:extLst>
          </p:cNvPr>
          <p:cNvSpPr txBox="1"/>
          <p:nvPr/>
        </p:nvSpPr>
        <p:spPr>
          <a:xfrm>
            <a:off x="2552037" y="1769484"/>
            <a:ext cx="7099963" cy="584775"/>
          </a:xfrm>
          <a:prstGeom prst="rect">
            <a:avLst/>
          </a:prstGeom>
          <a:noFill/>
        </p:spPr>
        <p:txBody>
          <a:bodyPr wrap="square" rtlCol="0">
            <a:spAutoFit/>
          </a:bodyPr>
          <a:lstStyle/>
          <a:p>
            <a:pPr algn="ctr" defTabSz="1219170">
              <a:buClrTx/>
            </a:pPr>
            <a:r>
              <a:rPr lang="en-US" sz="3200" kern="1200" dirty="0" err="1">
                <a:solidFill>
                  <a:prstClr val="white"/>
                </a:solidFill>
                <a:latin typeface="UTM Avo" panose="02040603050506020204" pitchFamily="18" charset="0"/>
                <a:ea typeface="+mn-ea"/>
                <a:cs typeface="+mn-cs"/>
              </a:rPr>
              <a:t>Thầy</a:t>
            </a:r>
            <a:r>
              <a:rPr lang="en-US" sz="3200" kern="1200" dirty="0">
                <a:solidFill>
                  <a:prstClr val="white"/>
                </a:solidFill>
                <a:latin typeface="UTM Avo" panose="02040603050506020204" pitchFamily="18" charset="0"/>
                <a:ea typeface="+mn-ea"/>
                <a:cs typeface="+mn-cs"/>
              </a:rPr>
              <a:t> </a:t>
            </a:r>
            <a:r>
              <a:rPr lang="en-US" sz="3200" kern="1200" dirty="0" err="1">
                <a:solidFill>
                  <a:prstClr val="white"/>
                </a:solidFill>
                <a:latin typeface="UTM Avo" panose="02040603050506020204" pitchFamily="18" charset="0"/>
                <a:ea typeface="+mn-ea"/>
                <a:cs typeface="+mn-cs"/>
              </a:rPr>
              <a:t>cô</a:t>
            </a:r>
            <a:r>
              <a:rPr lang="en-US" sz="3200" kern="1200" dirty="0">
                <a:solidFill>
                  <a:prstClr val="white"/>
                </a:solidFill>
                <a:latin typeface="UTM Avo" panose="02040603050506020204" pitchFamily="18" charset="0"/>
                <a:ea typeface="+mn-ea"/>
                <a:cs typeface="+mn-cs"/>
              </a:rPr>
              <a:t> </a:t>
            </a:r>
            <a:r>
              <a:rPr lang="en-US" sz="3200" kern="1200" dirty="0" err="1">
                <a:solidFill>
                  <a:prstClr val="white"/>
                </a:solidFill>
                <a:latin typeface="UTM Avo" panose="02040603050506020204" pitchFamily="18" charset="0"/>
                <a:ea typeface="+mn-ea"/>
                <a:cs typeface="+mn-cs"/>
              </a:rPr>
              <a:t>điền</a:t>
            </a:r>
            <a:r>
              <a:rPr lang="en-US" sz="3200" kern="1200" dirty="0">
                <a:solidFill>
                  <a:prstClr val="white"/>
                </a:solidFill>
                <a:latin typeface="UTM Avo" panose="02040603050506020204" pitchFamily="18" charset="0"/>
                <a:ea typeface="+mn-ea"/>
                <a:cs typeface="+mn-cs"/>
              </a:rPr>
              <a:t> </a:t>
            </a:r>
            <a:r>
              <a:rPr lang="en-US" sz="3200" kern="1200" dirty="0" err="1">
                <a:solidFill>
                  <a:prstClr val="white"/>
                </a:solidFill>
                <a:latin typeface="UTM Avo" panose="02040603050506020204" pitchFamily="18" charset="0"/>
                <a:ea typeface="+mn-ea"/>
                <a:cs typeface="+mn-cs"/>
              </a:rPr>
              <a:t>câu</a:t>
            </a:r>
            <a:r>
              <a:rPr lang="en-US" sz="3200" kern="1200" dirty="0">
                <a:solidFill>
                  <a:prstClr val="white"/>
                </a:solidFill>
                <a:latin typeface="UTM Avo" panose="02040603050506020204" pitchFamily="18" charset="0"/>
                <a:ea typeface="+mn-ea"/>
                <a:cs typeface="+mn-cs"/>
              </a:rPr>
              <a:t> </a:t>
            </a:r>
            <a:r>
              <a:rPr lang="en-US" sz="3200" kern="1200" dirty="0" err="1">
                <a:solidFill>
                  <a:prstClr val="white"/>
                </a:solidFill>
                <a:latin typeface="UTM Avo" panose="02040603050506020204" pitchFamily="18" charset="0"/>
                <a:ea typeface="+mn-ea"/>
                <a:cs typeface="+mn-cs"/>
              </a:rPr>
              <a:t>hỏi</a:t>
            </a:r>
            <a:r>
              <a:rPr lang="en-US" sz="3200" kern="1200" dirty="0">
                <a:solidFill>
                  <a:prstClr val="white"/>
                </a:solidFill>
                <a:latin typeface="UTM Avo" panose="02040603050506020204" pitchFamily="18" charset="0"/>
                <a:ea typeface="+mn-ea"/>
                <a:cs typeface="+mn-cs"/>
              </a:rPr>
              <a:t> </a:t>
            </a:r>
            <a:r>
              <a:rPr lang="en-US" sz="3200" kern="1200" dirty="0" err="1">
                <a:solidFill>
                  <a:prstClr val="white"/>
                </a:solidFill>
                <a:latin typeface="UTM Avo" panose="02040603050506020204" pitchFamily="18" charset="0"/>
                <a:ea typeface="+mn-ea"/>
                <a:cs typeface="+mn-cs"/>
              </a:rPr>
              <a:t>vào</a:t>
            </a:r>
            <a:r>
              <a:rPr lang="en-US" sz="3200" kern="1200" dirty="0">
                <a:solidFill>
                  <a:prstClr val="white"/>
                </a:solidFill>
                <a:latin typeface="UTM Avo" panose="02040603050506020204" pitchFamily="18" charset="0"/>
                <a:ea typeface="+mn-ea"/>
                <a:cs typeface="+mn-cs"/>
              </a:rPr>
              <a:t> </a:t>
            </a:r>
            <a:r>
              <a:rPr lang="en-US" sz="3200" kern="1200" dirty="0" err="1">
                <a:solidFill>
                  <a:prstClr val="white"/>
                </a:solidFill>
                <a:latin typeface="UTM Avo" panose="02040603050506020204" pitchFamily="18" charset="0"/>
                <a:ea typeface="+mn-ea"/>
                <a:cs typeface="+mn-cs"/>
              </a:rPr>
              <a:t>đây</a:t>
            </a:r>
            <a:endParaRPr lang="en-US" sz="3200" kern="1200" dirty="0">
              <a:solidFill>
                <a:prstClr val="white"/>
              </a:solidFill>
              <a:latin typeface="UTM Avo" panose="02040603050506020204" pitchFamily="18" charset="0"/>
              <a:ea typeface="+mn-ea"/>
              <a:cs typeface="+mn-cs"/>
            </a:endParaRPr>
          </a:p>
        </p:txBody>
      </p:sp>
      <p:pic>
        <p:nvPicPr>
          <p:cNvPr id="4" name="Picture 4" descr="Hình ảnh có liên quan">
            <a:extLst>
              <a:ext uri="{FF2B5EF4-FFF2-40B4-BE49-F238E27FC236}">
                <a16:creationId xmlns:a16="http://schemas.microsoft.com/office/drawing/2014/main" id="{AD6E8637-C8AD-455F-BC85-EAB2E9FE37B6}"/>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3754823" y="4459283"/>
            <a:ext cx="4376584" cy="231411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80866CE-0BC0-F0B1-CD75-2A638A09AB4A}"/>
              </a:ext>
            </a:extLst>
          </p:cNvPr>
          <p:cNvSpPr txBox="1"/>
          <p:nvPr/>
        </p:nvSpPr>
        <p:spPr>
          <a:xfrm>
            <a:off x="3860800" y="4919583"/>
            <a:ext cx="4164632" cy="1077218"/>
          </a:xfrm>
          <a:prstGeom prst="rect">
            <a:avLst/>
          </a:prstGeom>
          <a:noFill/>
        </p:spPr>
        <p:txBody>
          <a:bodyPr wrap="square" rtlCol="0">
            <a:spAutoFit/>
          </a:bodyPr>
          <a:lstStyle/>
          <a:p>
            <a:pPr algn="ctr" defTabSz="1219170">
              <a:buClrTx/>
            </a:pPr>
            <a:r>
              <a:rPr lang="en-US" sz="3200" kern="1200" dirty="0" err="1">
                <a:solidFill>
                  <a:prstClr val="white"/>
                </a:solidFill>
                <a:latin typeface="UTM Avo" panose="02040603050506020204" pitchFamily="18" charset="0"/>
                <a:ea typeface="+mn-ea"/>
                <a:cs typeface="+mn-cs"/>
              </a:rPr>
              <a:t>Thầy</a:t>
            </a:r>
            <a:r>
              <a:rPr lang="en-US" sz="3200" kern="1200" dirty="0">
                <a:solidFill>
                  <a:prstClr val="white"/>
                </a:solidFill>
                <a:latin typeface="UTM Avo" panose="02040603050506020204" pitchFamily="18" charset="0"/>
                <a:ea typeface="+mn-ea"/>
                <a:cs typeface="+mn-cs"/>
              </a:rPr>
              <a:t> </a:t>
            </a:r>
            <a:r>
              <a:rPr lang="en-US" sz="3200" kern="1200" dirty="0" err="1">
                <a:solidFill>
                  <a:prstClr val="white"/>
                </a:solidFill>
                <a:latin typeface="UTM Avo" panose="02040603050506020204" pitchFamily="18" charset="0"/>
                <a:ea typeface="+mn-ea"/>
                <a:cs typeface="+mn-cs"/>
              </a:rPr>
              <a:t>cô</a:t>
            </a:r>
            <a:r>
              <a:rPr lang="en-US" sz="3200" kern="1200" dirty="0">
                <a:solidFill>
                  <a:prstClr val="white"/>
                </a:solidFill>
                <a:latin typeface="UTM Avo" panose="02040603050506020204" pitchFamily="18" charset="0"/>
                <a:ea typeface="+mn-ea"/>
                <a:cs typeface="+mn-cs"/>
              </a:rPr>
              <a:t> </a:t>
            </a:r>
            <a:r>
              <a:rPr lang="en-US" sz="3200" kern="1200" dirty="0" err="1">
                <a:solidFill>
                  <a:prstClr val="white"/>
                </a:solidFill>
                <a:latin typeface="UTM Avo" panose="02040603050506020204" pitchFamily="18" charset="0"/>
                <a:ea typeface="+mn-ea"/>
                <a:cs typeface="+mn-cs"/>
              </a:rPr>
              <a:t>điền</a:t>
            </a:r>
            <a:r>
              <a:rPr lang="en-US" sz="3200" kern="1200" dirty="0">
                <a:solidFill>
                  <a:prstClr val="white"/>
                </a:solidFill>
                <a:latin typeface="UTM Avo" panose="02040603050506020204" pitchFamily="18" charset="0"/>
                <a:ea typeface="+mn-ea"/>
                <a:cs typeface="+mn-cs"/>
              </a:rPr>
              <a:t> </a:t>
            </a:r>
          </a:p>
          <a:p>
            <a:pPr algn="ctr" defTabSz="1219170">
              <a:buClrTx/>
            </a:pPr>
            <a:r>
              <a:rPr lang="en-US" sz="3200" kern="1200" dirty="0" err="1">
                <a:solidFill>
                  <a:prstClr val="white"/>
                </a:solidFill>
                <a:latin typeface="UTM Avo" panose="02040603050506020204" pitchFamily="18" charset="0"/>
                <a:ea typeface="+mn-ea"/>
                <a:cs typeface="+mn-cs"/>
              </a:rPr>
              <a:t>câu</a:t>
            </a:r>
            <a:r>
              <a:rPr lang="en-US" sz="3200" kern="1200" dirty="0">
                <a:solidFill>
                  <a:prstClr val="white"/>
                </a:solidFill>
                <a:latin typeface="UTM Avo" panose="02040603050506020204" pitchFamily="18" charset="0"/>
                <a:ea typeface="+mn-ea"/>
                <a:cs typeface="+mn-cs"/>
              </a:rPr>
              <a:t> </a:t>
            </a:r>
            <a:r>
              <a:rPr lang="en-US" sz="3200" kern="1200" dirty="0" err="1">
                <a:solidFill>
                  <a:prstClr val="white"/>
                </a:solidFill>
                <a:latin typeface="UTM Avo" panose="02040603050506020204" pitchFamily="18" charset="0"/>
                <a:ea typeface="+mn-ea"/>
                <a:cs typeface="+mn-cs"/>
              </a:rPr>
              <a:t>trả</a:t>
            </a:r>
            <a:r>
              <a:rPr lang="en-US" sz="3200" kern="1200" dirty="0">
                <a:solidFill>
                  <a:prstClr val="white"/>
                </a:solidFill>
                <a:latin typeface="UTM Avo" panose="02040603050506020204" pitchFamily="18" charset="0"/>
                <a:ea typeface="+mn-ea"/>
                <a:cs typeface="+mn-cs"/>
              </a:rPr>
              <a:t> </a:t>
            </a:r>
            <a:r>
              <a:rPr lang="en-US" sz="3200" kern="1200" dirty="0" err="1">
                <a:solidFill>
                  <a:prstClr val="white"/>
                </a:solidFill>
                <a:latin typeface="UTM Avo" panose="02040603050506020204" pitchFamily="18" charset="0"/>
                <a:ea typeface="+mn-ea"/>
                <a:cs typeface="+mn-cs"/>
              </a:rPr>
              <a:t>lời</a:t>
            </a:r>
            <a:r>
              <a:rPr lang="en-US" sz="3200" kern="1200" dirty="0">
                <a:solidFill>
                  <a:prstClr val="white"/>
                </a:solidFill>
                <a:latin typeface="UTM Avo" panose="02040603050506020204" pitchFamily="18" charset="0"/>
                <a:ea typeface="+mn-ea"/>
                <a:cs typeface="+mn-cs"/>
              </a:rPr>
              <a:t> </a:t>
            </a:r>
            <a:r>
              <a:rPr lang="en-US" sz="3200" kern="1200" dirty="0" err="1">
                <a:solidFill>
                  <a:prstClr val="white"/>
                </a:solidFill>
                <a:latin typeface="UTM Avo" panose="02040603050506020204" pitchFamily="18" charset="0"/>
                <a:ea typeface="+mn-ea"/>
                <a:cs typeface="+mn-cs"/>
              </a:rPr>
              <a:t>vào</a:t>
            </a:r>
            <a:r>
              <a:rPr lang="en-US" sz="3200" kern="1200" dirty="0">
                <a:solidFill>
                  <a:prstClr val="white"/>
                </a:solidFill>
                <a:latin typeface="UTM Avo" panose="02040603050506020204" pitchFamily="18" charset="0"/>
                <a:ea typeface="+mn-ea"/>
                <a:cs typeface="+mn-cs"/>
              </a:rPr>
              <a:t> </a:t>
            </a:r>
            <a:r>
              <a:rPr lang="en-US" sz="3200" kern="1200" dirty="0" err="1">
                <a:solidFill>
                  <a:prstClr val="white"/>
                </a:solidFill>
                <a:latin typeface="UTM Avo" panose="02040603050506020204" pitchFamily="18" charset="0"/>
                <a:ea typeface="+mn-ea"/>
                <a:cs typeface="+mn-cs"/>
              </a:rPr>
              <a:t>đây</a:t>
            </a:r>
            <a:endParaRPr lang="en-US" sz="3200" kern="1200" dirty="0">
              <a:solidFill>
                <a:prstClr val="white"/>
              </a:solidFill>
              <a:latin typeface="UTM Avo" panose="02040603050506020204" pitchFamily="18" charset="0"/>
              <a:ea typeface="+mn-ea"/>
              <a:cs typeface="+mn-cs"/>
            </a:endParaRPr>
          </a:p>
        </p:txBody>
      </p:sp>
      <p:grpSp>
        <p:nvGrpSpPr>
          <p:cNvPr id="7" name="Group 6">
            <a:extLst>
              <a:ext uri="{FF2B5EF4-FFF2-40B4-BE49-F238E27FC236}">
                <a16:creationId xmlns:a16="http://schemas.microsoft.com/office/drawing/2014/main" id="{6D4396F4-C496-C08E-21EA-785107231E6B}"/>
              </a:ext>
            </a:extLst>
          </p:cNvPr>
          <p:cNvGrpSpPr/>
          <p:nvPr/>
        </p:nvGrpSpPr>
        <p:grpSpPr>
          <a:xfrm>
            <a:off x="0" y="-39227"/>
            <a:ext cx="1032934" cy="1117600"/>
            <a:chOff x="4023137" y="0"/>
            <a:chExt cx="1032934" cy="1117600"/>
          </a:xfrm>
        </p:grpSpPr>
        <p:sp>
          <p:nvSpPr>
            <p:cNvPr id="8" name="Rectangle 7">
              <a:extLst>
                <a:ext uri="{FF2B5EF4-FFF2-40B4-BE49-F238E27FC236}">
                  <a16:creationId xmlns:a16="http://schemas.microsoft.com/office/drawing/2014/main" id="{F53D5747-90F0-8A66-8379-61C3FD24036C}"/>
                </a:ext>
              </a:extLst>
            </p:cNvPr>
            <p:cNvSpPr/>
            <p:nvPr/>
          </p:nvSpPr>
          <p:spPr>
            <a:xfrm>
              <a:off x="4023137" y="0"/>
              <a:ext cx="1032934" cy="1117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26A48E6-A72F-66C8-681B-4E60278621C3}"/>
                </a:ext>
              </a:extLst>
            </p:cNvPr>
            <p:cNvPicPr>
              <a:picLocks noChangeAspect="1"/>
            </p:cNvPicPr>
            <p:nvPr/>
          </p:nvPicPr>
          <p:blipFill>
            <a:blip r:embed="rId11"/>
            <a:stretch>
              <a:fillRect/>
            </a:stretch>
          </p:blipFill>
          <p:spPr>
            <a:xfrm>
              <a:off x="4038472" y="0"/>
              <a:ext cx="1002264" cy="1117600"/>
            </a:xfrm>
            <a:prstGeom prst="rect">
              <a:avLst/>
            </a:prstGeom>
          </p:spPr>
        </p:pic>
      </p:grpSp>
    </p:spTree>
    <p:extLst>
      <p:ext uri="{BB962C8B-B14F-4D97-AF65-F5344CB8AC3E}">
        <p14:creationId xmlns:p14="http://schemas.microsoft.com/office/powerpoint/2010/main" val="1968895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Google Shape;4635;p71">
            <a:extLst>
              <a:ext uri="{FF2B5EF4-FFF2-40B4-BE49-F238E27FC236}">
                <a16:creationId xmlns:a16="http://schemas.microsoft.com/office/drawing/2014/main" id="{AA211625-902C-A4C0-F68F-55BF0DACC16F}"/>
              </a:ext>
            </a:extLst>
          </p:cNvPr>
          <p:cNvSpPr txBox="1">
            <a:spLocks/>
          </p:cNvSpPr>
          <p:nvPr/>
        </p:nvSpPr>
        <p:spPr>
          <a:xfrm>
            <a:off x="1166603" y="2054764"/>
            <a:ext cx="9090407" cy="1568097"/>
          </a:xfrm>
          <a:prstGeom prst="roundRect">
            <a:avLst/>
          </a:prstGeom>
          <a:solidFill>
            <a:srgbClr val="FFF9E9">
              <a:lumMod val="90000"/>
            </a:srgbClr>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9pPr>
          </a:lstStyle>
          <a:p>
            <a:pPr marL="0" lvl="0" indent="0">
              <a:lnSpc>
                <a:spcPct val="150000"/>
              </a:lnSpc>
              <a:buClr>
                <a:srgbClr val="262034"/>
              </a:buClr>
              <a:buSzPts val="1100"/>
            </a:pPr>
            <a:r>
              <a:rPr lang="vi-VN" sz="2000" dirty="0">
                <a:solidFill>
                  <a:srgbClr val="C00000"/>
                </a:solidFill>
                <a:latin typeface="UTM Avo" panose="02040603050506020204" pitchFamily="18" charset="0"/>
              </a:rPr>
              <a:t>Em hãy nháy chuột phải vào một vị trí nào đó trên màn hình, sau đó nháy chuột vào một vị trí khác. Hãy nói cho bạn biết điều gì xảy ra mỗi khi làm như vậy.</a:t>
            </a:r>
          </a:p>
        </p:txBody>
      </p:sp>
      <p:sp>
        <p:nvSpPr>
          <p:cNvPr id="3" name="Oval 2">
            <a:extLst>
              <a:ext uri="{FF2B5EF4-FFF2-40B4-BE49-F238E27FC236}">
                <a16:creationId xmlns:a16="http://schemas.microsoft.com/office/drawing/2014/main" id="{E964DEA1-D17E-36B6-0257-A313EBA63A03}"/>
              </a:ext>
            </a:extLst>
          </p:cNvPr>
          <p:cNvSpPr/>
          <p:nvPr/>
        </p:nvSpPr>
        <p:spPr>
          <a:xfrm>
            <a:off x="466810" y="2643920"/>
            <a:ext cx="546335" cy="530409"/>
          </a:xfrm>
          <a:prstGeom prst="ellipse">
            <a:avLst/>
          </a:prstGeom>
          <a:solidFill>
            <a:schemeClr val="accent2"/>
          </a:solidFill>
          <a:ln w="38100" cap="flat" cmpd="sng" algn="ctr">
            <a:solidFill>
              <a:schemeClr val="tx1"/>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chemeClr val="tx1"/>
                </a:solidFill>
                <a:effectLst/>
                <a:uLnTx/>
                <a:uFillTx/>
                <a:latin typeface="UTM Avo" panose="02040603050506020204" pitchFamily="18" charset="0"/>
                <a:ea typeface="+mn-ea"/>
                <a:cs typeface="+mn-cs"/>
              </a:rPr>
              <a:t>?</a:t>
            </a:r>
          </a:p>
        </p:txBody>
      </p:sp>
      <p:sp>
        <p:nvSpPr>
          <p:cNvPr id="4" name="TextBox 3">
            <a:extLst>
              <a:ext uri="{FF2B5EF4-FFF2-40B4-BE49-F238E27FC236}">
                <a16:creationId xmlns:a16="http://schemas.microsoft.com/office/drawing/2014/main" id="{300FE2C5-B23B-1C07-AADB-A9FD8EDA3F22}"/>
              </a:ext>
            </a:extLst>
          </p:cNvPr>
          <p:cNvSpPr txBox="1"/>
          <p:nvPr/>
        </p:nvSpPr>
        <p:spPr>
          <a:xfrm>
            <a:off x="1411607" y="3948875"/>
            <a:ext cx="7530262" cy="950325"/>
          </a:xfrm>
          <a:prstGeom prst="rect">
            <a:avLst/>
          </a:prstGeom>
          <a:noFill/>
        </p:spPr>
        <p:txBody>
          <a:bodyPr wrap="square">
            <a:spAutoFit/>
          </a:bodyPr>
          <a:lstStyle/>
          <a:p>
            <a:pPr>
              <a:lnSpc>
                <a:spcPct val="150000"/>
              </a:lnSpc>
              <a:buSzPts val="1100"/>
            </a:pPr>
            <a:r>
              <a:rPr lang="en-US" sz="2000">
                <a:solidFill>
                  <a:srgbClr val="4D447F">
                    <a:lumMod val="50000"/>
                  </a:srgbClr>
                </a:solidFill>
                <a:latin typeface="UTM Avo" panose="02040603050506020204" pitchFamily="18" charset="0"/>
              </a:rPr>
              <a:t>Mỗi khi nháy chuột phải vào vị trí nào đó trên màn hình, một bảng chọn sẽ tự động xuất hiện.</a:t>
            </a:r>
            <a:endParaRPr lang="en-US" sz="2000" dirty="0">
              <a:solidFill>
                <a:srgbClr val="4D447F">
                  <a:lumMod val="50000"/>
                </a:srgbClr>
              </a:solidFill>
              <a:latin typeface="UTM Avo" panose="02040603050506020204" pitchFamily="18" charset="0"/>
            </a:endParaRPr>
          </a:p>
        </p:txBody>
      </p:sp>
      <p:pic>
        <p:nvPicPr>
          <p:cNvPr id="5" name="Picture 2" descr="Arrow down ">
            <a:extLst>
              <a:ext uri="{FF2B5EF4-FFF2-40B4-BE49-F238E27FC236}">
                <a16:creationId xmlns:a16="http://schemas.microsoft.com/office/drawing/2014/main" id="{87201DE6-FC5B-2835-086E-9073B9527A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120695" y="4022110"/>
            <a:ext cx="1119142" cy="97267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barn(inVertical)">
                                      <p:cBhvr>
                                        <p:cTn id="7" dur="500"/>
                                        <p:tgtEl>
                                          <p:spTgt spid="2">
                                            <p:bg/>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barn(inVertical)">
                                      <p:cBhvr>
                                        <p:cTn id="10" dur="500"/>
                                        <p:tgtEl>
                                          <p:spTgt spid="2">
                                            <p:txEl>
                                              <p:pRg st="0" end="0"/>
                                            </p:txEl>
                                          </p:spTgt>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par>
                                <p:cTn id="20" presetID="2" presetClass="entr" presetSubtype="4"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P spid="3" grpId="0" animBg="1"/>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36066" y="281531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702637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635;p71">
            <a:extLst>
              <a:ext uri="{FF2B5EF4-FFF2-40B4-BE49-F238E27FC236}">
                <a16:creationId xmlns:a16="http://schemas.microsoft.com/office/drawing/2014/main" id="{6CF778CB-1C97-F982-F050-C54A8F76F0B0}"/>
              </a:ext>
            </a:extLst>
          </p:cNvPr>
          <p:cNvSpPr txBox="1">
            <a:spLocks/>
          </p:cNvSpPr>
          <p:nvPr/>
        </p:nvSpPr>
        <p:spPr>
          <a:xfrm>
            <a:off x="1239337" y="1719990"/>
            <a:ext cx="7528743" cy="65214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9pPr>
          </a:lstStyle>
          <a:p>
            <a:pPr marL="0" marR="0" lvl="0" indent="0" algn="l" defTabSz="914400" rtl="0" eaLnBrk="1" fontAlgn="auto" latinLnBrk="0" hangingPunct="1">
              <a:lnSpc>
                <a:spcPct val="150000"/>
              </a:lnSpc>
              <a:spcBef>
                <a:spcPts val="0"/>
              </a:spcBef>
              <a:spcAft>
                <a:spcPts val="0"/>
              </a:spcAft>
              <a:buClr>
                <a:srgbClr val="262034"/>
              </a:buClr>
              <a:buSzPts val="1100"/>
              <a:buFont typeface="Assistant"/>
              <a:buNone/>
              <a:tabLst/>
              <a:defRPr/>
            </a:pP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sym typeface="Assistant"/>
              </a:rPr>
              <a:t>Thực</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sym typeface="Assistant"/>
              </a:rPr>
              <a:t>hiện</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sym typeface="Assistant"/>
              </a:rPr>
              <a:t>các</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sym typeface="Assistant"/>
              </a:rPr>
              <a:t>thao</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sym typeface="Assistant"/>
              </a:rPr>
              <a:t>tác</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sym typeface="Assistant"/>
              </a:rPr>
              <a:t>với</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sym typeface="Assistant"/>
              </a:rPr>
              <a:t>chuột</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sym typeface="Assistant"/>
              </a:rPr>
              <a:t>trên</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sym typeface="Assistant"/>
              </a:rPr>
              <a:t>màn</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sym typeface="Assistant"/>
              </a:rPr>
              <a:t>hình</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sym typeface="Assistant"/>
              </a:rPr>
              <a:t>máy</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sym typeface="Assistant"/>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sym typeface="Assistant"/>
              </a:rPr>
              <a:t>tính</a:t>
            </a:r>
            <a:endParaRPr kumimoji="0" lang="en-US" sz="2000" b="0" i="0" u="none" strike="noStrike" kern="0" cap="none" spc="0" normalizeH="0" baseline="0" noProof="0" dirty="0">
              <a:ln>
                <a:noFill/>
              </a:ln>
              <a:solidFill>
                <a:srgbClr val="C00000"/>
              </a:solidFill>
              <a:effectLst/>
              <a:uLnTx/>
              <a:uFillTx/>
              <a:latin typeface="UTM Avo" panose="02040603050506020204" pitchFamily="18" charset="0"/>
              <a:sym typeface="Assistant"/>
            </a:endParaRPr>
          </a:p>
        </p:txBody>
      </p:sp>
      <p:sp>
        <p:nvSpPr>
          <p:cNvPr id="3" name="Oval 2">
            <a:extLst>
              <a:ext uri="{FF2B5EF4-FFF2-40B4-BE49-F238E27FC236}">
                <a16:creationId xmlns:a16="http://schemas.microsoft.com/office/drawing/2014/main" id="{2BBBAECC-90B3-C328-BEA9-D6F7B6B896F3}"/>
              </a:ext>
            </a:extLst>
          </p:cNvPr>
          <p:cNvSpPr/>
          <p:nvPr/>
        </p:nvSpPr>
        <p:spPr>
          <a:xfrm>
            <a:off x="615640" y="1776096"/>
            <a:ext cx="552577" cy="539938"/>
          </a:xfrm>
          <a:prstGeom prst="ellipse">
            <a:avLst/>
          </a:prstGeom>
          <a:solidFill>
            <a:schemeClr val="accent2"/>
          </a:solidFill>
          <a:ln w="38100" cap="flat" cmpd="sng" algn="ctr">
            <a:solidFill>
              <a:schemeClr val="tx1"/>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a:t>
            </a:r>
          </a:p>
        </p:txBody>
      </p:sp>
      <p:sp>
        <p:nvSpPr>
          <p:cNvPr id="4" name="TextBox 3">
            <a:extLst>
              <a:ext uri="{FF2B5EF4-FFF2-40B4-BE49-F238E27FC236}">
                <a16:creationId xmlns:a16="http://schemas.microsoft.com/office/drawing/2014/main" id="{5DD16DC5-3659-3BF5-F744-7F41F0C810CC}"/>
              </a:ext>
            </a:extLst>
          </p:cNvPr>
          <p:cNvSpPr txBox="1"/>
          <p:nvPr/>
        </p:nvSpPr>
        <p:spPr>
          <a:xfrm>
            <a:off x="840018" y="2563989"/>
            <a:ext cx="8181753" cy="3258649"/>
          </a:xfrm>
          <a:prstGeom prst="rect">
            <a:avLst/>
          </a:prstGeom>
          <a:noFill/>
        </p:spPr>
        <p:txBody>
          <a:bodyPr wrap="square">
            <a:spAutoFit/>
          </a:bodyPr>
          <a:lstStyle/>
          <a:p>
            <a:pPr marL="342900" lvl="0" indent="-342900">
              <a:lnSpc>
                <a:spcPct val="150000"/>
              </a:lnSpc>
              <a:buClrTx/>
              <a:buSzPts val="1100"/>
              <a:buFont typeface="Wingdings" panose="05000000000000000000" pitchFamily="2" charset="2"/>
              <a:buChar char="q"/>
              <a:defRPr/>
            </a:pPr>
            <a:r>
              <a:rPr lang="vi-VN" sz="2000" dirty="0">
                <a:solidFill>
                  <a:srgbClr val="4D447F">
                    <a:lumMod val="50000"/>
                  </a:srgbClr>
                </a:solidFill>
                <a:latin typeface="UTM Avo" panose="02040603050506020204" pitchFamily="18" charset="0"/>
              </a:rPr>
              <a:t>Sử dụng thao tác nháy chuột để chọn biểu tượng This PC.</a:t>
            </a:r>
          </a:p>
          <a:p>
            <a:pPr marL="342900" lvl="0" indent="-342900">
              <a:lnSpc>
                <a:spcPct val="150000"/>
              </a:lnSpc>
              <a:buClrTx/>
              <a:buSzPts val="1100"/>
              <a:buFont typeface="Wingdings" panose="05000000000000000000" pitchFamily="2" charset="2"/>
              <a:buChar char="q"/>
              <a:defRPr/>
            </a:pPr>
            <a:r>
              <a:rPr lang="vi-VN" sz="2000" dirty="0">
                <a:solidFill>
                  <a:srgbClr val="4D447F">
                    <a:lumMod val="50000"/>
                  </a:srgbClr>
                </a:solidFill>
                <a:latin typeface="UTM Avo" panose="02040603050506020204" pitchFamily="18" charset="0"/>
              </a:rPr>
              <a:t>Nháy chuột vào một vị trí khác để không chọn biểu tượng đó nữa. </a:t>
            </a:r>
          </a:p>
          <a:p>
            <a:pPr marL="342900" lvl="0" indent="-342900">
              <a:lnSpc>
                <a:spcPct val="150000"/>
              </a:lnSpc>
              <a:buClrTx/>
              <a:buSzPts val="1100"/>
              <a:buFont typeface="Wingdings" panose="05000000000000000000" pitchFamily="2" charset="2"/>
              <a:buChar char="q"/>
              <a:defRPr/>
            </a:pPr>
            <a:r>
              <a:rPr lang="vi-VN" sz="2000" dirty="0">
                <a:solidFill>
                  <a:srgbClr val="4D447F">
                    <a:lumMod val="50000"/>
                  </a:srgbClr>
                </a:solidFill>
                <a:latin typeface="UTM Avo" panose="02040603050506020204" pitchFamily="18" charset="0"/>
              </a:rPr>
              <a:t>Nháy chuột chọn một biểu tượng rồi kéo thả chuột để di chuyển nó.</a:t>
            </a:r>
          </a:p>
          <a:p>
            <a:pPr marL="342900" lvl="0" indent="-342900">
              <a:lnSpc>
                <a:spcPct val="150000"/>
              </a:lnSpc>
              <a:buClrTx/>
              <a:buSzPts val="1100"/>
              <a:buFont typeface="Wingdings" panose="05000000000000000000" pitchFamily="2" charset="2"/>
              <a:buChar char="q"/>
              <a:defRPr/>
            </a:pPr>
            <a:r>
              <a:rPr lang="vi-VN" sz="2000">
                <a:solidFill>
                  <a:srgbClr val="4D447F">
                    <a:lumMod val="50000"/>
                  </a:srgbClr>
                </a:solidFill>
                <a:latin typeface="UTM Avo" panose="02040603050506020204" pitchFamily="18" charset="0"/>
              </a:rPr>
              <a:t>Kéo thả chuột để chọn một số biểu tượng phần mềm ở cạnh biểu tượng This PC.</a:t>
            </a:r>
            <a:endParaRPr lang="vi-VN" sz="2000" dirty="0">
              <a:solidFill>
                <a:srgbClr val="4D447F">
                  <a:lumMod val="50000"/>
                </a:srgbClr>
              </a:solidFill>
              <a:latin typeface="UTM Avo" panose="02040603050506020204" pitchFamily="18" charset="0"/>
            </a:endParaRPr>
          </a:p>
        </p:txBody>
      </p:sp>
    </p:spTree>
    <p:extLst>
      <p:ext uri="{BB962C8B-B14F-4D97-AF65-F5344CB8AC3E}">
        <p14:creationId xmlns:p14="http://schemas.microsoft.com/office/powerpoint/2010/main" val="224076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additive="base">
                                        <p:cTn id="1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 calcmode="lin" valueType="num">
                                      <p:cBhvr additive="base">
                                        <p:cTn id="2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 calcmode="lin" valueType="num">
                                      <p:cBhvr additive="base">
                                        <p:cTn id="2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additive="base">
                                        <p:cTn id="3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5" name="Rectangle: Rounded Corners 134">
            <a:extLst>
              <a:ext uri="{FF2B5EF4-FFF2-40B4-BE49-F238E27FC236}">
                <a16:creationId xmlns:a16="http://schemas.microsoft.com/office/drawing/2014/main" id="{6C020473-6EEC-920B-2622-1938664A05DD}"/>
              </a:ext>
            </a:extLst>
          </p:cNvPr>
          <p:cNvSpPr/>
          <p:nvPr/>
        </p:nvSpPr>
        <p:spPr>
          <a:xfrm>
            <a:off x="3617277" y="1184683"/>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2" name="Google Shape;2697;p46">
            <a:extLst>
              <a:ext uri="{FF2B5EF4-FFF2-40B4-BE49-F238E27FC236}">
                <a16:creationId xmlns:a16="http://schemas.microsoft.com/office/drawing/2014/main" id="{C1978A5C-386F-C5EA-7A90-30AE1FEB917C}"/>
              </a:ext>
            </a:extLst>
          </p:cNvPr>
          <p:cNvSpPr txBox="1">
            <a:spLocks/>
          </p:cNvSpPr>
          <p:nvPr/>
        </p:nvSpPr>
        <p:spPr>
          <a:xfrm>
            <a:off x="1831100" y="3102024"/>
            <a:ext cx="2210752" cy="41377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Assistant"/>
              <a:buNone/>
              <a:defRPr sz="2300" b="1" i="0" u="none" strike="noStrike" cap="none">
                <a:solidFill>
                  <a:schemeClr val="dk2"/>
                </a:solidFill>
                <a:latin typeface="Sansita Swashed"/>
                <a:ea typeface="Sansita Swashed"/>
                <a:cs typeface="Sansita Swashed"/>
                <a:sym typeface="Sansita Swashed"/>
              </a:defRPr>
            </a:lvl1pPr>
            <a:lvl2pPr marL="914400" marR="0" lvl="1"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9pPr>
          </a:lstStyle>
          <a:p>
            <a:pPr marL="0" marR="0" lvl="0" indent="0" algn="ctr" defTabSz="914400" rtl="0" eaLnBrk="1" fontAlgn="auto" latinLnBrk="0" hangingPunct="1">
              <a:lnSpc>
                <a:spcPct val="100000"/>
              </a:lnSpc>
              <a:spcBef>
                <a:spcPts val="0"/>
              </a:spcBef>
              <a:spcAft>
                <a:spcPts val="0"/>
              </a:spcAft>
              <a:buClr>
                <a:srgbClr val="262034"/>
              </a:buClr>
              <a:buSzPts val="1400"/>
              <a:buFont typeface="Assistant"/>
              <a:buNone/>
              <a:tabLst/>
              <a:defRPr/>
            </a:pPr>
            <a:r>
              <a:rPr kumimoji="0" lang="en-US" sz="2300" b="1" i="0" u="none" strike="noStrike" kern="0" cap="none" spc="0" normalizeH="0" baseline="0" noProof="0">
                <a:ln>
                  <a:noFill/>
                </a:ln>
                <a:solidFill>
                  <a:srgbClr val="4D447F"/>
                </a:solidFill>
                <a:effectLst/>
                <a:uLnTx/>
                <a:uFillTx/>
                <a:latin typeface="UTM Avo" panose="02040603050506020204" pitchFamily="18" charset="0"/>
                <a:sym typeface="Sansita Swashed"/>
              </a:rPr>
              <a:t>Nhiệm vụ 1</a:t>
            </a:r>
          </a:p>
        </p:txBody>
      </p:sp>
      <p:sp>
        <p:nvSpPr>
          <p:cNvPr id="3" name="Google Shape;2698;p46">
            <a:extLst>
              <a:ext uri="{FF2B5EF4-FFF2-40B4-BE49-F238E27FC236}">
                <a16:creationId xmlns:a16="http://schemas.microsoft.com/office/drawing/2014/main" id="{ADA18A94-0356-8006-AE8C-1208788103CB}"/>
              </a:ext>
            </a:extLst>
          </p:cNvPr>
          <p:cNvSpPr txBox="1">
            <a:spLocks/>
          </p:cNvSpPr>
          <p:nvPr/>
        </p:nvSpPr>
        <p:spPr>
          <a:xfrm>
            <a:off x="948859" y="3529465"/>
            <a:ext cx="3975233" cy="193212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9pPr>
          </a:lstStyle>
          <a:p>
            <a:pPr marL="342900" marR="0" lvl="0" indent="-342900" algn="ctr" defTabSz="914400" rtl="0" eaLnBrk="1" fontAlgn="auto" latinLnBrk="0" hangingPunct="1">
              <a:lnSpc>
                <a:spcPct val="150000"/>
              </a:lnSpc>
              <a:spcBef>
                <a:spcPts val="0"/>
              </a:spcBef>
              <a:spcAft>
                <a:spcPts val="0"/>
              </a:spcAft>
              <a:buClr>
                <a:srgbClr val="262034"/>
              </a:buClr>
              <a:buSzPts val="1400"/>
              <a:buFont typeface="Wingdings" panose="05000000000000000000" pitchFamily="2" charset="2"/>
              <a:buChar char="ü"/>
              <a:tabLst/>
              <a:defRPr/>
            </a:pPr>
            <a:r>
              <a:rPr kumimoji="0" lang="en-US" sz="2000" b="0" i="0" u="none" strike="noStrike" kern="0" cap="none" spc="0" normalizeH="0" baseline="0" noProof="0">
                <a:ln>
                  <a:noFill/>
                </a:ln>
                <a:solidFill>
                  <a:srgbClr val="262034"/>
                </a:solidFill>
                <a:effectLst/>
                <a:uLnTx/>
                <a:uFillTx/>
                <a:latin typeface="UTM Avo" panose="02040603050506020204" pitchFamily="18" charset="0"/>
                <a:sym typeface="Assistant"/>
              </a:rPr>
              <a:t>Ôn tập lại nội dung bài học ngày hôm nay.</a:t>
            </a:r>
          </a:p>
          <a:p>
            <a:pPr marL="342900" marR="0" lvl="0" indent="-342900" algn="ctr" defTabSz="914400" rtl="0" eaLnBrk="1" fontAlgn="auto" latinLnBrk="0" hangingPunct="1">
              <a:lnSpc>
                <a:spcPct val="150000"/>
              </a:lnSpc>
              <a:spcBef>
                <a:spcPts val="0"/>
              </a:spcBef>
              <a:spcAft>
                <a:spcPts val="0"/>
              </a:spcAft>
              <a:buClr>
                <a:srgbClr val="262034"/>
              </a:buClr>
              <a:buSzPts val="1400"/>
              <a:buFont typeface="Wingdings" panose="05000000000000000000" pitchFamily="2" charset="2"/>
              <a:buChar char="ü"/>
              <a:tabLst/>
              <a:defRPr/>
            </a:pPr>
            <a:r>
              <a:rPr kumimoji="0" lang="en-US" sz="2000" b="0" i="0" u="none" strike="noStrike" kern="0" cap="none" spc="0" normalizeH="0" baseline="0" noProof="0">
                <a:ln>
                  <a:noFill/>
                </a:ln>
                <a:solidFill>
                  <a:srgbClr val="262034"/>
                </a:solidFill>
                <a:effectLst/>
                <a:uLnTx/>
                <a:uFillTx/>
                <a:latin typeface="UTM Avo" panose="02040603050506020204" pitchFamily="18" charset="0"/>
                <a:sym typeface="Assistant"/>
              </a:rPr>
              <a:t>Thực hành lại các thao tác với chuột</a:t>
            </a:r>
          </a:p>
        </p:txBody>
      </p:sp>
      <p:sp>
        <p:nvSpPr>
          <p:cNvPr id="4" name="Google Shape;2699;p46">
            <a:extLst>
              <a:ext uri="{FF2B5EF4-FFF2-40B4-BE49-F238E27FC236}">
                <a16:creationId xmlns:a16="http://schemas.microsoft.com/office/drawing/2014/main" id="{376885C0-158B-3059-7D4A-DA7064D17D47}"/>
              </a:ext>
            </a:extLst>
          </p:cNvPr>
          <p:cNvSpPr txBox="1">
            <a:spLocks/>
          </p:cNvSpPr>
          <p:nvPr/>
        </p:nvSpPr>
        <p:spPr>
          <a:xfrm>
            <a:off x="6394973" y="3102024"/>
            <a:ext cx="2210752" cy="41377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Assistant"/>
              <a:buNone/>
              <a:defRPr sz="2300" b="1" i="0" u="none" strike="noStrike" cap="none">
                <a:solidFill>
                  <a:schemeClr val="dk2"/>
                </a:solidFill>
                <a:latin typeface="Sansita Swashed"/>
                <a:ea typeface="Sansita Swashed"/>
                <a:cs typeface="Sansita Swashed"/>
                <a:sym typeface="Sansita Swashed"/>
              </a:defRPr>
            </a:lvl1pPr>
            <a:lvl2pPr marL="914400" marR="0" lvl="1"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9pPr>
          </a:lstStyle>
          <a:p>
            <a:pPr marL="0" marR="0" lvl="0" indent="0" algn="ctr" defTabSz="914400" rtl="0" eaLnBrk="1" fontAlgn="auto" latinLnBrk="0" hangingPunct="1">
              <a:lnSpc>
                <a:spcPct val="100000"/>
              </a:lnSpc>
              <a:spcBef>
                <a:spcPts val="0"/>
              </a:spcBef>
              <a:spcAft>
                <a:spcPts val="0"/>
              </a:spcAft>
              <a:buClr>
                <a:srgbClr val="262034"/>
              </a:buClr>
              <a:buSzPts val="1400"/>
              <a:buFont typeface="Assistant"/>
              <a:buNone/>
              <a:tabLst/>
              <a:defRPr/>
            </a:pPr>
            <a:r>
              <a:rPr kumimoji="0" lang="en-US" sz="2300" b="1" i="0" u="none" strike="noStrike" kern="0" cap="none" spc="0" normalizeH="0" baseline="0" noProof="0">
                <a:ln>
                  <a:noFill/>
                </a:ln>
                <a:solidFill>
                  <a:srgbClr val="4D447F"/>
                </a:solidFill>
                <a:effectLst/>
                <a:uLnTx/>
                <a:uFillTx/>
                <a:latin typeface="UTM Avo" panose="02040603050506020204" pitchFamily="18" charset="0"/>
                <a:sym typeface="Sansita Swashed"/>
              </a:rPr>
              <a:t>Nhiệm vụ 2</a:t>
            </a:r>
          </a:p>
        </p:txBody>
      </p:sp>
      <p:pic>
        <p:nvPicPr>
          <p:cNvPr id="5" name="Picture 2" descr="School ">
            <a:extLst>
              <a:ext uri="{FF2B5EF4-FFF2-40B4-BE49-F238E27FC236}">
                <a16:creationId xmlns:a16="http://schemas.microsoft.com/office/drawing/2014/main" id="{74D33754-ABA6-6E3D-659A-21F8FEE9C3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4002" y="2557102"/>
            <a:ext cx="610799" cy="57270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School ">
            <a:extLst>
              <a:ext uri="{FF2B5EF4-FFF2-40B4-BE49-F238E27FC236}">
                <a16:creationId xmlns:a16="http://schemas.microsoft.com/office/drawing/2014/main" id="{3CC6DE6B-5F5D-82B5-5D28-CF6AB56E37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3475" y="2557102"/>
            <a:ext cx="666738" cy="625157"/>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2698;p46">
            <a:extLst>
              <a:ext uri="{FF2B5EF4-FFF2-40B4-BE49-F238E27FC236}">
                <a16:creationId xmlns:a16="http://schemas.microsoft.com/office/drawing/2014/main" id="{D08A40F2-D390-A2CC-05D7-8A538E9D6FB2}"/>
              </a:ext>
            </a:extLst>
          </p:cNvPr>
          <p:cNvSpPr txBox="1">
            <a:spLocks/>
          </p:cNvSpPr>
          <p:nvPr/>
        </p:nvSpPr>
        <p:spPr>
          <a:xfrm>
            <a:off x="5826994" y="3529465"/>
            <a:ext cx="3346710" cy="11254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9pPr>
          </a:lstStyle>
          <a:p>
            <a:pPr marL="342900" indent="-342900">
              <a:lnSpc>
                <a:spcPct val="150000"/>
              </a:lnSpc>
              <a:buClr>
                <a:srgbClr val="262034"/>
              </a:buClr>
              <a:buFont typeface="Wingdings" panose="05000000000000000000" pitchFamily="2" charset="2"/>
              <a:buChar char="ü"/>
            </a:pPr>
            <a:r>
              <a:rPr lang="en-US" sz="2000" dirty="0" err="1">
                <a:solidFill>
                  <a:srgbClr val="262034"/>
                </a:solidFill>
                <a:latin typeface="UTM Avo" panose="02040603050506020204" pitchFamily="18" charset="0"/>
              </a:rPr>
              <a:t>Đọc</a:t>
            </a:r>
            <a:r>
              <a:rPr lang="en-US" sz="2000" dirty="0">
                <a:solidFill>
                  <a:srgbClr val="262034"/>
                </a:solidFill>
                <a:latin typeface="UTM Avo" panose="02040603050506020204" pitchFamily="18" charset="0"/>
              </a:rPr>
              <a:t> </a:t>
            </a:r>
            <a:r>
              <a:rPr lang="en-US" sz="2000" dirty="0" err="1">
                <a:solidFill>
                  <a:srgbClr val="262034"/>
                </a:solidFill>
                <a:latin typeface="UTM Avo" panose="02040603050506020204" pitchFamily="18" charset="0"/>
              </a:rPr>
              <a:t>trước</a:t>
            </a:r>
            <a:r>
              <a:rPr lang="en-US" sz="2000" dirty="0">
                <a:solidFill>
                  <a:srgbClr val="262034"/>
                </a:solidFill>
                <a:latin typeface="UTM Avo" panose="02040603050506020204" pitchFamily="18" charset="0"/>
              </a:rPr>
              <a:t> </a:t>
            </a:r>
            <a:r>
              <a:rPr lang="en-US" sz="2000" dirty="0" err="1">
                <a:solidFill>
                  <a:srgbClr val="262034"/>
                </a:solidFill>
                <a:latin typeface="UTM Avo" panose="02040603050506020204" pitchFamily="18" charset="0"/>
              </a:rPr>
              <a:t>và</a:t>
            </a:r>
            <a:r>
              <a:rPr lang="en-US" sz="2000" dirty="0">
                <a:solidFill>
                  <a:srgbClr val="262034"/>
                </a:solidFill>
                <a:latin typeface="UTM Avo" panose="02040603050506020204" pitchFamily="18" charset="0"/>
              </a:rPr>
              <a:t> </a:t>
            </a:r>
            <a:r>
              <a:rPr lang="en-US" sz="2000" dirty="0" err="1">
                <a:solidFill>
                  <a:srgbClr val="262034"/>
                </a:solidFill>
                <a:latin typeface="UTM Avo" panose="02040603050506020204" pitchFamily="18" charset="0"/>
              </a:rPr>
              <a:t>chuẩn</a:t>
            </a:r>
            <a:r>
              <a:rPr lang="en-US" sz="2000" dirty="0">
                <a:solidFill>
                  <a:srgbClr val="262034"/>
                </a:solidFill>
                <a:latin typeface="UTM Avo" panose="02040603050506020204" pitchFamily="18" charset="0"/>
              </a:rPr>
              <a:t> </a:t>
            </a:r>
            <a:r>
              <a:rPr lang="en-US" sz="2000" dirty="0" err="1">
                <a:solidFill>
                  <a:srgbClr val="262034"/>
                </a:solidFill>
                <a:latin typeface="UTM Avo" panose="02040603050506020204" pitchFamily="18" charset="0"/>
              </a:rPr>
              <a:t>bị</a:t>
            </a:r>
            <a:r>
              <a:rPr lang="en-US" sz="2000" dirty="0">
                <a:solidFill>
                  <a:srgbClr val="262034"/>
                </a:solidFill>
                <a:latin typeface="UTM Avo" panose="02040603050506020204" pitchFamily="18" charset="0"/>
              </a:rPr>
              <a:t> </a:t>
            </a:r>
            <a:r>
              <a:rPr lang="en-US" sz="2000" dirty="0" err="1">
                <a:solidFill>
                  <a:srgbClr val="262034"/>
                </a:solidFill>
                <a:latin typeface="UTM Avo" panose="02040603050506020204" pitchFamily="18" charset="0"/>
              </a:rPr>
              <a:t>cho</a:t>
            </a:r>
            <a:r>
              <a:rPr lang="en-US" sz="2000" dirty="0">
                <a:solidFill>
                  <a:srgbClr val="262034"/>
                </a:solidFill>
                <a:latin typeface="UTM Avo" panose="02040603050506020204" pitchFamily="18" charset="0"/>
              </a:rPr>
              <a:t> </a:t>
            </a:r>
            <a:r>
              <a:rPr lang="en-US" sz="2000" dirty="0" err="1">
                <a:solidFill>
                  <a:srgbClr val="262034"/>
                </a:solidFill>
                <a:latin typeface="UTM Avo" panose="02040603050506020204" pitchFamily="18" charset="0"/>
              </a:rPr>
              <a:t>bài</a:t>
            </a:r>
            <a:r>
              <a:rPr lang="en-US" sz="2000" dirty="0">
                <a:solidFill>
                  <a:srgbClr val="262034"/>
                </a:solidFill>
                <a:latin typeface="UTM Avo" panose="02040603050506020204" pitchFamily="18" charset="0"/>
              </a:rPr>
              <a:t> </a:t>
            </a:r>
            <a:r>
              <a:rPr lang="en-US" sz="2000" dirty="0" err="1">
                <a:solidFill>
                  <a:srgbClr val="262034"/>
                </a:solidFill>
                <a:latin typeface="UTM Avo" panose="02040603050506020204" pitchFamily="18" charset="0"/>
              </a:rPr>
              <a:t>học</a:t>
            </a:r>
            <a:r>
              <a:rPr lang="en-US" sz="2000" dirty="0">
                <a:solidFill>
                  <a:srgbClr val="262034"/>
                </a:solidFill>
                <a:latin typeface="UTM Avo" panose="02040603050506020204" pitchFamily="18" charset="0"/>
              </a:rPr>
              <a:t> </a:t>
            </a:r>
            <a:r>
              <a:rPr lang="en-US" sz="2000" dirty="0" err="1">
                <a:solidFill>
                  <a:srgbClr val="262034"/>
                </a:solidFill>
                <a:latin typeface="UTM Avo" panose="02040603050506020204" pitchFamily="18" charset="0"/>
              </a:rPr>
              <a:t>mới</a:t>
            </a:r>
            <a:r>
              <a:rPr lang="en-US" sz="2000" dirty="0">
                <a:solidFill>
                  <a:srgbClr val="262034"/>
                </a:solidFill>
                <a:latin typeface="UTM Avo" panose="02040603050506020204" pitchFamily="18" charset="0"/>
              </a:rPr>
              <a:t>: </a:t>
            </a:r>
          </a:p>
          <a:p>
            <a:pPr marL="0" indent="0">
              <a:lnSpc>
                <a:spcPct val="150000"/>
              </a:lnSpc>
              <a:buClr>
                <a:srgbClr val="262034"/>
              </a:buClr>
            </a:pPr>
            <a:r>
              <a:rPr lang="en-US" sz="2000" b="1" dirty="0" err="1">
                <a:solidFill>
                  <a:srgbClr val="262034"/>
                </a:solidFill>
                <a:latin typeface="UTM Avo" panose="02040603050506020204" pitchFamily="18" charset="0"/>
              </a:rPr>
              <a:t>Bài</a:t>
            </a:r>
            <a:r>
              <a:rPr lang="en-US" sz="2000" b="1" dirty="0">
                <a:solidFill>
                  <a:srgbClr val="262034"/>
                </a:solidFill>
                <a:latin typeface="UTM Avo" panose="02040603050506020204" pitchFamily="18" charset="0"/>
              </a:rPr>
              <a:t> 4: </a:t>
            </a:r>
            <a:r>
              <a:rPr lang="en-US" sz="2000" dirty="0" err="1">
                <a:solidFill>
                  <a:srgbClr val="FF0000"/>
                </a:solidFill>
                <a:latin typeface="UTM Avo" panose="02040603050506020204" pitchFamily="18" charset="0"/>
              </a:rPr>
              <a:t>Em</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bắt</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đầu</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sử</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dụng</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máy</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tính</a:t>
            </a:r>
            <a:endParaRPr lang="en-US" sz="2000" dirty="0">
              <a:solidFill>
                <a:srgbClr val="FF0000"/>
              </a:solidFill>
              <a:latin typeface="UTM Avo" panose="02040603050506020204" pitchFamily="18" charset="0"/>
            </a:endParaRPr>
          </a:p>
        </p:txBody>
      </p:sp>
    </p:spTree>
    <p:extLst>
      <p:ext uri="{BB962C8B-B14F-4D97-AF65-F5344CB8AC3E}">
        <p14:creationId xmlns:p14="http://schemas.microsoft.com/office/powerpoint/2010/main" val="1475661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 calcmode="lin" valueType="num">
                                      <p:cBhvr additive="base">
                                        <p:cTn id="2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uiExpand="1" build="p"/>
      <p:bldP spid="4" grpId="0" build="p"/>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Chủ đề A1-Bài 2_1</Template>
  <TotalTime>99</TotalTime>
  <Words>874</Words>
  <Application>Microsoft Office PowerPoint</Application>
  <PresentationFormat>Widescreen</PresentationFormat>
  <Paragraphs>97</Paragraphs>
  <Slides>26</Slides>
  <Notes>22</Notes>
  <HiddenSlides>0</HiddenSlides>
  <MMClips>8</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26</vt:i4>
      </vt:variant>
    </vt:vector>
  </HeadingPairs>
  <TitlesOfParts>
    <vt:vector size="35" baseType="lpstr">
      <vt:lpstr>Arial</vt:lpstr>
      <vt:lpstr>Assistant</vt:lpstr>
      <vt:lpstr>Calibri</vt:lpstr>
      <vt:lpstr>Sansita Swashed</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Administrator</cp:lastModifiedBy>
  <cp:revision>13</cp:revision>
  <dcterms:created xsi:type="dcterms:W3CDTF">2023-06-07T09:54:59Z</dcterms:created>
  <dcterms:modified xsi:type="dcterms:W3CDTF">2023-08-21T04:05:25Z</dcterms:modified>
</cp:coreProperties>
</file>