
<file path=[Content_Types].xml><?xml version="1.0" encoding="utf-8"?>
<Types xmlns="http://schemas.openxmlformats.org/package/2006/content-types">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33"/>
  </p:notesMasterIdLst>
  <p:sldIdLst>
    <p:sldId id="256" r:id="rId4"/>
    <p:sldId id="257" r:id="rId5"/>
    <p:sldId id="258" r:id="rId6"/>
    <p:sldId id="259" r:id="rId7"/>
    <p:sldId id="338" r:id="rId8"/>
    <p:sldId id="340" r:id="rId9"/>
    <p:sldId id="339" r:id="rId10"/>
    <p:sldId id="341" r:id="rId11"/>
    <p:sldId id="342" r:id="rId12"/>
    <p:sldId id="343" r:id="rId13"/>
    <p:sldId id="344" r:id="rId14"/>
    <p:sldId id="351" r:id="rId15"/>
    <p:sldId id="261" r:id="rId16"/>
    <p:sldId id="263" r:id="rId17"/>
    <p:sldId id="357" r:id="rId18"/>
    <p:sldId id="268" r:id="rId19"/>
    <p:sldId id="358" r:id="rId20"/>
    <p:sldId id="270" r:id="rId21"/>
    <p:sldId id="287" r:id="rId22"/>
    <p:sldId id="274" r:id="rId23"/>
    <p:sldId id="359" r:id="rId24"/>
    <p:sldId id="288" r:id="rId25"/>
    <p:sldId id="276" r:id="rId26"/>
    <p:sldId id="269" r:id="rId27"/>
    <p:sldId id="336" r:id="rId28"/>
    <p:sldId id="356" r:id="rId29"/>
    <p:sldId id="271" r:id="rId30"/>
    <p:sldId id="267" r:id="rId31"/>
    <p:sldId id="360"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21"/>
    <a:srgbClr val="E756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90151437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5968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3670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615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2001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4662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3815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7289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2617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6269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066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7958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9585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8853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 click vào</a:t>
            </a:r>
            <a:r>
              <a:rPr lang="en-US" baseline="0"/>
              <a:t> khung đá</a:t>
            </a:r>
            <a:r>
              <a:rPr lang="vi-VN" sz="1100">
                <a:latin typeface="UTM Avo" panose="02040603050506020204" pitchFamily="18" charset="0"/>
                <a:ea typeface="Calibri" panose="020F0502020204030204" pitchFamily="34" charset="0"/>
                <a:cs typeface="Times New Roman" panose="02020603050405020304" pitchFamily="18" charset="0"/>
              </a:rPr>
              <a:t>p</a:t>
            </a:r>
            <a:r>
              <a:rPr lang="en-US" sz="1100">
                <a:latin typeface="UTM Avo" panose="02040603050506020204" pitchFamily="18" charset="0"/>
                <a:ea typeface="Calibri" panose="020F0502020204030204" pitchFamily="34" charset="0"/>
                <a:cs typeface="Times New Roman" panose="02020603050405020304" pitchFamily="18" charset="0"/>
              </a:rPr>
              <a:t> án</a:t>
            </a:r>
            <a:r>
              <a:rPr lang="en-US" sz="1100" baseline="0">
                <a:latin typeface="UTM Avo" panose="02040603050506020204" pitchFamily="18" charset="0"/>
                <a:ea typeface="Calibri" panose="020F0502020204030204" pitchFamily="34" charset="0"/>
                <a:cs typeface="Times New Roman" panose="02020603050405020304" pitchFamily="18" charset="0"/>
              </a:rPr>
              <a:t> để chọn đá</a:t>
            </a:r>
            <a:r>
              <a:rPr lang="vi-VN" sz="1100">
                <a:latin typeface="UTM Avo" panose="02040603050506020204" pitchFamily="18" charset="0"/>
                <a:ea typeface="Calibri" panose="020F0502020204030204" pitchFamily="34" charset="0"/>
                <a:cs typeface="Times New Roman" panose="02020603050405020304" pitchFamily="18" charset="0"/>
              </a:rPr>
              <a:t>p</a:t>
            </a:r>
            <a:r>
              <a:rPr lang="en-US" sz="1100">
                <a:latin typeface="UTM Avo" panose="02040603050506020204" pitchFamily="18" charset="0"/>
                <a:ea typeface="Calibri" panose="020F0502020204030204" pitchFamily="34" charset="0"/>
                <a:cs typeface="Times New Roman" panose="02020603050405020304" pitchFamily="18" charset="0"/>
              </a:rPr>
              <a:t> án</a:t>
            </a:r>
            <a:r>
              <a:rPr lang="en-US" sz="1100" baseline="0">
                <a:latin typeface="UTM Avo" panose="02040603050506020204" pitchFamily="18"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34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2688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98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 vào</a:t>
            </a:r>
            <a:r>
              <a:rPr lang="en-US" baseline="0"/>
              <a:t> khung đá</a:t>
            </a:r>
            <a:r>
              <a:rPr lang="vi-VN" sz="1100">
                <a:latin typeface="UTM Avo" panose="02040603050506020204" pitchFamily="18" charset="0"/>
                <a:ea typeface="Calibri" panose="020F0502020204030204" pitchFamily="34" charset="0"/>
                <a:cs typeface="Times New Roman" panose="02020603050405020304" pitchFamily="18" charset="0"/>
              </a:rPr>
              <a:t>p</a:t>
            </a:r>
            <a:r>
              <a:rPr lang="en-US" sz="1100">
                <a:latin typeface="UTM Avo" panose="02040603050506020204" pitchFamily="18" charset="0"/>
                <a:ea typeface="Calibri" panose="020F0502020204030204" pitchFamily="34" charset="0"/>
                <a:cs typeface="Times New Roman" panose="02020603050405020304" pitchFamily="18" charset="0"/>
              </a:rPr>
              <a:t> án</a:t>
            </a:r>
            <a:r>
              <a:rPr lang="en-US" sz="1100" baseline="0">
                <a:latin typeface="UTM Avo" panose="02040603050506020204" pitchFamily="18" charset="0"/>
                <a:ea typeface="Calibri" panose="020F0502020204030204" pitchFamily="34" charset="0"/>
                <a:cs typeface="Times New Roman" panose="02020603050405020304" pitchFamily="18" charset="0"/>
              </a:rPr>
              <a:t> để chọn đá</a:t>
            </a:r>
            <a:r>
              <a:rPr lang="vi-VN" sz="1100">
                <a:latin typeface="UTM Avo" panose="02040603050506020204" pitchFamily="18" charset="0"/>
                <a:ea typeface="Calibri" panose="020F0502020204030204" pitchFamily="34" charset="0"/>
                <a:cs typeface="Times New Roman" panose="02020603050405020304" pitchFamily="18" charset="0"/>
              </a:rPr>
              <a:t>p</a:t>
            </a:r>
            <a:r>
              <a:rPr lang="en-US" sz="1100">
                <a:latin typeface="UTM Avo" panose="02040603050506020204" pitchFamily="18" charset="0"/>
                <a:ea typeface="Calibri" panose="020F0502020204030204" pitchFamily="34" charset="0"/>
                <a:cs typeface="Times New Roman" panose="02020603050405020304" pitchFamily="18" charset="0"/>
              </a:rPr>
              <a:t> án</a:t>
            </a:r>
            <a:r>
              <a:rPr lang="en-US" sz="1100" baseline="0">
                <a:latin typeface="UTM Avo" panose="02040603050506020204" pitchFamily="18" charset="0"/>
                <a:ea typeface="Calibri" panose="020F0502020204030204" pitchFamily="34" charset="0"/>
                <a:cs typeface="Times New Roman" panose="02020603050405020304" pitchFamily="18" charset="0"/>
              </a:rPr>
              <a:t> </a:t>
            </a:r>
            <a:endParaRPr lang="en-US"/>
          </a:p>
          <a:p>
            <a:endParaRPr lang="en-US"/>
          </a:p>
        </p:txBody>
      </p:sp>
    </p:spTree>
    <p:extLst>
      <p:ext uri="{BB962C8B-B14F-4D97-AF65-F5344CB8AC3E}">
        <p14:creationId xmlns:p14="http://schemas.microsoft.com/office/powerpoint/2010/main" val="2749381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7186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717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 vào</a:t>
            </a:r>
            <a:r>
              <a:rPr lang="en-US" baseline="0"/>
              <a:t> khung đá</a:t>
            </a:r>
            <a:r>
              <a:rPr lang="vi-VN" sz="1100">
                <a:latin typeface="UTM Avo" panose="02040603050506020204" pitchFamily="18" charset="0"/>
                <a:ea typeface="Calibri" panose="020F0502020204030204" pitchFamily="34" charset="0"/>
                <a:cs typeface="Times New Roman" panose="02020603050405020304" pitchFamily="18" charset="0"/>
              </a:rPr>
              <a:t>p</a:t>
            </a:r>
            <a:r>
              <a:rPr lang="en-US" sz="1100">
                <a:latin typeface="UTM Avo" panose="02040603050506020204" pitchFamily="18" charset="0"/>
                <a:ea typeface="Calibri" panose="020F0502020204030204" pitchFamily="34" charset="0"/>
                <a:cs typeface="Times New Roman" panose="02020603050405020304" pitchFamily="18" charset="0"/>
              </a:rPr>
              <a:t> án</a:t>
            </a:r>
            <a:r>
              <a:rPr lang="en-US" sz="1100" baseline="0">
                <a:latin typeface="UTM Avo" panose="02040603050506020204" pitchFamily="18" charset="0"/>
                <a:ea typeface="Calibri" panose="020F0502020204030204" pitchFamily="34" charset="0"/>
                <a:cs typeface="Times New Roman" panose="02020603050405020304" pitchFamily="18" charset="0"/>
              </a:rPr>
              <a:t> để chọn đá</a:t>
            </a:r>
            <a:r>
              <a:rPr lang="vi-VN" sz="1100">
                <a:latin typeface="UTM Avo" panose="02040603050506020204" pitchFamily="18" charset="0"/>
                <a:ea typeface="Calibri" panose="020F0502020204030204" pitchFamily="34" charset="0"/>
                <a:cs typeface="Times New Roman" panose="02020603050405020304" pitchFamily="18" charset="0"/>
              </a:rPr>
              <a:t>p</a:t>
            </a:r>
            <a:r>
              <a:rPr lang="en-US" sz="1100">
                <a:latin typeface="UTM Avo" panose="02040603050506020204" pitchFamily="18" charset="0"/>
                <a:ea typeface="Calibri" panose="020F0502020204030204" pitchFamily="34" charset="0"/>
                <a:cs typeface="Times New Roman" panose="02020603050405020304" pitchFamily="18" charset="0"/>
              </a:rPr>
              <a:t> án</a:t>
            </a:r>
            <a:r>
              <a:rPr lang="en-US" sz="1100" baseline="0">
                <a:latin typeface="UTM Avo" panose="02040603050506020204" pitchFamily="18" charset="0"/>
                <a:ea typeface="Calibri" panose="020F0502020204030204" pitchFamily="34" charset="0"/>
                <a:cs typeface="Times New Roman" panose="02020603050405020304" pitchFamily="18" charset="0"/>
              </a:rPr>
              <a:t> </a:t>
            </a:r>
            <a:endParaRPr lang="en-US"/>
          </a:p>
          <a:p>
            <a:endParaRPr lang="en-US"/>
          </a:p>
        </p:txBody>
      </p:sp>
    </p:spTree>
    <p:extLst>
      <p:ext uri="{BB962C8B-B14F-4D97-AF65-F5344CB8AC3E}">
        <p14:creationId xmlns:p14="http://schemas.microsoft.com/office/powerpoint/2010/main" val="1304937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8515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8867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1660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4B5DA0A-A745-4ADB-9D01-C26C1A2242A9}"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677057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1270690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B5DA0A-A745-4ADB-9D01-C26C1A2242A9}"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4118699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B5DA0A-A745-4ADB-9D01-C26C1A2242A9}"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090043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B5DA0A-A745-4ADB-9D01-C26C1A2242A9}" type="datetimeFigureOut">
              <a:rPr lang="en-US" smtClean="0"/>
              <a:t>8/28/2023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8375047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B5DA0A-A745-4ADB-9D01-C26C1A2242A9}" type="datetimeFigureOut">
              <a:rPr lang="en-US" smtClean="0"/>
              <a:t>8/28/2023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351837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5DA0A-A745-4ADB-9D01-C26C1A2242A9}" type="datetimeFigureOut">
              <a:rPr lang="en-US" smtClean="0"/>
              <a:t>8/28/2023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1792712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B5DA0A-A745-4ADB-9D01-C26C1A2242A9}"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528099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B5DA0A-A745-4ADB-9D01-C26C1A2242A9}" type="datetimeFigureOut">
              <a:rPr lang="en-US" smtClean="0"/>
              <a:t>8/28/2023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6057283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12206999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8/28/2023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22045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705134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363028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977627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6089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32284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31032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081370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32399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20990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255614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50353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5DA0A-A745-4ADB-9D01-C26C1A2242A9}" type="datetimeFigureOut">
              <a:rPr lang="en-US" smtClean="0"/>
              <a:t>8/28/2023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9C446-C0D0-41F4-92EC-4EAB950F723D}" type="slidenum">
              <a:rPr lang="en-US" smtClean="0"/>
              <a:t>‹#›</a:t>
            </a:fld>
            <a:endParaRPr lang="en-US"/>
          </a:p>
        </p:txBody>
      </p:sp>
    </p:spTree>
    <p:extLst>
      <p:ext uri="{BB962C8B-B14F-4D97-AF65-F5344CB8AC3E}">
        <p14:creationId xmlns:p14="http://schemas.microsoft.com/office/powerpoint/2010/main" val="10984153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2234433"/>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1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15/"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2.xml"/><Relationship Id="rId7" Type="http://schemas.openxmlformats.org/officeDocument/2006/relationships/hyperlink" Target="https://youtu.be/-5Z0Y8YXNUY" TargetMode="Externa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4.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16/"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18.xml"/><Relationship Id="rId7" Type="http://schemas.openxmlformats.org/officeDocument/2006/relationships/image" Target="../media/image14.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6.jpg"/><Relationship Id="rId10" Type="http://schemas.openxmlformats.org/officeDocument/2006/relationships/image" Target="../media/image30.png"/><Relationship Id="rId4" Type="http://schemas.openxmlformats.org/officeDocument/2006/relationships/audio" Target="../media/audio1.wav"/><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6.png"/><Relationship Id="rId3" Type="http://schemas.openxmlformats.org/officeDocument/2006/relationships/slideLayout" Target="../slideLayouts/slideLayout18.xml"/><Relationship Id="rId7" Type="http://schemas.openxmlformats.org/officeDocument/2006/relationships/image" Target="../media/image32.jpg"/><Relationship Id="rId12" Type="http://schemas.openxmlformats.org/officeDocument/2006/relationships/slide" Target="slide16.xml"/><Relationship Id="rId17" Type="http://schemas.openxmlformats.org/officeDocument/2006/relationships/image" Target="../media/image31.png"/><Relationship Id="rId2" Type="http://schemas.openxmlformats.org/officeDocument/2006/relationships/audio" Target="../media/media4.mp3"/><Relationship Id="rId16" Type="http://schemas.openxmlformats.org/officeDocument/2006/relationships/image" Target="../media/image14.png"/><Relationship Id="rId1" Type="http://schemas.microsoft.com/office/2007/relationships/media" Target="../media/media4.mp3"/><Relationship Id="rId6" Type="http://schemas.openxmlformats.org/officeDocument/2006/relationships/audio" Target="../media/audio1.wav"/><Relationship Id="rId11" Type="http://schemas.openxmlformats.org/officeDocument/2006/relationships/image" Target="../media/image35.png"/><Relationship Id="rId5" Type="http://schemas.openxmlformats.org/officeDocument/2006/relationships/audio" Target="../media/audio2.wav"/><Relationship Id="rId15" Type="http://schemas.openxmlformats.org/officeDocument/2006/relationships/image" Target="../media/image37.png"/><Relationship Id="rId10" Type="http://schemas.openxmlformats.org/officeDocument/2006/relationships/slide" Target="slide17.xml"/><Relationship Id="rId4" Type="http://schemas.openxmlformats.org/officeDocument/2006/relationships/notesSlide" Target="../notesSlides/notesSlide14.xml"/><Relationship Id="rId9" Type="http://schemas.openxmlformats.org/officeDocument/2006/relationships/image" Target="../media/image34.png"/><Relationship Id="rId14"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image" Target="../media/image38.jpg"/><Relationship Id="rId13" Type="http://schemas.openxmlformats.org/officeDocument/2006/relationships/slide" Target="slide15.xml"/><Relationship Id="rId3" Type="http://schemas.microsoft.com/office/2007/relationships/media" Target="../media/media6.mp3"/><Relationship Id="rId7" Type="http://schemas.openxmlformats.org/officeDocument/2006/relationships/audio" Target="../media/audio1.wav"/><Relationship Id="rId12" Type="http://schemas.openxmlformats.org/officeDocument/2006/relationships/image" Target="../media/image14.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notesSlide" Target="../notesSlides/notesSlide15.xml"/><Relationship Id="rId11" Type="http://schemas.openxmlformats.org/officeDocument/2006/relationships/image" Target="../media/image41.png"/><Relationship Id="rId5" Type="http://schemas.openxmlformats.org/officeDocument/2006/relationships/slideLayout" Target="../slideLayouts/slideLayout18.xml"/><Relationship Id="rId15" Type="http://schemas.openxmlformats.org/officeDocument/2006/relationships/image" Target="../media/image31.png"/><Relationship Id="rId10" Type="http://schemas.openxmlformats.org/officeDocument/2006/relationships/image" Target="../media/image40.png"/><Relationship Id="rId4" Type="http://schemas.openxmlformats.org/officeDocument/2006/relationships/audio" Target="../media/media6.mp3"/><Relationship Id="rId9" Type="http://schemas.openxmlformats.org/officeDocument/2006/relationships/image" Target="../media/image39.png"/><Relationship Id="rId14" Type="http://schemas.openxmlformats.org/officeDocument/2006/relationships/image" Target="../media/image42.png"/></Relationships>
</file>

<file path=ppt/slides/_rels/slide17.xml.rels><?xml version="1.0" encoding="UTF-8" standalone="yes"?>
<Relationships xmlns="http://schemas.openxmlformats.org/package/2006/relationships"><Relationship Id="rId8" Type="http://schemas.openxmlformats.org/officeDocument/2006/relationships/image" Target="../media/image38.jpg"/><Relationship Id="rId13" Type="http://schemas.openxmlformats.org/officeDocument/2006/relationships/slide" Target="slide18.xml"/><Relationship Id="rId3" Type="http://schemas.microsoft.com/office/2007/relationships/media" Target="../media/media8.mp3"/><Relationship Id="rId7" Type="http://schemas.openxmlformats.org/officeDocument/2006/relationships/audio" Target="../media/audio1.wav"/><Relationship Id="rId12" Type="http://schemas.openxmlformats.org/officeDocument/2006/relationships/image" Target="../media/image14.png"/><Relationship Id="rId17" Type="http://schemas.openxmlformats.org/officeDocument/2006/relationships/image" Target="../media/image31.png"/><Relationship Id="rId2" Type="http://schemas.openxmlformats.org/officeDocument/2006/relationships/audio" Target="../media/media7.mp3"/><Relationship Id="rId16" Type="http://schemas.openxmlformats.org/officeDocument/2006/relationships/image" Target="../media/image37.png"/><Relationship Id="rId1" Type="http://schemas.microsoft.com/office/2007/relationships/media" Target="../media/media7.mp3"/><Relationship Id="rId6" Type="http://schemas.openxmlformats.org/officeDocument/2006/relationships/notesSlide" Target="../notesSlides/notesSlide16.xml"/><Relationship Id="rId11" Type="http://schemas.openxmlformats.org/officeDocument/2006/relationships/image" Target="../media/image45.png"/><Relationship Id="rId5" Type="http://schemas.openxmlformats.org/officeDocument/2006/relationships/slideLayout" Target="../slideLayouts/slideLayout18.xml"/><Relationship Id="rId15" Type="http://schemas.openxmlformats.org/officeDocument/2006/relationships/image" Target="../media/image47.png"/><Relationship Id="rId10" Type="http://schemas.openxmlformats.org/officeDocument/2006/relationships/image" Target="../media/image44.png"/><Relationship Id="rId4" Type="http://schemas.openxmlformats.org/officeDocument/2006/relationships/audio" Target="../media/media8.mp3"/><Relationship Id="rId9" Type="http://schemas.openxmlformats.org/officeDocument/2006/relationships/image" Target="../media/image43.png"/><Relationship Id="rId14"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slide" Target="slide20.xml"/><Relationship Id="rId13" Type="http://schemas.microsoft.com/office/2007/relationships/hdphoto" Target="../media/hdphoto2.wdp"/><Relationship Id="rId3" Type="http://schemas.openxmlformats.org/officeDocument/2006/relationships/audio" Target="../media/audio2.wav"/><Relationship Id="rId7" Type="http://schemas.openxmlformats.org/officeDocument/2006/relationships/image" Target="../media/image34.png"/><Relationship Id="rId12"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33.png"/><Relationship Id="rId11" Type="http://schemas.openxmlformats.org/officeDocument/2006/relationships/slide" Target="slide19.xml"/><Relationship Id="rId5" Type="http://schemas.openxmlformats.org/officeDocument/2006/relationships/image" Target="../media/image32.jpg"/><Relationship Id="rId10" Type="http://schemas.openxmlformats.org/officeDocument/2006/relationships/image" Target="../media/image36.png"/><Relationship Id="rId4" Type="http://schemas.openxmlformats.org/officeDocument/2006/relationships/audio" Target="../media/audio1.wav"/><Relationship Id="rId9" Type="http://schemas.openxmlformats.org/officeDocument/2006/relationships/image" Target="../media/image48.png"/><Relationship Id="rId1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38.jpg"/><Relationship Id="rId13" Type="http://schemas.openxmlformats.org/officeDocument/2006/relationships/slide" Target="slide18.xml"/><Relationship Id="rId3" Type="http://schemas.microsoft.com/office/2007/relationships/media" Target="../media/media6.mp3"/><Relationship Id="rId7" Type="http://schemas.openxmlformats.org/officeDocument/2006/relationships/audio" Target="../media/audio1.wav"/><Relationship Id="rId12" Type="http://schemas.openxmlformats.org/officeDocument/2006/relationships/image" Target="../media/image14.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notesSlide" Target="../notesSlides/notesSlide18.xml"/><Relationship Id="rId11" Type="http://schemas.openxmlformats.org/officeDocument/2006/relationships/image" Target="../media/image41.png"/><Relationship Id="rId5" Type="http://schemas.openxmlformats.org/officeDocument/2006/relationships/slideLayout" Target="../slideLayouts/slideLayout18.xml"/><Relationship Id="rId15" Type="http://schemas.openxmlformats.org/officeDocument/2006/relationships/image" Target="../media/image31.png"/><Relationship Id="rId10" Type="http://schemas.openxmlformats.org/officeDocument/2006/relationships/image" Target="../media/image40.png"/><Relationship Id="rId4" Type="http://schemas.openxmlformats.org/officeDocument/2006/relationships/audio" Target="../media/media6.mp3"/><Relationship Id="rId9" Type="http://schemas.openxmlformats.org/officeDocument/2006/relationships/image" Target="../media/image39.png"/><Relationship Id="rId14" Type="http://schemas.openxmlformats.org/officeDocument/2006/relationships/image" Target="../media/image42.png"/></Relationships>
</file>

<file path=ppt/slides/_rels/slide20.xml.rels><?xml version="1.0" encoding="UTF-8" standalone="yes"?>
<Relationships xmlns="http://schemas.openxmlformats.org/package/2006/relationships"><Relationship Id="rId8" Type="http://schemas.openxmlformats.org/officeDocument/2006/relationships/image" Target="../media/image38.jpg"/><Relationship Id="rId13" Type="http://schemas.openxmlformats.org/officeDocument/2006/relationships/slide" Target="slide21.xml"/><Relationship Id="rId3" Type="http://schemas.microsoft.com/office/2007/relationships/media" Target="../media/media8.mp3"/><Relationship Id="rId7" Type="http://schemas.openxmlformats.org/officeDocument/2006/relationships/audio" Target="../media/audio1.wav"/><Relationship Id="rId12" Type="http://schemas.openxmlformats.org/officeDocument/2006/relationships/image" Target="../media/image14.png"/><Relationship Id="rId17" Type="http://schemas.openxmlformats.org/officeDocument/2006/relationships/image" Target="../media/image31.png"/><Relationship Id="rId2" Type="http://schemas.openxmlformats.org/officeDocument/2006/relationships/audio" Target="../media/media7.mp3"/><Relationship Id="rId16" Type="http://schemas.openxmlformats.org/officeDocument/2006/relationships/image" Target="../media/image37.png"/><Relationship Id="rId1" Type="http://schemas.microsoft.com/office/2007/relationships/media" Target="../media/media7.mp3"/><Relationship Id="rId6" Type="http://schemas.openxmlformats.org/officeDocument/2006/relationships/notesSlide" Target="../notesSlides/notesSlide19.xml"/><Relationship Id="rId11" Type="http://schemas.openxmlformats.org/officeDocument/2006/relationships/image" Target="../media/image45.png"/><Relationship Id="rId5" Type="http://schemas.openxmlformats.org/officeDocument/2006/relationships/slideLayout" Target="../slideLayouts/slideLayout18.xml"/><Relationship Id="rId15" Type="http://schemas.openxmlformats.org/officeDocument/2006/relationships/image" Target="../media/image47.png"/><Relationship Id="rId10" Type="http://schemas.openxmlformats.org/officeDocument/2006/relationships/image" Target="../media/image44.png"/><Relationship Id="rId4" Type="http://schemas.openxmlformats.org/officeDocument/2006/relationships/audio" Target="../media/media8.mp3"/><Relationship Id="rId9" Type="http://schemas.openxmlformats.org/officeDocument/2006/relationships/image" Target="../media/image43.png"/><Relationship Id="rId14" Type="http://schemas.openxmlformats.org/officeDocument/2006/relationships/image" Target="../media/image46.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1.png"/><Relationship Id="rId3" Type="http://schemas.openxmlformats.org/officeDocument/2006/relationships/audio" Target="../media/audio1.wav"/><Relationship Id="rId7" Type="http://schemas.openxmlformats.org/officeDocument/2006/relationships/slide" Target="slide22.xml"/><Relationship Id="rId12"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image" Target="../media/image34.png"/><Relationship Id="rId11"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image" Target="../media/image48.png"/><Relationship Id="rId4" Type="http://schemas.openxmlformats.org/officeDocument/2006/relationships/image" Target="../media/image32.jpg"/><Relationship Id="rId9" Type="http://schemas.openxmlformats.org/officeDocument/2006/relationships/slide" Target="slide23.xml"/></Relationships>
</file>

<file path=ppt/slides/_rels/slide22.xml.rels><?xml version="1.0" encoding="UTF-8" standalone="yes"?>
<Relationships xmlns="http://schemas.openxmlformats.org/package/2006/relationships"><Relationship Id="rId8" Type="http://schemas.openxmlformats.org/officeDocument/2006/relationships/image" Target="../media/image38.jpg"/><Relationship Id="rId13" Type="http://schemas.openxmlformats.org/officeDocument/2006/relationships/slide" Target="slide21.xml"/><Relationship Id="rId3" Type="http://schemas.microsoft.com/office/2007/relationships/media" Target="../media/media6.mp3"/><Relationship Id="rId7" Type="http://schemas.openxmlformats.org/officeDocument/2006/relationships/audio" Target="../media/audio1.wav"/><Relationship Id="rId12" Type="http://schemas.openxmlformats.org/officeDocument/2006/relationships/image" Target="../media/image14.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notesSlide" Target="../notesSlides/notesSlide21.xml"/><Relationship Id="rId11" Type="http://schemas.openxmlformats.org/officeDocument/2006/relationships/image" Target="../media/image41.png"/><Relationship Id="rId5" Type="http://schemas.openxmlformats.org/officeDocument/2006/relationships/slideLayout" Target="../slideLayouts/slideLayout18.xml"/><Relationship Id="rId15" Type="http://schemas.openxmlformats.org/officeDocument/2006/relationships/image" Target="../media/image31.png"/><Relationship Id="rId10" Type="http://schemas.openxmlformats.org/officeDocument/2006/relationships/image" Target="../media/image40.png"/><Relationship Id="rId4" Type="http://schemas.openxmlformats.org/officeDocument/2006/relationships/audio" Target="../media/media6.mp3"/><Relationship Id="rId9" Type="http://schemas.openxmlformats.org/officeDocument/2006/relationships/image" Target="../media/image39.png"/><Relationship Id="rId1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image" Target="../media/image38.jpg"/><Relationship Id="rId13" Type="http://schemas.openxmlformats.org/officeDocument/2006/relationships/image" Target="../media/image46.png"/><Relationship Id="rId3" Type="http://schemas.microsoft.com/office/2007/relationships/media" Target="../media/media8.mp3"/><Relationship Id="rId7" Type="http://schemas.openxmlformats.org/officeDocument/2006/relationships/audio" Target="../media/audio1.wav"/><Relationship Id="rId12" Type="http://schemas.openxmlformats.org/officeDocument/2006/relationships/image" Target="../media/image14.png"/><Relationship Id="rId2" Type="http://schemas.openxmlformats.org/officeDocument/2006/relationships/audio" Target="../media/media7.mp3"/><Relationship Id="rId16" Type="http://schemas.openxmlformats.org/officeDocument/2006/relationships/image" Target="../media/image31.png"/><Relationship Id="rId1" Type="http://schemas.microsoft.com/office/2007/relationships/media" Target="../media/media7.mp3"/><Relationship Id="rId6" Type="http://schemas.openxmlformats.org/officeDocument/2006/relationships/notesSlide" Target="../notesSlides/notesSlide22.xml"/><Relationship Id="rId11" Type="http://schemas.openxmlformats.org/officeDocument/2006/relationships/image" Target="../media/image45.png"/><Relationship Id="rId5" Type="http://schemas.openxmlformats.org/officeDocument/2006/relationships/slideLayout" Target="../slideLayouts/slideLayout18.xml"/><Relationship Id="rId15" Type="http://schemas.openxmlformats.org/officeDocument/2006/relationships/image" Target="../media/image37.png"/><Relationship Id="rId10" Type="http://schemas.openxmlformats.org/officeDocument/2006/relationships/image" Target="../media/image44.png"/><Relationship Id="rId4" Type="http://schemas.openxmlformats.org/officeDocument/2006/relationships/audio" Target="../media/media8.mp3"/><Relationship Id="rId9" Type="http://schemas.openxmlformats.org/officeDocument/2006/relationships/image" Target="../media/image43.png"/><Relationship Id="rId1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tin-hoc-3/1/129/16/" TargetMode="External"/><Relationship Id="rId2" Type="http://schemas.openxmlformats.org/officeDocument/2006/relationships/image" Target="../media/image4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4.xml"/><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A1</a:t>
            </a:r>
          </a:p>
          <a:p>
            <a:pPr algn="ctr">
              <a:lnSpc>
                <a:spcPct val="150000"/>
              </a:lnSpc>
              <a:buSzPts val="990"/>
              <a:buFont typeface="Arial"/>
              <a:buNone/>
            </a:pPr>
            <a:r>
              <a:rPr lang="en-US" b="1" dirty="0" err="1">
                <a:solidFill>
                  <a:srgbClr val="002060"/>
                </a:solidFill>
                <a:latin typeface="UTM Avo" panose="02040603050506020204" pitchFamily="18" charset="0"/>
              </a:rPr>
              <a:t>Khám</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phá</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máy</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tính</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1925763" y="3924767"/>
            <a:ext cx="8925709"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5: </a:t>
            </a:r>
            <a:r>
              <a:rPr lang="en-US" b="1" dirty="0" err="1">
                <a:solidFill>
                  <a:srgbClr val="FF0000"/>
                </a:solidFill>
                <a:latin typeface="UTM Avo" panose="02040603050506020204" pitchFamily="18" charset="0"/>
                <a:cs typeface="Arial" panose="020B0604020202020204" pitchFamily="34" charset="0"/>
              </a:rPr>
              <a:t>Bảo</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vệ</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sức</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khỏe</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khi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dùng</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máy</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tính</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63787" y="2712783"/>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6" name="TextBox 5">
            <a:extLst>
              <a:ext uri="{FF2B5EF4-FFF2-40B4-BE49-F238E27FC236}">
                <a16:creationId xmlns:a16="http://schemas.microsoft.com/office/drawing/2014/main" id="{A0260F32-A4B5-148F-E7A3-E0FD1DB228EC}"/>
              </a:ext>
            </a:extLst>
          </p:cNvPr>
          <p:cNvSpPr txBox="1"/>
          <p:nvPr/>
        </p:nvSpPr>
        <p:spPr>
          <a:xfrm>
            <a:off x="1768549" y="1840992"/>
            <a:ext cx="5606901" cy="1562201"/>
          </a:xfrm>
          <a:prstGeom prst="wedgeRoundRectCallout">
            <a:avLst>
              <a:gd name="adj1" fmla="val -50716"/>
              <a:gd name="adj2" fmla="val 81413"/>
              <a:gd name="adj3" fmla="val 16667"/>
            </a:avLst>
          </a:prstGeom>
          <a:solidFill>
            <a:srgbClr val="FFB864"/>
          </a:solid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Khi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dùng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máy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tính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nếu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em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nhìn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sát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vào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màn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hoặc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ngồi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quá</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lâu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thể</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gây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hại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cho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sức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khỏe</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như</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thế</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nào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7" name="Picture 2">
            <a:extLst>
              <a:ext uri="{FF2B5EF4-FFF2-40B4-BE49-F238E27FC236}">
                <a16:creationId xmlns:a16="http://schemas.microsoft.com/office/drawing/2014/main" id="{312AA316-F867-EC31-6F66-F57FC1EB661F}"/>
              </a:ext>
            </a:extLst>
          </p:cNvPr>
          <p:cNvPicPr>
            <a:picLocks noChangeAspect="1"/>
          </p:cNvPicPr>
          <p:nvPr/>
        </p:nvPicPr>
        <p:blipFill>
          <a:blip r:embed="rId4"/>
          <a:srcRect/>
          <a:stretch>
            <a:fillRect/>
          </a:stretch>
        </p:blipFill>
        <p:spPr>
          <a:xfrm>
            <a:off x="402440" y="3612251"/>
            <a:ext cx="2482999" cy="3245750"/>
          </a:xfrm>
          <a:prstGeom prst="rect">
            <a:avLst/>
          </a:prstGeom>
        </p:spPr>
      </p:pic>
      <p:pic>
        <p:nvPicPr>
          <p:cNvPr id="8" name="Picture 2" descr="Arrow right ">
            <a:extLst>
              <a:ext uri="{FF2B5EF4-FFF2-40B4-BE49-F238E27FC236}">
                <a16:creationId xmlns:a16="http://schemas.microsoft.com/office/drawing/2014/main" id="{B7876BCB-77B8-4231-8E65-EA0AF84ECE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760" y="4015926"/>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7957C945-C18E-231B-1B18-A74BC85C20DB}"/>
              </a:ext>
            </a:extLst>
          </p:cNvPr>
          <p:cNvSpPr txBox="1"/>
          <p:nvPr/>
        </p:nvSpPr>
        <p:spPr>
          <a:xfrm>
            <a:off x="4378960" y="4094887"/>
            <a:ext cx="4531360" cy="1420325"/>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Nhìn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sát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vào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màn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sẽ</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gây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mỏi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mắt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Nếu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nhìn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như</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vậy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nhiều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lần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thể</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gây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cận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thị</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1)">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63787" y="2712783"/>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Title 2">
            <a:extLst>
              <a:ext uri="{FF2B5EF4-FFF2-40B4-BE49-F238E27FC236}">
                <a16:creationId xmlns:a16="http://schemas.microsoft.com/office/drawing/2014/main" id="{957D3729-25BC-20B2-B5BA-940279B424FC}"/>
              </a:ext>
            </a:extLst>
          </p:cNvPr>
          <p:cNvSpPr txBox="1">
            <a:spLocks/>
          </p:cNvSpPr>
          <p:nvPr/>
        </p:nvSpPr>
        <p:spPr>
          <a:xfrm>
            <a:off x="798110" y="1726433"/>
            <a:ext cx="9737810" cy="70889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1pPr>
            <a:lvl2pPr marR="0" lvl="1"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2pPr>
            <a:lvl3pPr marR="0" lvl="2"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3pPr>
            <a:lvl4pPr marR="0" lvl="3"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4pPr>
            <a:lvl5pPr marR="0" lvl="4"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5pPr>
            <a:lvl6pPr marR="0" lvl="5"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6pPr>
            <a:lvl7pPr marR="0" lvl="6"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7pPr>
            <a:lvl8pPr marR="0" lvl="7"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8pPr>
            <a:lvl9pPr marR="0" lvl="8"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9pPr>
          </a:lstStyle>
          <a:p>
            <a:pPr lvl="0">
              <a:buClr>
                <a:srgbClr val="592149"/>
              </a:buClr>
            </a:pPr>
            <a:r>
              <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rPr>
              <a:t>1. C</a:t>
            </a:r>
            <a:r>
              <a:rPr lang="vi-VN" sz="2800" b="1" dirty="0">
                <a:solidFill>
                  <a:srgbClr val="000000"/>
                </a:solidFill>
                <a:latin typeface="UTM Avo" panose="02040603050506020204" pitchFamily="18" charset="0"/>
              </a:rPr>
              <a:t>ách ngồi đúng tư thế khi làm việc với máy tính</a:t>
            </a:r>
            <a:r>
              <a:rPr lang="en-US" sz="2800" b="1" dirty="0">
                <a:solidFill>
                  <a:srgbClr val="000000"/>
                </a:solidFill>
                <a:latin typeface="UTM Avo" panose="02040603050506020204" pitchFamily="18" charset="0"/>
              </a:rPr>
              <a:t>:</a:t>
            </a:r>
            <a:endPar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endParaRPr>
          </a:p>
        </p:txBody>
      </p:sp>
      <p:sp>
        <p:nvSpPr>
          <p:cNvPr id="12" name="TextBox 11">
            <a:extLst>
              <a:ext uri="{FF2B5EF4-FFF2-40B4-BE49-F238E27FC236}">
                <a16:creationId xmlns:a16="http://schemas.microsoft.com/office/drawing/2014/main" id="{3D3188DD-8E44-2531-5362-6CFC6DD480DE}"/>
              </a:ext>
            </a:extLst>
          </p:cNvPr>
          <p:cNvSpPr txBox="1"/>
          <p:nvPr/>
        </p:nvSpPr>
        <p:spPr>
          <a:xfrm>
            <a:off x="1490004" y="2335719"/>
            <a:ext cx="7918155" cy="950325"/>
          </a:xfrm>
          <a:prstGeom prst="rect">
            <a:avLst/>
          </a:prstGeom>
          <a:noFill/>
        </p:spPr>
        <p:txBody>
          <a:bodyPr wrap="square" rtlCol="0">
            <a:spAutoFit/>
          </a:bodyPr>
          <a:lstStyle/>
          <a:p>
            <a:pPr lvl="0">
              <a:lnSpc>
                <a:spcPct val="150000"/>
              </a:lnSpc>
              <a:buClrTx/>
            </a:pPr>
            <a:r>
              <a:rPr lang="vi-VN" sz="2000" i="1">
                <a:solidFill>
                  <a:sysClr val="windowText" lastClr="000000"/>
                </a:solidFill>
                <a:latin typeface="UTM Avo" panose="02040603050506020204" pitchFamily="18" charset="0"/>
              </a:rPr>
              <a:t>Hình nào thể hiện tư thế ngồi đúng khi làm việc với máy tính? Nếu em ngồi sai tư thế, sẽ có tác hại gì?</a:t>
            </a:r>
            <a:endParaRPr lang="vi-VN" sz="2000" i="1" dirty="0">
              <a:solidFill>
                <a:sysClr val="windowText" lastClr="000000"/>
              </a:solidFill>
              <a:latin typeface="UTM Avo" panose="02040603050506020204" pitchFamily="18" charset="0"/>
            </a:endParaRPr>
          </a:p>
        </p:txBody>
      </p:sp>
      <p:sp>
        <p:nvSpPr>
          <p:cNvPr id="13" name="Oval 12">
            <a:extLst>
              <a:ext uri="{FF2B5EF4-FFF2-40B4-BE49-F238E27FC236}">
                <a16:creationId xmlns:a16="http://schemas.microsoft.com/office/drawing/2014/main" id="{246A1C5E-992D-F568-393C-454CE2745119}"/>
              </a:ext>
            </a:extLst>
          </p:cNvPr>
          <p:cNvSpPr/>
          <p:nvPr/>
        </p:nvSpPr>
        <p:spPr>
          <a:xfrm>
            <a:off x="872076" y="2542222"/>
            <a:ext cx="543963" cy="537317"/>
          </a:xfrm>
          <a:prstGeom prst="ellipse">
            <a:avLst/>
          </a:prstGeom>
          <a:solidFill>
            <a:srgbClr val="F68121"/>
          </a:solidFill>
          <a:ln w="381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chemeClr val="tx1"/>
                </a:solidFill>
                <a:effectLst/>
                <a:uLnTx/>
                <a:uFillTx/>
                <a:latin typeface="UTM Avo" panose="02040603050506020204" pitchFamily="18" charset="0"/>
                <a:ea typeface="+mn-ea"/>
                <a:cs typeface="+mn-cs"/>
              </a:rPr>
              <a:t>?</a:t>
            </a:r>
          </a:p>
        </p:txBody>
      </p:sp>
      <p:pic>
        <p:nvPicPr>
          <p:cNvPr id="18" name="Picture 17">
            <a:extLst>
              <a:ext uri="{FF2B5EF4-FFF2-40B4-BE49-F238E27FC236}">
                <a16:creationId xmlns:a16="http://schemas.microsoft.com/office/drawing/2014/main" id="{D6942EC4-78EA-FB94-9F1B-49D370C47B5C}"/>
              </a:ext>
            </a:extLst>
          </p:cNvPr>
          <p:cNvPicPr>
            <a:picLocks noChangeAspect="1"/>
          </p:cNvPicPr>
          <p:nvPr/>
        </p:nvPicPr>
        <p:blipFill>
          <a:blip r:embed="rId4"/>
          <a:stretch>
            <a:fillRect/>
          </a:stretch>
        </p:blipFill>
        <p:spPr>
          <a:xfrm>
            <a:off x="1566336" y="3313861"/>
            <a:ext cx="3381229" cy="2216800"/>
          </a:xfrm>
          <a:prstGeom prst="rect">
            <a:avLst/>
          </a:prstGeom>
        </p:spPr>
      </p:pic>
      <p:pic>
        <p:nvPicPr>
          <p:cNvPr id="20" name="Picture 19">
            <a:extLst>
              <a:ext uri="{FF2B5EF4-FFF2-40B4-BE49-F238E27FC236}">
                <a16:creationId xmlns:a16="http://schemas.microsoft.com/office/drawing/2014/main" id="{01F33B3C-27DF-2EC9-8D00-A0814C8FDE40}"/>
              </a:ext>
            </a:extLst>
          </p:cNvPr>
          <p:cNvPicPr>
            <a:picLocks noChangeAspect="1"/>
          </p:cNvPicPr>
          <p:nvPr/>
        </p:nvPicPr>
        <p:blipFill>
          <a:blip r:embed="rId5"/>
          <a:stretch>
            <a:fillRect/>
          </a:stretch>
        </p:blipFill>
        <p:spPr>
          <a:xfrm>
            <a:off x="5196957" y="3313861"/>
            <a:ext cx="3474165" cy="2216800"/>
          </a:xfrm>
          <a:prstGeom prst="rect">
            <a:avLst/>
          </a:prstGeom>
        </p:spPr>
      </p:pic>
      <p:pic>
        <p:nvPicPr>
          <p:cNvPr id="21" name="Picture 2" descr="Checked ">
            <a:extLst>
              <a:ext uri="{FF2B5EF4-FFF2-40B4-BE49-F238E27FC236}">
                <a16:creationId xmlns:a16="http://schemas.microsoft.com/office/drawing/2014/main" id="{147BE4A2-5063-E13B-D280-10A30D8921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29423" y="4936538"/>
            <a:ext cx="594123" cy="59412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Close ">
            <a:extLst>
              <a:ext uri="{FF2B5EF4-FFF2-40B4-BE49-F238E27FC236}">
                <a16:creationId xmlns:a16="http://schemas.microsoft.com/office/drawing/2014/main" id="{75D18D2B-E2D0-02BE-C57E-6D0A9CA2E1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60210" y="4956304"/>
            <a:ext cx="664611" cy="66461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Arrow right ">
            <a:extLst>
              <a:ext uri="{FF2B5EF4-FFF2-40B4-BE49-F238E27FC236}">
                <a16:creationId xmlns:a16="http://schemas.microsoft.com/office/drawing/2014/main" id="{822FFA97-C722-746D-2F74-C362B493D9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654304">
            <a:off x="1929112" y="5404998"/>
            <a:ext cx="664611" cy="664611"/>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D20AB57-4351-3CAA-7C1C-9EAB17590192}"/>
              </a:ext>
            </a:extLst>
          </p:cNvPr>
          <p:cNvSpPr txBox="1"/>
          <p:nvPr/>
        </p:nvSpPr>
        <p:spPr>
          <a:xfrm>
            <a:off x="2709794" y="5691569"/>
            <a:ext cx="5713752" cy="49411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Gây</a:t>
            </a:r>
            <a:r>
              <a:rPr kumimoji="0" lang="en-US" sz="2000" b="1"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ra</a:t>
            </a:r>
            <a:r>
              <a:rPr kumimoji="0" lang="en-US" sz="2000" b="1"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các</a:t>
            </a:r>
            <a:r>
              <a:rPr kumimoji="0" lang="en-US" sz="2000" b="1"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vấn</a:t>
            </a:r>
            <a:r>
              <a:rPr kumimoji="0" lang="en-US" sz="2000" b="1"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đề</a:t>
            </a:r>
            <a:r>
              <a:rPr kumimoji="0" lang="en-US" sz="2000" b="1"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về</a:t>
            </a:r>
            <a:r>
              <a:rPr kumimoji="0" lang="en-US" sz="2000" b="1"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mắt</a:t>
            </a:r>
            <a:r>
              <a:rPr kumimoji="0" lang="en-US" sz="2000" b="1"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và</a:t>
            </a:r>
            <a:r>
              <a:rPr kumimoji="0" lang="en-US" sz="2000" b="1"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cột</a:t>
            </a:r>
            <a:r>
              <a:rPr kumimoji="0" lang="en-US" sz="2000" b="1"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u="none" strike="noStrike" kern="0" cap="none" spc="0" normalizeH="0" baseline="0" noProof="0" dirty="0" err="1">
                <a:ln>
                  <a:noFill/>
                </a:ln>
                <a:solidFill>
                  <a:srgbClr val="C00000"/>
                </a:solidFill>
                <a:effectLst/>
                <a:uLnTx/>
                <a:uFillTx/>
                <a:latin typeface="UTM Avo" panose="02040603050506020204" pitchFamily="18" charset="0"/>
              </a:rPr>
              <a:t>sống</a:t>
            </a:r>
            <a:endParaRPr kumimoji="0" lang="en-US" sz="2000" b="1" u="none" strike="noStrike" kern="0" cap="none" spc="0" normalizeH="0" baseline="0" noProof="0" dirty="0">
              <a:ln>
                <a:noFill/>
              </a:ln>
              <a:solidFill>
                <a:srgbClr val="C00000"/>
              </a:solidFill>
              <a:effectLst/>
              <a:uLnTx/>
              <a:uFillTx/>
              <a:latin typeface="UTM Avo" panose="02040603050506020204" pitchFamily="18" charset="0"/>
            </a:endParaRPr>
          </a:p>
        </p:txBody>
      </p:sp>
    </p:spTree>
    <p:extLst>
      <p:ext uri="{BB962C8B-B14F-4D97-AF65-F5344CB8AC3E}">
        <p14:creationId xmlns:p14="http://schemas.microsoft.com/office/powerpoint/2010/main" val="40326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par>
                                <p:cTn id="24" presetID="16" presetClass="entr" presetSubtype="21"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arn(inVertic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barn(inVertical)">
                                      <p:cBhvr>
                                        <p:cTn id="45" dur="500"/>
                                        <p:tgtEl>
                                          <p:spTgt spid="23"/>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barn(inVertical)">
                                      <p:cBhvr>
                                        <p:cTn id="4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10" name="Làm việc với máy tính đúng - Tin học 3 - Hoc10 (2)">
            <a:hlinkClick r:id="" action="ppaction://media"/>
            <a:extLst>
              <a:ext uri="{FF2B5EF4-FFF2-40B4-BE49-F238E27FC236}">
                <a16:creationId xmlns:a16="http://schemas.microsoft.com/office/drawing/2014/main" id="{9A669A0D-8318-494D-E5A4-C1894742AEA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273439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92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11" name="Carefree-KevinMacLeod-4820257">
            <a:hlinkClick r:id="" action="ppaction://media"/>
            <a:extLst>
              <a:ext uri="{FF2B5EF4-FFF2-40B4-BE49-F238E27FC236}">
                <a16:creationId xmlns:a16="http://schemas.microsoft.com/office/drawing/2014/main" id="{7CB9544D-4137-3BB2-F624-DD66246EBD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56213" y="5724734"/>
            <a:ext cx="609600" cy="609600"/>
          </a:xfrm>
          <a:prstGeom prst="rect">
            <a:avLst/>
          </a:prstGeom>
        </p:spPr>
      </p:pic>
      <p:sp>
        <p:nvSpPr>
          <p:cNvPr id="2" name="TextBox 1">
            <a:extLst>
              <a:ext uri="{FF2B5EF4-FFF2-40B4-BE49-F238E27FC236}">
                <a16:creationId xmlns:a16="http://schemas.microsoft.com/office/drawing/2014/main" id="{AC149CBC-65B4-313B-9902-B8032E348403}"/>
              </a:ext>
            </a:extLst>
          </p:cNvPr>
          <p:cNvSpPr txBox="1"/>
          <p:nvPr/>
        </p:nvSpPr>
        <p:spPr>
          <a:xfrm>
            <a:off x="842150" y="1736367"/>
            <a:ext cx="8441550" cy="3720314"/>
          </a:xfrm>
          <a:prstGeom prst="rect">
            <a:avLst/>
          </a:prstGeom>
          <a:noFill/>
        </p:spPr>
        <p:txBody>
          <a:bodyPr wrap="square" rtlCol="0">
            <a:spAutoFit/>
          </a:bodyPr>
          <a:lstStyle/>
          <a:p>
            <a:pPr>
              <a:lnSpc>
                <a:spcPct val="150000"/>
              </a:lnSpc>
            </a:pPr>
            <a:r>
              <a:rPr lang="vi-VN" sz="2000" b="1" dirty="0">
                <a:latin typeface="UTM Avo" panose="02040603050506020204" pitchFamily="18" charset="0"/>
                <a:ea typeface="Calibri" panose="020F0502020204030204" pitchFamily="34" charset="0"/>
                <a:cs typeface="Times New Roman" panose="02020603050405020304" pitchFamily="18" charset="0"/>
              </a:rPr>
              <a:t>Khi làm việc với máy tính, cần điều chỉnh tư thế ngồi:</a:t>
            </a:r>
          </a:p>
          <a:p>
            <a:pPr marL="342900" indent="-342900">
              <a:lnSpc>
                <a:spcPct val="150000"/>
              </a:lnSpc>
              <a:buFont typeface="Arial" panose="020B0604020202020204" pitchFamily="34" charset="0"/>
              <a:buChar char="•"/>
            </a:pPr>
            <a:r>
              <a:rPr lang="vi-VN" sz="2000" dirty="0">
                <a:latin typeface="UTM Avo" panose="02040603050506020204" pitchFamily="18" charset="0"/>
                <a:ea typeface="Calibri" panose="020F0502020204030204" pitchFamily="34" charset="0"/>
                <a:cs typeface="Times New Roman" panose="02020603050405020304" pitchFamily="18" charset="0"/>
              </a:rPr>
              <a:t>Lưng thẳng.</a:t>
            </a:r>
          </a:p>
          <a:p>
            <a:pPr marL="342900" indent="-342900">
              <a:lnSpc>
                <a:spcPct val="150000"/>
              </a:lnSpc>
              <a:buFont typeface="Arial" panose="020B0604020202020204" pitchFamily="34" charset="0"/>
              <a:buChar char="•"/>
            </a:pPr>
            <a:r>
              <a:rPr lang="vi-VN" sz="2000" dirty="0">
                <a:latin typeface="UTM Avo" panose="02040603050506020204" pitchFamily="18" charset="0"/>
                <a:ea typeface="Calibri" panose="020F0502020204030204" pitchFamily="34" charset="0"/>
                <a:cs typeface="Times New Roman" panose="02020603050405020304" pitchFamily="18" charset="0"/>
              </a:rPr>
              <a:t>Đặt bàn phím giữa mắt và màn hình.</a:t>
            </a:r>
          </a:p>
          <a:p>
            <a:pPr marL="342900" indent="-342900">
              <a:lnSpc>
                <a:spcPct val="150000"/>
              </a:lnSpc>
              <a:buFont typeface="Arial" panose="020B0604020202020204" pitchFamily="34" charset="0"/>
              <a:buChar char="•"/>
            </a:pPr>
            <a:r>
              <a:rPr lang="vi-VN" sz="2000" dirty="0">
                <a:latin typeface="UTM Avo" panose="02040603050506020204" pitchFamily="18" charset="0"/>
                <a:ea typeface="Calibri" panose="020F0502020204030204" pitchFamily="34" charset="0"/>
                <a:cs typeface="Times New Roman" panose="02020603050405020304" pitchFamily="18" charset="0"/>
              </a:rPr>
              <a:t>Hai bàn tay đặt nhẹ lên bàn phím, tay thả lỏng thoải mái.</a:t>
            </a:r>
          </a:p>
          <a:p>
            <a:pPr marL="342900" indent="-342900">
              <a:lnSpc>
                <a:spcPct val="150000"/>
              </a:lnSpc>
              <a:buFont typeface="Arial" panose="020B0604020202020204" pitchFamily="34" charset="0"/>
              <a:buChar char="•"/>
            </a:pPr>
            <a:r>
              <a:rPr lang="vi-VN" sz="2000" dirty="0">
                <a:latin typeface="UTM Avo" panose="02040603050506020204" pitchFamily="18" charset="0"/>
                <a:ea typeface="Calibri" panose="020F0502020204030204" pitchFamily="34" charset="0"/>
                <a:cs typeface="Times New Roman" panose="02020603050405020304" pitchFamily="18" charset="0"/>
              </a:rPr>
              <a:t>Mắt ngang tầm màn hình và nên giữ khoảng cách tới màn hình từ 50 cm đến 80 cm.</a:t>
            </a:r>
          </a:p>
          <a:p>
            <a:pPr marL="342900" indent="-342900">
              <a:lnSpc>
                <a:spcPct val="150000"/>
              </a:lnSpc>
              <a:buFont typeface="Arial" panose="020B0604020202020204" pitchFamily="34" charset="0"/>
              <a:buChar char="•"/>
            </a:pPr>
            <a:r>
              <a:rPr lang="vi-VN" sz="2000" dirty="0">
                <a:latin typeface="UTM Avo" panose="02040603050506020204" pitchFamily="18" charset="0"/>
                <a:ea typeface="Calibri" panose="020F0502020204030204" pitchFamily="34" charset="0"/>
                <a:cs typeface="Times New Roman" panose="02020603050405020304" pitchFamily="18" charset="0"/>
              </a:rPr>
              <a:t>Chỗ ngồi đủ ánh sáng, ánh sáng không hắt vào mắt hoặc màn hình làm việc của máy tính.</a:t>
            </a:r>
          </a:p>
        </p:txBody>
      </p:sp>
      <p:grpSp>
        <p:nvGrpSpPr>
          <p:cNvPr id="4" name="Group 3">
            <a:extLst>
              <a:ext uri="{FF2B5EF4-FFF2-40B4-BE49-F238E27FC236}">
                <a16:creationId xmlns:a16="http://schemas.microsoft.com/office/drawing/2014/main" id="{31B235BE-71F1-3CAF-4DC8-773BC641B1A0}"/>
              </a:ext>
            </a:extLst>
          </p:cNvPr>
          <p:cNvGrpSpPr/>
          <p:nvPr/>
        </p:nvGrpSpPr>
        <p:grpSpPr>
          <a:xfrm>
            <a:off x="10139714" y="703500"/>
            <a:ext cx="2052286" cy="2065733"/>
            <a:chOff x="6734456" y="1026165"/>
            <a:chExt cx="2052286" cy="1905000"/>
          </a:xfrm>
        </p:grpSpPr>
        <p:pic>
          <p:nvPicPr>
            <p:cNvPr id="5" name="Picture 4" descr="Youtube PNG Free Images with Transparent Background - (410 Free Downloads)">
              <a:hlinkClick r:id="rId7"/>
              <a:extLst>
                <a:ext uri="{FF2B5EF4-FFF2-40B4-BE49-F238E27FC236}">
                  <a16:creationId xmlns:a16="http://schemas.microsoft.com/office/drawing/2014/main" id="{40B7008B-C644-5999-4817-F0C037A411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87306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TextBox 3">
            <a:extLst>
              <a:ext uri="{FF2B5EF4-FFF2-40B4-BE49-F238E27FC236}">
                <a16:creationId xmlns:a16="http://schemas.microsoft.com/office/drawing/2014/main" id="{0428A90A-FC0D-73BD-D516-7BE0DC5B4AC3}"/>
              </a:ext>
            </a:extLst>
          </p:cNvPr>
          <p:cNvSpPr txBox="1"/>
          <p:nvPr/>
        </p:nvSpPr>
        <p:spPr>
          <a:xfrm>
            <a:off x="4975070" y="1917146"/>
            <a:ext cx="5197630" cy="2457532"/>
          </a:xfrm>
          <a:prstGeom prst="rect">
            <a:avLst/>
          </a:prstGeom>
          <a:noFill/>
        </p:spPr>
        <p:txBody>
          <a:bodyPr wrap="square" rtlCol="0">
            <a:spAutoFit/>
          </a:bodyPr>
          <a:lstStyle/>
          <a:p>
            <a:pPr marL="342900" indent="-342900">
              <a:lnSpc>
                <a:spcPct val="200000"/>
              </a:lnSpc>
              <a:buFont typeface="Wingdings" panose="05000000000000000000" pitchFamily="2" charset="2"/>
              <a:buChar char="Ø"/>
            </a:pPr>
            <a:r>
              <a:rPr lang="en-US" sz="2000" dirty="0" err="1">
                <a:latin typeface="UTM Avo" panose="02040603050506020204" pitchFamily="18" charset="0"/>
                <a:ea typeface="Calibri" panose="020F0502020204030204" pitchFamily="34" charset="0"/>
                <a:cs typeface="Times New Roman" panose="02020603050405020304" pitchFamily="18" charset="0"/>
              </a:rPr>
              <a:t>Ngồi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lưng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không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thẳng</a:t>
            </a:r>
            <a:r>
              <a:rPr lang="en-US" sz="2000" dirty="0">
                <a:latin typeface="UTM Avo" panose="02040603050506020204" pitchFamily="18" charset="0"/>
                <a:ea typeface="Calibri" panose="020F0502020204030204" pitchFamily="34" charset="0"/>
                <a:cs typeface="Times New Roman" panose="02020603050405020304" pitchFamily="18" charset="0"/>
              </a:rPr>
              <a:t>.</a:t>
            </a:r>
          </a:p>
          <a:p>
            <a:pPr marL="342900" indent="-342900">
              <a:lnSpc>
                <a:spcPct val="200000"/>
              </a:lnSpc>
              <a:buFont typeface="Wingdings" panose="05000000000000000000" pitchFamily="2" charset="2"/>
              <a:buChar char="Ø"/>
            </a:pPr>
            <a:r>
              <a:rPr lang="en-US" sz="2000" dirty="0" err="1">
                <a:latin typeface="UTM Avo" panose="02040603050506020204" pitchFamily="18" charset="0"/>
                <a:ea typeface="Calibri" panose="020F0502020204030204" pitchFamily="34" charset="0"/>
                <a:cs typeface="Times New Roman" panose="02020603050405020304" pitchFamily="18" charset="0"/>
              </a:rPr>
              <a:t>Hướng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mắt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nhìn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màn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hình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chưa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đạt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gây</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hại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mắt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khi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sử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dụng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lâu</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thời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gian</a:t>
            </a:r>
            <a:r>
              <a:rPr lang="en-US" sz="2000" dirty="0">
                <a:latin typeface="UTM Avo" panose="02040603050506020204" pitchFamily="18" charset="0"/>
                <a:ea typeface="Calibri" panose="020F0502020204030204" pitchFamily="34" charset="0"/>
                <a:cs typeface="Times New Roman" panose="02020603050405020304" pitchFamily="18" charset="0"/>
              </a:rPr>
              <a:t>.</a:t>
            </a:r>
          </a:p>
          <a:p>
            <a:pPr marL="342900" indent="-342900">
              <a:lnSpc>
                <a:spcPct val="200000"/>
              </a:lnSpc>
              <a:buFont typeface="Wingdings" panose="05000000000000000000" pitchFamily="2" charset="2"/>
              <a:buChar char="Ø"/>
            </a:pPr>
            <a:r>
              <a:rPr lang="en-US" sz="2000" dirty="0" err="1">
                <a:latin typeface="UTM Avo" panose="02040603050506020204" pitchFamily="18" charset="0"/>
                <a:ea typeface="Calibri" panose="020F0502020204030204" pitchFamily="34" charset="0"/>
                <a:cs typeface="Times New Roman" panose="02020603050405020304" pitchFamily="18" charset="0"/>
              </a:rPr>
              <a:t>Tư</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thế</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ngồi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không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thoải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mái</a:t>
            </a:r>
            <a:r>
              <a:rPr lang="en-US" sz="2000" dirty="0">
                <a:latin typeface="UTM Avo" panose="02040603050506020204" pitchFamily="18" charset="0"/>
                <a:ea typeface="Calibri" panose="020F0502020204030204" pitchFamily="34" charset="0"/>
                <a:cs typeface="Times New Roman" panose="02020603050405020304" pitchFamily="18" charset="0"/>
              </a:rPr>
              <a:t>.</a:t>
            </a:r>
            <a:endParaRPr lang="vi-VN" sz="2000" dirty="0">
              <a:latin typeface="Arial" panose="020B060402020202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A3F80615-0660-AD0A-6F79-A78DF64793BD}"/>
              </a:ext>
            </a:extLst>
          </p:cNvPr>
          <p:cNvPicPr>
            <a:picLocks noChangeAspect="1"/>
          </p:cNvPicPr>
          <p:nvPr/>
        </p:nvPicPr>
        <p:blipFill>
          <a:blip r:embed="rId4"/>
          <a:stretch>
            <a:fillRect/>
          </a:stretch>
        </p:blipFill>
        <p:spPr>
          <a:xfrm>
            <a:off x="1111250" y="2256077"/>
            <a:ext cx="3600450" cy="2409825"/>
          </a:xfrm>
          <a:prstGeom prst="rect">
            <a:avLst/>
          </a:prstGeom>
        </p:spPr>
      </p:pic>
      <p:sp>
        <p:nvSpPr>
          <p:cNvPr id="6" name="TextBox 5">
            <a:extLst>
              <a:ext uri="{FF2B5EF4-FFF2-40B4-BE49-F238E27FC236}">
                <a16:creationId xmlns:a16="http://schemas.microsoft.com/office/drawing/2014/main" id="{ECFAB7ED-A2B8-AF50-44EC-0DD4A92FB9E0}"/>
              </a:ext>
            </a:extLst>
          </p:cNvPr>
          <p:cNvSpPr txBox="1"/>
          <p:nvPr/>
        </p:nvSpPr>
        <p:spPr>
          <a:xfrm>
            <a:off x="920864" y="1701703"/>
            <a:ext cx="3844887" cy="430887"/>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200" b="1" i="0" u="none" strike="noStrike" kern="0" cap="none" spc="0" normalizeH="0" baseline="0" noProof="0">
                <a:ln>
                  <a:noFill/>
                </a:ln>
                <a:solidFill>
                  <a:sysClr val="windowText" lastClr="000000"/>
                </a:solidFill>
                <a:effectLst/>
                <a:uLnTx/>
                <a:uFillTx/>
                <a:latin typeface="UTM Avo" panose="02040603050506020204" pitchFamily="18" charset="0"/>
              </a:rPr>
              <a:t>Ví dụ tư thế ngồi sai:</a:t>
            </a:r>
          </a:p>
        </p:txBody>
      </p:sp>
      <p:sp>
        <p:nvSpPr>
          <p:cNvPr id="7" name="Arrow: Right 6">
            <a:extLst>
              <a:ext uri="{FF2B5EF4-FFF2-40B4-BE49-F238E27FC236}">
                <a16:creationId xmlns:a16="http://schemas.microsoft.com/office/drawing/2014/main" id="{6419A331-6CC7-AA9E-3D44-AEBD0F23E11B}"/>
              </a:ext>
            </a:extLst>
          </p:cNvPr>
          <p:cNvSpPr/>
          <p:nvPr/>
        </p:nvSpPr>
        <p:spPr>
          <a:xfrm>
            <a:off x="1516809" y="5409130"/>
            <a:ext cx="914400" cy="440674"/>
          </a:xfrm>
          <a:prstGeom prst="rightArrow">
            <a:avLst/>
          </a:prstGeom>
          <a:solidFill>
            <a:srgbClr val="F68121"/>
          </a:solidFill>
          <a:ln w="25400" cap="flat" cmpd="sng" algn="ctr">
            <a:solidFill>
              <a:srgbClr val="F6812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C00000"/>
              </a:solidFill>
              <a:effectLst/>
              <a:uLnTx/>
              <a:uFillTx/>
              <a:latin typeface="UTM Avo" panose="02040603050506020204" pitchFamily="18" charset="0"/>
              <a:ea typeface="+mn-ea"/>
              <a:cs typeface="+mn-cs"/>
            </a:endParaRPr>
          </a:p>
        </p:txBody>
      </p:sp>
      <p:sp>
        <p:nvSpPr>
          <p:cNvPr id="8" name="TextBox 7">
            <a:extLst>
              <a:ext uri="{FF2B5EF4-FFF2-40B4-BE49-F238E27FC236}">
                <a16:creationId xmlns:a16="http://schemas.microsoft.com/office/drawing/2014/main" id="{7E719D6B-0980-D849-E1D0-82FE492D2445}"/>
              </a:ext>
            </a:extLst>
          </p:cNvPr>
          <p:cNvSpPr txBox="1"/>
          <p:nvPr/>
        </p:nvSpPr>
        <p:spPr>
          <a:xfrm>
            <a:off x="2629513" y="5150137"/>
            <a:ext cx="6184287" cy="95866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Tư</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thế</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ngồi</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khi</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sử</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dụng</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máy</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tính</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sai</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có</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thể</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gây</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ảnh</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hưởng</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tới</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sức</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khỏe</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a:t>
            </a:r>
          </a:p>
        </p:txBody>
      </p:sp>
    </p:spTree>
    <p:extLst>
      <p:ext uri="{BB962C8B-B14F-4D97-AF65-F5344CB8AC3E}">
        <p14:creationId xmlns:p14="http://schemas.microsoft.com/office/powerpoint/2010/main" val="225471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additive="base">
                                        <p:cTn id="1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A5F7FBE6-806D-D0F4-E42A-A39708232ED8}"/>
              </a:ext>
            </a:extLst>
          </p:cNvPr>
          <p:cNvSpPr txBox="1"/>
          <p:nvPr/>
        </p:nvSpPr>
        <p:spPr>
          <a:xfrm>
            <a:off x="1748423" y="2203632"/>
            <a:ext cx="7926987" cy="2450736"/>
          </a:xfrm>
          <a:prstGeom prst="rect">
            <a:avLst/>
          </a:prstGeom>
          <a:noFill/>
        </p:spPr>
        <p:txBody>
          <a:bodyPr wrap="square" rtlCol="0">
            <a:spAutoFit/>
          </a:bodyPr>
          <a:lstStyle/>
          <a:p>
            <a:pPr algn="just">
              <a:lnSpc>
                <a:spcPct val="200000"/>
              </a:lnSpc>
            </a:pPr>
            <a:r>
              <a:rPr lang="vi-VN" sz="2000" dirty="0">
                <a:latin typeface="UTM Avo" panose="02040603050506020204" pitchFamily="18" charset="0"/>
                <a:ea typeface="Calibri" panose="020F0502020204030204" pitchFamily="34" charset="0"/>
                <a:cs typeface="Times New Roman" panose="02020603050405020304" pitchFamily="18" charset="0"/>
              </a:rPr>
              <a:t>Ngồi sai tư thế khi làm việc với máy tính có thể gây ra bệnh về cột sống và mắt. Dùng máy tính quá lâu sẽ gây hại sức khỏe như giảm thị lực, mệt mỏi. Sau mỗi lần sử dụng máy tính khoảng 30 phút, cần nghỉ giải lao từ 5 đến 10 phút.</a:t>
            </a:r>
          </a:p>
        </p:txBody>
      </p:sp>
      <p:pic>
        <p:nvPicPr>
          <p:cNvPr id="3" name="Picture 21">
            <a:extLst>
              <a:ext uri="{FF2B5EF4-FFF2-40B4-BE49-F238E27FC236}">
                <a16:creationId xmlns:a16="http://schemas.microsoft.com/office/drawing/2014/main" id="{59883C2E-496C-ECF2-CB53-9D6A40F0908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331922" y="4275897"/>
            <a:ext cx="693953" cy="479459"/>
          </a:xfrm>
          <a:prstGeom prst="rect">
            <a:avLst/>
          </a:prstGeom>
        </p:spPr>
      </p:pic>
      <p:pic>
        <p:nvPicPr>
          <p:cNvPr id="4" name="Picture 21">
            <a:extLst>
              <a:ext uri="{FF2B5EF4-FFF2-40B4-BE49-F238E27FC236}">
                <a16:creationId xmlns:a16="http://schemas.microsoft.com/office/drawing/2014/main" id="{507D16FF-918B-BAE2-FE95-01AB37DD8BD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990074" y="2203632"/>
            <a:ext cx="758349" cy="523950"/>
          </a:xfrm>
          <a:prstGeom prst="rect">
            <a:avLst/>
          </a:prstGeom>
        </p:spPr>
      </p:pic>
      <p:pic>
        <p:nvPicPr>
          <p:cNvPr id="6" name="Picture 15">
            <a:extLst>
              <a:ext uri="{FF2B5EF4-FFF2-40B4-BE49-F238E27FC236}">
                <a16:creationId xmlns:a16="http://schemas.microsoft.com/office/drawing/2014/main" id="{AB8A0999-D65D-345D-EAFA-5819E640C1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982829" y="4755356"/>
            <a:ext cx="4699558" cy="1932693"/>
          </a:xfrm>
          <a:prstGeom prst="rect">
            <a:avLst/>
          </a:prstGeom>
        </p:spPr>
      </p:pic>
    </p:spTree>
    <p:extLst>
      <p:ext uri="{BB962C8B-B14F-4D97-AF65-F5344CB8AC3E}">
        <p14:creationId xmlns:p14="http://schemas.microsoft.com/office/powerpoint/2010/main" val="453533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5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Title 2">
            <a:extLst>
              <a:ext uri="{FF2B5EF4-FFF2-40B4-BE49-F238E27FC236}">
                <a16:creationId xmlns:a16="http://schemas.microsoft.com/office/drawing/2014/main" id="{2E08785E-CCC8-0149-E0AF-B4C97A27CC64}"/>
              </a:ext>
            </a:extLst>
          </p:cNvPr>
          <p:cNvSpPr txBox="1">
            <a:spLocks/>
          </p:cNvSpPr>
          <p:nvPr/>
        </p:nvSpPr>
        <p:spPr>
          <a:xfrm>
            <a:off x="874468" y="1807483"/>
            <a:ext cx="8115656" cy="70889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1pPr>
            <a:lvl2pPr marR="0" lvl="1"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2pPr>
            <a:lvl3pPr marR="0" lvl="2"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3pPr>
            <a:lvl4pPr marR="0" lvl="3"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4pPr>
            <a:lvl5pPr marR="0" lvl="4"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5pPr>
            <a:lvl6pPr marR="0" lvl="5"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6pPr>
            <a:lvl7pPr marR="0" lvl="6"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7pPr>
            <a:lvl8pPr marR="0" lvl="7"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8pPr>
            <a:lvl9pPr marR="0" lvl="8"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9pPr>
          </a:lstStyle>
          <a:p>
            <a:pPr marL="0" marR="0" lvl="0" indent="0" algn="l" defTabSz="914400" rtl="0" eaLnBrk="1" fontAlgn="auto" latinLnBrk="0" hangingPunct="1">
              <a:lnSpc>
                <a:spcPct val="100000"/>
              </a:lnSpc>
              <a:spcBef>
                <a:spcPts val="0"/>
              </a:spcBef>
              <a:spcAft>
                <a:spcPts val="0"/>
              </a:spcAft>
              <a:buClr>
                <a:srgbClr val="592149"/>
              </a:buClr>
              <a:buSzPts val="3200"/>
              <a:buFont typeface="Kaisei Decol Medium"/>
              <a:buNone/>
              <a:tabLst/>
              <a:defRPr/>
            </a:pPr>
            <a:r>
              <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rPr>
              <a:t>2. </a:t>
            </a:r>
            <a:r>
              <a:rPr kumimoji="0" lang="en-US" sz="2800" b="1" i="0" strike="noStrike" kern="0" cap="none" spc="0" normalizeH="0" baseline="0" noProof="0" dirty="0" err="1">
                <a:ln>
                  <a:noFill/>
                </a:ln>
                <a:solidFill>
                  <a:srgbClr val="000000"/>
                </a:solidFill>
                <a:effectLst/>
                <a:uLnTx/>
                <a:uFillTx/>
                <a:latin typeface="UTM Avo" panose="02040603050506020204" pitchFamily="18" charset="0"/>
                <a:sym typeface="Kaisei Decol Medium"/>
              </a:rPr>
              <a:t>Thực</a:t>
            </a:r>
            <a:r>
              <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rPr>
              <a:t> </a:t>
            </a:r>
            <a:r>
              <a:rPr kumimoji="0" lang="en-US" sz="2800" b="1" i="0" strike="noStrike" kern="0" cap="none" spc="0" normalizeH="0" baseline="0" noProof="0" dirty="0" err="1">
                <a:ln>
                  <a:noFill/>
                </a:ln>
                <a:solidFill>
                  <a:srgbClr val="000000"/>
                </a:solidFill>
                <a:effectLst/>
                <a:uLnTx/>
                <a:uFillTx/>
                <a:latin typeface="UTM Avo" panose="02040603050506020204" pitchFamily="18" charset="0"/>
                <a:sym typeface="Kaisei Decol Medium"/>
              </a:rPr>
              <a:t>hiện</a:t>
            </a:r>
            <a:r>
              <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rPr>
              <a:t> </a:t>
            </a:r>
            <a:r>
              <a:rPr kumimoji="0" lang="en-US" sz="2800" b="1" i="0" strike="noStrike" kern="0" cap="none" spc="0" normalizeH="0" baseline="0" noProof="0" dirty="0" err="1">
                <a:ln>
                  <a:noFill/>
                </a:ln>
                <a:solidFill>
                  <a:srgbClr val="000000"/>
                </a:solidFill>
                <a:effectLst/>
                <a:uLnTx/>
                <a:uFillTx/>
                <a:latin typeface="UTM Avo" panose="02040603050506020204" pitchFamily="18" charset="0"/>
                <a:sym typeface="Kaisei Decol Medium"/>
              </a:rPr>
              <a:t>quy</a:t>
            </a:r>
            <a:r>
              <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rPr>
              <a:t> </a:t>
            </a:r>
            <a:r>
              <a:rPr kumimoji="0" lang="en-US" sz="2800" b="1" i="0" strike="noStrike" kern="0" cap="none" spc="0" normalizeH="0" baseline="0" noProof="0" dirty="0" err="1">
                <a:ln>
                  <a:noFill/>
                </a:ln>
                <a:solidFill>
                  <a:srgbClr val="000000"/>
                </a:solidFill>
                <a:effectLst/>
                <a:uLnTx/>
                <a:uFillTx/>
                <a:latin typeface="UTM Avo" panose="02040603050506020204" pitchFamily="18" charset="0"/>
                <a:sym typeface="Kaisei Decol Medium"/>
              </a:rPr>
              <a:t>tắc</a:t>
            </a:r>
            <a:r>
              <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rPr>
              <a:t> an </a:t>
            </a:r>
            <a:r>
              <a:rPr kumimoji="0" lang="en-US" sz="2800" b="1" i="0" strike="noStrike" kern="0" cap="none" spc="0" normalizeH="0" baseline="0" noProof="0" dirty="0" err="1">
                <a:ln>
                  <a:noFill/>
                </a:ln>
                <a:solidFill>
                  <a:srgbClr val="000000"/>
                </a:solidFill>
                <a:effectLst/>
                <a:uLnTx/>
                <a:uFillTx/>
                <a:latin typeface="UTM Avo" panose="02040603050506020204" pitchFamily="18" charset="0"/>
                <a:sym typeface="Kaisei Decol Medium"/>
              </a:rPr>
              <a:t>toàn</a:t>
            </a:r>
            <a:r>
              <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rPr>
              <a:t> </a:t>
            </a:r>
            <a:r>
              <a:rPr kumimoji="0" lang="en-US" sz="2800" b="1" i="0" strike="noStrike" kern="0" cap="none" spc="0" normalizeH="0" baseline="0" noProof="0" dirty="0" err="1">
                <a:ln>
                  <a:noFill/>
                </a:ln>
                <a:solidFill>
                  <a:srgbClr val="000000"/>
                </a:solidFill>
                <a:effectLst/>
                <a:uLnTx/>
                <a:uFillTx/>
                <a:latin typeface="UTM Avo" panose="02040603050506020204" pitchFamily="18" charset="0"/>
                <a:sym typeface="Kaisei Decol Medium"/>
              </a:rPr>
              <a:t>về</a:t>
            </a:r>
            <a:r>
              <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rPr>
              <a:t> </a:t>
            </a:r>
            <a:r>
              <a:rPr kumimoji="0" lang="en-US" sz="2800" b="1" i="0" strike="noStrike" kern="0" cap="none" spc="0" normalizeH="0" baseline="0" noProof="0" dirty="0" err="1">
                <a:ln>
                  <a:noFill/>
                </a:ln>
                <a:solidFill>
                  <a:srgbClr val="000000"/>
                </a:solidFill>
                <a:effectLst/>
                <a:uLnTx/>
                <a:uFillTx/>
                <a:latin typeface="UTM Avo" panose="02040603050506020204" pitchFamily="18" charset="0"/>
                <a:sym typeface="Kaisei Decol Medium"/>
              </a:rPr>
              <a:t>điện</a:t>
            </a:r>
            <a:endParaRPr kumimoji="0" lang="en-US" sz="2800" b="1" i="0" strike="noStrike" kern="0" cap="none" spc="0" normalizeH="0" baseline="0" noProof="0" dirty="0">
              <a:ln>
                <a:noFill/>
              </a:ln>
              <a:solidFill>
                <a:srgbClr val="000000"/>
              </a:solidFill>
              <a:effectLst/>
              <a:uLnTx/>
              <a:uFillTx/>
              <a:latin typeface="UTM Avo" panose="02040603050506020204" pitchFamily="18" charset="0"/>
              <a:sym typeface="Kaisei Decol Medium"/>
            </a:endParaRPr>
          </a:p>
        </p:txBody>
      </p:sp>
      <p:sp>
        <p:nvSpPr>
          <p:cNvPr id="11" name="TextBox 10">
            <a:extLst>
              <a:ext uri="{FF2B5EF4-FFF2-40B4-BE49-F238E27FC236}">
                <a16:creationId xmlns:a16="http://schemas.microsoft.com/office/drawing/2014/main" id="{98BA84BD-6DD5-20AE-3645-856724CA4373}"/>
              </a:ext>
            </a:extLst>
          </p:cNvPr>
          <p:cNvSpPr txBox="1"/>
          <p:nvPr/>
        </p:nvSpPr>
        <p:spPr>
          <a:xfrm>
            <a:off x="1604305" y="2547089"/>
            <a:ext cx="10130495" cy="48866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Em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hãy</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quan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sát</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và</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cho</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biết</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các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Hình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3, 4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và</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5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nhắc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nhở</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chúng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ta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điều</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gì</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a:t>
            </a:r>
            <a:endPar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 name="Oval 11">
            <a:extLst>
              <a:ext uri="{FF2B5EF4-FFF2-40B4-BE49-F238E27FC236}">
                <a16:creationId xmlns:a16="http://schemas.microsoft.com/office/drawing/2014/main" id="{D5CFB19D-4EC0-C72D-1FBD-5747216A730E}"/>
              </a:ext>
            </a:extLst>
          </p:cNvPr>
          <p:cNvSpPr/>
          <p:nvPr/>
        </p:nvSpPr>
        <p:spPr>
          <a:xfrm>
            <a:off x="913426" y="2774950"/>
            <a:ext cx="556600" cy="539137"/>
          </a:xfrm>
          <a:prstGeom prst="ellipse">
            <a:avLst/>
          </a:prstGeom>
          <a:solidFill>
            <a:srgbClr val="F68121"/>
          </a:solidFill>
          <a:ln w="254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a:t>
            </a:r>
          </a:p>
        </p:txBody>
      </p:sp>
      <p:pic>
        <p:nvPicPr>
          <p:cNvPr id="13" name="Picture 12">
            <a:extLst>
              <a:ext uri="{FF2B5EF4-FFF2-40B4-BE49-F238E27FC236}">
                <a16:creationId xmlns:a16="http://schemas.microsoft.com/office/drawing/2014/main" id="{191F6EDA-4474-CF48-72A9-79398FC223BB}"/>
              </a:ext>
            </a:extLst>
          </p:cNvPr>
          <p:cNvPicPr>
            <a:picLocks noChangeAspect="1"/>
          </p:cNvPicPr>
          <p:nvPr/>
        </p:nvPicPr>
        <p:blipFill>
          <a:blip r:embed="rId4"/>
          <a:stretch>
            <a:fillRect/>
          </a:stretch>
        </p:blipFill>
        <p:spPr>
          <a:xfrm>
            <a:off x="2104153" y="3314087"/>
            <a:ext cx="8186894" cy="2091542"/>
          </a:xfrm>
          <a:prstGeom prst="rect">
            <a:avLst/>
          </a:prstGeom>
          <a:ln>
            <a:noFill/>
          </a:ln>
          <a:effectLst>
            <a:softEdge rad="112500"/>
          </a:effectLst>
        </p:spPr>
      </p:pic>
    </p:spTree>
    <p:extLst>
      <p:ext uri="{BB962C8B-B14F-4D97-AF65-F5344CB8AC3E}">
        <p14:creationId xmlns:p14="http://schemas.microsoft.com/office/powerpoint/2010/main" val="237483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C9FC99F9-208F-A75D-11E3-87C24671D8FD}"/>
              </a:ext>
            </a:extLst>
          </p:cNvPr>
          <p:cNvPicPr>
            <a:picLocks noChangeAspect="1"/>
          </p:cNvPicPr>
          <p:nvPr/>
        </p:nvPicPr>
        <p:blipFill rotWithShape="1">
          <a:blip r:embed="rId4"/>
          <a:srcRect r="69158"/>
          <a:stretch/>
        </p:blipFill>
        <p:spPr>
          <a:xfrm>
            <a:off x="4355613" y="1439414"/>
            <a:ext cx="2292275" cy="1898746"/>
          </a:xfrm>
          <a:prstGeom prst="rect">
            <a:avLst/>
          </a:prstGeom>
        </p:spPr>
      </p:pic>
      <p:sp>
        <p:nvSpPr>
          <p:cNvPr id="3" name="TextBox 2">
            <a:extLst>
              <a:ext uri="{FF2B5EF4-FFF2-40B4-BE49-F238E27FC236}">
                <a16:creationId xmlns:a16="http://schemas.microsoft.com/office/drawing/2014/main" id="{C66D8F31-12A7-833A-3FF6-4CC7074FE943}"/>
              </a:ext>
            </a:extLst>
          </p:cNvPr>
          <p:cNvSpPr txBox="1"/>
          <p:nvPr/>
        </p:nvSpPr>
        <p:spPr>
          <a:xfrm>
            <a:off x="7663801" y="1554583"/>
            <a:ext cx="3791600" cy="1841979"/>
          </a:xfrm>
          <a:prstGeom prst="rect">
            <a:avLst/>
          </a:prstGeom>
          <a:noFill/>
        </p:spPr>
        <p:txBody>
          <a:bodyPr wrap="square" rtlCol="0">
            <a:spAutoFit/>
          </a:bodyPr>
          <a:lstStyle/>
          <a:p>
            <a:pPr algn="just">
              <a:lnSpc>
                <a:spcPct val="200000"/>
              </a:lnSpc>
            </a:pPr>
            <a:r>
              <a:rPr lang="en-US" sz="2000" dirty="0" err="1">
                <a:latin typeface="UTM Avo" panose="02040603050506020204" pitchFamily="18" charset="0"/>
                <a:ea typeface="Calibri" panose="020F0502020204030204" pitchFamily="34" charset="0"/>
                <a:cs typeface="Times New Roman" panose="02020603050405020304" pitchFamily="18" charset="0"/>
              </a:rPr>
              <a:t>Không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được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chạm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tay</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vào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lỗ</a:t>
            </a:r>
            <a:r>
              <a:rPr lang="en-US" sz="2000" dirty="0">
                <a:latin typeface="UTM Avo" panose="02040603050506020204" pitchFamily="18" charset="0"/>
                <a:ea typeface="Calibri" panose="020F0502020204030204" pitchFamily="34" charset="0"/>
                <a:cs typeface="Times New Roman" panose="02020603050405020304" pitchFamily="18" charset="0"/>
              </a:rPr>
              <a:t> ổ </a:t>
            </a:r>
            <a:r>
              <a:rPr lang="en-US" sz="2000" dirty="0" err="1">
                <a:latin typeface="UTM Avo" panose="02040603050506020204" pitchFamily="18" charset="0"/>
                <a:ea typeface="Calibri" panose="020F0502020204030204" pitchFamily="34" charset="0"/>
                <a:cs typeface="Times New Roman" panose="02020603050405020304" pitchFamily="18" charset="0"/>
              </a:rPr>
              <a:t>cắm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điện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hoặc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các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chỗ</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lớp</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cách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điện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bị</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hỏng</a:t>
            </a:r>
            <a:r>
              <a:rPr lang="en-US" sz="2000" dirty="0">
                <a:latin typeface="UTM Avo" panose="02040603050506020204" pitchFamily="18" charset="0"/>
                <a:ea typeface="Calibri" panose="020F0502020204030204" pitchFamily="34" charset="0"/>
                <a:cs typeface="Times New Roman" panose="02020603050405020304" pitchFamily="18" charset="0"/>
              </a:rPr>
              <a:t> </a:t>
            </a:r>
            <a:endParaRPr lang="vi-VN" sz="2000" dirty="0">
              <a:latin typeface="+mn-lt"/>
              <a:ea typeface="Calibri" panose="020F0502020204030204" pitchFamily="34" charset="0"/>
              <a:cs typeface="Times New Roman" panose="02020603050405020304" pitchFamily="18" charset="0"/>
            </a:endParaRPr>
          </a:p>
        </p:txBody>
      </p:sp>
      <p:sp>
        <p:nvSpPr>
          <p:cNvPr id="9" name="Arrow: Right 8">
            <a:extLst>
              <a:ext uri="{FF2B5EF4-FFF2-40B4-BE49-F238E27FC236}">
                <a16:creationId xmlns:a16="http://schemas.microsoft.com/office/drawing/2014/main" id="{80A6BEF1-4933-0565-C952-824E395CF0D6}"/>
              </a:ext>
            </a:extLst>
          </p:cNvPr>
          <p:cNvSpPr/>
          <p:nvPr/>
        </p:nvSpPr>
        <p:spPr>
          <a:xfrm>
            <a:off x="6830847" y="2256585"/>
            <a:ext cx="649995" cy="264405"/>
          </a:xfrm>
          <a:prstGeom prst="rightArrow">
            <a:avLst/>
          </a:prstGeom>
          <a:solidFill>
            <a:srgbClr val="F68121"/>
          </a:solidFill>
          <a:ln>
            <a:solidFill>
              <a:srgbClr val="F681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UTM Avo" panose="02040603050506020204" pitchFamily="18" charset="0"/>
            </a:endParaRPr>
          </a:p>
        </p:txBody>
      </p:sp>
      <p:pic>
        <p:nvPicPr>
          <p:cNvPr id="10" name="Picture 9">
            <a:extLst>
              <a:ext uri="{FF2B5EF4-FFF2-40B4-BE49-F238E27FC236}">
                <a16:creationId xmlns:a16="http://schemas.microsoft.com/office/drawing/2014/main" id="{0D792C01-4D35-6780-9D28-27F82C3BB3D0}"/>
              </a:ext>
            </a:extLst>
          </p:cNvPr>
          <p:cNvPicPr>
            <a:picLocks noChangeAspect="1"/>
          </p:cNvPicPr>
          <p:nvPr/>
        </p:nvPicPr>
        <p:blipFill rotWithShape="1">
          <a:blip r:embed="rId4"/>
          <a:srcRect l="32150" r="37008"/>
          <a:stretch/>
        </p:blipFill>
        <p:spPr>
          <a:xfrm>
            <a:off x="6525504" y="3636560"/>
            <a:ext cx="2292275" cy="1898745"/>
          </a:xfrm>
          <a:prstGeom prst="rect">
            <a:avLst/>
          </a:prstGeom>
        </p:spPr>
      </p:pic>
      <p:sp>
        <p:nvSpPr>
          <p:cNvPr id="11" name="Arrow: Left 10">
            <a:extLst>
              <a:ext uri="{FF2B5EF4-FFF2-40B4-BE49-F238E27FC236}">
                <a16:creationId xmlns:a16="http://schemas.microsoft.com/office/drawing/2014/main" id="{01FE398F-0679-46CB-5AA7-9503762CED20}"/>
              </a:ext>
            </a:extLst>
          </p:cNvPr>
          <p:cNvSpPr/>
          <p:nvPr/>
        </p:nvSpPr>
        <p:spPr>
          <a:xfrm>
            <a:off x="5442245" y="4183947"/>
            <a:ext cx="789418" cy="319490"/>
          </a:xfrm>
          <a:prstGeom prst="leftArrow">
            <a:avLst/>
          </a:prstGeom>
          <a:solidFill>
            <a:srgbClr val="F68121"/>
          </a:solidFill>
          <a:ln>
            <a:solidFill>
              <a:srgbClr val="F681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UTM Avo" panose="02040603050506020204" pitchFamily="18" charset="0"/>
            </a:endParaRPr>
          </a:p>
        </p:txBody>
      </p:sp>
      <p:sp>
        <p:nvSpPr>
          <p:cNvPr id="12" name="TextBox 11">
            <a:extLst>
              <a:ext uri="{FF2B5EF4-FFF2-40B4-BE49-F238E27FC236}">
                <a16:creationId xmlns:a16="http://schemas.microsoft.com/office/drawing/2014/main" id="{1151890C-515C-63A5-DAFE-B9F235AECBA8}"/>
              </a:ext>
            </a:extLst>
          </p:cNvPr>
          <p:cNvSpPr txBox="1"/>
          <p:nvPr/>
        </p:nvSpPr>
        <p:spPr>
          <a:xfrm>
            <a:off x="2311942" y="3540545"/>
            <a:ext cx="2987184" cy="1226426"/>
          </a:xfrm>
          <a:prstGeom prst="rect">
            <a:avLst/>
          </a:prstGeom>
          <a:noFill/>
        </p:spPr>
        <p:txBody>
          <a:bodyPr wrap="square" rtlCol="0">
            <a:spAutoFit/>
          </a:bodyPr>
          <a:lstStyle/>
          <a:p>
            <a:pPr algn="just">
              <a:lnSpc>
                <a:spcPct val="200000"/>
              </a:lnSpc>
            </a:pPr>
            <a:r>
              <a:rPr lang="en-US" sz="2000" dirty="0" err="1">
                <a:latin typeface="UTM Avo" panose="02040603050506020204" pitchFamily="18" charset="0"/>
                <a:ea typeface="Calibri" panose="020F0502020204030204" pitchFamily="34" charset="0"/>
                <a:cs typeface="Times New Roman" panose="02020603050405020304" pitchFamily="18" charset="0"/>
              </a:rPr>
              <a:t>Không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đưa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các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vật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kim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loại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vào</a:t>
            </a:r>
            <a:r>
              <a:rPr lang="en-US" sz="2000" dirty="0">
                <a:latin typeface="UTM Avo" panose="02040603050506020204" pitchFamily="18" charset="0"/>
                <a:ea typeface="Calibri" panose="020F0502020204030204" pitchFamily="34" charset="0"/>
                <a:cs typeface="Times New Roman" panose="02020603050405020304" pitchFamily="18" charset="0"/>
              </a:rPr>
              <a:t> ổ </a:t>
            </a:r>
            <a:r>
              <a:rPr lang="en-US" sz="2000" dirty="0" err="1">
                <a:latin typeface="UTM Avo" panose="02040603050506020204" pitchFamily="18" charset="0"/>
                <a:ea typeface="Calibri" panose="020F0502020204030204" pitchFamily="34" charset="0"/>
                <a:cs typeface="Times New Roman" panose="02020603050405020304" pitchFamily="18" charset="0"/>
              </a:rPr>
              <a:t>điện</a:t>
            </a:r>
            <a:endParaRPr lang="vi-VN" sz="2000" dirty="0">
              <a:latin typeface="+mn-lt"/>
              <a:ea typeface="Calibri" panose="020F0502020204030204" pitchFamily="34" charset="0"/>
              <a:cs typeface="Times New Roman" panose="02020603050405020304" pitchFamily="18" charset="0"/>
            </a:endParaRPr>
          </a:p>
        </p:txBody>
      </p:sp>
      <p:pic>
        <p:nvPicPr>
          <p:cNvPr id="13" name="Picture 12">
            <a:extLst>
              <a:ext uri="{FF2B5EF4-FFF2-40B4-BE49-F238E27FC236}">
                <a16:creationId xmlns:a16="http://schemas.microsoft.com/office/drawing/2014/main" id="{5867517F-E872-AB9D-37E9-DED9AFA9A278}"/>
              </a:ext>
            </a:extLst>
          </p:cNvPr>
          <p:cNvPicPr>
            <a:picLocks noChangeAspect="1"/>
          </p:cNvPicPr>
          <p:nvPr/>
        </p:nvPicPr>
        <p:blipFill rotWithShape="1">
          <a:blip r:embed="rId4"/>
          <a:srcRect l="62746"/>
          <a:stretch/>
        </p:blipFill>
        <p:spPr>
          <a:xfrm>
            <a:off x="117318" y="4776211"/>
            <a:ext cx="2768775" cy="1898746"/>
          </a:xfrm>
          <a:prstGeom prst="rect">
            <a:avLst/>
          </a:prstGeom>
          <a:solidFill>
            <a:srgbClr val="F68121"/>
          </a:solidFill>
        </p:spPr>
      </p:pic>
      <p:sp>
        <p:nvSpPr>
          <p:cNvPr id="14" name="Arrow: Right 13">
            <a:extLst>
              <a:ext uri="{FF2B5EF4-FFF2-40B4-BE49-F238E27FC236}">
                <a16:creationId xmlns:a16="http://schemas.microsoft.com/office/drawing/2014/main" id="{8232A2A4-7659-15B9-8AFA-9A37DAA1B4CF}"/>
              </a:ext>
            </a:extLst>
          </p:cNvPr>
          <p:cNvSpPr/>
          <p:nvPr/>
        </p:nvSpPr>
        <p:spPr>
          <a:xfrm>
            <a:off x="2886093" y="5593382"/>
            <a:ext cx="649995" cy="264405"/>
          </a:xfrm>
          <a:prstGeom prst="rightArrow">
            <a:avLst/>
          </a:prstGeom>
          <a:solidFill>
            <a:srgbClr val="F68121"/>
          </a:solidFill>
          <a:ln>
            <a:solidFill>
              <a:srgbClr val="F681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UTM Avo" panose="02040603050506020204" pitchFamily="18" charset="0"/>
            </a:endParaRPr>
          </a:p>
        </p:txBody>
      </p:sp>
      <p:sp>
        <p:nvSpPr>
          <p:cNvPr id="15" name="TextBox 14">
            <a:extLst>
              <a:ext uri="{FF2B5EF4-FFF2-40B4-BE49-F238E27FC236}">
                <a16:creationId xmlns:a16="http://schemas.microsoft.com/office/drawing/2014/main" id="{6B66EB0E-1F0C-85D7-5C5E-A29711AA80FB}"/>
              </a:ext>
            </a:extLst>
          </p:cNvPr>
          <p:cNvSpPr txBox="1"/>
          <p:nvPr/>
        </p:nvSpPr>
        <p:spPr>
          <a:xfrm>
            <a:off x="3602411" y="5112372"/>
            <a:ext cx="3217489" cy="1226426"/>
          </a:xfrm>
          <a:prstGeom prst="rect">
            <a:avLst/>
          </a:prstGeom>
          <a:noFill/>
        </p:spPr>
        <p:txBody>
          <a:bodyPr wrap="square" rtlCol="0">
            <a:spAutoFit/>
          </a:bodyPr>
          <a:lstStyle/>
          <a:p>
            <a:pPr algn="just">
              <a:lnSpc>
                <a:spcPct val="200000"/>
              </a:lnSpc>
            </a:pPr>
            <a:r>
              <a:rPr lang="en-US" sz="2000" dirty="0" err="1">
                <a:latin typeface="UTM Avo" panose="02040603050506020204" pitchFamily="18" charset="0"/>
                <a:ea typeface="Calibri" panose="020F0502020204030204" pitchFamily="34" charset="0"/>
                <a:cs typeface="Times New Roman" panose="02020603050405020304" pitchFamily="18" charset="0"/>
              </a:rPr>
              <a:t>Không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nên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để</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nước</a:t>
            </a:r>
            <a:r>
              <a:rPr lang="en-US" sz="2000" dirty="0">
                <a:latin typeface="UTM Avo" panose="02040603050506020204" pitchFamily="18" charset="0"/>
                <a:ea typeface="Calibri" panose="020F0502020204030204" pitchFamily="34" charset="0"/>
                <a:cs typeface="Times New Roman" panose="02020603050405020304" pitchFamily="18" charset="0"/>
              </a:rPr>
              <a:t> ở </a:t>
            </a:r>
            <a:r>
              <a:rPr lang="en-US" sz="2000" dirty="0" err="1">
                <a:latin typeface="UTM Avo" panose="02040603050506020204" pitchFamily="18" charset="0"/>
                <a:ea typeface="Calibri" panose="020F0502020204030204" pitchFamily="34" charset="0"/>
                <a:cs typeface="Times New Roman" panose="02020603050405020304" pitchFamily="18" charset="0"/>
              </a:rPr>
              <a:t>gần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các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thiết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bị</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điện</a:t>
            </a:r>
            <a:endParaRPr lang="vi-VN" sz="2000"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819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0-#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P spid="11" grpId="0" animBg="1"/>
      <p:bldP spid="12" grpId="0"/>
      <p:bldP spid="14"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BDB3A662-640E-FA35-ED1B-97790EA58A93}"/>
              </a:ext>
            </a:extLst>
          </p:cNvPr>
          <p:cNvSpPr txBox="1"/>
          <p:nvPr/>
        </p:nvSpPr>
        <p:spPr>
          <a:xfrm>
            <a:off x="1673492" y="2039992"/>
            <a:ext cx="8054708" cy="1835182"/>
          </a:xfrm>
          <a:prstGeom prst="rect">
            <a:avLst/>
          </a:prstGeom>
          <a:noFill/>
        </p:spPr>
        <p:txBody>
          <a:bodyPr wrap="square" rtlCol="0">
            <a:spAutoFit/>
          </a:bodyPr>
          <a:lstStyle/>
          <a:p>
            <a:pPr algn="just">
              <a:lnSpc>
                <a:spcPct val="200000"/>
              </a:lnSpc>
            </a:pPr>
            <a:r>
              <a:rPr lang="vi-VN" sz="2000">
                <a:latin typeface="UTM Avo" panose="02040603050506020204" pitchFamily="18" charset="0"/>
                <a:ea typeface="Calibri" panose="020F0502020204030204" pitchFamily="34" charset="0"/>
                <a:cs typeface="Times New Roman" panose="02020603050405020304" pitchFamily="18" charset="0"/>
              </a:rPr>
              <a:t>Quy tắc an toàn về điện là các quy tắc sử dụng những thiết bị sử dụng điện, ví dụ như máy tính, quạt điện... sao cho không bị điện giật hoặc không bị chập điện và cháy nổ.</a:t>
            </a:r>
            <a:endParaRPr lang="vi-VN" sz="2000" dirty="0">
              <a:latin typeface="UTM Avo" panose="02040603050506020204" pitchFamily="18" charset="0"/>
              <a:ea typeface="Calibri" panose="020F0502020204030204" pitchFamily="34" charset="0"/>
              <a:cs typeface="Times New Roman" panose="02020603050405020304" pitchFamily="18" charset="0"/>
            </a:endParaRPr>
          </a:p>
        </p:txBody>
      </p:sp>
      <p:pic>
        <p:nvPicPr>
          <p:cNvPr id="3" name="Picture 2" descr="Arrow right ">
            <a:extLst>
              <a:ext uri="{FF2B5EF4-FFF2-40B4-BE49-F238E27FC236}">
                <a16:creationId xmlns:a16="http://schemas.microsoft.com/office/drawing/2014/main" id="{175CFDE0-ED52-35CA-9644-7E168D241D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403481">
            <a:off x="546640" y="1895103"/>
            <a:ext cx="1147339" cy="114733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3">
            <a:extLst>
              <a:ext uri="{FF2B5EF4-FFF2-40B4-BE49-F238E27FC236}">
                <a16:creationId xmlns:a16="http://schemas.microsoft.com/office/drawing/2014/main" id="{25E1BAC7-927F-EE0C-761E-B2B4F429B9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138990" y="4711088"/>
            <a:ext cx="2251022" cy="2146912"/>
          </a:xfrm>
          <a:prstGeom prst="rect">
            <a:avLst/>
          </a:prstGeom>
        </p:spPr>
      </p:pic>
      <p:sp>
        <p:nvSpPr>
          <p:cNvPr id="5" name="Arrow: Right 4">
            <a:extLst>
              <a:ext uri="{FF2B5EF4-FFF2-40B4-BE49-F238E27FC236}">
                <a16:creationId xmlns:a16="http://schemas.microsoft.com/office/drawing/2014/main" id="{14645ECF-C5EE-92D7-99AB-A5986DB17824}"/>
              </a:ext>
            </a:extLst>
          </p:cNvPr>
          <p:cNvSpPr/>
          <p:nvPr/>
        </p:nvSpPr>
        <p:spPr>
          <a:xfrm>
            <a:off x="240430" y="5143502"/>
            <a:ext cx="997758" cy="462709"/>
          </a:xfrm>
          <a:prstGeom prst="rightArrow">
            <a:avLst/>
          </a:prstGeom>
          <a:solidFill>
            <a:srgbClr val="F68121"/>
          </a:solidFill>
          <a:ln w="25400" cap="flat" cmpd="sng" algn="ctr">
            <a:solidFill>
              <a:srgbClr val="F6812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A277"/>
              </a:solidFill>
              <a:effectLst/>
              <a:uLnTx/>
              <a:uFillTx/>
              <a:latin typeface="UTM Avo" panose="02040603050506020204" pitchFamily="18" charset="0"/>
              <a:ea typeface="+mn-ea"/>
              <a:cs typeface="+mn-cs"/>
            </a:endParaRPr>
          </a:p>
        </p:txBody>
      </p:sp>
      <p:sp>
        <p:nvSpPr>
          <p:cNvPr id="6" name="TextBox 5">
            <a:extLst>
              <a:ext uri="{FF2B5EF4-FFF2-40B4-BE49-F238E27FC236}">
                <a16:creationId xmlns:a16="http://schemas.microsoft.com/office/drawing/2014/main" id="{2E7313DD-CC49-3E6B-6A1F-9067A9E24633}"/>
              </a:ext>
            </a:extLst>
          </p:cNvPr>
          <p:cNvSpPr txBox="1"/>
          <p:nvPr/>
        </p:nvSpPr>
        <p:spPr>
          <a:xfrm>
            <a:off x="1372333" y="4885154"/>
            <a:ext cx="5632512" cy="95577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Khi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sử</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dụng</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máy</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tính</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em</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cần</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thực</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hiện</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nghiêm</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túc</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các</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quy</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tắc</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an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toàn</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về</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điện</a:t>
            </a:r>
            <a:r>
              <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a:t>
            </a:r>
            <a:endParaRPr kumimoji="0" lang="en-US" sz="2000" b="1"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extLst>
      <p:ext uri="{BB962C8B-B14F-4D97-AF65-F5344CB8AC3E}">
        <p14:creationId xmlns:p14="http://schemas.microsoft.com/office/powerpoint/2010/main" val="184838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63787" y="2712783"/>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76484" y="2807460"/>
            <a:ext cx="3999737" cy="3999737"/>
          </a:xfrm>
          <a:prstGeom prst="rect">
            <a:avLst/>
          </a:prstGeom>
          <a:ln>
            <a:noFill/>
          </a:ln>
        </p:spPr>
      </p:pic>
      <p:pic>
        <p:nvPicPr>
          <p:cNvPr id="7" name="581c6ee138d9f">
            <a:hlinkClick r:id="" action="ppaction://media"/>
            <a:extLst>
              <a:ext uri="{FF2B5EF4-FFF2-40B4-BE49-F238E27FC236}">
                <a16:creationId xmlns:a16="http://schemas.microsoft.com/office/drawing/2014/main" id="{1D6055FF-8C49-406E-A62C-230215AF60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1322" y="297406"/>
            <a:ext cx="609600" cy="609600"/>
          </a:xfrm>
          <a:prstGeom prst="rect">
            <a:avLst/>
          </a:prstGeom>
        </p:spPr>
      </p:pic>
      <p:pic>
        <p:nvPicPr>
          <p:cNvPr id="18" name="Picture 17"/>
          <p:cNvPicPr>
            <a:picLocks noChangeAspect="1"/>
          </p:cNvPicPr>
          <p:nvPr/>
        </p:nvPicPr>
        <p:blipFill rotWithShape="1">
          <a:blip r:embed="rId8"/>
          <a:srcRect l="13548" t="19986" r="55968" b="17188"/>
          <a:stretch/>
        </p:blipFill>
        <p:spPr>
          <a:xfrm>
            <a:off x="9790235" y="4159002"/>
            <a:ext cx="2401765" cy="2782997"/>
          </a:xfrm>
          <a:prstGeom prst="rect">
            <a:avLst/>
          </a:prstGeom>
        </p:spPr>
      </p:pic>
      <p:pic>
        <p:nvPicPr>
          <p:cNvPr id="9" name="Picture 8">
            <a:hlinkClick r:id="" action="ppaction://hlinkshowjump?jump=nextslide"/>
            <a:extLst>
              <a:ext uri="{FF2B5EF4-FFF2-40B4-BE49-F238E27FC236}">
                <a16:creationId xmlns:a16="http://schemas.microsoft.com/office/drawing/2014/main" id="{A152F28D-03D3-4D6D-AC5E-DF195FFC531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43144" y="4857559"/>
            <a:ext cx="1495945" cy="566994"/>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10689681" y="2726274"/>
            <a:ext cx="1476972" cy="1476972"/>
          </a:xfrm>
          <a:prstGeom prst="rect">
            <a:avLst/>
          </a:prstGeom>
        </p:spPr>
      </p:pic>
      <p:sp>
        <p:nvSpPr>
          <p:cNvPr id="10" name="Rectangle 9">
            <a:extLst>
              <a:ext uri="{FF2B5EF4-FFF2-40B4-BE49-F238E27FC236}">
                <a16:creationId xmlns:a16="http://schemas.microsoft.com/office/drawing/2014/main" id="{68CCCB1E-5D6D-4B1D-94ED-906BCD4A2D0C}"/>
              </a:ext>
            </a:extLst>
          </p:cNvPr>
          <p:cNvSpPr/>
          <p:nvPr/>
        </p:nvSpPr>
        <p:spPr>
          <a:xfrm>
            <a:off x="617846" y="1685427"/>
            <a:ext cx="10780825" cy="1620570"/>
          </a:xfrm>
          <a:prstGeom prst="rect">
            <a:avLst/>
          </a:prstGeom>
          <a:noFill/>
          <a:ln w="12700" cap="flat" cmpd="sng" algn="ctr">
            <a:noFill/>
            <a:prstDash val="solid"/>
            <a:miter lim="800000"/>
          </a:ln>
          <a:effectLst/>
        </p:spPr>
        <p:txBody>
          <a:bodyPr rtlCol="0" anchor="ctr">
            <a:prstTxWarp prst="textChevron">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0" cap="none" spc="50" normalizeH="0" baseline="0" noProof="0" dirty="0">
                <a:ln w="28575" cmpd="sng">
                  <a:solidFill>
                    <a:prstClr val="black">
                      <a:lumMod val="95000"/>
                      <a:lumOff val="5000"/>
                    </a:prstClr>
                  </a:solidFill>
                  <a:prstDash val="solid"/>
                </a:ln>
                <a:solidFill>
                  <a:srgbClr val="EB701D"/>
                </a:solidFill>
                <a:effectLst>
                  <a:glow rad="38100">
                    <a:srgbClr val="5B9BD5">
                      <a:alpha val="40000"/>
                    </a:srgbClr>
                  </a:glow>
                </a:effectLst>
                <a:uLnTx/>
                <a:uFillTx/>
                <a:latin typeface="iCiel Cadena" panose="02000503000000020004" charset="0"/>
                <a:ea typeface="Tahoma" panose="020B0604030504040204" pitchFamily="34" charset="0"/>
                <a:cs typeface="Tahoma" panose="020B0604030504040204" pitchFamily="34" charset="0"/>
              </a:rPr>
              <a:t>THỢ SĂN HẠT DẺ</a:t>
            </a:r>
          </a:p>
        </p:txBody>
      </p:sp>
      <p:grpSp>
        <p:nvGrpSpPr>
          <p:cNvPr id="6" name="Group 5">
            <a:extLst>
              <a:ext uri="{FF2B5EF4-FFF2-40B4-BE49-F238E27FC236}">
                <a16:creationId xmlns:a16="http://schemas.microsoft.com/office/drawing/2014/main" id="{2E16E449-CB83-C34E-1F87-5B061E131C38}"/>
              </a:ext>
            </a:extLst>
          </p:cNvPr>
          <p:cNvGrpSpPr/>
          <p:nvPr/>
        </p:nvGrpSpPr>
        <p:grpSpPr>
          <a:xfrm>
            <a:off x="0" y="0"/>
            <a:ext cx="968096" cy="1079500"/>
            <a:chOff x="0" y="0"/>
            <a:chExt cx="968096" cy="1079500"/>
          </a:xfrm>
        </p:grpSpPr>
        <p:sp>
          <p:nvSpPr>
            <p:cNvPr id="5" name="Rectangle 4">
              <a:extLst>
                <a:ext uri="{FF2B5EF4-FFF2-40B4-BE49-F238E27FC236}">
                  <a16:creationId xmlns:a16="http://schemas.microsoft.com/office/drawing/2014/main" id="{0796DBF0-078A-EA1E-E184-7196C1E8DE97}"/>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14E2A41-9C1B-5D5F-8F46-BDEB00887FB1}"/>
                </a:ext>
              </a:extLst>
            </p:cNvPr>
            <p:cNvPicPr>
              <a:picLocks noChangeAspect="1"/>
            </p:cNvPicPr>
            <p:nvPr/>
          </p:nvPicPr>
          <p:blipFill>
            <a:blip r:embed="rId11"/>
            <a:stretch>
              <a:fillRect/>
            </a:stretch>
          </p:blipFill>
          <p:spPr>
            <a:xfrm>
              <a:off x="0" y="0"/>
              <a:ext cx="968096" cy="1079500"/>
            </a:xfrm>
            <a:prstGeom prst="rect">
              <a:avLst/>
            </a:prstGeom>
          </p:spPr>
        </p:pic>
      </p:grpSp>
    </p:spTree>
    <p:extLst>
      <p:ext uri="{BB962C8B-B14F-4D97-AF65-F5344CB8AC3E}">
        <p14:creationId xmlns:p14="http://schemas.microsoft.com/office/powerpoint/2010/main" val="145941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par>
                                <p:cTn id="7" presetID="63" presetClass="path" presetSubtype="0" accel="50000" decel="50000" fill="hold" nodeType="withEffect">
                                  <p:stCondLst>
                                    <p:cond delay="0"/>
                                  </p:stCondLst>
                                  <p:childTnLst>
                                    <p:animMotion origin="layout" path="M -0.34766 -0.00579 L 0.83268 -0.01065 " pathEditMode="relative" rAng="0" ptsTypes="AA">
                                      <p:cBhvr>
                                        <p:cTn id="8" dur="2000" fill="hold"/>
                                        <p:tgtEl>
                                          <p:spTgt spid="8"/>
                                        </p:tgtEl>
                                        <p:attrNameLst>
                                          <p:attrName>ppt_x</p:attrName>
                                          <p:attrName>ppt_y</p:attrName>
                                        </p:attrNameLst>
                                      </p:cBhvr>
                                      <p:rCtr x="59010" y="-255"/>
                                    </p:animMotion>
                                  </p:childTnLst>
                                </p:cTn>
                              </p:par>
                              <p:par>
                                <p:cTn id="9" presetID="56" presetClass="entr" presetSubtype="0" fill="hold" grpId="0" nodeType="with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by="(-#ppt_w*2)" calcmode="lin" valueType="num">
                                      <p:cBhvr rctx="PPT">
                                        <p:cTn id="11" dur="250" autoRev="1" fill="hold">
                                          <p:stCondLst>
                                            <p:cond delay="0"/>
                                          </p:stCondLst>
                                        </p:cTn>
                                        <p:tgtEl>
                                          <p:spTgt spid="10"/>
                                        </p:tgtEl>
                                        <p:attrNameLst>
                                          <p:attrName>ppt_w</p:attrName>
                                        </p:attrNameLst>
                                      </p:cBhvr>
                                    </p:anim>
                                    <p:anim by="(#ppt_w*0.50)" calcmode="lin" valueType="num">
                                      <p:cBhvr>
                                        <p:cTn id="12" dur="250" decel="50000" autoRev="1" fill="hold">
                                          <p:stCondLst>
                                            <p:cond delay="0"/>
                                          </p:stCondLst>
                                        </p:cTn>
                                        <p:tgtEl>
                                          <p:spTgt spid="10"/>
                                        </p:tgtEl>
                                        <p:attrNameLst>
                                          <p:attrName>ppt_x</p:attrName>
                                        </p:attrNameLst>
                                      </p:cBhvr>
                                    </p:anim>
                                    <p:anim from="(-#ppt_h/2)" to="(#ppt_y)" calcmode="lin" valueType="num">
                                      <p:cBhvr>
                                        <p:cTn id="13" dur="500" fill="hold">
                                          <p:stCondLst>
                                            <p:cond delay="0"/>
                                          </p:stCondLst>
                                        </p:cTn>
                                        <p:tgtEl>
                                          <p:spTgt spid="10"/>
                                        </p:tgtEl>
                                        <p:attrNameLst>
                                          <p:attrName>ppt_y</p:attrName>
                                        </p:attrNameLst>
                                      </p:cBhvr>
                                    </p:anim>
                                    <p:animRot by="21600000">
                                      <p:cBhvr>
                                        <p:cTn id="14" dur="500" fill="hold">
                                          <p:stCondLst>
                                            <p:cond delay="0"/>
                                          </p:stCondLst>
                                        </p:cTn>
                                        <p:tgtEl>
                                          <p:spTgt spid="10"/>
                                        </p:tgtEl>
                                        <p:attrNameLst>
                                          <p:attrName>r</p:attrName>
                                        </p:attrNameLst>
                                      </p:cBhvr>
                                    </p:animRot>
                                  </p:childTnLst>
                                </p:cTn>
                              </p:par>
                            </p:childTnLst>
                          </p:cTn>
                        </p:par>
                        <p:par>
                          <p:cTn id="15" fill="hold">
                            <p:stCondLst>
                              <p:cond delay="2000"/>
                            </p:stCondLst>
                            <p:childTnLst>
                              <p:par>
                                <p:cTn id="16" presetID="32" presetClass="emph" presetSubtype="0" repeatCount="indefinite" fill="hold" grpId="1" nodeType="afterEffect">
                                  <p:stCondLst>
                                    <p:cond delay="0"/>
                                  </p:stCondLst>
                                  <p:iterate type="lt">
                                    <p:tmPct val="0"/>
                                  </p:iterate>
                                  <p:childTnLst>
                                    <p:animRot by="120000">
                                      <p:cBhvr>
                                        <p:cTn id="17" dur="75" fill="hold">
                                          <p:stCondLst>
                                            <p:cond delay="0"/>
                                          </p:stCondLst>
                                        </p:cTn>
                                        <p:tgtEl>
                                          <p:spTgt spid="10"/>
                                        </p:tgtEl>
                                        <p:attrNameLst>
                                          <p:attrName>r</p:attrName>
                                        </p:attrNameLst>
                                      </p:cBhvr>
                                    </p:animRot>
                                    <p:animRot by="-240000">
                                      <p:cBhvr>
                                        <p:cTn id="18" dur="150" fill="hold">
                                          <p:stCondLst>
                                            <p:cond delay="150"/>
                                          </p:stCondLst>
                                        </p:cTn>
                                        <p:tgtEl>
                                          <p:spTgt spid="10"/>
                                        </p:tgtEl>
                                        <p:attrNameLst>
                                          <p:attrName>r</p:attrName>
                                        </p:attrNameLst>
                                      </p:cBhvr>
                                    </p:animRot>
                                    <p:animRot by="240000">
                                      <p:cBhvr>
                                        <p:cTn id="19" dur="150" fill="hold">
                                          <p:stCondLst>
                                            <p:cond delay="300"/>
                                          </p:stCondLst>
                                        </p:cTn>
                                        <p:tgtEl>
                                          <p:spTgt spid="10"/>
                                        </p:tgtEl>
                                        <p:attrNameLst>
                                          <p:attrName>r</p:attrName>
                                        </p:attrNameLst>
                                      </p:cBhvr>
                                    </p:animRot>
                                    <p:animRot by="-240000">
                                      <p:cBhvr>
                                        <p:cTn id="20" dur="150" fill="hold">
                                          <p:stCondLst>
                                            <p:cond delay="450"/>
                                          </p:stCondLst>
                                        </p:cTn>
                                        <p:tgtEl>
                                          <p:spTgt spid="10"/>
                                        </p:tgtEl>
                                        <p:attrNameLst>
                                          <p:attrName>r</p:attrName>
                                        </p:attrNameLst>
                                      </p:cBhvr>
                                    </p:animRot>
                                    <p:animRot by="120000">
                                      <p:cBhvr>
                                        <p:cTn id="21" dur="150" fill="hold">
                                          <p:stCondLst>
                                            <p:cond delay="600"/>
                                          </p:stCondLst>
                                        </p:cTn>
                                        <p:tgtEl>
                                          <p:spTgt spid="10"/>
                                        </p:tgtEl>
                                        <p:attrNameLst>
                                          <p:attrName>r</p:attrName>
                                        </p:attrNameLst>
                                      </p:cBhvr>
                                    </p:animRot>
                                  </p:childTnLst>
                                </p:cTn>
                              </p:par>
                              <p:par>
                                <p:cTn id="22" presetID="32" presetClass="emph" presetSubtype="0" repeatCount="indefinite" fill="hold" nodeType="withEffect">
                                  <p:stCondLst>
                                    <p:cond delay="0"/>
                                  </p:stCondLst>
                                  <p:childTnLst>
                                    <p:animRot by="120000">
                                      <p:cBhvr>
                                        <p:cTn id="23" dur="100" fill="hold">
                                          <p:stCondLst>
                                            <p:cond delay="0"/>
                                          </p:stCondLst>
                                        </p:cTn>
                                        <p:tgtEl>
                                          <p:spTgt spid="19"/>
                                        </p:tgtEl>
                                        <p:attrNameLst>
                                          <p:attrName>r</p:attrName>
                                        </p:attrNameLst>
                                      </p:cBhvr>
                                    </p:animRot>
                                    <p:animRot by="-240000">
                                      <p:cBhvr>
                                        <p:cTn id="24" dur="200" fill="hold">
                                          <p:stCondLst>
                                            <p:cond delay="200"/>
                                          </p:stCondLst>
                                        </p:cTn>
                                        <p:tgtEl>
                                          <p:spTgt spid="19"/>
                                        </p:tgtEl>
                                        <p:attrNameLst>
                                          <p:attrName>r</p:attrName>
                                        </p:attrNameLst>
                                      </p:cBhvr>
                                    </p:animRot>
                                    <p:animRot by="240000">
                                      <p:cBhvr>
                                        <p:cTn id="25" dur="200" fill="hold">
                                          <p:stCondLst>
                                            <p:cond delay="400"/>
                                          </p:stCondLst>
                                        </p:cTn>
                                        <p:tgtEl>
                                          <p:spTgt spid="19"/>
                                        </p:tgtEl>
                                        <p:attrNameLst>
                                          <p:attrName>r</p:attrName>
                                        </p:attrNameLst>
                                      </p:cBhvr>
                                    </p:animRot>
                                    <p:animRot by="-240000">
                                      <p:cBhvr>
                                        <p:cTn id="26" dur="200" fill="hold">
                                          <p:stCondLst>
                                            <p:cond delay="600"/>
                                          </p:stCondLst>
                                        </p:cTn>
                                        <p:tgtEl>
                                          <p:spTgt spid="19"/>
                                        </p:tgtEl>
                                        <p:attrNameLst>
                                          <p:attrName>r</p:attrName>
                                        </p:attrNameLst>
                                      </p:cBhvr>
                                    </p:animRot>
                                    <p:animRot by="120000">
                                      <p:cBhvr>
                                        <p:cTn id="27" dur="200" fill="hold">
                                          <p:stCondLst>
                                            <p:cond delay="800"/>
                                          </p:stCondLst>
                                        </p:cTn>
                                        <p:tgtEl>
                                          <p:spTgt spid="19"/>
                                        </p:tgtEl>
                                        <p:attrNameLst>
                                          <p:attrName>r</p:attrName>
                                        </p:attrNameLst>
                                      </p:cBhvr>
                                    </p:animRot>
                                  </p:childTnLst>
                                </p:cTn>
                              </p:par>
                            </p:childTnLst>
                          </p:cTn>
                        </p:par>
                        <p:par>
                          <p:cTn id="28" fill="hold">
                            <p:stCondLst>
                              <p:cond delay="3000"/>
                            </p:stCondLst>
                            <p:childTnLst>
                              <p:par>
                                <p:cTn id="29" presetID="3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800" decel="100000"/>
                                        <p:tgtEl>
                                          <p:spTgt spid="9"/>
                                        </p:tgtEl>
                                      </p:cBhvr>
                                    </p:animEffect>
                                    <p:anim calcmode="lin" valueType="num">
                                      <p:cBhvr>
                                        <p:cTn id="32" dur="800" decel="100000" fill="hold"/>
                                        <p:tgtEl>
                                          <p:spTgt spid="9"/>
                                        </p:tgtEl>
                                        <p:attrNameLst>
                                          <p:attrName>style.rotation</p:attrName>
                                        </p:attrNameLst>
                                      </p:cBhvr>
                                      <p:tavLst>
                                        <p:tav tm="0">
                                          <p:val>
                                            <p:fltVal val="-90"/>
                                          </p:val>
                                        </p:tav>
                                        <p:tav tm="100000">
                                          <p:val>
                                            <p:fltVal val="0"/>
                                          </p:val>
                                        </p:tav>
                                      </p:tavLst>
                                    </p:anim>
                                    <p:anim calcmode="lin" valueType="num">
                                      <p:cBhvr>
                                        <p:cTn id="33" dur="800" decel="100000" fill="hold"/>
                                        <p:tgtEl>
                                          <p:spTgt spid="9"/>
                                        </p:tgtEl>
                                        <p:attrNameLst>
                                          <p:attrName>ppt_x</p:attrName>
                                        </p:attrNameLst>
                                      </p:cBhvr>
                                      <p:tavLst>
                                        <p:tav tm="0">
                                          <p:val>
                                            <p:strVal val="#ppt_x+0.4"/>
                                          </p:val>
                                        </p:tav>
                                        <p:tav tm="100000">
                                          <p:val>
                                            <p:strVal val="#ppt_x-0.05"/>
                                          </p:val>
                                        </p:tav>
                                      </p:tavLst>
                                    </p:anim>
                                    <p:anim calcmode="lin" valueType="num">
                                      <p:cBhvr>
                                        <p:cTn id="34" dur="800" decel="100000" fill="hold"/>
                                        <p:tgtEl>
                                          <p:spTgt spid="9"/>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37" fill="hold">
                            <p:stCondLst>
                              <p:cond delay="4000"/>
                            </p:stCondLst>
                            <p:childTnLst>
                              <p:par>
                                <p:cTn id="38" presetID="32" presetClass="emph" presetSubtype="0" repeatCount="indefinite" fill="hold" nodeType="afterEffect">
                                  <p:stCondLst>
                                    <p:cond delay="0"/>
                                  </p:stCondLst>
                                  <p:childTnLst>
                                    <p:animRot by="120000">
                                      <p:cBhvr>
                                        <p:cTn id="39" dur="100" fill="hold">
                                          <p:stCondLst>
                                            <p:cond delay="0"/>
                                          </p:stCondLst>
                                        </p:cTn>
                                        <p:tgtEl>
                                          <p:spTgt spid="9"/>
                                        </p:tgtEl>
                                        <p:attrNameLst>
                                          <p:attrName>r</p:attrName>
                                        </p:attrNameLst>
                                      </p:cBhvr>
                                    </p:animRot>
                                    <p:animRot by="-240000">
                                      <p:cBhvr>
                                        <p:cTn id="40" dur="200" fill="hold">
                                          <p:stCondLst>
                                            <p:cond delay="200"/>
                                          </p:stCondLst>
                                        </p:cTn>
                                        <p:tgtEl>
                                          <p:spTgt spid="9"/>
                                        </p:tgtEl>
                                        <p:attrNameLst>
                                          <p:attrName>r</p:attrName>
                                        </p:attrNameLst>
                                      </p:cBhvr>
                                    </p:animRot>
                                    <p:animRot by="240000">
                                      <p:cBhvr>
                                        <p:cTn id="41" dur="200" fill="hold">
                                          <p:stCondLst>
                                            <p:cond delay="400"/>
                                          </p:stCondLst>
                                        </p:cTn>
                                        <p:tgtEl>
                                          <p:spTgt spid="9"/>
                                        </p:tgtEl>
                                        <p:attrNameLst>
                                          <p:attrName>r</p:attrName>
                                        </p:attrNameLst>
                                      </p:cBhvr>
                                    </p:animRot>
                                    <p:animRot by="-240000">
                                      <p:cBhvr>
                                        <p:cTn id="42" dur="200" fill="hold">
                                          <p:stCondLst>
                                            <p:cond delay="600"/>
                                          </p:stCondLst>
                                        </p:cTn>
                                        <p:tgtEl>
                                          <p:spTgt spid="9"/>
                                        </p:tgtEl>
                                        <p:attrNameLst>
                                          <p:attrName>r</p:attrName>
                                        </p:attrNameLst>
                                      </p:cBhvr>
                                    </p:animRot>
                                    <p:animRot by="120000">
                                      <p:cBhvr>
                                        <p:cTn id="43" dur="200" fill="hold">
                                          <p:stCondLst>
                                            <p:cond delay="800"/>
                                          </p:stCondLst>
                                        </p:cTn>
                                        <p:tgtEl>
                                          <p:spTgt spid="9"/>
                                        </p:tgtEl>
                                        <p:attrNameLst>
                                          <p:attrName>r</p:attrName>
                                        </p:attrNameLst>
                                      </p:cBhvr>
                                    </p:animRo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subTnLst>
                                    <p:audio>
                                      <p:cMediaNode>
                                        <p:cTn display="0" masterRel="sameClick">
                                          <p:stCondLst>
                                            <p:cond evt="begin" delay="0">
                                              <p:tn val="45"/>
                                            </p:cond>
                                          </p:stCondLst>
                                          <p:endCondLst>
                                            <p:cond evt="onStopAudio" delay="0">
                                              <p:tgtEl>
                                                <p:sldTgt/>
                                              </p:tgtEl>
                                            </p:cond>
                                          </p:endCondLst>
                                        </p:cTn>
                                        <p:tgtEl>
                                          <p:sndTgt r:embed="rId4"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fill="hold" display="0">
                  <p:stCondLst>
                    <p:cond delay="indefinite"/>
                  </p:stCondLst>
                  <p:endCondLst>
                    <p:cond evt="onStopAudio" delay="0">
                      <p:tgtEl>
                        <p:sldTgt/>
                      </p:tgtEl>
                    </p:cond>
                  </p:endCondLst>
                </p:cTn>
                <p:tgtEl>
                  <p:spTgt spid="7"/>
                </p:tgtEl>
              </p:cMediaNode>
            </p:audio>
            <p:seq concurrent="1" nextAc="seek">
              <p:cTn id="49" restart="whenNotActive" fill="hold" evtFilter="cancelBubble" nodeType="interactiveSeq">
                <p:stCondLst>
                  <p:cond evt="onClick" delay="0">
                    <p:tgtEl>
                      <p:spTgt spid="9"/>
                    </p:tgtEl>
                  </p:cond>
                </p:stCondLst>
                <p:endSync evt="end" delay="0">
                  <p:rtn val="all"/>
                </p:endSync>
                <p:childTnLst>
                  <p:par>
                    <p:cTn id="50" fill="hold">
                      <p:stCondLst>
                        <p:cond delay="0"/>
                      </p:stCondLst>
                      <p:childTnLst>
                        <p:par>
                          <p:cTn id="51" fill="hold">
                            <p:stCondLst>
                              <p:cond delay="0"/>
                            </p:stCondLst>
                            <p:childTnLst>
                              <p:par>
                                <p:cTn id="52" presetID="3" presetClass="mediacall" presetSubtype="0" fill="hold" nodeType="clickEffect">
                                  <p:stCondLst>
                                    <p:cond delay="0"/>
                                  </p:stCondLst>
                                  <p:childTnLst>
                                    <p:cmd type="call" cmd="stop">
                                      <p:cBhvr>
                                        <p:cTn id="53" dur="1" fill="hold"/>
                                        <p:tgtEl>
                                          <p:spTgt spid="7"/>
                                        </p:tgtEl>
                                      </p:cBhvr>
                                    </p:cmd>
                                  </p:childTnLst>
                                  <p:subTnLst>
                                    <p:audio>
                                      <p:cMediaNode>
                                        <p:cTn display="0" masterRel="sameClick">
                                          <p:stCondLst>
                                            <p:cond evt="begin" delay="0">
                                              <p:tn val="52"/>
                                            </p:cond>
                                          </p:stCondLst>
                                          <p:endCondLst>
                                            <p:cond evt="onStopAudio" delay="0">
                                              <p:tgtEl>
                                                <p:sldTgt/>
                                              </p:tgtEl>
                                            </p:cond>
                                          </p:endCondLst>
                                        </p:cTn>
                                        <p:tgtEl>
                                          <p:sndTgt r:embed="rId4" name="click.wav"/>
                                        </p:tgtEl>
                                      </p:cMediaNode>
                                    </p:audio>
                                  </p:subTnLst>
                                </p:cTn>
                              </p:par>
                            </p:childTnLst>
                          </p:cTn>
                        </p:par>
                      </p:childTnLst>
                    </p:cTn>
                  </p:par>
                </p:childTnLst>
              </p:cTn>
              <p:nextCondLst>
                <p:cond evt="onClick" delay="0">
                  <p:tgtEl>
                    <p:spTgt spid="9"/>
                  </p:tgtEl>
                </p:cond>
              </p:nextCondLst>
            </p:seq>
          </p:childTnLst>
        </p:cTn>
      </p:par>
    </p:tnLst>
    <p:bldLst>
      <p:bldP spid="10" grpId="0"/>
      <p:bldP spid="10"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7">
            <a:alphaModFix amt="75000"/>
            <a:lum/>
          </a:blip>
          <a:srcRect/>
          <a:stretch>
            <a:fillRect/>
          </a:stretch>
        </a:blipFill>
        <a:effectLst/>
      </p:bgPr>
    </p:bg>
    <p:spTree>
      <p:nvGrpSpPr>
        <p:cNvPr id="1" name=""/>
        <p:cNvGrpSpPr/>
        <p:nvPr/>
      </p:nvGrpSpPr>
      <p:grpSpPr>
        <a:xfrm>
          <a:off x="0" y="0"/>
          <a:ext cx="0" cy="0"/>
          <a:chOff x="0" y="0"/>
          <a:chExt cx="0" cy="0"/>
        </a:xfrm>
      </p:grpSpPr>
      <p:grpSp>
        <p:nvGrpSpPr>
          <p:cNvPr id="6" name="Group 5"/>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5980" y="3809981"/>
            <a:ext cx="3384258" cy="1422439"/>
          </a:xfrm>
          <a:prstGeom prst="rect">
            <a:avLst/>
          </a:prstGeom>
          <a:ln>
            <a:noFill/>
          </a:ln>
        </p:spPr>
      </p:pic>
      <p:pic>
        <p:nvPicPr>
          <p:cNvPr id="23" name="Picture 22">
            <a:hlinkClick r:id="rId12"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95379" y="3809981"/>
            <a:ext cx="3384258" cy="1422439"/>
          </a:xfrm>
          <a:prstGeom prst="rect">
            <a:avLst/>
          </a:prstGeom>
        </p:spPr>
      </p:pic>
      <p:grpSp>
        <p:nvGrpSpPr>
          <p:cNvPr id="35" name="Group 34"/>
          <p:cNvGrpSpPr/>
          <p:nvPr/>
        </p:nvGrpSpPr>
        <p:grpSpPr>
          <a:xfrm>
            <a:off x="3985437" y="3367696"/>
            <a:ext cx="1001611" cy="1531482"/>
            <a:chOff x="3985437" y="2941753"/>
            <a:chExt cx="1001611" cy="1531482"/>
          </a:xfrm>
        </p:grpSpPr>
        <p:pic>
          <p:nvPicPr>
            <p:cNvPr id="15" name="Picture 14">
              <a:hlinkClick r:id="rId10" action="ppaction://hlinksldjump"/>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10"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mn-cs"/>
                </a:rPr>
                <a:t>A</a:t>
              </a:r>
            </a:p>
          </p:txBody>
        </p:sp>
      </p:grpSp>
      <p:grpSp>
        <p:nvGrpSpPr>
          <p:cNvPr id="37" name="Group 36"/>
          <p:cNvGrpSpPr/>
          <p:nvPr/>
        </p:nvGrpSpPr>
        <p:grpSpPr>
          <a:xfrm>
            <a:off x="6897095" y="3390402"/>
            <a:ext cx="1001611" cy="1570159"/>
            <a:chOff x="6897095" y="2964459"/>
            <a:chExt cx="1001611" cy="1570159"/>
          </a:xfrm>
        </p:grpSpPr>
        <p:pic>
          <p:nvPicPr>
            <p:cNvPr id="26" name="Picture 25">
              <a:hlinkClick r:id="rId12" action="ppaction://hlinksldjump"/>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12" action="ppaction://hlinksldjump"/>
            </p:cNvPr>
            <p:cNvSpPr txBox="1"/>
            <p:nvPr/>
          </p:nvSpPr>
          <p:spPr>
            <a:xfrm>
              <a:off x="6986612" y="2964459"/>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mn-cs"/>
                </a:rPr>
                <a:t>B</a:t>
              </a:r>
            </a:p>
          </p:txBody>
        </p:sp>
      </p:grpSp>
      <p:sp>
        <p:nvSpPr>
          <p:cNvPr id="31" name="TextBox 30">
            <a:hlinkClick r:id="rId10" action="ppaction://hlinksldjump"/>
          </p:cNvPr>
          <p:cNvSpPr txBox="1"/>
          <p:nvPr/>
        </p:nvSpPr>
        <p:spPr>
          <a:xfrm>
            <a:off x="2004407" y="4136479"/>
            <a:ext cx="148951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Đúng</a:t>
            </a:r>
            <a:endPar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endParaRPr>
          </a:p>
        </p:txBody>
      </p:sp>
      <p:sp>
        <p:nvSpPr>
          <p:cNvPr id="33" name="TextBox 32">
            <a:hlinkClick r:id="rId12" action="ppaction://hlinksldjump"/>
          </p:cNvPr>
          <p:cNvSpPr txBox="1"/>
          <p:nvPr/>
        </p:nvSpPr>
        <p:spPr>
          <a:xfrm>
            <a:off x="8972547" y="4136479"/>
            <a:ext cx="952505"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Sai</a:t>
            </a:r>
          </a:p>
        </p:txBody>
      </p:sp>
      <p:pic>
        <p:nvPicPr>
          <p:cNvPr id="40" name="Am-thanh-lam-phep-bang-cay-dua-than-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736600" y="-787986"/>
            <a:ext cx="609600" cy="609600"/>
          </a:xfrm>
          <a:prstGeom prst="rect">
            <a:avLst/>
          </a:prstGeom>
        </p:spPr>
      </p:pic>
      <p:sp>
        <p:nvSpPr>
          <p:cNvPr id="9" name="Rectangle 8">
            <a:extLst>
              <a:ext uri="{FF2B5EF4-FFF2-40B4-BE49-F238E27FC236}">
                <a16:creationId xmlns:a16="http://schemas.microsoft.com/office/drawing/2014/main" id="{370D21A3-650A-4B05-52CA-AD8EABFD575F}"/>
              </a:ext>
            </a:extLst>
          </p:cNvPr>
          <p:cNvSpPr/>
          <p:nvPr/>
        </p:nvSpPr>
        <p:spPr>
          <a:xfrm>
            <a:off x="3327400" y="586715"/>
            <a:ext cx="6819900" cy="1620570"/>
          </a:xfrm>
          <a:prstGeom prst="rect">
            <a:avLst/>
          </a:prstGeom>
          <a:noFill/>
          <a:ln w="12700" cap="flat" cmpd="sng" algn="ctr">
            <a:noFill/>
            <a:prstDash val="solid"/>
            <a:miter lim="800000"/>
          </a:ln>
          <a:effectLst/>
        </p:spPr>
        <p:txBody>
          <a:bodyPr rtlCol="0" anchor="ctr"/>
          <a:lstStyle/>
          <a:p>
            <a:pPr lvl="0" algn="ctr">
              <a:buClrTx/>
            </a:pPr>
            <a:r>
              <a:rPr lang="vi-VN" sz="28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Câu 1: </a:t>
            </a:r>
            <a:r>
              <a:rPr lang="vi-VN" sz="24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Tư thế ngồi đúng cách khi sử dụng máy tính là: lưng thẳng, mắt ngang tâm màn hình. Là đúng hay sai?</a:t>
            </a:r>
            <a:endParaRPr kumimoji="0" lang="en-US" sz="2400" b="1" i="0" u="none" strike="noStrike" kern="0" cap="none" spc="50" normalizeH="0" baseline="0" noProof="0" dirty="0">
              <a:ln w="28575" cmpd="sng">
                <a:solidFill>
                  <a:sysClr val="windowText" lastClr="000000"/>
                </a:solidFill>
                <a:prstDash val="solid"/>
              </a:ln>
              <a:solidFill>
                <a:srgbClr val="FFC000">
                  <a:lumMod val="60000"/>
                  <a:lumOff val="40000"/>
                </a:srgbClr>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endParaRPr>
          </a:p>
        </p:txBody>
      </p:sp>
      <p:grpSp>
        <p:nvGrpSpPr>
          <p:cNvPr id="4" name="Group 3">
            <a:extLst>
              <a:ext uri="{FF2B5EF4-FFF2-40B4-BE49-F238E27FC236}">
                <a16:creationId xmlns:a16="http://schemas.microsoft.com/office/drawing/2014/main" id="{7F838B75-F962-FEB7-96DD-BBB7B5F3E4E3}"/>
              </a:ext>
            </a:extLst>
          </p:cNvPr>
          <p:cNvGrpSpPr/>
          <p:nvPr/>
        </p:nvGrpSpPr>
        <p:grpSpPr>
          <a:xfrm>
            <a:off x="0" y="0"/>
            <a:ext cx="968096" cy="1079500"/>
            <a:chOff x="0" y="0"/>
            <a:chExt cx="968096" cy="1079500"/>
          </a:xfrm>
        </p:grpSpPr>
        <p:sp>
          <p:nvSpPr>
            <p:cNvPr id="11" name="Rectangle 10">
              <a:extLst>
                <a:ext uri="{FF2B5EF4-FFF2-40B4-BE49-F238E27FC236}">
                  <a16:creationId xmlns:a16="http://schemas.microsoft.com/office/drawing/2014/main" id="{4B79A976-2DCE-8713-B430-16D741774372}"/>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5E363F2-B50E-007E-E4F8-1BA8DAA1CDCB}"/>
                </a:ext>
              </a:extLst>
            </p:cNvPr>
            <p:cNvPicPr>
              <a:picLocks noChangeAspect="1"/>
            </p:cNvPicPr>
            <p:nvPr/>
          </p:nvPicPr>
          <p:blipFill>
            <a:blip r:embed="rId17"/>
            <a:stretch>
              <a:fillRect/>
            </a:stretch>
          </p:blipFill>
          <p:spPr>
            <a:xfrm>
              <a:off x="0" y="0"/>
              <a:ext cx="968096" cy="1079500"/>
            </a:xfrm>
            <a:prstGeom prst="rect">
              <a:avLst/>
            </a:prstGeom>
          </p:spPr>
        </p:pic>
      </p:grpSp>
    </p:spTree>
    <p:extLst>
      <p:ext uri="{BB962C8B-B14F-4D97-AF65-F5344CB8AC3E}">
        <p14:creationId xmlns:p14="http://schemas.microsoft.com/office/powerpoint/2010/main" val="331469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3"/>
                                        </p:tgtEl>
                                        <p:attrNameLst>
                                          <p:attrName>r</p:attrName>
                                        </p:attrNameLst>
                                      </p:cBhvr>
                                    </p:animRot>
                                    <p:animRot by="-240000">
                                      <p:cBhvr>
                                        <p:cTn id="10" dur="200" fill="hold">
                                          <p:stCondLst>
                                            <p:cond delay="200"/>
                                          </p:stCondLst>
                                        </p:cTn>
                                        <p:tgtEl>
                                          <p:spTgt spid="3"/>
                                        </p:tgtEl>
                                        <p:attrNameLst>
                                          <p:attrName>r</p:attrName>
                                        </p:attrNameLst>
                                      </p:cBhvr>
                                    </p:animRot>
                                    <p:animRot by="240000">
                                      <p:cBhvr>
                                        <p:cTn id="11" dur="200" fill="hold">
                                          <p:stCondLst>
                                            <p:cond delay="400"/>
                                          </p:stCondLst>
                                        </p:cTn>
                                        <p:tgtEl>
                                          <p:spTgt spid="3"/>
                                        </p:tgtEl>
                                        <p:attrNameLst>
                                          <p:attrName>r</p:attrName>
                                        </p:attrNameLst>
                                      </p:cBhvr>
                                    </p:animRot>
                                    <p:animRot by="-240000">
                                      <p:cBhvr>
                                        <p:cTn id="12" dur="200" fill="hold">
                                          <p:stCondLst>
                                            <p:cond delay="600"/>
                                          </p:stCondLst>
                                        </p:cTn>
                                        <p:tgtEl>
                                          <p:spTgt spid="3"/>
                                        </p:tgtEl>
                                        <p:attrNameLst>
                                          <p:attrName>r</p:attrName>
                                        </p:attrNameLst>
                                      </p:cBhvr>
                                    </p:animRot>
                                    <p:animRot by="120000">
                                      <p:cBhvr>
                                        <p:cTn id="13" dur="200" fill="hold">
                                          <p:stCondLst>
                                            <p:cond delay="800"/>
                                          </p:stCondLst>
                                        </p:cTn>
                                        <p:tgtEl>
                                          <p:spTgt spid="3"/>
                                        </p:tgtEl>
                                        <p:attrNameLst>
                                          <p:attrName>r</p:attrName>
                                        </p:attrNameLst>
                                      </p:cBhvr>
                                    </p:animRot>
                                  </p:childTnLst>
                                </p:cTn>
                              </p:par>
                              <p:par>
                                <p:cTn id="14" presetID="16" presetClass="entr" presetSubtype="21" fill="hold" nodeType="with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barn(inVertical)">
                                      <p:cBhvr>
                                        <p:cTn id="16" dur="500"/>
                                        <p:tgtEl>
                                          <p:spTgt spid="9">
                                            <p:txEl>
                                              <p:pRg st="0" end="0"/>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5" name="chimes.wav"/>
                                        </p:tgtEl>
                                      </p:cMediaNode>
                                    </p:audio>
                                  </p:subTnLst>
                                </p:cTn>
                              </p:par>
                              <p:par>
                                <p:cTn id="17" presetID="14"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randombar(horizontal)">
                                      <p:cBhvr>
                                        <p:cTn id="22" dur="500"/>
                                        <p:tgtEl>
                                          <p:spTgt spid="35"/>
                                        </p:tgtEl>
                                      </p:cBhvr>
                                    </p:animEffect>
                                  </p:childTnLst>
                                  <p:subTnLst>
                                    <p:audio>
                                      <p:cMediaNode>
                                        <p:cTn display="0" masterRel="sameClick">
                                          <p:stCondLst>
                                            <p:cond evt="begin" delay="0">
                                              <p:tn val="20"/>
                                            </p:cond>
                                          </p:stCondLst>
                                          <p:endCondLst>
                                            <p:cond evt="onStopAudio" delay="0">
                                              <p:tgtEl>
                                                <p:sldTgt/>
                                              </p:tgtEl>
                                            </p:cond>
                                          </p:endCondLst>
                                        </p:cTn>
                                        <p:tgtEl>
                                          <p:sndTgt r:embed="rId6" name="click.wav"/>
                                        </p:tgtEl>
                                      </p:cMediaNode>
                                    </p:audio>
                                  </p:subTnLst>
                                </p:cTn>
                              </p:par>
                              <p:par>
                                <p:cTn id="23" presetID="14" presetClass="entr" presetSubtype="1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randombar(horizontal)">
                                      <p:cBhvr>
                                        <p:cTn id="25" dur="500"/>
                                        <p:tgtEl>
                                          <p:spTgt spid="31"/>
                                        </p:tgtEl>
                                      </p:cBhvr>
                                    </p:animEffect>
                                  </p:childTnLst>
                                </p:cTn>
                              </p:par>
                              <p:par>
                                <p:cTn id="26" presetID="14"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subTnLst>
                                    <p:audio>
                                      <p:cMediaNode>
                                        <p:cTn display="0" masterRel="sameClick">
                                          <p:stCondLst>
                                            <p:cond evt="begin" delay="0">
                                              <p:tn val="26"/>
                                            </p:cond>
                                          </p:stCondLst>
                                          <p:endCondLst>
                                            <p:cond evt="onStopAudio" delay="0">
                                              <p:tgtEl>
                                                <p:sldTgt/>
                                              </p:tgtEl>
                                            </p:cond>
                                          </p:endCondLst>
                                        </p:cTn>
                                        <p:tgtEl>
                                          <p:sndTgt r:embed="rId6" name="click.wav"/>
                                        </p:tgtEl>
                                      </p:cMediaNode>
                                    </p:audio>
                                  </p:subTnLst>
                                </p:cTn>
                              </p:par>
                              <p:par>
                                <p:cTn id="29" presetID="14" presetClass="entr" presetSubtype="1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500"/>
                                        <p:tgtEl>
                                          <p:spTgt spid="37"/>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randombar(horizontal)">
                                      <p:cBhvr>
                                        <p:cTn id="3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40"/>
                </p:tgtEl>
              </p:cMediaNode>
            </p:audio>
          </p:childTnLst>
        </p:cTn>
      </p:par>
    </p:tnLst>
    <p:bldLst>
      <p:bldP spid="31"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grpSp>
        <p:nvGrpSpPr>
          <p:cNvPr id="7" name="Group 6">
            <a:extLst>
              <a:ext uri="{FF2B5EF4-FFF2-40B4-BE49-F238E27FC236}">
                <a16:creationId xmlns:a16="http://schemas.microsoft.com/office/drawing/2014/main" id="{F5DBDC30-CD79-FCD5-6653-761C1AF2F0E9}"/>
              </a:ext>
            </a:extLst>
          </p:cNvPr>
          <p:cNvGrpSpPr/>
          <p:nvPr/>
        </p:nvGrpSpPr>
        <p:grpSpPr>
          <a:xfrm>
            <a:off x="0" y="0"/>
            <a:ext cx="968096" cy="1079500"/>
            <a:chOff x="0" y="0"/>
            <a:chExt cx="968096" cy="1079500"/>
          </a:xfrm>
        </p:grpSpPr>
        <p:sp>
          <p:nvSpPr>
            <p:cNvPr id="9" name="Rectangle 8">
              <a:extLst>
                <a:ext uri="{FF2B5EF4-FFF2-40B4-BE49-F238E27FC236}">
                  <a16:creationId xmlns:a16="http://schemas.microsoft.com/office/drawing/2014/main" id="{693441DD-D4EC-0839-1CE5-C270DD9163BA}"/>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6117F01-4E73-D9A4-8044-C3BDEC071F7B}"/>
                </a:ext>
              </a:extLst>
            </p:cNvPr>
            <p:cNvPicPr>
              <a:picLocks noChangeAspect="1"/>
            </p:cNvPicPr>
            <p:nvPr/>
          </p:nvPicPr>
          <p:blipFill>
            <a:blip r:embed="rId15"/>
            <a:stretch>
              <a:fillRect/>
            </a:stretch>
          </p:blipFill>
          <p:spPr>
            <a:xfrm>
              <a:off x="0" y="0"/>
              <a:ext cx="968096" cy="1079500"/>
            </a:xfrm>
            <a:prstGeom prst="rect">
              <a:avLst/>
            </a:prstGeom>
          </p:spPr>
        </p:pic>
      </p:grpSp>
    </p:spTree>
    <p:extLst>
      <p:ext uri="{BB962C8B-B14F-4D97-AF65-F5344CB8AC3E}">
        <p14:creationId xmlns:p14="http://schemas.microsoft.com/office/powerpoint/2010/main" val="40738385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mn-cs"/>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mn-cs"/>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mn-cs"/>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mn-cs"/>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mn-cs"/>
                </a:rPr>
                <a:t>+1 </a:t>
              </a:r>
            </a:p>
          </p:txBody>
        </p:sp>
        <p:pic>
          <p:nvPicPr>
            <p:cNvPr id="22" name="Picture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grpSp>
        <p:nvGrpSpPr>
          <p:cNvPr id="10" name="Group 9">
            <a:extLst>
              <a:ext uri="{FF2B5EF4-FFF2-40B4-BE49-F238E27FC236}">
                <a16:creationId xmlns:a16="http://schemas.microsoft.com/office/drawing/2014/main" id="{0566EA34-7F38-3184-7976-ABF3DAA23FF7}"/>
              </a:ext>
            </a:extLst>
          </p:cNvPr>
          <p:cNvGrpSpPr/>
          <p:nvPr/>
        </p:nvGrpSpPr>
        <p:grpSpPr>
          <a:xfrm>
            <a:off x="0" y="0"/>
            <a:ext cx="968096" cy="1079500"/>
            <a:chOff x="0" y="0"/>
            <a:chExt cx="968096" cy="1079500"/>
          </a:xfrm>
        </p:grpSpPr>
        <p:sp>
          <p:nvSpPr>
            <p:cNvPr id="13" name="Rectangle 12">
              <a:extLst>
                <a:ext uri="{FF2B5EF4-FFF2-40B4-BE49-F238E27FC236}">
                  <a16:creationId xmlns:a16="http://schemas.microsoft.com/office/drawing/2014/main" id="{067B10D5-9B06-57E1-B6E4-EBA57F0195FA}"/>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B52811FA-229B-47D3-D979-869D7D571C57}"/>
                </a:ext>
              </a:extLst>
            </p:cNvPr>
            <p:cNvPicPr>
              <a:picLocks noChangeAspect="1"/>
            </p:cNvPicPr>
            <p:nvPr/>
          </p:nvPicPr>
          <p:blipFill>
            <a:blip r:embed="rId17"/>
            <a:stretch>
              <a:fillRect/>
            </a:stretch>
          </p:blipFill>
          <p:spPr>
            <a:xfrm>
              <a:off x="0" y="0"/>
              <a:ext cx="968096" cy="1079500"/>
            </a:xfrm>
            <a:prstGeom prst="rect">
              <a:avLst/>
            </a:prstGeom>
          </p:spPr>
        </p:pic>
      </p:grpSp>
    </p:spTree>
    <p:extLst>
      <p:ext uri="{BB962C8B-B14F-4D97-AF65-F5344CB8AC3E}">
        <p14:creationId xmlns:p14="http://schemas.microsoft.com/office/powerpoint/2010/main" val="896176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75000"/>
            <a:lum/>
          </a:blip>
          <a:srcRect/>
          <a:stretch>
            <a:fillRect/>
          </a:stretch>
        </a:blipFill>
        <a:effectLst/>
      </p:bgPr>
    </p:bg>
    <p:spTree>
      <p:nvGrpSpPr>
        <p:cNvPr id="1" name=""/>
        <p:cNvGrpSpPr/>
        <p:nvPr/>
      </p:nvGrpSpPr>
      <p:grpSpPr>
        <a:xfrm>
          <a:off x="0" y="0"/>
          <a:ext cx="0" cy="0"/>
          <a:chOff x="0" y="0"/>
          <a:chExt cx="0" cy="0"/>
        </a:xfrm>
      </p:grpSpPr>
      <p:grpSp>
        <p:nvGrpSpPr>
          <p:cNvPr id="11" name="Group 10"/>
          <p:cNvGrpSpPr/>
          <p:nvPr/>
        </p:nvGrpSpPr>
        <p:grpSpPr>
          <a:xfrm>
            <a:off x="775769" y="0"/>
            <a:ext cx="10425631" cy="2461871"/>
            <a:chOff x="775769" y="1276"/>
            <a:chExt cx="10425631"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5769" y="1276"/>
              <a:ext cx="2505720" cy="2461871"/>
            </a:xfrm>
            <a:prstGeom prst="rect">
              <a:avLst/>
            </a:prstGeom>
          </p:spPr>
        </p:pic>
      </p:gr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2788184" y="616559"/>
            <a:ext cx="7760769" cy="1620570"/>
          </a:xfrm>
          <a:prstGeom prst="rect">
            <a:avLst/>
          </a:prstGeom>
          <a:noFill/>
          <a:ln w="12700" cap="flat" cmpd="sng" algn="ctr">
            <a:noFill/>
            <a:prstDash val="solid"/>
            <a:miter lim="800000"/>
          </a:ln>
          <a:effectLst/>
        </p:spPr>
        <p:txBody>
          <a:bodyPr rtlCol="0" anchor="ctr"/>
          <a:lstStyle/>
          <a:p>
            <a:pPr lvl="0" algn="ctr">
              <a:buClrTx/>
            </a:pPr>
            <a:r>
              <a:rPr lang="vi-VN" sz="32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Câu 2: </a:t>
            </a:r>
            <a:r>
              <a:rPr lang="vi-VN" sz="28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Tư thế ngồi đúng cách khi sử dụng máy tính là: lưng thẳng, </a:t>
            </a:r>
            <a:r>
              <a:rPr lang="vi-VN" sz="2800" b="1" spc="5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mắt </a:t>
            </a:r>
            <a:r>
              <a:rPr lang="en-US" sz="2800" b="1" spc="5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nhìn sát vào màn hình</a:t>
            </a:r>
            <a:r>
              <a:rPr lang="vi-VN" sz="2800" b="1" spc="5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vi-VN" sz="28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Là đúng hay sai?</a:t>
            </a:r>
            <a:endParaRPr kumimoji="0" lang="en-US" sz="2800" b="1" i="0" u="none" strike="noStrike" kern="0" cap="none" spc="50" normalizeH="0" baseline="0" noProof="0" dirty="0">
              <a:ln w="28575" cmpd="sng">
                <a:solidFill>
                  <a:sysClr val="windowText" lastClr="000000"/>
                </a:solidFill>
                <a:prstDash val="solid"/>
              </a:ln>
              <a:solidFill>
                <a:srgbClr val="FFC000">
                  <a:lumMod val="60000"/>
                  <a:lumOff val="40000"/>
                </a:srgbClr>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endParaRPr>
          </a:p>
        </p:txBody>
      </p:sp>
      <p:grpSp>
        <p:nvGrpSpPr>
          <p:cNvPr id="10" name="Group 9"/>
          <p:cNvGrpSpPr/>
          <p:nvPr/>
        </p:nvGrpSpPr>
        <p:grpSpPr>
          <a:xfrm>
            <a:off x="7025023" y="3717701"/>
            <a:ext cx="4043514" cy="1834611"/>
            <a:chOff x="6936123" y="4686364"/>
            <a:chExt cx="4043514" cy="1834611"/>
          </a:xfrm>
        </p:grpSpPr>
        <p:pic>
          <p:nvPicPr>
            <p:cNvPr id="24" name="Picture 23">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95379" y="5098536"/>
              <a:ext cx="3384258" cy="1422439"/>
            </a:xfrm>
            <a:prstGeom prst="rect">
              <a:avLst/>
            </a:prstGeom>
          </p:spPr>
        </p:pic>
        <p:grpSp>
          <p:nvGrpSpPr>
            <p:cNvPr id="38" name="Group 37"/>
            <p:cNvGrpSpPr/>
            <p:nvPr/>
          </p:nvGrpSpPr>
          <p:grpSpPr>
            <a:xfrm>
              <a:off x="6936123" y="4686364"/>
              <a:ext cx="1057929" cy="1644952"/>
              <a:chOff x="6936123" y="4686364"/>
              <a:chExt cx="1057929" cy="1644952"/>
            </a:xfrm>
          </p:grpSpPr>
          <p:pic>
            <p:nvPicPr>
              <p:cNvPr id="27" name="Picture 26">
                <a:hlinkClick r:id="rId8"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8649333" flipH="1">
                <a:off x="6875008" y="5212272"/>
                <a:ext cx="1180159" cy="1057929"/>
              </a:xfrm>
              <a:prstGeom prst="rect">
                <a:avLst/>
              </a:prstGeom>
            </p:spPr>
          </p:pic>
          <p:sp>
            <p:nvSpPr>
              <p:cNvPr id="30" name="TextBox 29">
                <a:hlinkClick r:id="rId8"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mn-cs"/>
                  </a:rPr>
                  <a:t>B</a:t>
                </a:r>
              </a:p>
            </p:txBody>
          </p:sp>
        </p:grpSp>
        <p:sp>
          <p:nvSpPr>
            <p:cNvPr id="31" name="TextBox 30">
              <a:hlinkClick r:id="rId8" action="ppaction://hlinksldjump"/>
            </p:cNvPr>
            <p:cNvSpPr txBox="1"/>
            <p:nvPr/>
          </p:nvSpPr>
          <p:spPr>
            <a:xfrm>
              <a:off x="8811255" y="5366512"/>
              <a:ext cx="952505"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Sai</a:t>
              </a:r>
            </a:p>
          </p:txBody>
        </p:sp>
      </p:grpSp>
      <p:grpSp>
        <p:nvGrpSpPr>
          <p:cNvPr id="4" name="Group 3"/>
          <p:cNvGrpSpPr/>
          <p:nvPr/>
        </p:nvGrpSpPr>
        <p:grpSpPr>
          <a:xfrm>
            <a:off x="935980" y="3678353"/>
            <a:ext cx="4051068" cy="1864724"/>
            <a:chOff x="935980" y="2941753"/>
            <a:chExt cx="4051068" cy="1864724"/>
          </a:xfrm>
        </p:grpSpPr>
        <p:pic>
          <p:nvPicPr>
            <p:cNvPr id="5" name="Picture 4">
              <a:hlinkClick r:id="rId11" action="ppaction://hlinksldjump"/>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35980" y="3384038"/>
              <a:ext cx="3384258" cy="1422439"/>
            </a:xfrm>
            <a:prstGeom prst="rect">
              <a:avLst/>
            </a:prstGeom>
            <a:ln>
              <a:noFill/>
            </a:ln>
          </p:spPr>
        </p:pic>
        <p:grpSp>
          <p:nvGrpSpPr>
            <p:cNvPr id="35" name="Group 34"/>
            <p:cNvGrpSpPr/>
            <p:nvPr/>
          </p:nvGrpSpPr>
          <p:grpSpPr>
            <a:xfrm>
              <a:off x="3985437" y="2941753"/>
              <a:ext cx="1001611" cy="1531482"/>
              <a:chOff x="3985437" y="2941753"/>
              <a:chExt cx="1001611" cy="1531482"/>
            </a:xfrm>
          </p:grpSpPr>
          <p:pic>
            <p:nvPicPr>
              <p:cNvPr id="15" name="Picture 14">
                <a:hlinkClick r:id="rId11" action="ppaction://hlinksldjump"/>
              </p:cNvPr>
              <p:cNvPicPr>
                <a:picLocks noChangeAspect="1"/>
              </p:cNvPicPr>
              <p:nvPr/>
            </p:nvPicPr>
            <p:blipFill>
              <a:blip r:embed="rId10" cstate="print">
                <a:extLst>
                  <a:ext uri="{BEBA8EAE-BF5A-486C-A8C5-ECC9F3942E4B}">
                    <a14:imgProps xmlns:a14="http://schemas.microsoft.com/office/drawing/2010/main">
                      <a14:imgLayer r:embed="rId13">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11"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mn-cs"/>
                  </a:rPr>
                  <a:t>A</a:t>
                </a:r>
              </a:p>
            </p:txBody>
          </p:sp>
        </p:grpSp>
        <p:sp>
          <p:nvSpPr>
            <p:cNvPr id="34" name="TextBox 33">
              <a:hlinkClick r:id="rId11" action="ppaction://hlinksldjump"/>
            </p:cNvPr>
            <p:cNvSpPr txBox="1"/>
            <p:nvPr/>
          </p:nvSpPr>
          <p:spPr>
            <a:xfrm>
              <a:off x="1883354" y="3651252"/>
              <a:ext cx="148951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kern="1200" dirty="0" err="1">
                  <a:ln>
                    <a:solidFill>
                      <a:prstClr val="black">
                        <a:lumMod val="95000"/>
                        <a:lumOff val="5000"/>
                      </a:prstClr>
                    </a:solidFill>
                  </a:ln>
                  <a:solidFill>
                    <a:prstClr val="white"/>
                  </a:solidFill>
                  <a:latin typeface="iCiel Cadena" panose="02000503000000020004" charset="0"/>
                  <a:ea typeface="+mn-ea"/>
                  <a:cs typeface="+mn-cs"/>
                </a:rPr>
                <a:t>Đúng</a:t>
              </a:r>
              <a:endPar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endParaRPr>
            </a:p>
          </p:txBody>
        </p:sp>
      </p:grpSp>
      <p:grpSp>
        <p:nvGrpSpPr>
          <p:cNvPr id="6" name="Group 5">
            <a:extLst>
              <a:ext uri="{FF2B5EF4-FFF2-40B4-BE49-F238E27FC236}">
                <a16:creationId xmlns:a16="http://schemas.microsoft.com/office/drawing/2014/main" id="{BA408DB9-6FF6-43FE-511B-DD4A2A20A49D}"/>
              </a:ext>
            </a:extLst>
          </p:cNvPr>
          <p:cNvGrpSpPr/>
          <p:nvPr/>
        </p:nvGrpSpPr>
        <p:grpSpPr>
          <a:xfrm>
            <a:off x="0" y="0"/>
            <a:ext cx="968096" cy="1079500"/>
            <a:chOff x="0" y="0"/>
            <a:chExt cx="968096" cy="1079500"/>
          </a:xfrm>
        </p:grpSpPr>
        <p:sp>
          <p:nvSpPr>
            <p:cNvPr id="9" name="Rectangle 8">
              <a:extLst>
                <a:ext uri="{FF2B5EF4-FFF2-40B4-BE49-F238E27FC236}">
                  <a16:creationId xmlns:a16="http://schemas.microsoft.com/office/drawing/2014/main" id="{719D1CB9-5794-967A-DA83-7B4556EFE2E5}"/>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335825B-DCC8-6C54-D8A5-FFD6C3B36939}"/>
                </a:ext>
              </a:extLst>
            </p:cNvPr>
            <p:cNvPicPr>
              <a:picLocks noChangeAspect="1"/>
            </p:cNvPicPr>
            <p:nvPr/>
          </p:nvPicPr>
          <p:blipFill>
            <a:blip r:embed="rId14"/>
            <a:stretch>
              <a:fillRect/>
            </a:stretch>
          </p:blipFill>
          <p:spPr>
            <a:xfrm>
              <a:off x="0" y="0"/>
              <a:ext cx="968096" cy="1079500"/>
            </a:xfrm>
            <a:prstGeom prst="rect">
              <a:avLst/>
            </a:prstGeom>
          </p:spPr>
        </p:pic>
      </p:grpSp>
    </p:spTree>
    <p:extLst>
      <p:ext uri="{BB962C8B-B14F-4D97-AF65-F5344CB8AC3E}">
        <p14:creationId xmlns:p14="http://schemas.microsoft.com/office/powerpoint/2010/main" val="80924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3" name="chimes.wav"/>
                                        </p:tgtEl>
                                      </p:cMediaNode>
                                    </p:audio>
                                  </p:sub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heckerboard(across)">
                                      <p:cBhvr>
                                        <p:cTn id="19" dur="500"/>
                                        <p:tgtEl>
                                          <p:spTgt spid="4"/>
                                        </p:tgtEl>
                                      </p:cBhvr>
                                    </p:animEffect>
                                  </p:childTnLst>
                                  <p:subTnLst>
                                    <p:audio>
                                      <p:cMediaNode>
                                        <p:cTn display="0" masterRel="sameClick">
                                          <p:stCondLst>
                                            <p:cond evt="begin" delay="0">
                                              <p:tn val="17"/>
                                            </p:cond>
                                          </p:stCondLst>
                                          <p:endCondLst>
                                            <p:cond evt="onStopAudio" delay="0">
                                              <p:tgtEl>
                                                <p:sldTgt/>
                                              </p:tgtEl>
                                            </p:cond>
                                          </p:endCondLst>
                                        </p:cTn>
                                        <p:tgtEl>
                                          <p:sndTgt r:embed="rId4" name="click.wav"/>
                                        </p:tgtEl>
                                      </p:cMediaNode>
                                    </p:audio>
                                  </p:subTnLst>
                                </p:cTn>
                              </p:par>
                              <p:par>
                                <p:cTn id="20" presetID="5" presetClass="entr" presetSubtype="1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heckerboard(across)">
                                      <p:cBhvr>
                                        <p:cTn id="22" dur="500"/>
                                        <p:tgtEl>
                                          <p:spTgt spid="10"/>
                                        </p:tgtEl>
                                      </p:cBhvr>
                                    </p:animEffect>
                                  </p:childTnLst>
                                  <p:subTnLst>
                                    <p:audio>
                                      <p:cMediaNode>
                                        <p:cTn display="0" masterRel="sameClick">
                                          <p:stCondLst>
                                            <p:cond evt="begin" delay="0">
                                              <p:tn val="20"/>
                                            </p:cond>
                                          </p:stCondLst>
                                          <p:endCondLst>
                                            <p:cond evt="onStopAudio" delay="0">
                                              <p:tgtEl>
                                                <p:sldTgt/>
                                              </p:tgtEl>
                                            </p:cond>
                                          </p:endCondLst>
                                        </p:cTn>
                                        <p:tgtEl>
                                          <p:sndTgt r:embed="rId4"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grpSp>
        <p:nvGrpSpPr>
          <p:cNvPr id="7" name="Group 6">
            <a:extLst>
              <a:ext uri="{FF2B5EF4-FFF2-40B4-BE49-F238E27FC236}">
                <a16:creationId xmlns:a16="http://schemas.microsoft.com/office/drawing/2014/main" id="{650D2EE1-80D2-2500-56E3-0694EAA056F0}"/>
              </a:ext>
            </a:extLst>
          </p:cNvPr>
          <p:cNvGrpSpPr/>
          <p:nvPr/>
        </p:nvGrpSpPr>
        <p:grpSpPr>
          <a:xfrm>
            <a:off x="0" y="0"/>
            <a:ext cx="968096" cy="1079500"/>
            <a:chOff x="0" y="0"/>
            <a:chExt cx="968096" cy="1079500"/>
          </a:xfrm>
        </p:grpSpPr>
        <p:sp>
          <p:nvSpPr>
            <p:cNvPr id="9" name="Rectangle 8">
              <a:extLst>
                <a:ext uri="{FF2B5EF4-FFF2-40B4-BE49-F238E27FC236}">
                  <a16:creationId xmlns:a16="http://schemas.microsoft.com/office/drawing/2014/main" id="{C2CBD4BA-0546-D5BF-EBD0-44FF35B26FA4}"/>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481B38B-8365-538F-52B5-381A7998AE8B}"/>
                </a:ext>
              </a:extLst>
            </p:cNvPr>
            <p:cNvPicPr>
              <a:picLocks noChangeAspect="1"/>
            </p:cNvPicPr>
            <p:nvPr/>
          </p:nvPicPr>
          <p:blipFill>
            <a:blip r:embed="rId15"/>
            <a:stretch>
              <a:fillRect/>
            </a:stretch>
          </p:blipFill>
          <p:spPr>
            <a:xfrm>
              <a:off x="0" y="0"/>
              <a:ext cx="968096" cy="1079500"/>
            </a:xfrm>
            <a:prstGeom prst="rect">
              <a:avLst/>
            </a:prstGeom>
          </p:spPr>
        </p:pic>
      </p:grpSp>
    </p:spTree>
    <p:extLst>
      <p:ext uri="{BB962C8B-B14F-4D97-AF65-F5344CB8AC3E}">
        <p14:creationId xmlns:p14="http://schemas.microsoft.com/office/powerpoint/2010/main" val="3863354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24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7798166" y="778029"/>
              <a:ext cx="301236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mn-cs"/>
                </a:rPr>
                <a:t>+1 </a:t>
              </a:r>
            </a:p>
          </p:txBody>
        </p:sp>
        <p:pic>
          <p:nvPicPr>
            <p:cNvPr id="22" name="Picture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grpSp>
        <p:nvGrpSpPr>
          <p:cNvPr id="10" name="Group 9">
            <a:extLst>
              <a:ext uri="{FF2B5EF4-FFF2-40B4-BE49-F238E27FC236}">
                <a16:creationId xmlns:a16="http://schemas.microsoft.com/office/drawing/2014/main" id="{913D21DC-AD6A-5847-8990-DF8A34D85338}"/>
              </a:ext>
            </a:extLst>
          </p:cNvPr>
          <p:cNvGrpSpPr/>
          <p:nvPr/>
        </p:nvGrpSpPr>
        <p:grpSpPr>
          <a:xfrm>
            <a:off x="0" y="0"/>
            <a:ext cx="968096" cy="1079500"/>
            <a:chOff x="0" y="0"/>
            <a:chExt cx="968096" cy="1079500"/>
          </a:xfrm>
        </p:grpSpPr>
        <p:sp>
          <p:nvSpPr>
            <p:cNvPr id="13" name="Rectangle 12">
              <a:extLst>
                <a:ext uri="{FF2B5EF4-FFF2-40B4-BE49-F238E27FC236}">
                  <a16:creationId xmlns:a16="http://schemas.microsoft.com/office/drawing/2014/main" id="{85436A80-48E5-F0BF-AF0D-A5D43A567901}"/>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A590D61C-B096-0A26-7B5B-C3FE00954BD8}"/>
                </a:ext>
              </a:extLst>
            </p:cNvPr>
            <p:cNvPicPr>
              <a:picLocks noChangeAspect="1"/>
            </p:cNvPicPr>
            <p:nvPr/>
          </p:nvPicPr>
          <p:blipFill>
            <a:blip r:embed="rId17"/>
            <a:stretch>
              <a:fillRect/>
            </a:stretch>
          </p:blipFill>
          <p:spPr>
            <a:xfrm>
              <a:off x="0" y="0"/>
              <a:ext cx="968096" cy="1079500"/>
            </a:xfrm>
            <a:prstGeom prst="rect">
              <a:avLst/>
            </a:prstGeom>
          </p:spPr>
        </p:pic>
      </p:grpSp>
    </p:spTree>
    <p:extLst>
      <p:ext uri="{BB962C8B-B14F-4D97-AF65-F5344CB8AC3E}">
        <p14:creationId xmlns:p14="http://schemas.microsoft.com/office/powerpoint/2010/main" val="3559433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750"/>
                                        <p:tgtEl>
                                          <p:spTgt spid="4"/>
                                        </p:tgtEl>
                                      </p:cBhvr>
                                    </p:animEffect>
                                  </p:childTnLst>
                                </p:cTn>
                              </p:par>
                            </p:childTnLst>
                          </p:cTn>
                        </p:par>
                        <p:par>
                          <p:cTn id="13" fill="hold">
                            <p:stCondLst>
                              <p:cond delay="7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2000" fill="hold"/>
                                        <p:tgtEl>
                                          <p:spTgt spid="7"/>
                                        </p:tgtEl>
                                        <p:attrNameLst>
                                          <p:attrName>ppt_x</p:attrName>
                                          <p:attrName>ppt_y</p:attrName>
                                        </p:attrNameLst>
                                      </p:cBhvr>
                                      <p:rCtr x="8789" y="28310"/>
                                    </p:animMotion>
                                  </p:childTnLst>
                                </p:cTn>
                              </p:par>
                            </p:childTnLst>
                          </p:cTn>
                        </p:par>
                        <p:par>
                          <p:cTn id="16" fill="hold">
                            <p:stCondLst>
                              <p:cond delay="275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275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275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325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441700" y="575375"/>
            <a:ext cx="6190381" cy="1620570"/>
          </a:xfrm>
          <a:prstGeom prst="rect">
            <a:avLst/>
          </a:prstGeom>
          <a:noFill/>
          <a:ln w="12700" cap="flat" cmpd="sng" algn="ctr">
            <a:noFill/>
            <a:prstDash val="solid"/>
            <a:miter lim="800000"/>
          </a:ln>
          <a:effectLst/>
        </p:spPr>
        <p:txBody>
          <a:bodyPr rtlCol="0" anchor="ctr"/>
          <a:lstStyle/>
          <a:p>
            <a:pPr lvl="0" algn="ctr">
              <a:buClrTx/>
            </a:pPr>
            <a:r>
              <a:rPr lang="vi-VN" sz="28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Câu 3: </a:t>
            </a:r>
            <a:r>
              <a:rPr lang="vi-VN" sz="24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Không nên để cốc nước uống bên cạnh bàn phím máy tính. Là đúng hay sai?</a:t>
            </a:r>
            <a:endParaRPr kumimoji="0" lang="en-US" sz="2400" b="1" i="0" u="none" strike="noStrike" kern="0" cap="none" spc="50" normalizeH="0" baseline="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endParaRPr>
          </a:p>
        </p:txBody>
      </p:sp>
      <p:pic>
        <p:nvPicPr>
          <p:cNvPr id="23" name="Picture 2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51511" y="4095238"/>
            <a:ext cx="3384258" cy="1422439"/>
          </a:xfrm>
          <a:prstGeom prst="rect">
            <a:avLst/>
          </a:prstGeom>
        </p:spPr>
      </p:pic>
      <p:pic>
        <p:nvPicPr>
          <p:cNvPr id="24" name="Picture 23">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83168" y="3966243"/>
            <a:ext cx="3384258" cy="1422439"/>
          </a:xfrm>
          <a:prstGeom prst="rect">
            <a:avLst/>
          </a:prstGeom>
        </p:spPr>
      </p:pic>
      <p:grpSp>
        <p:nvGrpSpPr>
          <p:cNvPr id="37" name="Group 36"/>
          <p:cNvGrpSpPr/>
          <p:nvPr/>
        </p:nvGrpSpPr>
        <p:grpSpPr>
          <a:xfrm>
            <a:off x="6853227" y="3675659"/>
            <a:ext cx="1001611" cy="1570159"/>
            <a:chOff x="6897095" y="2964459"/>
            <a:chExt cx="1001611" cy="1570159"/>
          </a:xfrm>
        </p:grpSpPr>
        <p:pic>
          <p:nvPicPr>
            <p:cNvPr id="26" name="Picture 25">
              <a:hlinkClick r:id="rId7"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7" action="ppaction://hlinksldjump"/>
            </p:cNvPr>
            <p:cNvSpPr txBox="1"/>
            <p:nvPr/>
          </p:nvSpPr>
          <p:spPr>
            <a:xfrm>
              <a:off x="6986612" y="2964459"/>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mn-cs"/>
                </a:rPr>
                <a:t>B</a:t>
              </a:r>
            </a:p>
          </p:txBody>
        </p:sp>
      </p:grpSp>
      <p:grpSp>
        <p:nvGrpSpPr>
          <p:cNvPr id="38" name="Group 37"/>
          <p:cNvGrpSpPr/>
          <p:nvPr/>
        </p:nvGrpSpPr>
        <p:grpSpPr>
          <a:xfrm>
            <a:off x="1168495" y="3554071"/>
            <a:ext cx="1333064" cy="1866931"/>
            <a:chOff x="6780706" y="4686364"/>
            <a:chExt cx="1333064" cy="1866931"/>
          </a:xfrm>
        </p:grpSpPr>
        <p:pic>
          <p:nvPicPr>
            <p:cNvPr id="27" name="Picture 26">
              <a:hlinkClick r:id="rId9"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9"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mn-cs"/>
                </a:rPr>
                <a:t>A</a:t>
              </a:r>
            </a:p>
          </p:txBody>
        </p:sp>
      </p:grpSp>
      <p:sp>
        <p:nvSpPr>
          <p:cNvPr id="31" name="TextBox 30">
            <a:hlinkClick r:id="rId9" action="ppaction://hlinksldjump"/>
          </p:cNvPr>
          <p:cNvSpPr txBox="1"/>
          <p:nvPr/>
        </p:nvSpPr>
        <p:spPr>
          <a:xfrm>
            <a:off x="3158936" y="4292740"/>
            <a:ext cx="148951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Đúng</a:t>
            </a:r>
            <a:endPar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endParaRPr>
          </a:p>
        </p:txBody>
      </p:sp>
      <p:sp>
        <p:nvSpPr>
          <p:cNvPr id="33" name="TextBox 32">
            <a:hlinkClick r:id="rId7" action="ppaction://hlinksldjump"/>
          </p:cNvPr>
          <p:cNvSpPr txBox="1"/>
          <p:nvPr/>
        </p:nvSpPr>
        <p:spPr>
          <a:xfrm>
            <a:off x="8928679" y="4421736"/>
            <a:ext cx="952505"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Sai</a:t>
            </a:r>
          </a:p>
        </p:txBody>
      </p:sp>
      <p:grpSp>
        <p:nvGrpSpPr>
          <p:cNvPr id="5" name="Group 4">
            <a:extLst>
              <a:ext uri="{FF2B5EF4-FFF2-40B4-BE49-F238E27FC236}">
                <a16:creationId xmlns:a16="http://schemas.microsoft.com/office/drawing/2014/main" id="{FD530BCF-1718-648F-8E68-499DD61CC07E}"/>
              </a:ext>
            </a:extLst>
          </p:cNvPr>
          <p:cNvGrpSpPr/>
          <p:nvPr/>
        </p:nvGrpSpPr>
        <p:grpSpPr>
          <a:xfrm>
            <a:off x="0" y="0"/>
            <a:ext cx="968096" cy="1079500"/>
            <a:chOff x="0" y="0"/>
            <a:chExt cx="968096" cy="1079500"/>
          </a:xfrm>
        </p:grpSpPr>
        <p:sp>
          <p:nvSpPr>
            <p:cNvPr id="8" name="Rectangle 7">
              <a:extLst>
                <a:ext uri="{FF2B5EF4-FFF2-40B4-BE49-F238E27FC236}">
                  <a16:creationId xmlns:a16="http://schemas.microsoft.com/office/drawing/2014/main" id="{4323EFA3-8914-1638-6AB0-E6C80C23DF03}"/>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2FA503D-796D-268A-8600-295E37E332D6}"/>
                </a:ext>
              </a:extLst>
            </p:cNvPr>
            <p:cNvPicPr>
              <a:picLocks noChangeAspect="1"/>
            </p:cNvPicPr>
            <p:nvPr/>
          </p:nvPicPr>
          <p:blipFill>
            <a:blip r:embed="rId13"/>
            <a:stretch>
              <a:fillRect/>
            </a:stretch>
          </p:blipFill>
          <p:spPr>
            <a:xfrm>
              <a:off x="0" y="0"/>
              <a:ext cx="968096" cy="1079500"/>
            </a:xfrm>
            <a:prstGeom prst="rect">
              <a:avLst/>
            </a:prstGeom>
          </p:spPr>
        </p:pic>
      </p:grpSp>
    </p:spTree>
    <p:extLst>
      <p:ext uri="{BB962C8B-B14F-4D97-AF65-F5344CB8AC3E}">
        <p14:creationId xmlns:p14="http://schemas.microsoft.com/office/powerpoint/2010/main" val="258738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heckerboard(across)">
                                      <p:cBhvr>
                                        <p:cTn id="19" dur="500"/>
                                        <p:tgtEl>
                                          <p:spTgt spid="24"/>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checkerboard(across)">
                                      <p:cBhvr>
                                        <p:cTn id="22" dur="500"/>
                                        <p:tgtEl>
                                          <p:spTgt spid="31"/>
                                        </p:tgtEl>
                                      </p:cBhvr>
                                    </p:animEffect>
                                  </p:childTnLst>
                                </p:cTn>
                              </p:par>
                              <p:par>
                                <p:cTn id="23" presetID="5" presetClass="entr" presetSubtype="1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checkerboard(across)">
                                      <p:cBhvr>
                                        <p:cTn id="25" dur="500"/>
                                        <p:tgtEl>
                                          <p:spTgt spid="38"/>
                                        </p:tgtEl>
                                      </p:cBhvr>
                                    </p:animEffect>
                                  </p:childTnLst>
                                  <p:subTnLst>
                                    <p:audio>
                                      <p:cMediaNode>
                                        <p:cTn display="0" masterRel="sameClick">
                                          <p:stCondLst>
                                            <p:cond evt="begin" delay="0">
                                              <p:tn val="23"/>
                                            </p:cond>
                                          </p:stCondLst>
                                          <p:endCondLst>
                                            <p:cond evt="onStopAudio" delay="0">
                                              <p:tgtEl>
                                                <p:sldTgt/>
                                              </p:tgtEl>
                                            </p:cond>
                                          </p:endCondLst>
                                        </p:cTn>
                                        <p:tgtEl>
                                          <p:sndTgt r:embed="rId3" name="click.wav"/>
                                        </p:tgtEl>
                                      </p:cMediaNode>
                                    </p:audio>
                                  </p:subTnLst>
                                </p:cTn>
                              </p:par>
                              <p:par>
                                <p:cTn id="26" presetID="5"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checkerboard(across)">
                                      <p:cBhvr>
                                        <p:cTn id="31" dur="500"/>
                                        <p:tgtEl>
                                          <p:spTgt spid="33"/>
                                        </p:tgtEl>
                                      </p:cBhvr>
                                    </p:animEffect>
                                  </p:childTnLst>
                                </p:cTn>
                              </p:par>
                              <p:par>
                                <p:cTn id="32" presetID="5" presetClass="entr" presetSubtype="10"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checkerboard(across)">
                                      <p:cBhvr>
                                        <p:cTn id="34" dur="500"/>
                                        <p:tgtEl>
                                          <p:spTgt spid="37"/>
                                        </p:tgtEl>
                                      </p:cBhvr>
                                    </p:animEffect>
                                  </p:childTnLst>
                                  <p:subTnLst>
                                    <p:audio>
                                      <p:cMediaNode>
                                        <p:cTn display="0" masterRel="sameClick">
                                          <p:stCondLst>
                                            <p:cond evt="begin" delay="0">
                                              <p:tn val="32"/>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mn-cs"/>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mn-cs"/>
                </a:rPr>
                <a:t>!!!</a:t>
              </a:r>
            </a:p>
          </p:txBody>
        </p:sp>
      </p:grpSp>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3" name="Picture 12">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128927" y="5207669"/>
            <a:ext cx="1752296" cy="1650331"/>
          </a:xfrm>
          <a:prstGeom prst="rect">
            <a:avLst/>
          </a:prstGeom>
        </p:spPr>
      </p:pic>
      <p:grpSp>
        <p:nvGrpSpPr>
          <p:cNvPr id="7" name="Group 6">
            <a:extLst>
              <a:ext uri="{FF2B5EF4-FFF2-40B4-BE49-F238E27FC236}">
                <a16:creationId xmlns:a16="http://schemas.microsoft.com/office/drawing/2014/main" id="{D04ACE74-3C7A-2B0C-0747-D232B106C856}"/>
              </a:ext>
            </a:extLst>
          </p:cNvPr>
          <p:cNvGrpSpPr/>
          <p:nvPr/>
        </p:nvGrpSpPr>
        <p:grpSpPr>
          <a:xfrm>
            <a:off x="0" y="0"/>
            <a:ext cx="968096" cy="1079500"/>
            <a:chOff x="0" y="0"/>
            <a:chExt cx="968096" cy="1079500"/>
          </a:xfrm>
        </p:grpSpPr>
        <p:sp>
          <p:nvSpPr>
            <p:cNvPr id="9" name="Rectangle 8">
              <a:extLst>
                <a:ext uri="{FF2B5EF4-FFF2-40B4-BE49-F238E27FC236}">
                  <a16:creationId xmlns:a16="http://schemas.microsoft.com/office/drawing/2014/main" id="{FB710C9E-B12E-7461-9831-68EF64699BE2}"/>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BD8ABD4-179D-B5D9-D4F2-416D052CFCE6}"/>
                </a:ext>
              </a:extLst>
            </p:cNvPr>
            <p:cNvPicPr>
              <a:picLocks noChangeAspect="1"/>
            </p:cNvPicPr>
            <p:nvPr/>
          </p:nvPicPr>
          <p:blipFill>
            <a:blip r:embed="rId15"/>
            <a:stretch>
              <a:fillRect/>
            </a:stretch>
          </p:blipFill>
          <p:spPr>
            <a:xfrm>
              <a:off x="0" y="0"/>
              <a:ext cx="968096" cy="1079500"/>
            </a:xfrm>
            <a:prstGeom prst="rect">
              <a:avLst/>
            </a:prstGeom>
          </p:spPr>
        </p:pic>
      </p:grpSp>
    </p:spTree>
    <p:extLst>
      <p:ext uri="{BB962C8B-B14F-4D97-AF65-F5344CB8AC3E}">
        <p14:creationId xmlns:p14="http://schemas.microsoft.com/office/powerpoint/2010/main" val="39445912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3"/>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3"/>
                                        </p:tgtEl>
                                      </p:cBhvr>
                                    </p:animEffect>
                                    <p:animScale>
                                      <p:cBhvr>
                                        <p:cTn id="33" dur="250" autoRev="1" fill="hold"/>
                                        <p:tgtEl>
                                          <p:spTgt spid="13"/>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mn-cs"/>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mn-cs"/>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mn-cs"/>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mn-cs"/>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 action="ppaction://hlinkshowjump?jump=nextslide"/>
          </p:cNvPr>
          <p:cNvPicPr>
            <a:picLocks noChangeAspect="1"/>
          </p:cNvPicPr>
          <p:nvPr/>
        </p:nvPicPr>
        <p:blipFill rotWithShape="1">
          <a:blip r:embed="rId13"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mn-cs"/>
                </a:rPr>
                <a:t>+1 </a:t>
              </a:r>
            </a:p>
          </p:txBody>
        </p:sp>
        <p:pic>
          <p:nvPicPr>
            <p:cNvPr id="22" name="Picture 2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grpSp>
        <p:nvGrpSpPr>
          <p:cNvPr id="10" name="Group 9">
            <a:extLst>
              <a:ext uri="{FF2B5EF4-FFF2-40B4-BE49-F238E27FC236}">
                <a16:creationId xmlns:a16="http://schemas.microsoft.com/office/drawing/2014/main" id="{476EB9A6-390B-C861-BADB-F6C50BD5273C}"/>
              </a:ext>
            </a:extLst>
          </p:cNvPr>
          <p:cNvGrpSpPr/>
          <p:nvPr/>
        </p:nvGrpSpPr>
        <p:grpSpPr>
          <a:xfrm>
            <a:off x="0" y="0"/>
            <a:ext cx="968096" cy="1079500"/>
            <a:chOff x="0" y="0"/>
            <a:chExt cx="968096" cy="1079500"/>
          </a:xfrm>
        </p:grpSpPr>
        <p:sp>
          <p:nvSpPr>
            <p:cNvPr id="13" name="Rectangle 12">
              <a:extLst>
                <a:ext uri="{FF2B5EF4-FFF2-40B4-BE49-F238E27FC236}">
                  <a16:creationId xmlns:a16="http://schemas.microsoft.com/office/drawing/2014/main" id="{D93BF2F0-8A1D-912F-058E-C96552647C79}"/>
                </a:ext>
              </a:extLst>
            </p:cNvPr>
            <p:cNvSpPr/>
            <p:nvPr/>
          </p:nvSpPr>
          <p:spPr>
            <a:xfrm>
              <a:off x="0" y="0"/>
              <a:ext cx="968096" cy="10795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B3E402D4-2D12-ECDE-0A20-E0C95EFB35BE}"/>
                </a:ext>
              </a:extLst>
            </p:cNvPr>
            <p:cNvPicPr>
              <a:picLocks noChangeAspect="1"/>
            </p:cNvPicPr>
            <p:nvPr/>
          </p:nvPicPr>
          <p:blipFill>
            <a:blip r:embed="rId16"/>
            <a:stretch>
              <a:fillRect/>
            </a:stretch>
          </p:blipFill>
          <p:spPr>
            <a:xfrm>
              <a:off x="0" y="0"/>
              <a:ext cx="968096" cy="1079500"/>
            </a:xfrm>
            <a:prstGeom prst="rect">
              <a:avLst/>
            </a:prstGeom>
          </p:spPr>
        </p:pic>
      </p:grpSp>
    </p:spTree>
    <p:extLst>
      <p:ext uri="{BB962C8B-B14F-4D97-AF65-F5344CB8AC3E}">
        <p14:creationId xmlns:p14="http://schemas.microsoft.com/office/powerpoint/2010/main" val="3131116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863787" y="2712783"/>
            <a:ext cx="2736543" cy="1558939"/>
            <a:chOff x="309542" y="967667"/>
            <a:chExt cx="2878585" cy="1558939"/>
          </a:xfrm>
        </p:grpSpPr>
        <p:pic>
          <p:nvPicPr>
            <p:cNvPr id="3" name="Picture 2">
              <a:hlinkClick r:id="rId3"/>
              <a:extLst>
                <a:ext uri="{FF2B5EF4-FFF2-40B4-BE49-F238E27FC236}">
                  <a16:creationId xmlns:a16="http://schemas.microsoft.com/office/drawing/2014/main" id="{71A95C0A-D294-AF07-9E62-38A1887DEA4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7D5A3B33-7BFD-819C-C855-A2547567A4C1}"/>
              </a:ext>
            </a:extLst>
          </p:cNvPr>
          <p:cNvSpPr/>
          <p:nvPr/>
        </p:nvSpPr>
        <p:spPr>
          <a:xfrm>
            <a:off x="622300" y="2083705"/>
            <a:ext cx="480225" cy="475727"/>
          </a:xfrm>
          <a:prstGeom prst="ellipse">
            <a:avLst/>
          </a:prstGeom>
          <a:solidFill>
            <a:srgbClr val="F68121"/>
          </a:solidFill>
          <a:ln w="381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a:t>
            </a:r>
          </a:p>
        </p:txBody>
      </p:sp>
      <p:sp>
        <p:nvSpPr>
          <p:cNvPr id="3" name="TextBox 2">
            <a:extLst>
              <a:ext uri="{FF2B5EF4-FFF2-40B4-BE49-F238E27FC236}">
                <a16:creationId xmlns:a16="http://schemas.microsoft.com/office/drawing/2014/main" id="{0494B4F0-6928-9B33-AB7D-4CF5DCD705E6}"/>
              </a:ext>
            </a:extLst>
          </p:cNvPr>
          <p:cNvSpPr txBox="1"/>
          <p:nvPr/>
        </p:nvSpPr>
        <p:spPr>
          <a:xfrm>
            <a:off x="1189668" y="1846405"/>
            <a:ext cx="8678232" cy="950325"/>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Trong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6,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một</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ngồi</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làm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việc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với</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máy</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tính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không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đúng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tư</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thế</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Em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hãy</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chỉ</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ra</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những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chỗ</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không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đúng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trong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cách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ngồi</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pic>
        <p:nvPicPr>
          <p:cNvPr id="4" name="Picture 3">
            <a:extLst>
              <a:ext uri="{FF2B5EF4-FFF2-40B4-BE49-F238E27FC236}">
                <a16:creationId xmlns:a16="http://schemas.microsoft.com/office/drawing/2014/main" id="{80398658-8180-3E1D-0297-EC223FDAD715}"/>
              </a:ext>
            </a:extLst>
          </p:cNvPr>
          <p:cNvPicPr>
            <a:picLocks noChangeAspect="1"/>
          </p:cNvPicPr>
          <p:nvPr/>
        </p:nvPicPr>
        <p:blipFill rotWithShape="1">
          <a:blip r:embed="rId3"/>
          <a:srcRect t="4851" b="4630"/>
          <a:stretch/>
        </p:blipFill>
        <p:spPr>
          <a:xfrm>
            <a:off x="266700" y="3158887"/>
            <a:ext cx="4295775" cy="2776252"/>
          </a:xfrm>
          <a:prstGeom prst="rect">
            <a:avLst/>
          </a:prstGeom>
        </p:spPr>
      </p:pic>
      <p:sp>
        <p:nvSpPr>
          <p:cNvPr id="9" name="TextBox 8">
            <a:extLst>
              <a:ext uri="{FF2B5EF4-FFF2-40B4-BE49-F238E27FC236}">
                <a16:creationId xmlns:a16="http://schemas.microsoft.com/office/drawing/2014/main" id="{8DDF0A0E-631D-CA93-7180-1DAEF4B66782}"/>
              </a:ext>
            </a:extLst>
          </p:cNvPr>
          <p:cNvSpPr txBox="1"/>
          <p:nvPr/>
        </p:nvSpPr>
        <p:spPr>
          <a:xfrm>
            <a:off x="4446376" y="3439160"/>
            <a:ext cx="5256424" cy="1873654"/>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Lưng</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cong</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đầu</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cúi</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mắt</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nhìn</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hơi</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sát</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màn</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hình</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tay</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không</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thẳng</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p>
          <a:p>
            <a:pPr marL="342900" indent="-342900">
              <a:lnSpc>
                <a:spcPct val="150000"/>
              </a:lnSpc>
              <a:buFont typeface="Wingdings" panose="05000000000000000000" pitchFamily="2" charset="2"/>
              <a:buChar char="Ø"/>
            </a:pP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Ngồi</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như</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vậy</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sẽ</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dễ</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bị</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cong</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cột</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sống</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mỏi</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cổ</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và</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tăng</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cận</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rgbClr val="C00000"/>
                </a:solidFill>
                <a:latin typeface="UTM Avo" panose="02040603050506020204" pitchFamily="18" charset="0"/>
                <a:ea typeface="Calibri" panose="020F0502020204030204" pitchFamily="34" charset="0"/>
                <a:cs typeface="Times New Roman" panose="02020603050405020304" pitchFamily="18" charset="0"/>
              </a:rPr>
              <a:t>thị</a:t>
            </a:r>
            <a:r>
              <a:rPr lang="en-US" sz="2000" dirty="0">
                <a:solidFill>
                  <a:srgbClr val="C00000"/>
                </a:solidFill>
                <a:latin typeface="UTM Avo" panose="020406030505060202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24076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2089;p51">
            <a:extLst>
              <a:ext uri="{FF2B5EF4-FFF2-40B4-BE49-F238E27FC236}">
                <a16:creationId xmlns:a16="http://schemas.microsoft.com/office/drawing/2014/main" id="{7601467F-B59E-1FF0-FF72-EC551228449F}"/>
              </a:ext>
            </a:extLst>
          </p:cNvPr>
          <p:cNvSpPr txBox="1">
            <a:spLocks/>
          </p:cNvSpPr>
          <p:nvPr/>
        </p:nvSpPr>
        <p:spPr>
          <a:xfrm>
            <a:off x="1757666" y="1917589"/>
            <a:ext cx="1955817" cy="4811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1pPr>
            <a:lvl2pPr marR="0" lvl="1"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2pPr>
            <a:lvl3pPr marR="0" lvl="2"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3pPr>
            <a:lvl4pPr marR="0" lvl="3"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4pPr>
            <a:lvl5pPr marR="0" lvl="4"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5pPr>
            <a:lvl6pPr marR="0" lvl="5"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6pPr>
            <a:lvl7pPr marR="0" lvl="6"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7pPr>
            <a:lvl8pPr marR="0" lvl="7"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8pPr>
            <a:lvl9pPr marR="0" lvl="8" algn="l" rtl="0">
              <a:lnSpc>
                <a:spcPct val="100000"/>
              </a:lnSpc>
              <a:spcBef>
                <a:spcPts val="0"/>
              </a:spcBef>
              <a:spcAft>
                <a:spcPts val="0"/>
              </a:spcAft>
              <a:buClr>
                <a:schemeClr val="accent6"/>
              </a:buClr>
              <a:buSzPts val="3200"/>
              <a:buFont typeface="Kaisei Decol Medium"/>
              <a:buNone/>
              <a:defRPr sz="3200" b="0" i="0" u="none" strike="noStrike" cap="none">
                <a:solidFill>
                  <a:schemeClr val="accent6"/>
                </a:solidFill>
                <a:latin typeface="Kaisei Decol Medium"/>
                <a:ea typeface="Kaisei Decol Medium"/>
                <a:cs typeface="Kaisei Decol Medium"/>
                <a:sym typeface="Kaisei Decol Medium"/>
              </a:defRPr>
            </a:lvl9pPr>
          </a:lstStyle>
          <a:p>
            <a:pPr marL="0" marR="0" lvl="0" indent="0" algn="ctr" defTabSz="914400" rtl="0" eaLnBrk="1" fontAlgn="auto" latinLnBrk="0" hangingPunct="1">
              <a:lnSpc>
                <a:spcPct val="100000"/>
              </a:lnSpc>
              <a:spcBef>
                <a:spcPts val="0"/>
              </a:spcBef>
              <a:spcAft>
                <a:spcPts val="0"/>
              </a:spcAft>
              <a:buClr>
                <a:srgbClr val="592149"/>
              </a:buClr>
              <a:buSzPts val="3200"/>
              <a:buFont typeface="Kaisei Decol Medium"/>
              <a:buNone/>
              <a:tabLst/>
              <a:defRPr/>
            </a:pPr>
            <a:r>
              <a:rPr kumimoji="0" lang="en-US" sz="2500" b="1" i="0" u="none" strike="noStrike" kern="0" cap="none" spc="0" normalizeH="0" baseline="0" noProof="0" dirty="0">
                <a:ln>
                  <a:noFill/>
                </a:ln>
                <a:solidFill>
                  <a:srgbClr val="000000"/>
                </a:solidFill>
                <a:effectLst/>
                <a:uLnTx/>
                <a:uFillTx/>
                <a:latin typeface="UTM Avo" panose="02040603050506020204" pitchFamily="18" charset="0"/>
                <a:sym typeface="Kaisei Decol Medium"/>
              </a:rPr>
              <a:t>GHI NHỚ</a:t>
            </a:r>
          </a:p>
        </p:txBody>
      </p:sp>
      <p:sp>
        <p:nvSpPr>
          <p:cNvPr id="5" name="Google Shape;2090;p51">
            <a:extLst>
              <a:ext uri="{FF2B5EF4-FFF2-40B4-BE49-F238E27FC236}">
                <a16:creationId xmlns:a16="http://schemas.microsoft.com/office/drawing/2014/main" id="{2CDA6644-2F60-8AEA-7B15-C93EF37ED7E3}"/>
              </a:ext>
            </a:extLst>
          </p:cNvPr>
          <p:cNvSpPr txBox="1">
            <a:spLocks/>
          </p:cNvSpPr>
          <p:nvPr/>
        </p:nvSpPr>
        <p:spPr>
          <a:xfrm>
            <a:off x="1757666" y="2583437"/>
            <a:ext cx="6215394" cy="3093463"/>
          </a:xfrm>
          <a:prstGeom prst="roundRect">
            <a:avLst/>
          </a:prstGeom>
          <a:solidFill>
            <a:srgbClr val="FFB864">
              <a:lumMod val="60000"/>
              <a:lumOff val="40000"/>
            </a:srgb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accent6"/>
              </a:buClr>
              <a:buSzPts val="1400"/>
              <a:buFont typeface="League Spartan"/>
              <a:buChar char="●"/>
              <a:defRPr sz="1400" b="0" i="0" u="none" strike="noStrike" cap="none">
                <a:solidFill>
                  <a:schemeClr val="accent6"/>
                </a:solidFill>
                <a:latin typeface="League Spartan"/>
                <a:ea typeface="League Spartan"/>
                <a:cs typeface="League Spartan"/>
                <a:sym typeface="League Spartan"/>
              </a:defRPr>
            </a:lvl1pPr>
            <a:lvl2pPr marL="914400" marR="0" lvl="1" indent="-317500" algn="ctr" rtl="0">
              <a:lnSpc>
                <a:spcPct val="100000"/>
              </a:lnSpc>
              <a:spcBef>
                <a:spcPts val="0"/>
              </a:spcBef>
              <a:spcAft>
                <a:spcPts val="0"/>
              </a:spcAft>
              <a:buClr>
                <a:schemeClr val="accent6"/>
              </a:buClr>
              <a:buSzPts val="1400"/>
              <a:buFont typeface="League Spartan"/>
              <a:buChar char="○"/>
              <a:defRPr sz="1400" b="0" i="0" u="none" strike="noStrike" cap="none">
                <a:solidFill>
                  <a:schemeClr val="accent6"/>
                </a:solidFill>
                <a:latin typeface="League Spartan"/>
                <a:ea typeface="League Spartan"/>
                <a:cs typeface="League Spartan"/>
                <a:sym typeface="League Spartan"/>
              </a:defRPr>
            </a:lvl2pPr>
            <a:lvl3pPr marL="1371600" marR="0" lvl="2" indent="-317500" algn="ctr" rtl="0">
              <a:lnSpc>
                <a:spcPct val="100000"/>
              </a:lnSpc>
              <a:spcBef>
                <a:spcPts val="0"/>
              </a:spcBef>
              <a:spcAft>
                <a:spcPts val="0"/>
              </a:spcAft>
              <a:buClr>
                <a:schemeClr val="accent6"/>
              </a:buClr>
              <a:buSzPts val="1400"/>
              <a:buFont typeface="League Spartan"/>
              <a:buChar char="■"/>
              <a:defRPr sz="1400" b="0" i="0" u="none" strike="noStrike" cap="none">
                <a:solidFill>
                  <a:schemeClr val="accent6"/>
                </a:solidFill>
                <a:latin typeface="League Spartan"/>
                <a:ea typeface="League Spartan"/>
                <a:cs typeface="League Spartan"/>
                <a:sym typeface="League Spartan"/>
              </a:defRPr>
            </a:lvl3pPr>
            <a:lvl4pPr marL="1828800" marR="0" lvl="3" indent="-317500" algn="ctr" rtl="0">
              <a:lnSpc>
                <a:spcPct val="100000"/>
              </a:lnSpc>
              <a:spcBef>
                <a:spcPts val="0"/>
              </a:spcBef>
              <a:spcAft>
                <a:spcPts val="0"/>
              </a:spcAft>
              <a:buClr>
                <a:schemeClr val="accent6"/>
              </a:buClr>
              <a:buSzPts val="1400"/>
              <a:buFont typeface="League Spartan"/>
              <a:buChar char="●"/>
              <a:defRPr sz="1400" b="0" i="0" u="none" strike="noStrike" cap="none">
                <a:solidFill>
                  <a:schemeClr val="accent6"/>
                </a:solidFill>
                <a:latin typeface="League Spartan"/>
                <a:ea typeface="League Spartan"/>
                <a:cs typeface="League Spartan"/>
                <a:sym typeface="League Spartan"/>
              </a:defRPr>
            </a:lvl4pPr>
            <a:lvl5pPr marL="2286000" marR="0" lvl="4" indent="-317500" algn="ctr" rtl="0">
              <a:lnSpc>
                <a:spcPct val="100000"/>
              </a:lnSpc>
              <a:spcBef>
                <a:spcPts val="0"/>
              </a:spcBef>
              <a:spcAft>
                <a:spcPts val="0"/>
              </a:spcAft>
              <a:buClr>
                <a:schemeClr val="accent6"/>
              </a:buClr>
              <a:buSzPts val="1400"/>
              <a:buFont typeface="League Spartan"/>
              <a:buChar char="○"/>
              <a:defRPr sz="1400" b="0" i="0" u="none" strike="noStrike" cap="none">
                <a:solidFill>
                  <a:schemeClr val="accent6"/>
                </a:solidFill>
                <a:latin typeface="League Spartan"/>
                <a:ea typeface="League Spartan"/>
                <a:cs typeface="League Spartan"/>
                <a:sym typeface="League Spartan"/>
              </a:defRPr>
            </a:lvl5pPr>
            <a:lvl6pPr marL="2743200" marR="0" lvl="5" indent="-317500" algn="ctr" rtl="0">
              <a:lnSpc>
                <a:spcPct val="100000"/>
              </a:lnSpc>
              <a:spcBef>
                <a:spcPts val="0"/>
              </a:spcBef>
              <a:spcAft>
                <a:spcPts val="0"/>
              </a:spcAft>
              <a:buClr>
                <a:schemeClr val="accent6"/>
              </a:buClr>
              <a:buSzPts val="1400"/>
              <a:buFont typeface="League Spartan"/>
              <a:buChar char="■"/>
              <a:defRPr sz="1400" b="0" i="0" u="none" strike="noStrike" cap="none">
                <a:solidFill>
                  <a:schemeClr val="accent6"/>
                </a:solidFill>
                <a:latin typeface="League Spartan"/>
                <a:ea typeface="League Spartan"/>
                <a:cs typeface="League Spartan"/>
                <a:sym typeface="League Spartan"/>
              </a:defRPr>
            </a:lvl6pPr>
            <a:lvl7pPr marL="3200400" marR="0" lvl="6" indent="-317500" algn="ctr" rtl="0">
              <a:lnSpc>
                <a:spcPct val="100000"/>
              </a:lnSpc>
              <a:spcBef>
                <a:spcPts val="0"/>
              </a:spcBef>
              <a:spcAft>
                <a:spcPts val="0"/>
              </a:spcAft>
              <a:buClr>
                <a:schemeClr val="accent6"/>
              </a:buClr>
              <a:buSzPts val="1400"/>
              <a:buFont typeface="League Spartan"/>
              <a:buChar char="●"/>
              <a:defRPr sz="1400" b="0" i="0" u="none" strike="noStrike" cap="none">
                <a:solidFill>
                  <a:schemeClr val="accent6"/>
                </a:solidFill>
                <a:latin typeface="League Spartan"/>
                <a:ea typeface="League Spartan"/>
                <a:cs typeface="League Spartan"/>
                <a:sym typeface="League Spartan"/>
              </a:defRPr>
            </a:lvl7pPr>
            <a:lvl8pPr marL="3657600" marR="0" lvl="7" indent="-317500" algn="ctr" rtl="0">
              <a:lnSpc>
                <a:spcPct val="100000"/>
              </a:lnSpc>
              <a:spcBef>
                <a:spcPts val="0"/>
              </a:spcBef>
              <a:spcAft>
                <a:spcPts val="0"/>
              </a:spcAft>
              <a:buClr>
                <a:schemeClr val="accent6"/>
              </a:buClr>
              <a:buSzPts val="1400"/>
              <a:buFont typeface="League Spartan"/>
              <a:buChar char="○"/>
              <a:defRPr sz="1400" b="0" i="0" u="none" strike="noStrike" cap="none">
                <a:solidFill>
                  <a:schemeClr val="accent6"/>
                </a:solidFill>
                <a:latin typeface="League Spartan"/>
                <a:ea typeface="League Spartan"/>
                <a:cs typeface="League Spartan"/>
                <a:sym typeface="League Spartan"/>
              </a:defRPr>
            </a:lvl8pPr>
            <a:lvl9pPr marL="4114800" marR="0" lvl="8" indent="-317500" algn="ctr" rtl="0">
              <a:lnSpc>
                <a:spcPct val="100000"/>
              </a:lnSpc>
              <a:spcBef>
                <a:spcPts val="0"/>
              </a:spcBef>
              <a:spcAft>
                <a:spcPts val="0"/>
              </a:spcAft>
              <a:buClr>
                <a:schemeClr val="accent6"/>
              </a:buClr>
              <a:buSzPts val="1400"/>
              <a:buFont typeface="League Spartan"/>
              <a:buChar char="■"/>
              <a:defRPr sz="1400" b="0" i="0" u="none" strike="noStrike" cap="none">
                <a:solidFill>
                  <a:schemeClr val="accent6"/>
                </a:solidFill>
                <a:latin typeface="League Spartan"/>
                <a:ea typeface="League Spartan"/>
                <a:cs typeface="League Spartan"/>
                <a:sym typeface="League Spartan"/>
              </a:defRPr>
            </a:lvl9pPr>
          </a:lstStyle>
          <a:p>
            <a:pPr marL="342900" marR="0" lvl="0" indent="-342900" algn="l" defTabSz="914400" rtl="0" eaLnBrk="1" fontAlgn="auto" latinLnBrk="0" hangingPunct="1">
              <a:lnSpc>
                <a:spcPct val="150000"/>
              </a:lnSpc>
              <a:spcBef>
                <a:spcPts val="0"/>
              </a:spcBef>
              <a:spcAft>
                <a:spcPts val="0"/>
              </a:spcAft>
              <a:buClr>
                <a:srgbClr val="592149"/>
              </a:buClr>
              <a:buSzPts val="1400"/>
              <a:buFont typeface="Wingdings" panose="05000000000000000000" pitchFamily="2" charset="2"/>
              <a:buChar char="§"/>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sym typeface="League Spartan"/>
              </a:rPr>
              <a:t>Khi làm việc với máy tính, cần ngồi đúng tư thế để bảo vệ mắt và cột sống.</a:t>
            </a:r>
          </a:p>
          <a:p>
            <a:pPr marL="342900" marR="0" lvl="0" indent="-342900" algn="l" defTabSz="914400" rtl="0" eaLnBrk="1" fontAlgn="auto" latinLnBrk="0" hangingPunct="1">
              <a:lnSpc>
                <a:spcPct val="150000"/>
              </a:lnSpc>
              <a:spcBef>
                <a:spcPts val="0"/>
              </a:spcBef>
              <a:spcAft>
                <a:spcPts val="0"/>
              </a:spcAft>
              <a:buClr>
                <a:srgbClr val="592149"/>
              </a:buClr>
              <a:buSzPts val="1400"/>
              <a:buFont typeface="Wingdings" panose="05000000000000000000" pitchFamily="2" charset="2"/>
              <a:buChar char="§"/>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sym typeface="League Spartan"/>
              </a:rPr>
              <a:t>Không nên sử dụng máy tính quá lâu.</a:t>
            </a:r>
          </a:p>
          <a:p>
            <a:pPr marL="342900" marR="0" lvl="0" indent="-342900" algn="l" defTabSz="914400" rtl="0" eaLnBrk="1" fontAlgn="auto" latinLnBrk="0" hangingPunct="1">
              <a:lnSpc>
                <a:spcPct val="150000"/>
              </a:lnSpc>
              <a:spcBef>
                <a:spcPts val="0"/>
              </a:spcBef>
              <a:spcAft>
                <a:spcPts val="0"/>
              </a:spcAft>
              <a:buClr>
                <a:srgbClr val="592149"/>
              </a:buClr>
              <a:buSzPts val="1400"/>
              <a:buFont typeface="Wingdings" panose="05000000000000000000" pitchFamily="2" charset="2"/>
              <a:buChar char="§"/>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sym typeface="League Spartan"/>
              </a:rPr>
              <a:t>Thực hiện nghiêm túc các quy tắc sử dụng điện an toàn để tránh bị điện giật hoặc gây cháy nổ.</a:t>
            </a:r>
          </a:p>
        </p:txBody>
      </p:sp>
    </p:spTree>
    <p:extLst>
      <p:ext uri="{BB962C8B-B14F-4D97-AF65-F5344CB8AC3E}">
        <p14:creationId xmlns:p14="http://schemas.microsoft.com/office/powerpoint/2010/main" val="3027898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5" name="Rectangle: Rounded Corners 134">
            <a:extLst>
              <a:ext uri="{FF2B5EF4-FFF2-40B4-BE49-F238E27FC236}">
                <a16:creationId xmlns:a16="http://schemas.microsoft.com/office/drawing/2014/main" id="{6C020473-6EEC-920B-2622-1938664A05DD}"/>
              </a:ext>
            </a:extLst>
          </p:cNvPr>
          <p:cNvSpPr/>
          <p:nvPr/>
        </p:nvSpPr>
        <p:spPr>
          <a:xfrm>
            <a:off x="2250001" y="125580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2" name="Star: 7 Points 1">
            <a:extLst>
              <a:ext uri="{FF2B5EF4-FFF2-40B4-BE49-F238E27FC236}">
                <a16:creationId xmlns:a16="http://schemas.microsoft.com/office/drawing/2014/main" id="{47C49ECA-D877-741A-6A3D-B0A460FA9975}"/>
              </a:ext>
            </a:extLst>
          </p:cNvPr>
          <p:cNvSpPr/>
          <p:nvPr/>
        </p:nvSpPr>
        <p:spPr>
          <a:xfrm>
            <a:off x="4848969" y="2291733"/>
            <a:ext cx="4917621" cy="3143867"/>
          </a:xfrm>
          <a:prstGeom prst="star7">
            <a:avLst/>
          </a:prstGeom>
          <a:solidFill>
            <a:srgbClr val="FFB864">
              <a:lumMod val="60000"/>
              <a:lumOff val="40000"/>
            </a:srgbClr>
          </a:solidFill>
          <a:ln w="25400" cap="flat" cmpd="sng" algn="ctr">
            <a:solidFill>
              <a:srgbClr val="FFEEE1">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A277"/>
              </a:solidFill>
              <a:effectLst/>
              <a:uLnTx/>
              <a:uFillTx/>
              <a:latin typeface="UTM Avo" panose="02040603050506020204" pitchFamily="18" charset="0"/>
              <a:ea typeface="+mn-ea"/>
              <a:cs typeface="+mn-cs"/>
            </a:endParaRPr>
          </a:p>
        </p:txBody>
      </p:sp>
      <p:sp>
        <p:nvSpPr>
          <p:cNvPr id="3" name="Star: 7 Points 2">
            <a:extLst>
              <a:ext uri="{FF2B5EF4-FFF2-40B4-BE49-F238E27FC236}">
                <a16:creationId xmlns:a16="http://schemas.microsoft.com/office/drawing/2014/main" id="{876A55AB-4BD8-43C4-91C0-8852AE8974A0}"/>
              </a:ext>
            </a:extLst>
          </p:cNvPr>
          <p:cNvSpPr/>
          <p:nvPr/>
        </p:nvSpPr>
        <p:spPr>
          <a:xfrm>
            <a:off x="227984" y="2291733"/>
            <a:ext cx="4620985" cy="3143867"/>
          </a:xfrm>
          <a:prstGeom prst="star7">
            <a:avLst/>
          </a:prstGeom>
          <a:solidFill>
            <a:srgbClr val="FFB864">
              <a:lumMod val="60000"/>
              <a:lumOff val="40000"/>
            </a:srgbClr>
          </a:solidFill>
          <a:ln w="25400" cap="flat" cmpd="sng" algn="ctr">
            <a:solidFill>
              <a:srgbClr val="FFEEE1">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A277"/>
              </a:solidFill>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9164F2CF-DB2D-8485-9EB1-6974DE983F9C}"/>
              </a:ext>
            </a:extLst>
          </p:cNvPr>
          <p:cNvSpPr txBox="1"/>
          <p:nvPr/>
        </p:nvSpPr>
        <p:spPr>
          <a:xfrm>
            <a:off x="801486" y="3267345"/>
            <a:ext cx="3361912" cy="169971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UTM Avo" panose="02040603050506020204" pitchFamily="18" charset="0"/>
              </a:rPr>
              <a:t>Làm đầy đủ bài tập về nhà, ôn tập lại nội dung bài học</a:t>
            </a:r>
          </a:p>
        </p:txBody>
      </p:sp>
      <p:sp>
        <p:nvSpPr>
          <p:cNvPr id="5" name="TextBox 4">
            <a:extLst>
              <a:ext uri="{FF2B5EF4-FFF2-40B4-BE49-F238E27FC236}">
                <a16:creationId xmlns:a16="http://schemas.microsoft.com/office/drawing/2014/main" id="{74177127-0564-A929-88F3-0985AA0BD0D9}"/>
              </a:ext>
            </a:extLst>
          </p:cNvPr>
          <p:cNvSpPr txBox="1"/>
          <p:nvPr/>
        </p:nvSpPr>
        <p:spPr>
          <a:xfrm>
            <a:off x="5640012" y="3069586"/>
            <a:ext cx="3361912" cy="14119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Đọc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trước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chuẩn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bị</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lang="en-US" sz="2000" b="1" dirty="0">
                <a:solidFill>
                  <a:srgbClr val="FF0000"/>
                </a:solidFill>
                <a:latin typeface="UTM Avo" panose="02040603050506020204" pitchFamily="18" charset="0"/>
              </a:rPr>
              <a:t>C</a:t>
            </a:r>
            <a:r>
              <a:rPr kumimoji="0" lang="en-US" sz="2000" b="1" i="0" u="none" strike="noStrike" kern="0" cap="none" spc="0" normalizeH="0" baseline="0" noProof="0" dirty="0" err="1">
                <a:ln>
                  <a:noFill/>
                </a:ln>
                <a:solidFill>
                  <a:srgbClr val="FF0000"/>
                </a:solidFill>
                <a:effectLst/>
                <a:uLnTx/>
                <a:uFillTx/>
                <a:latin typeface="UTM Avo" panose="02040603050506020204" pitchFamily="18" charset="0"/>
              </a:rPr>
              <a:t>hủ</a:t>
            </a:r>
            <a:r>
              <a:rPr kumimoji="0" lang="en-US" sz="2000" b="1"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FF0000"/>
                </a:solidFill>
                <a:effectLst/>
                <a:uLnTx/>
                <a:uFillTx/>
                <a:latin typeface="UTM Avo" panose="02040603050506020204" pitchFamily="18" charset="0"/>
              </a:rPr>
              <a:t>đề</a:t>
            </a:r>
            <a:r>
              <a:rPr kumimoji="0" lang="en-US" sz="2000" b="1" i="0" u="none" strike="noStrike" kern="0" cap="none" spc="0" normalizeH="0" baseline="0" noProof="0" dirty="0">
                <a:ln>
                  <a:noFill/>
                </a:ln>
                <a:solidFill>
                  <a:srgbClr val="FF0000"/>
                </a:solidFill>
                <a:effectLst/>
                <a:uLnTx/>
                <a:uFillTx/>
                <a:latin typeface="UTM Avo" panose="02040603050506020204" pitchFamily="18" charset="0"/>
              </a:rPr>
              <a:t> A2: </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Thông tin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và</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xử</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lí</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tin</a:t>
            </a: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A1-Bài 4_1</Template>
  <TotalTime>88</TotalTime>
  <Words>976</Words>
  <Application>Microsoft Office PowerPoint</Application>
  <PresentationFormat>Widescreen</PresentationFormat>
  <Paragraphs>92</Paragraphs>
  <Slides>29</Slides>
  <Notes>24</Notes>
  <HiddenSlides>0</HiddenSlides>
  <MMClips>16</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29</vt:i4>
      </vt:variant>
    </vt:vector>
  </HeadingPairs>
  <TitlesOfParts>
    <vt:vector size="39" baseType="lpstr">
      <vt:lpstr>Arial</vt:lpstr>
      <vt:lpstr>Calibri</vt:lpstr>
      <vt:lpstr>Calibri Light</vt:lpstr>
      <vt:lpstr>iCiel Cadena</vt:lpstr>
      <vt:lpstr>Kaisei Decol Medium</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Ziczac</cp:lastModifiedBy>
  <cp:revision>9</cp:revision>
  <dcterms:created xsi:type="dcterms:W3CDTF">2023-06-09T15:47:22Z</dcterms:created>
  <dcterms:modified xsi:type="dcterms:W3CDTF">2023-08-28T04:31:00Z</dcterms:modified>
</cp:coreProperties>
</file>