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72" r:id="rId3"/>
  </p:sldMasterIdLst>
  <p:notesMasterIdLst>
    <p:notesMasterId r:id="rId45"/>
  </p:notesMasterIdLst>
  <p:sldIdLst>
    <p:sldId id="256" r:id="rId4"/>
    <p:sldId id="257" r:id="rId5"/>
    <p:sldId id="258" r:id="rId6"/>
    <p:sldId id="270" r:id="rId7"/>
    <p:sldId id="259" r:id="rId8"/>
    <p:sldId id="260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324" r:id="rId26"/>
    <p:sldId id="325" r:id="rId27"/>
    <p:sldId id="326" r:id="rId28"/>
    <p:sldId id="327" r:id="rId29"/>
    <p:sldId id="328" r:id="rId30"/>
    <p:sldId id="329" r:id="rId31"/>
    <p:sldId id="330" r:id="rId32"/>
    <p:sldId id="261" r:id="rId33"/>
    <p:sldId id="263" r:id="rId34"/>
    <p:sldId id="331" r:id="rId35"/>
    <p:sldId id="332" r:id="rId36"/>
    <p:sldId id="333" r:id="rId37"/>
    <p:sldId id="334" r:id="rId38"/>
    <p:sldId id="335" r:id="rId39"/>
    <p:sldId id="336" r:id="rId40"/>
    <p:sldId id="262" r:id="rId41"/>
    <p:sldId id="269" r:id="rId42"/>
    <p:sldId id="267" r:id="rId43"/>
    <p:sldId id="337" r:id="rId4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34" autoAdjust="0"/>
    <p:restoredTop sz="94628"/>
  </p:normalViewPr>
  <p:slideViewPr>
    <p:cSldViewPr snapToGrid="0">
      <p:cViewPr varScale="1">
        <p:scale>
          <a:sx n="82" d="100"/>
          <a:sy n="82" d="100"/>
        </p:scale>
        <p:origin x="72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10165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677052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718921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648642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158525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90394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184728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712798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567497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90991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587983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183995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336061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38929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17312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31902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016079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707820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50082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3410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00032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37037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626543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304527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bình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bên</a:t>
            </a:r>
            <a:r>
              <a:rPr lang="en-US" baseline="0" dirty="0"/>
              <a:t> </a:t>
            </a:r>
            <a:r>
              <a:rPr lang="en-US" baseline="0" dirty="0" err="1"/>
              <a:t>dưới</a:t>
            </a:r>
            <a:r>
              <a:rPr lang="en-US" baseline="0" dirty="0"/>
              <a:t> con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br>
              <a:rPr lang="en-US" baseline="0" dirty="0"/>
            </a:b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con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đế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trong</a:t>
            </a:r>
            <a:r>
              <a:rPr lang="en-US" baseline="0" dirty="0"/>
              <a:t> </a:t>
            </a:r>
            <a:r>
              <a:rPr lang="en-US" baseline="0" dirty="0" err="1"/>
              <a:t>bình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25433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83634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600547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06339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618760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303692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320675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0739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915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5711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8317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3701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9069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0784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5774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5178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1386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3469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79997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174301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73210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0183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03197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77236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89918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990542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207499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6079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0553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sv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886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660593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cong-nghe-3/1/130/47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cong-nghe-3/1/130/47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1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3.png"/><Relationship Id="rId7" Type="http://schemas.openxmlformats.org/officeDocument/2006/relationships/hyperlink" Target="https://youtu.be/Iuf6PQPDOBk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3.png"/><Relationship Id="rId7" Type="http://schemas.openxmlformats.org/officeDocument/2006/relationships/hyperlink" Target="https://youtu.be/BeyR_3Pixac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cong-nghe-3/1/130/54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slide" Target="slide33.xml"/><Relationship Id="rId18" Type="http://schemas.openxmlformats.org/officeDocument/2006/relationships/image" Target="../media/image62.png"/><Relationship Id="rId3" Type="http://schemas.openxmlformats.org/officeDocument/2006/relationships/image" Target="../media/image53.png"/><Relationship Id="rId21" Type="http://schemas.openxmlformats.org/officeDocument/2006/relationships/slide" Target="slide39.xml"/><Relationship Id="rId7" Type="http://schemas.openxmlformats.org/officeDocument/2006/relationships/slide" Target="slide37.xml"/><Relationship Id="rId12" Type="http://schemas.openxmlformats.org/officeDocument/2006/relationships/slide" Target="slide34.xml"/><Relationship Id="rId17" Type="http://schemas.openxmlformats.org/officeDocument/2006/relationships/image" Target="../media/image61.png"/><Relationship Id="rId2" Type="http://schemas.openxmlformats.org/officeDocument/2006/relationships/notesSlide" Target="../notesSlides/notesSlide31.xml"/><Relationship Id="rId16" Type="http://schemas.openxmlformats.org/officeDocument/2006/relationships/image" Target="../media/image60.png"/><Relationship Id="rId20" Type="http://schemas.openxmlformats.org/officeDocument/2006/relationships/image" Target="../media/image5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5.png"/><Relationship Id="rId11" Type="http://schemas.openxmlformats.org/officeDocument/2006/relationships/image" Target="../media/image57.png"/><Relationship Id="rId5" Type="http://schemas.openxmlformats.org/officeDocument/2006/relationships/slide" Target="slide38.xml"/><Relationship Id="rId15" Type="http://schemas.openxmlformats.org/officeDocument/2006/relationships/image" Target="../media/image59.png"/><Relationship Id="rId10" Type="http://schemas.openxmlformats.org/officeDocument/2006/relationships/slide" Target="slide35.xml"/><Relationship Id="rId19" Type="http://schemas.openxmlformats.org/officeDocument/2006/relationships/image" Target="../media/image63.png"/><Relationship Id="rId4" Type="http://schemas.openxmlformats.org/officeDocument/2006/relationships/image" Target="../media/image54.png"/><Relationship Id="rId9" Type="http://schemas.openxmlformats.org/officeDocument/2006/relationships/slide" Target="slide36.xml"/><Relationship Id="rId14" Type="http://schemas.openxmlformats.org/officeDocument/2006/relationships/image" Target="../media/image58.png"/><Relationship Id="rId22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0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66.png"/><Relationship Id="rId12" Type="http://schemas.openxmlformats.org/officeDocument/2006/relationships/image" Target="../media/image6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5.png"/><Relationship Id="rId11" Type="http://schemas.openxmlformats.org/officeDocument/2006/relationships/slide" Target="slide36.xml"/><Relationship Id="rId5" Type="http://schemas.openxmlformats.org/officeDocument/2006/relationships/audio" Target="../media/audio1.wav"/><Relationship Id="rId10" Type="http://schemas.openxmlformats.org/officeDocument/2006/relationships/image" Target="../media/image68.png"/><Relationship Id="rId4" Type="http://schemas.openxmlformats.org/officeDocument/2006/relationships/notesSlide" Target="../notesSlides/notesSlide32.xml"/><Relationship Id="rId9" Type="http://schemas.openxmlformats.org/officeDocument/2006/relationships/slide" Target="slide32.xml"/><Relationship Id="rId14" Type="http://schemas.openxmlformats.org/officeDocument/2006/relationships/image" Target="../media/image51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0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66.png"/><Relationship Id="rId12" Type="http://schemas.openxmlformats.org/officeDocument/2006/relationships/image" Target="../media/image6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5.png"/><Relationship Id="rId11" Type="http://schemas.openxmlformats.org/officeDocument/2006/relationships/slide" Target="slide36.xml"/><Relationship Id="rId5" Type="http://schemas.openxmlformats.org/officeDocument/2006/relationships/audio" Target="../media/audio1.wav"/><Relationship Id="rId10" Type="http://schemas.openxmlformats.org/officeDocument/2006/relationships/image" Target="../media/image68.png"/><Relationship Id="rId4" Type="http://schemas.openxmlformats.org/officeDocument/2006/relationships/notesSlide" Target="../notesSlides/notesSlide33.xml"/><Relationship Id="rId9" Type="http://schemas.openxmlformats.org/officeDocument/2006/relationships/slide" Target="slide32.xml"/><Relationship Id="rId14" Type="http://schemas.openxmlformats.org/officeDocument/2006/relationships/image" Target="../media/image51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0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66.png"/><Relationship Id="rId12" Type="http://schemas.openxmlformats.org/officeDocument/2006/relationships/image" Target="../media/image6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5.png"/><Relationship Id="rId11" Type="http://schemas.openxmlformats.org/officeDocument/2006/relationships/slide" Target="slide36.xml"/><Relationship Id="rId5" Type="http://schemas.openxmlformats.org/officeDocument/2006/relationships/audio" Target="../media/audio1.wav"/><Relationship Id="rId10" Type="http://schemas.openxmlformats.org/officeDocument/2006/relationships/image" Target="../media/image68.png"/><Relationship Id="rId4" Type="http://schemas.openxmlformats.org/officeDocument/2006/relationships/notesSlide" Target="../notesSlides/notesSlide34.xml"/><Relationship Id="rId9" Type="http://schemas.openxmlformats.org/officeDocument/2006/relationships/slide" Target="slide32.xml"/><Relationship Id="rId14" Type="http://schemas.openxmlformats.org/officeDocument/2006/relationships/image" Target="../media/image51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0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66.png"/><Relationship Id="rId12" Type="http://schemas.openxmlformats.org/officeDocument/2006/relationships/image" Target="../media/image6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5.png"/><Relationship Id="rId11" Type="http://schemas.openxmlformats.org/officeDocument/2006/relationships/slide" Target="slide36.xml"/><Relationship Id="rId5" Type="http://schemas.openxmlformats.org/officeDocument/2006/relationships/audio" Target="../media/audio1.wav"/><Relationship Id="rId10" Type="http://schemas.openxmlformats.org/officeDocument/2006/relationships/image" Target="../media/image68.png"/><Relationship Id="rId4" Type="http://schemas.openxmlformats.org/officeDocument/2006/relationships/notesSlide" Target="../notesSlides/notesSlide35.xml"/><Relationship Id="rId9" Type="http://schemas.openxmlformats.org/officeDocument/2006/relationships/slide" Target="slide32.xml"/><Relationship Id="rId14" Type="http://schemas.openxmlformats.org/officeDocument/2006/relationships/image" Target="../media/image51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0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66.png"/><Relationship Id="rId12" Type="http://schemas.openxmlformats.org/officeDocument/2006/relationships/image" Target="../media/image6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5.png"/><Relationship Id="rId11" Type="http://schemas.openxmlformats.org/officeDocument/2006/relationships/slide" Target="slide36.xml"/><Relationship Id="rId5" Type="http://schemas.openxmlformats.org/officeDocument/2006/relationships/audio" Target="../media/audio1.wav"/><Relationship Id="rId10" Type="http://schemas.openxmlformats.org/officeDocument/2006/relationships/image" Target="../media/image68.png"/><Relationship Id="rId4" Type="http://schemas.openxmlformats.org/officeDocument/2006/relationships/notesSlide" Target="../notesSlides/notesSlide36.xml"/><Relationship Id="rId9" Type="http://schemas.openxmlformats.org/officeDocument/2006/relationships/slide" Target="slide32.xml"/><Relationship Id="rId14" Type="http://schemas.openxmlformats.org/officeDocument/2006/relationships/image" Target="../media/image51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0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66.png"/><Relationship Id="rId12" Type="http://schemas.openxmlformats.org/officeDocument/2006/relationships/image" Target="../media/image6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5.png"/><Relationship Id="rId11" Type="http://schemas.openxmlformats.org/officeDocument/2006/relationships/slide" Target="slide36.xml"/><Relationship Id="rId5" Type="http://schemas.openxmlformats.org/officeDocument/2006/relationships/audio" Target="../media/audio1.wav"/><Relationship Id="rId10" Type="http://schemas.openxmlformats.org/officeDocument/2006/relationships/image" Target="../media/image68.png"/><Relationship Id="rId4" Type="http://schemas.openxmlformats.org/officeDocument/2006/relationships/notesSlide" Target="../notesSlides/notesSlide37.xml"/><Relationship Id="rId9" Type="http://schemas.openxmlformats.org/officeDocument/2006/relationships/slide" Target="slide32.xml"/><Relationship Id="rId14" Type="http://schemas.openxmlformats.org/officeDocument/2006/relationships/image" Target="../media/image5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svg"/><Relationship Id="rId5" Type="http://schemas.openxmlformats.org/officeDocument/2006/relationships/image" Target="../media/image74.png"/><Relationship Id="rId4" Type="http://schemas.openxmlformats.org/officeDocument/2006/relationships/image" Target="../media/image73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9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195308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Công nghệ 3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364577" y="2665521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2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công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kĩ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thuật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8: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biển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báo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giao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72FC5A9-1A06-844F-4155-06B307AC93C6}"/>
              </a:ext>
            </a:extLst>
          </p:cNvPr>
          <p:cNvGrpSpPr/>
          <p:nvPr/>
        </p:nvGrpSpPr>
        <p:grpSpPr>
          <a:xfrm>
            <a:off x="5029480" y="301340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408A1A39-6B17-84DD-5413-853850FA95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BD51674-3CA5-880C-7D45-DE5A664C0248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9E770C6F-A3AF-9200-3E62-0000D8FE5E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17500" y="2027741"/>
            <a:ext cx="4003215" cy="377303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AA5FEA2-CBAA-EF4B-89D4-5723B4F3D90A}"/>
              </a:ext>
            </a:extLst>
          </p:cNvPr>
          <p:cNvGrpSpPr/>
          <p:nvPr/>
        </p:nvGrpSpPr>
        <p:grpSpPr>
          <a:xfrm>
            <a:off x="5321300" y="2145837"/>
            <a:ext cx="4905144" cy="3378664"/>
            <a:chOff x="8610600" y="2337697"/>
            <a:chExt cx="8870916" cy="6110289"/>
          </a:xfrm>
        </p:grpSpPr>
        <p:sp>
          <p:nvSpPr>
            <p:cNvPr id="4" name="Rounded Rectangular Callout 22">
              <a:extLst>
                <a:ext uri="{FF2B5EF4-FFF2-40B4-BE49-F238E27FC236}">
                  <a16:creationId xmlns:a16="http://schemas.microsoft.com/office/drawing/2014/main" id="{DF92AB20-8EBE-120B-2B6F-A51B19D08591}"/>
                </a:ext>
              </a:extLst>
            </p:cNvPr>
            <p:cNvSpPr/>
            <p:nvPr/>
          </p:nvSpPr>
          <p:spPr>
            <a:xfrm>
              <a:off x="8610600" y="2961585"/>
              <a:ext cx="8870916" cy="5486401"/>
            </a:xfrm>
            <a:prstGeom prst="wedgeRoundRectCallout">
              <a:avLst>
                <a:gd name="adj1" fmla="val -62255"/>
                <a:gd name="adj2" fmla="val -34586"/>
                <a:gd name="adj3" fmla="val 16667"/>
              </a:avLst>
            </a:prstGeom>
            <a:solidFill>
              <a:srgbClr val="8064A2">
                <a:lumMod val="20000"/>
                <a:lumOff val="80000"/>
              </a:srgbClr>
            </a:solidFill>
            <a:ln w="57150" cap="flat" cmpd="sng" algn="ctr">
              <a:solidFill>
                <a:srgbClr val="8064A2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Em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hãy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cho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biết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biển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báo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giao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thông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có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tác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dụng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gì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đối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với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người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tham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gia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giao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thông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? 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5C571EF-30A7-911C-A1FB-5558FDCB452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773400" y="2337697"/>
              <a:ext cx="1708116" cy="170811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3275C859-ACCF-AF50-94DC-501E008B60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685800" y="2297365"/>
            <a:ext cx="2133733" cy="4388139"/>
          </a:xfrm>
          <a:prstGeom prst="rect">
            <a:avLst/>
          </a:prstGeom>
        </p:spPr>
      </p:pic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78C02DE9-4A11-06D0-F659-D380BF1BE307}"/>
              </a:ext>
            </a:extLst>
          </p:cNvPr>
          <p:cNvSpPr/>
          <p:nvPr/>
        </p:nvSpPr>
        <p:spPr>
          <a:xfrm>
            <a:off x="3333617" y="2792665"/>
            <a:ext cx="7385183" cy="2909635"/>
          </a:xfrm>
          <a:prstGeom prst="roundRect">
            <a:avLst/>
          </a:prstGeom>
          <a:solidFill>
            <a:sysClr val="window" lastClr="FFFFFF"/>
          </a:solidFill>
          <a:ln w="57150" cap="flat" cmpd="sng" algn="ctr">
            <a:solidFill>
              <a:srgbClr val="8064A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TÁC DỤNG CỦA BIỂN BÁO GIAO THÔNG</a:t>
            </a:r>
          </a:p>
          <a:p>
            <a:pPr marL="342900" lvl="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vi-VN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Giúp người tham gia giao thông không đi sai luật.</a:t>
            </a:r>
          </a:p>
          <a:p>
            <a:pPr marL="342900" lvl="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vi-VN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Tạo ra văn hóa giao thông tốt đẹp. </a:t>
            </a:r>
          </a:p>
          <a:p>
            <a:pPr marL="342900" lvl="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vi-VN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Giúp lái xe được thuận lợi hơn. </a:t>
            </a:r>
          </a:p>
          <a:p>
            <a:pPr marL="342900" lvl="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vi-VN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Giúp đảm bảo an toàn cho người đi trên đường.</a:t>
            </a:r>
          </a:p>
        </p:txBody>
      </p:sp>
    </p:spTree>
    <p:extLst>
      <p:ext uri="{BB962C8B-B14F-4D97-AF65-F5344CB8AC3E}">
        <p14:creationId xmlns:p14="http://schemas.microsoft.com/office/powerpoint/2010/main" val="3619698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DD5ADDD-6298-206D-EE8C-5102A7DB5130}"/>
              </a:ext>
            </a:extLst>
          </p:cNvPr>
          <p:cNvGrpSpPr/>
          <p:nvPr/>
        </p:nvGrpSpPr>
        <p:grpSpPr>
          <a:xfrm>
            <a:off x="5029480" y="3013409"/>
            <a:ext cx="2736543" cy="1558939"/>
            <a:chOff x="309542" y="967667"/>
            <a:chExt cx="2878585" cy="1558939"/>
          </a:xfrm>
        </p:grpSpPr>
        <p:pic>
          <p:nvPicPr>
            <p:cNvPr id="6" name="Picture 5">
              <a:hlinkClick r:id="rId4"/>
              <a:extLst>
                <a:ext uri="{FF2B5EF4-FFF2-40B4-BE49-F238E27FC236}">
                  <a16:creationId xmlns:a16="http://schemas.microsoft.com/office/drawing/2014/main" id="{D1D06D31-4D65-4DF8-5851-9CEF902B4A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7DE6248-AEDC-E33B-05DE-694CB289B3C8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EFD4C7F-14B7-3C76-1CE6-19D808111956}"/>
              </a:ext>
            </a:extLst>
          </p:cNvPr>
          <p:cNvSpPr txBox="1"/>
          <p:nvPr/>
        </p:nvSpPr>
        <p:spPr>
          <a:xfrm>
            <a:off x="1521173" y="1714978"/>
            <a:ext cx="9149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TÌM HIỂU VỀ BIỂN BÁO GIAO THÔNG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D69180-455F-F1D7-97FE-887B4F6CA66A}"/>
              </a:ext>
            </a:extLst>
          </p:cNvPr>
          <p:cNvSpPr txBox="1"/>
          <p:nvPr/>
        </p:nvSpPr>
        <p:spPr>
          <a:xfrm>
            <a:off x="990600" y="2240433"/>
            <a:ext cx="9372600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sz="2000" i="1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Nhận dạng về hình dáng màu sắc của các loại biển báo giao thông: </a:t>
            </a:r>
          </a:p>
        </p:txBody>
      </p:sp>
      <p:sp>
        <p:nvSpPr>
          <p:cNvPr id="12" name="Rounded Rectangle 6">
            <a:extLst>
              <a:ext uri="{FF2B5EF4-FFF2-40B4-BE49-F238E27FC236}">
                <a16:creationId xmlns:a16="http://schemas.microsoft.com/office/drawing/2014/main" id="{255F3A96-EAB0-A4D6-E0E3-6F455CC8E4F5}"/>
              </a:ext>
            </a:extLst>
          </p:cNvPr>
          <p:cNvSpPr/>
          <p:nvPr/>
        </p:nvSpPr>
        <p:spPr>
          <a:xfrm>
            <a:off x="1873455" y="2797807"/>
            <a:ext cx="8972698" cy="982139"/>
          </a:xfrm>
          <a:prstGeom prst="roundRect">
            <a:avLst/>
          </a:prstGeom>
          <a:solidFill>
            <a:srgbClr val="F79646">
              <a:lumMod val="40000"/>
              <a:lumOff val="60000"/>
            </a:srgbClr>
          </a:solidFill>
          <a:ln w="3810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Đặc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điểm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0" marR="0" lvl="0" indent="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 dạng hình tròn, viền đỏ, nền trắng, trên nền có hình vẽ màu đen.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FC4CA766-40EA-2F94-2034-92AC4364BD26}"/>
              </a:ext>
            </a:extLst>
          </p:cNvPr>
          <p:cNvSpPr/>
          <p:nvPr/>
        </p:nvSpPr>
        <p:spPr>
          <a:xfrm>
            <a:off x="3658830" y="4095310"/>
            <a:ext cx="1380744" cy="1382542"/>
          </a:xfrm>
          <a:prstGeom prst="flowChartConnector">
            <a:avLst/>
          </a:prstGeom>
          <a:noFill/>
          <a:ln w="2032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7EC6262-0908-C6E8-69C4-45CCF7B775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358" y="3670803"/>
            <a:ext cx="1672442" cy="1912386"/>
          </a:xfrm>
          <a:prstGeom prst="rect">
            <a:avLst/>
          </a:prstGeom>
        </p:spPr>
      </p:pic>
      <p:sp>
        <p:nvSpPr>
          <p:cNvPr id="15" name="Rounded Rectangle 9">
            <a:extLst>
              <a:ext uri="{FF2B5EF4-FFF2-40B4-BE49-F238E27FC236}">
                <a16:creationId xmlns:a16="http://schemas.microsoft.com/office/drawing/2014/main" id="{68742B28-62E9-3DA6-3F2E-F339AC5C31BA}"/>
              </a:ext>
            </a:extLst>
          </p:cNvPr>
          <p:cNvSpPr/>
          <p:nvPr/>
        </p:nvSpPr>
        <p:spPr>
          <a:xfrm>
            <a:off x="2481249" y="5793217"/>
            <a:ext cx="3693108" cy="767505"/>
          </a:xfrm>
          <a:prstGeom prst="roundRect">
            <a:avLst/>
          </a:prstGeom>
          <a:solidFill>
            <a:srgbClr val="4F81BD">
              <a:lumMod val="40000"/>
              <a:lumOff val="60000"/>
            </a:srgbClr>
          </a:solidFill>
          <a:ln w="25400" cap="flat" cmpd="sng" algn="ctr">
            <a:solidFill>
              <a:srgbClr val="4F81BD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Cấm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tất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cả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loại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phương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tiện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trừ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ưu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tiên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6" name="Rounded Rectangle 14">
            <a:extLst>
              <a:ext uri="{FF2B5EF4-FFF2-40B4-BE49-F238E27FC236}">
                <a16:creationId xmlns:a16="http://schemas.microsoft.com/office/drawing/2014/main" id="{D440F043-808E-058D-D34B-5EFF4B42CD3A}"/>
              </a:ext>
            </a:extLst>
          </p:cNvPr>
          <p:cNvSpPr/>
          <p:nvPr/>
        </p:nvSpPr>
        <p:spPr>
          <a:xfrm>
            <a:off x="6456972" y="5912654"/>
            <a:ext cx="3601428" cy="528630"/>
          </a:xfrm>
          <a:prstGeom prst="roundRect">
            <a:avLst/>
          </a:prstGeom>
          <a:solidFill>
            <a:srgbClr val="4F81BD">
              <a:lumMod val="40000"/>
              <a:lumOff val="60000"/>
            </a:srgbClr>
          </a:solidFill>
          <a:ln w="25400" cap="flat" cmpd="sng" algn="ctr">
            <a:solidFill>
              <a:srgbClr val="4F81BD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Cấm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đạp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qua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đường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0C0191B-6AA5-1533-DB4A-2D3AEED8351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460" t="30897" r="70942" b="5763"/>
          <a:stretch/>
        </p:blipFill>
        <p:spPr>
          <a:xfrm>
            <a:off x="86073" y="2859551"/>
            <a:ext cx="1640178" cy="36339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 animBg="1"/>
      <p:bldP spid="13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EFD4C7F-14B7-3C76-1CE6-19D808111956}"/>
              </a:ext>
            </a:extLst>
          </p:cNvPr>
          <p:cNvSpPr txBox="1"/>
          <p:nvPr/>
        </p:nvSpPr>
        <p:spPr>
          <a:xfrm>
            <a:off x="1521173" y="1714978"/>
            <a:ext cx="9149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TÌM HIỂU VỀ BIỂN BÁO GIAO THÔNG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D69180-455F-F1D7-97FE-887B4F6CA66A}"/>
              </a:ext>
            </a:extLst>
          </p:cNvPr>
          <p:cNvSpPr txBox="1"/>
          <p:nvPr/>
        </p:nvSpPr>
        <p:spPr>
          <a:xfrm>
            <a:off x="990600" y="2240433"/>
            <a:ext cx="9372600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Nhận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dạng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về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dáng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màu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sắc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loại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biển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giao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3" name="Rounded Rectangle 6">
            <a:extLst>
              <a:ext uri="{FF2B5EF4-FFF2-40B4-BE49-F238E27FC236}">
                <a16:creationId xmlns:a16="http://schemas.microsoft.com/office/drawing/2014/main" id="{258680E8-1E29-1D15-ACD5-57B57A99D6D6}"/>
              </a:ext>
            </a:extLst>
          </p:cNvPr>
          <p:cNvSpPr/>
          <p:nvPr/>
        </p:nvSpPr>
        <p:spPr>
          <a:xfrm>
            <a:off x="1787562" y="2853497"/>
            <a:ext cx="10131972" cy="1102257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38100" cap="flat" cmpd="sng" algn="ctr">
            <a:solidFill>
              <a:srgbClr val="00206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Đặc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điểm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0" marR="0" lvl="0" indent="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 dạng hình tam giác đều, viền đỏ, nền vàng, trên nền có hình vẽ màu đen.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ounded Rectangle 9">
            <a:extLst>
              <a:ext uri="{FF2B5EF4-FFF2-40B4-BE49-F238E27FC236}">
                <a16:creationId xmlns:a16="http://schemas.microsoft.com/office/drawing/2014/main" id="{7ECA5EEB-55B2-F598-E050-74ECB89D5882}"/>
              </a:ext>
            </a:extLst>
          </p:cNvPr>
          <p:cNvSpPr/>
          <p:nvPr/>
        </p:nvSpPr>
        <p:spPr>
          <a:xfrm>
            <a:off x="3118305" y="5775606"/>
            <a:ext cx="2850748" cy="976221"/>
          </a:xfrm>
          <a:prstGeom prst="roundRect">
            <a:avLst/>
          </a:prstGeom>
          <a:solidFill>
            <a:srgbClr val="F79646">
              <a:lumMod val="40000"/>
              <a:lumOff val="60000"/>
            </a:srgbClr>
          </a:solidFill>
          <a:ln w="25400" cap="flat" cmpd="sng" algn="ctr">
            <a:solidFill>
              <a:srgbClr val="F79646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Báo sắp đến đoạn đường có trở ngại </a:t>
            </a:r>
          </a:p>
        </p:txBody>
      </p:sp>
      <p:sp>
        <p:nvSpPr>
          <p:cNvPr id="5" name="Flowchart: Extract 4">
            <a:extLst>
              <a:ext uri="{FF2B5EF4-FFF2-40B4-BE49-F238E27FC236}">
                <a16:creationId xmlns:a16="http://schemas.microsoft.com/office/drawing/2014/main" id="{9E3B6E8A-1B78-F47B-F055-0137D36585F4}"/>
              </a:ext>
            </a:extLst>
          </p:cNvPr>
          <p:cNvSpPr/>
          <p:nvPr/>
        </p:nvSpPr>
        <p:spPr>
          <a:xfrm>
            <a:off x="8821829" y="4127209"/>
            <a:ext cx="1541371" cy="1450025"/>
          </a:xfrm>
          <a:prstGeom prst="flowChartExtract">
            <a:avLst/>
          </a:prstGeom>
          <a:solidFill>
            <a:srgbClr val="FFC000"/>
          </a:solidFill>
          <a:ln w="1397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9A0B582-AAA1-79F2-FCBC-F0EFC09EE128}"/>
              </a:ext>
            </a:extLst>
          </p:cNvPr>
          <p:cNvGrpSpPr/>
          <p:nvPr/>
        </p:nvGrpSpPr>
        <p:grpSpPr>
          <a:xfrm>
            <a:off x="3772994" y="4127209"/>
            <a:ext cx="1541371" cy="1450025"/>
            <a:chOff x="4508795" y="5885177"/>
            <a:chExt cx="2422156" cy="2278612"/>
          </a:xfrm>
        </p:grpSpPr>
        <p:sp>
          <p:nvSpPr>
            <p:cNvPr id="7" name="Flowchart: Extract 6">
              <a:extLst>
                <a:ext uri="{FF2B5EF4-FFF2-40B4-BE49-F238E27FC236}">
                  <a16:creationId xmlns:a16="http://schemas.microsoft.com/office/drawing/2014/main" id="{1F5B4AFB-59BD-5760-E4B9-CABD23DC9476}"/>
                </a:ext>
              </a:extLst>
            </p:cNvPr>
            <p:cNvSpPr/>
            <p:nvPr/>
          </p:nvSpPr>
          <p:spPr>
            <a:xfrm>
              <a:off x="4508795" y="5885177"/>
              <a:ext cx="2422156" cy="2278612"/>
            </a:xfrm>
            <a:prstGeom prst="flowChartExtract">
              <a:avLst/>
            </a:prstGeom>
            <a:solidFill>
              <a:srgbClr val="FFC000"/>
            </a:solidFill>
            <a:ln w="139700" cap="flat" cmpd="sng" algn="ctr">
              <a:solidFill>
                <a:srgbClr val="C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8" name="Up Arrow 10">
              <a:extLst>
                <a:ext uri="{FF2B5EF4-FFF2-40B4-BE49-F238E27FC236}">
                  <a16:creationId xmlns:a16="http://schemas.microsoft.com/office/drawing/2014/main" id="{A8BE2BD1-23E8-F0EB-006F-D38529CE3F4C}"/>
                </a:ext>
              </a:extLst>
            </p:cNvPr>
            <p:cNvSpPr/>
            <p:nvPr/>
          </p:nvSpPr>
          <p:spPr>
            <a:xfrm>
              <a:off x="5785233" y="7012654"/>
              <a:ext cx="233742" cy="881178"/>
            </a:xfrm>
            <a:prstGeom prst="upArrow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7" name="Up Arrow 16">
              <a:extLst>
                <a:ext uri="{FF2B5EF4-FFF2-40B4-BE49-F238E27FC236}">
                  <a16:creationId xmlns:a16="http://schemas.microsoft.com/office/drawing/2014/main" id="{011C2E22-A0E4-9FAF-E586-792E72B59382}"/>
                </a:ext>
              </a:extLst>
            </p:cNvPr>
            <p:cNvSpPr/>
            <p:nvPr/>
          </p:nvSpPr>
          <p:spPr>
            <a:xfrm flipV="1">
              <a:off x="5334001" y="7012654"/>
              <a:ext cx="228600" cy="881178"/>
            </a:xfrm>
            <a:prstGeom prst="upArrow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18" name="Rounded Rectangle 21">
            <a:extLst>
              <a:ext uri="{FF2B5EF4-FFF2-40B4-BE49-F238E27FC236}">
                <a16:creationId xmlns:a16="http://schemas.microsoft.com/office/drawing/2014/main" id="{44093E2E-1862-75D1-C216-D87EC47CB884}"/>
              </a:ext>
            </a:extLst>
          </p:cNvPr>
          <p:cNvSpPr/>
          <p:nvPr/>
        </p:nvSpPr>
        <p:spPr>
          <a:xfrm>
            <a:off x="7845454" y="5775605"/>
            <a:ext cx="3494119" cy="976221"/>
          </a:xfrm>
          <a:prstGeom prst="roundRect">
            <a:avLst/>
          </a:prstGeom>
          <a:solidFill>
            <a:srgbClr val="F79646">
              <a:lumMod val="40000"/>
              <a:lumOff val="60000"/>
            </a:srgbClr>
          </a:solidFill>
          <a:ln w="25400" cap="flat" cmpd="sng" algn="ctr">
            <a:solidFill>
              <a:srgbClr val="F79646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Phải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ưu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tiên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giao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nhau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4C7EEA7-BB79-B741-F3B1-7734459776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402" t="31753" r="50000" b="4907"/>
          <a:stretch/>
        </p:blipFill>
        <p:spPr>
          <a:xfrm>
            <a:off x="60673" y="2859551"/>
            <a:ext cx="1640178" cy="363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33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EFD4C7F-14B7-3C76-1CE6-19D808111956}"/>
              </a:ext>
            </a:extLst>
          </p:cNvPr>
          <p:cNvSpPr txBox="1"/>
          <p:nvPr/>
        </p:nvSpPr>
        <p:spPr>
          <a:xfrm>
            <a:off x="1521173" y="1714978"/>
            <a:ext cx="9149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TÌM HIỂU VỀ BIỂN BÁO GIAO THÔNG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D69180-455F-F1D7-97FE-887B4F6CA66A}"/>
              </a:ext>
            </a:extLst>
          </p:cNvPr>
          <p:cNvSpPr txBox="1"/>
          <p:nvPr/>
        </p:nvSpPr>
        <p:spPr>
          <a:xfrm>
            <a:off x="990600" y="2240433"/>
            <a:ext cx="9372600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sz="2000" i="1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Nhận dạng về hình dáng màu sắc của các loại biển báo giao thông: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4C7EEA7-BB79-B741-F3B1-7734459776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725" t="31546" r="29677" b="5114"/>
          <a:stretch/>
        </p:blipFill>
        <p:spPr>
          <a:xfrm>
            <a:off x="60673" y="2859551"/>
            <a:ext cx="1640178" cy="3633910"/>
          </a:xfrm>
          <a:prstGeom prst="rect">
            <a:avLst/>
          </a:prstGeom>
        </p:spPr>
      </p:pic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BBA7901D-8CC9-369D-CC40-B8CBA33F3379}"/>
              </a:ext>
            </a:extLst>
          </p:cNvPr>
          <p:cNvSpPr/>
          <p:nvPr/>
        </p:nvSpPr>
        <p:spPr>
          <a:xfrm>
            <a:off x="1835184" y="2729271"/>
            <a:ext cx="8929864" cy="1050553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8100" cap="flat" cmpd="sng" algn="ctr">
            <a:solidFill>
              <a:srgbClr val="F7964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Đặc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điểm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0" marR="0" lvl="0" indent="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 dạng hình tròn, nền xanh, trên nền có hình vẽ màu trắng.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ounded Rectangle 9">
            <a:extLst>
              <a:ext uri="{FF2B5EF4-FFF2-40B4-BE49-F238E27FC236}">
                <a16:creationId xmlns:a16="http://schemas.microsoft.com/office/drawing/2014/main" id="{75BEDCC8-9CDA-E54D-A2B2-C49640607C1B}"/>
              </a:ext>
            </a:extLst>
          </p:cNvPr>
          <p:cNvSpPr/>
          <p:nvPr/>
        </p:nvSpPr>
        <p:spPr>
          <a:xfrm>
            <a:off x="2409334" y="5687446"/>
            <a:ext cx="3258332" cy="959236"/>
          </a:xfrm>
          <a:prstGeom prst="round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Đường dành cho các loại xe thô sơ đi</a:t>
            </a:r>
          </a:p>
        </p:txBody>
      </p:sp>
      <p:sp>
        <p:nvSpPr>
          <p:cNvPr id="12" name="Rounded Rectangle 21">
            <a:extLst>
              <a:ext uri="{FF2B5EF4-FFF2-40B4-BE49-F238E27FC236}">
                <a16:creationId xmlns:a16="http://schemas.microsoft.com/office/drawing/2014/main" id="{087BA1CD-CF32-7F3B-39C7-2F9279A23DD8}"/>
              </a:ext>
            </a:extLst>
          </p:cNvPr>
          <p:cNvSpPr/>
          <p:nvPr/>
        </p:nvSpPr>
        <p:spPr>
          <a:xfrm>
            <a:off x="6762951" y="5720273"/>
            <a:ext cx="3408394" cy="959236"/>
          </a:xfrm>
          <a:prstGeom prst="round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buClrTx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loại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phải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chạy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vòng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theo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vòng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xuyến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3" name="Picture 2" descr="Biển nào báo hiệu “Đường dành cho xe thô sơ” | VietJack.com">
            <a:extLst>
              <a:ext uri="{FF2B5EF4-FFF2-40B4-BE49-F238E27FC236}">
                <a16:creationId xmlns:a16="http://schemas.microsoft.com/office/drawing/2014/main" id="{73971A66-7903-DFD8-38F2-0F523177F4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8" r="66724" b="18270"/>
          <a:stretch/>
        </p:blipFill>
        <p:spPr bwMode="auto">
          <a:xfrm>
            <a:off x="3161622" y="3918274"/>
            <a:ext cx="1949023" cy="1657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046A8E4-B3EC-A21B-58B3-6AECC3F3D1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300" y="3940322"/>
            <a:ext cx="1599365" cy="1634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409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EFD4C7F-14B7-3C76-1CE6-19D808111956}"/>
              </a:ext>
            </a:extLst>
          </p:cNvPr>
          <p:cNvSpPr txBox="1"/>
          <p:nvPr/>
        </p:nvSpPr>
        <p:spPr>
          <a:xfrm>
            <a:off x="1521173" y="1714978"/>
            <a:ext cx="9149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TÌM HIỂU VỀ BIỂN BÁO GIAO THÔNG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CD4632-1CC5-4E9B-0847-4B933814BC96}"/>
              </a:ext>
            </a:extLst>
          </p:cNvPr>
          <p:cNvSpPr txBox="1"/>
          <p:nvPr/>
        </p:nvSpPr>
        <p:spPr>
          <a:xfrm>
            <a:off x="3168029" y="2329977"/>
            <a:ext cx="5925207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Chơi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trò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chơi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“Ai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nhanh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ai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đúng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?”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555342-F5BB-C6B0-DF7C-72431FB87B76}"/>
              </a:ext>
            </a:extLst>
          </p:cNvPr>
          <p:cNvSpPr txBox="1"/>
          <p:nvPr/>
        </p:nvSpPr>
        <p:spPr>
          <a:xfrm>
            <a:off x="434026" y="2961548"/>
            <a:ext cx="113239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Tx/>
              <a:buFont typeface="Wingdings" panose="05000000000000000000" pitchFamily="2" charset="2"/>
              <a:buChar char="Ø"/>
            </a:pP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hãy</a:t>
            </a:r>
            <a:r>
              <a:rPr lang="en-US" sz="2000" i="1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</a:t>
            </a:r>
            <a:r>
              <a:rPr lang="en-US" sz="2000" i="1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iền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tên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biển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bảng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phân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biển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giao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dưới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đây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16" name="Rounded Rectangle 12">
            <a:extLst>
              <a:ext uri="{FF2B5EF4-FFF2-40B4-BE49-F238E27FC236}">
                <a16:creationId xmlns:a16="http://schemas.microsoft.com/office/drawing/2014/main" id="{A5FAAEC1-0D52-4A05-C597-BFC813DAB077}"/>
              </a:ext>
            </a:extLst>
          </p:cNvPr>
          <p:cNvSpPr/>
          <p:nvPr/>
        </p:nvSpPr>
        <p:spPr>
          <a:xfrm>
            <a:off x="4395338" y="3934420"/>
            <a:ext cx="2174950" cy="876969"/>
          </a:xfrm>
          <a:prstGeom prst="roundRect">
            <a:avLst/>
          </a:prstGeom>
          <a:solidFill>
            <a:srgbClr val="F79646">
              <a:lumMod val="40000"/>
              <a:lumOff val="6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 biển 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báo cấm </a:t>
            </a:r>
          </a:p>
        </p:txBody>
      </p:sp>
      <p:sp>
        <p:nvSpPr>
          <p:cNvPr id="17" name="Rounded Rectangle 22">
            <a:extLst>
              <a:ext uri="{FF2B5EF4-FFF2-40B4-BE49-F238E27FC236}">
                <a16:creationId xmlns:a16="http://schemas.microsoft.com/office/drawing/2014/main" id="{7416E1EB-B339-9FA9-3691-272366A580F5}"/>
              </a:ext>
            </a:extLst>
          </p:cNvPr>
          <p:cNvSpPr/>
          <p:nvPr/>
        </p:nvSpPr>
        <p:spPr>
          <a:xfrm>
            <a:off x="4395338" y="5380532"/>
            <a:ext cx="2174950" cy="876969"/>
          </a:xfrm>
          <a:prstGeom prst="round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rgbClr val="9BBB59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biển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nguy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hiểm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ounded Rectangle 23">
            <a:extLst>
              <a:ext uri="{FF2B5EF4-FFF2-40B4-BE49-F238E27FC236}">
                <a16:creationId xmlns:a16="http://schemas.microsoft.com/office/drawing/2014/main" id="{7801185C-27B8-2083-ACF6-B0F26135C3F6}"/>
              </a:ext>
            </a:extLst>
          </p:cNvPr>
          <p:cNvSpPr/>
          <p:nvPr/>
        </p:nvSpPr>
        <p:spPr>
          <a:xfrm>
            <a:off x="7423252" y="3983917"/>
            <a:ext cx="2174950" cy="876969"/>
          </a:xfrm>
          <a:prstGeom prst="roundRect">
            <a:avLst/>
          </a:prstGeom>
          <a:solidFill>
            <a:srgbClr val="8064A2">
              <a:lumMod val="20000"/>
              <a:lumOff val="80000"/>
            </a:srgbClr>
          </a:solidFill>
          <a:ln w="25400" cap="flat" cmpd="sng" algn="ctr">
            <a:solidFill>
              <a:srgbClr val="8064A2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 biển báo hiệu lệnh</a:t>
            </a:r>
          </a:p>
        </p:txBody>
      </p:sp>
      <p:sp>
        <p:nvSpPr>
          <p:cNvPr id="19" name="Rounded Rectangle 24">
            <a:extLst>
              <a:ext uri="{FF2B5EF4-FFF2-40B4-BE49-F238E27FC236}">
                <a16:creationId xmlns:a16="http://schemas.microsoft.com/office/drawing/2014/main" id="{9ECBD1EE-64EE-A76F-796A-0431A41EEFAD}"/>
              </a:ext>
            </a:extLst>
          </p:cNvPr>
          <p:cNvSpPr/>
          <p:nvPr/>
        </p:nvSpPr>
        <p:spPr>
          <a:xfrm>
            <a:off x="7398351" y="5380531"/>
            <a:ext cx="2174950" cy="876969"/>
          </a:xfrm>
          <a:prstGeom prst="round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 biển báo chỉ dẫn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0C12FAB-B4C5-3E3A-DC52-64EE00F6D292}"/>
              </a:ext>
            </a:extLst>
          </p:cNvPr>
          <p:cNvGrpSpPr/>
          <p:nvPr/>
        </p:nvGrpSpPr>
        <p:grpSpPr>
          <a:xfrm>
            <a:off x="892222" y="3533779"/>
            <a:ext cx="2896639" cy="2629945"/>
            <a:chOff x="2417584" y="4220925"/>
            <a:chExt cx="5277201" cy="4791327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42A915F9-3FAD-23B0-6293-3EFA2431D3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53" t="26599" r="64913" b="42738"/>
            <a:stretch/>
          </p:blipFill>
          <p:spPr>
            <a:xfrm>
              <a:off x="3136637" y="4220925"/>
              <a:ext cx="4189898" cy="4169372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7E366A4-BF21-4897-617A-5DE4E204AF7A}"/>
                </a:ext>
              </a:extLst>
            </p:cNvPr>
            <p:cNvSpPr txBox="1"/>
            <p:nvPr/>
          </p:nvSpPr>
          <p:spPr>
            <a:xfrm>
              <a:off x="2417584" y="7585403"/>
              <a:ext cx="5277201" cy="1426849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C0504D"/>
              </a:solidFill>
              <a:prstDash val="solid"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1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Đường</a:t>
              </a: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1" i="1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dành</a:t>
              </a: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1" i="1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cho</a:t>
              </a: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1" i="1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người</a:t>
              </a: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1" i="1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đi</a:t>
              </a: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1" i="1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bộ</a:t>
              </a: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2123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  <p:bldP spid="16" grpId="0" animBg="1"/>
      <p:bldP spid="17" grpId="0" animBg="1"/>
      <p:bldP spid="18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EFD4C7F-14B7-3C76-1CE6-19D808111956}"/>
              </a:ext>
            </a:extLst>
          </p:cNvPr>
          <p:cNvSpPr txBox="1"/>
          <p:nvPr/>
        </p:nvSpPr>
        <p:spPr>
          <a:xfrm>
            <a:off x="1521173" y="1714978"/>
            <a:ext cx="9149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TÌM HIỂU VỀ BIỂN BÁO GIAO THÔNG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CD4632-1CC5-4E9B-0847-4B933814BC96}"/>
              </a:ext>
            </a:extLst>
          </p:cNvPr>
          <p:cNvSpPr txBox="1"/>
          <p:nvPr/>
        </p:nvSpPr>
        <p:spPr>
          <a:xfrm>
            <a:off x="3168029" y="2329977"/>
            <a:ext cx="5925207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2400" b="1" kern="120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Chơi trò chơi “Ai nhanh, ai đúng?”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555342-F5BB-C6B0-DF7C-72431FB87B76}"/>
              </a:ext>
            </a:extLst>
          </p:cNvPr>
          <p:cNvSpPr txBox="1"/>
          <p:nvPr/>
        </p:nvSpPr>
        <p:spPr>
          <a:xfrm>
            <a:off x="434026" y="2961548"/>
            <a:ext cx="113239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Tx/>
              <a:buFont typeface="Wingdings" panose="05000000000000000000" pitchFamily="2" charset="2"/>
              <a:buChar char="Ø"/>
            </a:pPr>
            <a:r>
              <a:rPr lang="en-US" sz="2000" i="1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 em hãy điền tên biển báo vào bảng phân nhóm biển báo giao thông dưới đây: </a:t>
            </a:r>
            <a:endParaRPr lang="en-US" sz="2000" i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ounded Rectangle 12">
            <a:extLst>
              <a:ext uri="{FF2B5EF4-FFF2-40B4-BE49-F238E27FC236}">
                <a16:creationId xmlns:a16="http://schemas.microsoft.com/office/drawing/2014/main" id="{A5FAAEC1-0D52-4A05-C597-BFC813DAB077}"/>
              </a:ext>
            </a:extLst>
          </p:cNvPr>
          <p:cNvSpPr/>
          <p:nvPr/>
        </p:nvSpPr>
        <p:spPr>
          <a:xfrm>
            <a:off x="4395338" y="3934420"/>
            <a:ext cx="2174950" cy="876969"/>
          </a:xfrm>
          <a:prstGeom prst="roundRect">
            <a:avLst/>
          </a:prstGeom>
          <a:solidFill>
            <a:srgbClr val="F79646">
              <a:lumMod val="40000"/>
              <a:lumOff val="6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 biển 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báo cấm </a:t>
            </a:r>
          </a:p>
        </p:txBody>
      </p:sp>
      <p:sp>
        <p:nvSpPr>
          <p:cNvPr id="17" name="Rounded Rectangle 22">
            <a:extLst>
              <a:ext uri="{FF2B5EF4-FFF2-40B4-BE49-F238E27FC236}">
                <a16:creationId xmlns:a16="http://schemas.microsoft.com/office/drawing/2014/main" id="{7416E1EB-B339-9FA9-3691-272366A580F5}"/>
              </a:ext>
            </a:extLst>
          </p:cNvPr>
          <p:cNvSpPr/>
          <p:nvPr/>
        </p:nvSpPr>
        <p:spPr>
          <a:xfrm>
            <a:off x="4395338" y="5380532"/>
            <a:ext cx="2174950" cy="876969"/>
          </a:xfrm>
          <a:prstGeom prst="round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rgbClr val="9BBB59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biển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nguy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hiểm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ounded Rectangle 23">
            <a:extLst>
              <a:ext uri="{FF2B5EF4-FFF2-40B4-BE49-F238E27FC236}">
                <a16:creationId xmlns:a16="http://schemas.microsoft.com/office/drawing/2014/main" id="{7801185C-27B8-2083-ACF6-B0F26135C3F6}"/>
              </a:ext>
            </a:extLst>
          </p:cNvPr>
          <p:cNvSpPr/>
          <p:nvPr/>
        </p:nvSpPr>
        <p:spPr>
          <a:xfrm>
            <a:off x="7423252" y="3983917"/>
            <a:ext cx="2174950" cy="876969"/>
          </a:xfrm>
          <a:prstGeom prst="roundRect">
            <a:avLst/>
          </a:prstGeom>
          <a:solidFill>
            <a:srgbClr val="8064A2">
              <a:lumMod val="20000"/>
              <a:lumOff val="80000"/>
            </a:srgbClr>
          </a:solidFill>
          <a:ln w="25400" cap="flat" cmpd="sng" algn="ctr">
            <a:solidFill>
              <a:srgbClr val="8064A2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biển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hiệu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lệnh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Rounded Rectangle 24">
            <a:extLst>
              <a:ext uri="{FF2B5EF4-FFF2-40B4-BE49-F238E27FC236}">
                <a16:creationId xmlns:a16="http://schemas.microsoft.com/office/drawing/2014/main" id="{9ECBD1EE-64EE-A76F-796A-0431A41EEFAD}"/>
              </a:ext>
            </a:extLst>
          </p:cNvPr>
          <p:cNvSpPr/>
          <p:nvPr/>
        </p:nvSpPr>
        <p:spPr>
          <a:xfrm>
            <a:off x="7398351" y="5380531"/>
            <a:ext cx="2174950" cy="876969"/>
          </a:xfrm>
          <a:prstGeom prst="round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 biển báo chỉ dẫn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AB62A57-FEDE-B3B7-6774-FB5320B060E8}"/>
              </a:ext>
            </a:extLst>
          </p:cNvPr>
          <p:cNvGrpSpPr/>
          <p:nvPr/>
        </p:nvGrpSpPr>
        <p:grpSpPr>
          <a:xfrm>
            <a:off x="705021" y="3644492"/>
            <a:ext cx="2685017" cy="2742351"/>
            <a:chOff x="1995086" y="4950435"/>
            <a:chExt cx="4244146" cy="416937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B7D3843-1FCB-5FEB-5267-4D1B267B91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039" t="27477" r="46027" b="41860"/>
            <a:stretch/>
          </p:blipFill>
          <p:spPr>
            <a:xfrm>
              <a:off x="2049334" y="4950435"/>
              <a:ext cx="4189898" cy="4169372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011E95D-F450-F3CE-E36F-9EE7D5167BBF}"/>
                </a:ext>
              </a:extLst>
            </p:cNvPr>
            <p:cNvSpPr txBox="1"/>
            <p:nvPr/>
          </p:nvSpPr>
          <p:spPr>
            <a:xfrm>
              <a:off x="1995086" y="8248458"/>
              <a:ext cx="4137555" cy="831144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C0504D"/>
              </a:solidFill>
              <a:prstDash val="solid"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1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Đường</a:t>
              </a: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1" i="1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một</a:t>
              </a: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1" i="1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chiều</a:t>
              </a:r>
              <a:endPara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6112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EFD4C7F-14B7-3C76-1CE6-19D808111956}"/>
              </a:ext>
            </a:extLst>
          </p:cNvPr>
          <p:cNvSpPr txBox="1"/>
          <p:nvPr/>
        </p:nvSpPr>
        <p:spPr>
          <a:xfrm>
            <a:off x="1521173" y="1714978"/>
            <a:ext cx="9149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TÌM HIỂU VỀ BIỂN BÁO GIAO THÔNG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CD4632-1CC5-4E9B-0847-4B933814BC96}"/>
              </a:ext>
            </a:extLst>
          </p:cNvPr>
          <p:cNvSpPr txBox="1"/>
          <p:nvPr/>
        </p:nvSpPr>
        <p:spPr>
          <a:xfrm>
            <a:off x="3168029" y="2329977"/>
            <a:ext cx="5925207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2400" b="1" kern="120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Chơi trò chơi “Ai nhanh, ai đúng?”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555342-F5BB-C6B0-DF7C-72431FB87B76}"/>
              </a:ext>
            </a:extLst>
          </p:cNvPr>
          <p:cNvSpPr txBox="1"/>
          <p:nvPr/>
        </p:nvSpPr>
        <p:spPr>
          <a:xfrm>
            <a:off x="434026" y="2961548"/>
            <a:ext cx="113239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Tx/>
              <a:buFont typeface="Wingdings" panose="05000000000000000000" pitchFamily="2" charset="2"/>
              <a:buChar char="Ø"/>
            </a:pPr>
            <a:r>
              <a:rPr lang="en-US" sz="2000" i="1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 em hãy điền tên biển báo vào bảng phân nhóm biển báo giao thông dưới đây: </a:t>
            </a:r>
            <a:endParaRPr lang="en-US" sz="2000" i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ounded Rectangle 12">
            <a:extLst>
              <a:ext uri="{FF2B5EF4-FFF2-40B4-BE49-F238E27FC236}">
                <a16:creationId xmlns:a16="http://schemas.microsoft.com/office/drawing/2014/main" id="{A5FAAEC1-0D52-4A05-C597-BFC813DAB077}"/>
              </a:ext>
            </a:extLst>
          </p:cNvPr>
          <p:cNvSpPr/>
          <p:nvPr/>
        </p:nvSpPr>
        <p:spPr>
          <a:xfrm>
            <a:off x="4395338" y="3934420"/>
            <a:ext cx="2174950" cy="876969"/>
          </a:xfrm>
          <a:prstGeom prst="roundRect">
            <a:avLst/>
          </a:prstGeom>
          <a:solidFill>
            <a:srgbClr val="F79646">
              <a:lumMod val="40000"/>
              <a:lumOff val="6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 biển 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báo cấm </a:t>
            </a:r>
          </a:p>
        </p:txBody>
      </p:sp>
      <p:sp>
        <p:nvSpPr>
          <p:cNvPr id="17" name="Rounded Rectangle 22">
            <a:extLst>
              <a:ext uri="{FF2B5EF4-FFF2-40B4-BE49-F238E27FC236}">
                <a16:creationId xmlns:a16="http://schemas.microsoft.com/office/drawing/2014/main" id="{7416E1EB-B339-9FA9-3691-272366A580F5}"/>
              </a:ext>
            </a:extLst>
          </p:cNvPr>
          <p:cNvSpPr/>
          <p:nvPr/>
        </p:nvSpPr>
        <p:spPr>
          <a:xfrm>
            <a:off x="4395338" y="5380532"/>
            <a:ext cx="2174950" cy="876969"/>
          </a:xfrm>
          <a:prstGeom prst="round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rgbClr val="9BBB59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biển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nguy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hiểm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ounded Rectangle 23">
            <a:extLst>
              <a:ext uri="{FF2B5EF4-FFF2-40B4-BE49-F238E27FC236}">
                <a16:creationId xmlns:a16="http://schemas.microsoft.com/office/drawing/2014/main" id="{7801185C-27B8-2083-ACF6-B0F26135C3F6}"/>
              </a:ext>
            </a:extLst>
          </p:cNvPr>
          <p:cNvSpPr/>
          <p:nvPr/>
        </p:nvSpPr>
        <p:spPr>
          <a:xfrm>
            <a:off x="7423252" y="3983917"/>
            <a:ext cx="2174950" cy="876969"/>
          </a:xfrm>
          <a:prstGeom prst="roundRect">
            <a:avLst/>
          </a:prstGeom>
          <a:solidFill>
            <a:srgbClr val="8064A2">
              <a:lumMod val="20000"/>
              <a:lumOff val="80000"/>
            </a:srgbClr>
          </a:solidFill>
          <a:ln w="25400" cap="flat" cmpd="sng" algn="ctr">
            <a:solidFill>
              <a:srgbClr val="8064A2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biển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hiệu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lệnh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Rounded Rectangle 24">
            <a:extLst>
              <a:ext uri="{FF2B5EF4-FFF2-40B4-BE49-F238E27FC236}">
                <a16:creationId xmlns:a16="http://schemas.microsoft.com/office/drawing/2014/main" id="{9ECBD1EE-64EE-A76F-796A-0431A41EEFAD}"/>
              </a:ext>
            </a:extLst>
          </p:cNvPr>
          <p:cNvSpPr/>
          <p:nvPr/>
        </p:nvSpPr>
        <p:spPr>
          <a:xfrm>
            <a:off x="7398351" y="5380531"/>
            <a:ext cx="2174950" cy="876969"/>
          </a:xfrm>
          <a:prstGeom prst="round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 biển báo chỉ dẫn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D547561-EB1D-565C-6EF8-4130ACF32351}"/>
              </a:ext>
            </a:extLst>
          </p:cNvPr>
          <p:cNvGrpSpPr/>
          <p:nvPr/>
        </p:nvGrpSpPr>
        <p:grpSpPr>
          <a:xfrm>
            <a:off x="434026" y="3519364"/>
            <a:ext cx="3273696" cy="3115773"/>
            <a:chOff x="1557381" y="6190464"/>
            <a:chExt cx="3273696" cy="311577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503C639-7B44-5C26-2C65-7CA8B1797C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283" t="27477" r="26783" b="41860"/>
            <a:stretch/>
          </p:blipFill>
          <p:spPr>
            <a:xfrm>
              <a:off x="1869754" y="6190464"/>
              <a:ext cx="2704477" cy="2691228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1FA7FA0-C622-E878-EE9A-441DB0376683}"/>
                </a:ext>
              </a:extLst>
            </p:cNvPr>
            <p:cNvSpPr txBox="1"/>
            <p:nvPr/>
          </p:nvSpPr>
          <p:spPr>
            <a:xfrm>
              <a:off x="1557381" y="8248784"/>
              <a:ext cx="3273696" cy="1057453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000" b="1" i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Giao </a:t>
              </a:r>
              <a:r>
                <a:rPr lang="en-US" sz="2000" b="1" i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nhau</a:t>
              </a:r>
              <a:r>
                <a:rPr lang="en-US" sz="2000" b="1" i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i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với</a:t>
              </a:r>
              <a:r>
                <a:rPr lang="en-US" sz="2000" b="1" i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i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đường</a:t>
              </a:r>
              <a:r>
                <a:rPr lang="en-US" sz="2000" b="1" i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i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sắt</a:t>
              </a:r>
              <a:r>
                <a:rPr lang="en-US" sz="2000" b="1" i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i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000" b="1" i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i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rào</a:t>
              </a:r>
              <a:r>
                <a:rPr lang="en-US" sz="2000" b="1" i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i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chắn</a:t>
              </a:r>
              <a:endParaRPr lang="en-US" sz="2000" b="1" i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500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EFD4C7F-14B7-3C76-1CE6-19D808111956}"/>
              </a:ext>
            </a:extLst>
          </p:cNvPr>
          <p:cNvSpPr txBox="1"/>
          <p:nvPr/>
        </p:nvSpPr>
        <p:spPr>
          <a:xfrm>
            <a:off x="1521173" y="1714978"/>
            <a:ext cx="9149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TÌM HIỂU VỀ BIỂN BÁO GIAO THÔNG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CD4632-1CC5-4E9B-0847-4B933814BC96}"/>
              </a:ext>
            </a:extLst>
          </p:cNvPr>
          <p:cNvSpPr txBox="1"/>
          <p:nvPr/>
        </p:nvSpPr>
        <p:spPr>
          <a:xfrm>
            <a:off x="3168029" y="2329977"/>
            <a:ext cx="5925207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Chơi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trò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chơi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“Ai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nhanh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ai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đúng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?”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555342-F5BB-C6B0-DF7C-72431FB87B76}"/>
              </a:ext>
            </a:extLst>
          </p:cNvPr>
          <p:cNvSpPr txBox="1"/>
          <p:nvPr/>
        </p:nvSpPr>
        <p:spPr>
          <a:xfrm>
            <a:off x="434026" y="2961548"/>
            <a:ext cx="113239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Tx/>
              <a:buFont typeface="Wingdings" panose="05000000000000000000" pitchFamily="2" charset="2"/>
              <a:buChar char="Ø"/>
            </a:pPr>
            <a:r>
              <a:rPr lang="en-US" sz="2000" i="1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 em hãy điền tên biển báo vào bảng phân nhóm biển báo giao thông dưới đây: </a:t>
            </a:r>
            <a:endParaRPr lang="en-US" sz="2000" i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ounded Rectangle 12">
            <a:extLst>
              <a:ext uri="{FF2B5EF4-FFF2-40B4-BE49-F238E27FC236}">
                <a16:creationId xmlns:a16="http://schemas.microsoft.com/office/drawing/2014/main" id="{A5FAAEC1-0D52-4A05-C597-BFC813DAB077}"/>
              </a:ext>
            </a:extLst>
          </p:cNvPr>
          <p:cNvSpPr/>
          <p:nvPr/>
        </p:nvSpPr>
        <p:spPr>
          <a:xfrm>
            <a:off x="4395338" y="3934420"/>
            <a:ext cx="2174950" cy="876969"/>
          </a:xfrm>
          <a:prstGeom prst="roundRect">
            <a:avLst/>
          </a:prstGeom>
          <a:solidFill>
            <a:srgbClr val="F79646">
              <a:lumMod val="40000"/>
              <a:lumOff val="6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biển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cấm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7" name="Rounded Rectangle 22">
            <a:extLst>
              <a:ext uri="{FF2B5EF4-FFF2-40B4-BE49-F238E27FC236}">
                <a16:creationId xmlns:a16="http://schemas.microsoft.com/office/drawing/2014/main" id="{7416E1EB-B339-9FA9-3691-272366A580F5}"/>
              </a:ext>
            </a:extLst>
          </p:cNvPr>
          <p:cNvSpPr/>
          <p:nvPr/>
        </p:nvSpPr>
        <p:spPr>
          <a:xfrm>
            <a:off x="4395338" y="5380532"/>
            <a:ext cx="2174950" cy="876969"/>
          </a:xfrm>
          <a:prstGeom prst="round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rgbClr val="9BBB59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biển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nguy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hiểm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ounded Rectangle 23">
            <a:extLst>
              <a:ext uri="{FF2B5EF4-FFF2-40B4-BE49-F238E27FC236}">
                <a16:creationId xmlns:a16="http://schemas.microsoft.com/office/drawing/2014/main" id="{7801185C-27B8-2083-ACF6-B0F26135C3F6}"/>
              </a:ext>
            </a:extLst>
          </p:cNvPr>
          <p:cNvSpPr/>
          <p:nvPr/>
        </p:nvSpPr>
        <p:spPr>
          <a:xfrm>
            <a:off x="7423252" y="3983917"/>
            <a:ext cx="2174950" cy="876969"/>
          </a:xfrm>
          <a:prstGeom prst="roundRect">
            <a:avLst/>
          </a:prstGeom>
          <a:solidFill>
            <a:srgbClr val="8064A2">
              <a:lumMod val="20000"/>
              <a:lumOff val="80000"/>
            </a:srgbClr>
          </a:solidFill>
          <a:ln w="25400" cap="flat" cmpd="sng" algn="ctr">
            <a:solidFill>
              <a:srgbClr val="8064A2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biển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hiệu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lệnh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Rounded Rectangle 24">
            <a:extLst>
              <a:ext uri="{FF2B5EF4-FFF2-40B4-BE49-F238E27FC236}">
                <a16:creationId xmlns:a16="http://schemas.microsoft.com/office/drawing/2014/main" id="{9ECBD1EE-64EE-A76F-796A-0431A41EEFAD}"/>
              </a:ext>
            </a:extLst>
          </p:cNvPr>
          <p:cNvSpPr/>
          <p:nvPr/>
        </p:nvSpPr>
        <p:spPr>
          <a:xfrm>
            <a:off x="7398351" y="5380531"/>
            <a:ext cx="2174950" cy="876969"/>
          </a:xfrm>
          <a:prstGeom prst="round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 biển báo chỉ dẫn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4370179-EE81-6691-9071-1CB4D3041BAC}"/>
              </a:ext>
            </a:extLst>
          </p:cNvPr>
          <p:cNvGrpSpPr/>
          <p:nvPr/>
        </p:nvGrpSpPr>
        <p:grpSpPr>
          <a:xfrm>
            <a:off x="542197" y="3934420"/>
            <a:ext cx="3025077" cy="2416652"/>
            <a:chOff x="1557379" y="6378806"/>
            <a:chExt cx="3025077" cy="241665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1F478F6-3F3B-C607-0771-281D6B9534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524" t="26946" r="8542" b="42391"/>
            <a:stretch/>
          </p:blipFill>
          <p:spPr>
            <a:xfrm>
              <a:off x="1855643" y="6378806"/>
              <a:ext cx="2428550" cy="2416652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FA363FF-478E-9A52-F47D-3419BAE68053}"/>
                </a:ext>
              </a:extLst>
            </p:cNvPr>
            <p:cNvSpPr txBox="1"/>
            <p:nvPr/>
          </p:nvSpPr>
          <p:spPr>
            <a:xfrm>
              <a:off x="1557379" y="8344512"/>
              <a:ext cx="3025077" cy="442674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C0504D"/>
              </a:solidFill>
              <a:prstDash val="solid"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1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Cấm</a:t>
              </a: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1" i="1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dừng</a:t>
              </a: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US" sz="2000" b="1" i="1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đỗ</a:t>
              </a: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1" i="1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xe</a:t>
              </a:r>
              <a:endPara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2904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EFD4C7F-14B7-3C76-1CE6-19D808111956}"/>
              </a:ext>
            </a:extLst>
          </p:cNvPr>
          <p:cNvSpPr txBox="1"/>
          <p:nvPr/>
        </p:nvSpPr>
        <p:spPr>
          <a:xfrm>
            <a:off x="1521173" y="1714978"/>
            <a:ext cx="9149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TÌM HIỂU VỀ BIỂN BÁO GIAO THÔNG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56789D-C251-8945-BBD8-5F39D5CF7D25}"/>
              </a:ext>
            </a:extLst>
          </p:cNvPr>
          <p:cNvSpPr txBox="1"/>
          <p:nvPr/>
        </p:nvSpPr>
        <p:spPr>
          <a:xfrm>
            <a:off x="2700516" y="2277529"/>
            <a:ext cx="5858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</a:pPr>
            <a:r>
              <a:rPr lang="en-US" sz="2400" b="1" i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Quy </a:t>
            </a:r>
            <a:r>
              <a:rPr lang="en-US" sz="2400" b="1" i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định</a:t>
            </a:r>
            <a:r>
              <a:rPr lang="en-US" sz="2400" b="1" i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i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khi</a:t>
            </a:r>
            <a:r>
              <a:rPr lang="en-US" sz="2400" b="1" i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i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tham</a:t>
            </a:r>
            <a:r>
              <a:rPr lang="en-US" sz="2400" b="1" i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i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gia</a:t>
            </a:r>
            <a:r>
              <a:rPr lang="en-US" sz="2400" b="1" i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i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giao</a:t>
            </a:r>
            <a:r>
              <a:rPr lang="en-US" sz="2400" b="1" i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i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endParaRPr lang="en-US" sz="2400" b="1" i="1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Pentagon 6">
            <a:extLst>
              <a:ext uri="{FF2B5EF4-FFF2-40B4-BE49-F238E27FC236}">
                <a16:creationId xmlns:a16="http://schemas.microsoft.com/office/drawing/2014/main" id="{340B9D5C-BA1E-9BF9-22B1-EC9CEE0261B5}"/>
              </a:ext>
            </a:extLst>
          </p:cNvPr>
          <p:cNvSpPr/>
          <p:nvPr/>
        </p:nvSpPr>
        <p:spPr>
          <a:xfrm>
            <a:off x="0" y="2790348"/>
            <a:ext cx="3553133" cy="629341"/>
          </a:xfrm>
          <a:prstGeom prst="homePlate">
            <a:avLst/>
          </a:prstGeom>
          <a:solidFill>
            <a:srgbClr val="C0504D">
              <a:lumMod val="40000"/>
              <a:lumOff val="60000"/>
            </a:srgbClr>
          </a:solidFill>
          <a:ln w="38100" cap="flat" cmpd="sng" algn="ctr">
            <a:solidFill>
              <a:srgbClr val="C0504D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Thảo luận nhóm đôi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01D2DF-193F-BB5A-3DF2-554F5EBE2156}"/>
              </a:ext>
            </a:extLst>
          </p:cNvPr>
          <p:cNvSpPr txBox="1"/>
          <p:nvPr/>
        </p:nvSpPr>
        <p:spPr>
          <a:xfrm>
            <a:off x="3759200" y="2683608"/>
            <a:ext cx="7023100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Quan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thảo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luận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về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một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số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quy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định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tham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gia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giao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6E1DF70-E83D-98EB-6F92-7DC79B01668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692" t="24037" r="11588" b="38320"/>
          <a:stretch/>
        </p:blipFill>
        <p:spPr>
          <a:xfrm>
            <a:off x="3293535" y="3901633"/>
            <a:ext cx="7954430" cy="295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01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EFD4C7F-14B7-3C76-1CE6-19D808111956}"/>
              </a:ext>
            </a:extLst>
          </p:cNvPr>
          <p:cNvSpPr txBox="1"/>
          <p:nvPr/>
        </p:nvSpPr>
        <p:spPr>
          <a:xfrm>
            <a:off x="1521173" y="1714978"/>
            <a:ext cx="9149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TÌM HIỂU VỀ BIỂN BÁO GIAO THÔNG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56789D-C251-8945-BBD8-5F39D5CF7D25}"/>
              </a:ext>
            </a:extLst>
          </p:cNvPr>
          <p:cNvSpPr txBox="1"/>
          <p:nvPr/>
        </p:nvSpPr>
        <p:spPr>
          <a:xfrm>
            <a:off x="2700516" y="2277529"/>
            <a:ext cx="5858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</a:pPr>
            <a:r>
              <a:rPr lang="en-US" sz="2400" b="1" i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Quy </a:t>
            </a:r>
            <a:r>
              <a:rPr lang="en-US" sz="2400" b="1" i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định</a:t>
            </a:r>
            <a:r>
              <a:rPr lang="en-US" sz="2400" b="1" i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i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khi</a:t>
            </a:r>
            <a:r>
              <a:rPr lang="en-US" sz="2400" b="1" i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i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tham</a:t>
            </a:r>
            <a:r>
              <a:rPr lang="en-US" sz="2400" b="1" i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i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gia</a:t>
            </a:r>
            <a:r>
              <a:rPr lang="en-US" sz="2400" b="1" i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i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giao</a:t>
            </a:r>
            <a:r>
              <a:rPr lang="en-US" sz="2400" b="1" i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i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endParaRPr lang="en-US" sz="2400" b="1" i="1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Pentagon 6">
            <a:extLst>
              <a:ext uri="{FF2B5EF4-FFF2-40B4-BE49-F238E27FC236}">
                <a16:creationId xmlns:a16="http://schemas.microsoft.com/office/drawing/2014/main" id="{340B9D5C-BA1E-9BF9-22B1-EC9CEE0261B5}"/>
              </a:ext>
            </a:extLst>
          </p:cNvPr>
          <p:cNvSpPr/>
          <p:nvPr/>
        </p:nvSpPr>
        <p:spPr>
          <a:xfrm>
            <a:off x="0" y="2790348"/>
            <a:ext cx="3553133" cy="629341"/>
          </a:xfrm>
          <a:prstGeom prst="homePlate">
            <a:avLst/>
          </a:prstGeom>
          <a:solidFill>
            <a:srgbClr val="C0504D">
              <a:lumMod val="40000"/>
              <a:lumOff val="60000"/>
            </a:srgbClr>
          </a:solidFill>
          <a:ln w="38100" cap="flat" cmpd="sng" algn="ctr">
            <a:solidFill>
              <a:srgbClr val="C0504D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Thảo luận nhóm đôi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01D2DF-193F-BB5A-3DF2-554F5EBE2156}"/>
              </a:ext>
            </a:extLst>
          </p:cNvPr>
          <p:cNvSpPr txBox="1"/>
          <p:nvPr/>
        </p:nvSpPr>
        <p:spPr>
          <a:xfrm>
            <a:off x="3759200" y="2683608"/>
            <a:ext cx="7023100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Quan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thảo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luận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về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một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số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quy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định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tham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gia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giao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6E1DF70-E83D-98EB-6F92-7DC79B01668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305" t="59459" r="7440" b="2898"/>
          <a:stretch/>
        </p:blipFill>
        <p:spPr>
          <a:xfrm>
            <a:off x="3136900" y="3901633"/>
            <a:ext cx="8559799" cy="295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53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EFD4C7F-14B7-3C76-1CE6-19D808111956}"/>
              </a:ext>
            </a:extLst>
          </p:cNvPr>
          <p:cNvSpPr txBox="1"/>
          <p:nvPr/>
        </p:nvSpPr>
        <p:spPr>
          <a:xfrm>
            <a:off x="1521173" y="1714978"/>
            <a:ext cx="9149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TÌM HIỂU VỀ BIỂN BÁO GIAO THÔNG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3B8FEF-691E-144A-9A09-CF569CE2F40F}"/>
              </a:ext>
            </a:extLst>
          </p:cNvPr>
          <p:cNvSpPr txBox="1"/>
          <p:nvPr/>
        </p:nvSpPr>
        <p:spPr>
          <a:xfrm>
            <a:off x="660400" y="2592992"/>
            <a:ext cx="8290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ClrTx/>
              <a:buFont typeface="Wingdings" panose="05000000000000000000" pitchFamily="2" charset="2"/>
              <a:buChar char="Ø"/>
            </a:pPr>
            <a:r>
              <a:rPr lang="en-US" sz="24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Khi </a:t>
            </a:r>
            <a:r>
              <a:rPr lang="en-US" sz="24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tham</a:t>
            </a:r>
            <a:r>
              <a:rPr lang="en-US" sz="24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gia</a:t>
            </a:r>
            <a:r>
              <a:rPr lang="en-US" sz="24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giao</a:t>
            </a:r>
            <a:r>
              <a:rPr lang="en-US" sz="24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lang="en-US" sz="24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chúng</a:t>
            </a:r>
            <a:r>
              <a:rPr lang="en-US" sz="24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ta </a:t>
            </a:r>
            <a:r>
              <a:rPr lang="en-US" sz="24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phải</a:t>
            </a:r>
            <a:r>
              <a:rPr lang="en-US" sz="24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9910E3-CBC2-0D99-83D0-B7A84DA9BE22}"/>
              </a:ext>
            </a:extLst>
          </p:cNvPr>
          <p:cNvSpPr txBox="1"/>
          <p:nvPr/>
        </p:nvSpPr>
        <p:spPr>
          <a:xfrm>
            <a:off x="770090" y="3460202"/>
            <a:ext cx="9882209" cy="2072979"/>
          </a:xfrm>
          <a:prstGeom prst="roundRect">
            <a:avLst/>
          </a:prstGeom>
          <a:solidFill>
            <a:sysClr val="window" lastClr="FFFFFF"/>
          </a:solidFill>
          <a:ln w="57150" cap="flat" cmpd="sng" algn="ctr">
            <a:solidFill>
              <a:srgbClr val="F79646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571500" marR="0" lvl="0" indent="-5715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Tuân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biển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biển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giao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marL="571500" marR="0" lvl="0" indent="-5715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Tuân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đèn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tín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hiệu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giao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marL="571500" marR="0" lvl="0" indent="-5715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Tuân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vạch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kẻ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kí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hiệu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trên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đường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marL="571500" marR="0" lvl="0" indent="-5715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Khi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máy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phải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mũ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bảo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hiểm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đèo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đúng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số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người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định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29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EFD4C7F-14B7-3C76-1CE6-19D808111956}"/>
              </a:ext>
            </a:extLst>
          </p:cNvPr>
          <p:cNvSpPr txBox="1"/>
          <p:nvPr/>
        </p:nvSpPr>
        <p:spPr>
          <a:xfrm>
            <a:off x="1521173" y="1714978"/>
            <a:ext cx="9149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TÌM HIỂU VỀ BIỂN BÁO GIAO THÔNG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3B8FEF-691E-144A-9A09-CF569CE2F40F}"/>
              </a:ext>
            </a:extLst>
          </p:cNvPr>
          <p:cNvSpPr txBox="1"/>
          <p:nvPr/>
        </p:nvSpPr>
        <p:spPr>
          <a:xfrm>
            <a:off x="660399" y="2592992"/>
            <a:ext cx="10790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ClrTx/>
              <a:buFont typeface="Wingdings" panose="05000000000000000000" pitchFamily="2" charset="2"/>
              <a:buChar char="Ø"/>
            </a:pPr>
            <a:r>
              <a:rPr lang="en-US" sz="24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Hãy</a:t>
            </a:r>
            <a:r>
              <a:rPr lang="en-US" sz="24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chia </a:t>
            </a:r>
            <a:r>
              <a:rPr lang="en-US" sz="24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sẻ</a:t>
            </a:r>
            <a:r>
              <a:rPr lang="en-US" sz="24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về</a:t>
            </a:r>
            <a:r>
              <a:rPr lang="en-US" sz="24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</a:t>
            </a:r>
            <a:r>
              <a:rPr lang="en-US" sz="24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chuyện</a:t>
            </a:r>
            <a:r>
              <a:rPr lang="en-US" sz="24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tham</a:t>
            </a:r>
            <a:r>
              <a:rPr lang="en-US" sz="24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gia</a:t>
            </a:r>
            <a:r>
              <a:rPr lang="en-US" sz="24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giao</a:t>
            </a:r>
            <a:r>
              <a:rPr lang="en-US" sz="24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lang="en-US" sz="24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24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4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với</a:t>
            </a:r>
            <a:r>
              <a:rPr lang="en-US" sz="24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4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bạn</a:t>
            </a:r>
            <a:r>
              <a:rPr lang="en-US" sz="24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trong</a:t>
            </a:r>
            <a:r>
              <a:rPr lang="en-US" sz="24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lớp</a:t>
            </a:r>
            <a:r>
              <a:rPr lang="en-US" sz="24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E84ACB2-D126-64DF-9CF5-49C47E4FC4C1}"/>
              </a:ext>
            </a:extLst>
          </p:cNvPr>
          <p:cNvGrpSpPr/>
          <p:nvPr/>
        </p:nvGrpSpPr>
        <p:grpSpPr>
          <a:xfrm>
            <a:off x="2633133" y="3716866"/>
            <a:ext cx="5967966" cy="2751669"/>
            <a:chOff x="2887133" y="3737073"/>
            <a:chExt cx="5630334" cy="259599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13991DA-6984-0BFF-108D-C5F237EDD4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1125" t="17750" r="14912" b="8622"/>
            <a:stretch/>
          </p:blipFill>
          <p:spPr>
            <a:xfrm>
              <a:off x="2946401" y="3765070"/>
              <a:ext cx="5571066" cy="2567999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54EAA9F-2D9E-3331-2A71-7CF3963B25CA}"/>
                </a:ext>
              </a:extLst>
            </p:cNvPr>
            <p:cNvSpPr/>
            <p:nvPr/>
          </p:nvSpPr>
          <p:spPr>
            <a:xfrm>
              <a:off x="2887133" y="3737073"/>
              <a:ext cx="1617134" cy="3067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2097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819F81-EB63-EB8C-BE22-C40F9B86671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01" t="30916" r="7554" b="6221"/>
          <a:stretch/>
        </p:blipFill>
        <p:spPr>
          <a:xfrm>
            <a:off x="7030190" y="3755751"/>
            <a:ext cx="3472710" cy="310224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F80EB1-5900-5251-A042-46BAD9446400}"/>
              </a:ext>
            </a:extLst>
          </p:cNvPr>
          <p:cNvSpPr/>
          <p:nvPr/>
        </p:nvSpPr>
        <p:spPr>
          <a:xfrm>
            <a:off x="0" y="2361447"/>
            <a:ext cx="12184194" cy="579262"/>
          </a:xfrm>
          <a:prstGeom prst="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Xác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định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bộ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phận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chính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E621BA-1105-5314-7EF3-9DD72222FACF}"/>
              </a:ext>
            </a:extLst>
          </p:cNvPr>
          <p:cNvSpPr txBox="1"/>
          <p:nvPr/>
        </p:nvSpPr>
        <p:spPr>
          <a:xfrm>
            <a:off x="7806" y="1691014"/>
            <a:ext cx="12184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MÔ HÌNH BIỂN BÁO GIAO THÔNG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AFEA87-E9BA-B500-3A59-CA2428DADFC4}"/>
              </a:ext>
            </a:extLst>
          </p:cNvPr>
          <p:cNvSpPr txBox="1"/>
          <p:nvPr/>
        </p:nvSpPr>
        <p:spPr>
          <a:xfrm>
            <a:off x="221986" y="2966967"/>
            <a:ext cx="10350499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Quan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ảnh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trong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mục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A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nêu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bộ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phận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chính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nêu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yêu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cầu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mô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biển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giao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dưới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đây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Rounded Rectangle 9">
            <a:extLst>
              <a:ext uri="{FF2B5EF4-FFF2-40B4-BE49-F238E27FC236}">
                <a16:creationId xmlns:a16="http://schemas.microsoft.com/office/drawing/2014/main" id="{BDAEB75F-3164-48FB-BF23-846DCC2A8912}"/>
              </a:ext>
            </a:extLst>
          </p:cNvPr>
          <p:cNvSpPr/>
          <p:nvPr/>
        </p:nvSpPr>
        <p:spPr>
          <a:xfrm>
            <a:off x="357090" y="4390197"/>
            <a:ext cx="6104288" cy="2290734"/>
          </a:xfrm>
          <a:prstGeom prst="roundRect">
            <a:avLst/>
          </a:prstGeom>
          <a:noFill/>
          <a:ln w="57150" cap="flat" cmpd="sng" algn="ctr">
            <a:solidFill>
              <a:srgbClr val="9BBB59">
                <a:lumMod val="75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marR="0" lvl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Yêu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cầu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457200" marR="0" lvl="0" indent="-45720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Đủ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bộ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phận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đế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cột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biển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457200" marR="0" lvl="0" indent="-45720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Đúng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dạng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màu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sắc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biển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457200" marR="0" lvl="0" indent="-45720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Chắc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chắn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đối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457200" marR="0" lvl="0" indent="-45720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Đẹp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2876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/>
      <p:bldP spid="14" grpId="0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63E621BA-1105-5314-7EF3-9DD72222FACF}"/>
              </a:ext>
            </a:extLst>
          </p:cNvPr>
          <p:cNvSpPr txBox="1"/>
          <p:nvPr/>
        </p:nvSpPr>
        <p:spPr>
          <a:xfrm>
            <a:off x="7806" y="1691014"/>
            <a:ext cx="12184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MÔ HÌNH BIỂN BÁO GIAO THÔNG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DC7C7FB-9D9F-EBE9-1B02-9C320172DFF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13" t="34802" r="5651"/>
          <a:stretch/>
        </p:blipFill>
        <p:spPr>
          <a:xfrm>
            <a:off x="1498600" y="3637903"/>
            <a:ext cx="9194800" cy="3058166"/>
          </a:xfrm>
          <a:prstGeom prst="roundRect">
            <a:avLst/>
          </a:prstGeom>
          <a:ln w="57150">
            <a:solidFill>
              <a:srgbClr val="C0504D">
                <a:lumMod val="75000"/>
              </a:srgbClr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82F0CE-CCEE-9361-1CCC-D6DB21C7DA5B}"/>
              </a:ext>
            </a:extLst>
          </p:cNvPr>
          <p:cNvSpPr txBox="1"/>
          <p:nvPr/>
        </p:nvSpPr>
        <p:spPr>
          <a:xfrm>
            <a:off x="818654" y="3020042"/>
            <a:ext cx="90589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Tx/>
              <a:buFont typeface="Wingdings" panose="05000000000000000000" pitchFamily="2" charset="2"/>
              <a:buChar char="Ø"/>
            </a:pPr>
            <a:r>
              <a:rPr lang="en-US" sz="20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 dụng cụ cần thiết để làm mô hình biển báo giao thông: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7525BD-1FDC-6A9C-A4F0-3B07C98CFF1A}"/>
              </a:ext>
            </a:extLst>
          </p:cNvPr>
          <p:cNvSpPr/>
          <p:nvPr/>
        </p:nvSpPr>
        <p:spPr>
          <a:xfrm>
            <a:off x="0" y="2361447"/>
            <a:ext cx="12184194" cy="5792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buClrTx/>
            </a:pPr>
            <a:r>
              <a:rPr lang="en-US" sz="2400" b="1" kern="120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Lựa chọn vật liệu và dụng cụ</a:t>
            </a:r>
            <a:endParaRPr lang="en-US" sz="2400" b="1" kern="1200" dirty="0" err="1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73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63E621BA-1105-5314-7EF3-9DD72222FACF}"/>
              </a:ext>
            </a:extLst>
          </p:cNvPr>
          <p:cNvSpPr txBox="1"/>
          <p:nvPr/>
        </p:nvSpPr>
        <p:spPr>
          <a:xfrm>
            <a:off x="7806" y="1691014"/>
            <a:ext cx="12184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MÔ HÌNH BIỂN BÁO GIAO THÔNG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B1E9922-2B06-9DEA-F571-6BCFB3A7DCC1}"/>
              </a:ext>
            </a:extLst>
          </p:cNvPr>
          <p:cNvGrpSpPr/>
          <p:nvPr/>
        </p:nvGrpSpPr>
        <p:grpSpPr>
          <a:xfrm>
            <a:off x="486383" y="2752025"/>
            <a:ext cx="5992198" cy="3861948"/>
            <a:chOff x="1371600" y="2877194"/>
            <a:chExt cx="8920716" cy="5552267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E7C2ABAC-5473-1430-4EA1-51201F1E0502}"/>
                </a:ext>
              </a:extLst>
            </p:cNvPr>
            <p:cNvSpPr/>
            <p:nvPr/>
          </p:nvSpPr>
          <p:spPr>
            <a:xfrm>
              <a:off x="1676399" y="3635035"/>
              <a:ext cx="7598747" cy="3886199"/>
            </a:xfrm>
            <a:prstGeom prst="roundRect">
              <a:avLst/>
            </a:prstGeom>
            <a:solidFill>
              <a:srgbClr val="F79646">
                <a:lumMod val="40000"/>
                <a:lumOff val="60000"/>
              </a:srgbClr>
            </a:solidFill>
            <a:ln w="38100" cap="flat" cmpd="sng" algn="ctr">
              <a:solidFill>
                <a:srgbClr val="F7964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Em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cần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lựa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chọn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vật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liệu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phù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hợp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sử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dụng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dụng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cụ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đúng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cách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và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an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toàn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</a:p>
          </p:txBody>
        </p:sp>
        <p:pic>
          <p:nvPicPr>
            <p:cNvPr id="7" name="Picture 3">
              <a:extLst>
                <a:ext uri="{FF2B5EF4-FFF2-40B4-BE49-F238E27FC236}">
                  <a16:creationId xmlns:a16="http://schemas.microsoft.com/office/drawing/2014/main" id="{80E27CF0-0EB1-A264-D3B5-74DFBD41E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8246572" y="6613011"/>
              <a:ext cx="2045744" cy="181645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9DAA5C0-DD6F-E6FD-DCD3-2FE82E734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71600" y="2877194"/>
              <a:ext cx="1599891" cy="1656329"/>
            </a:xfrm>
            <a:prstGeom prst="rect">
              <a:avLst/>
            </a:prstGeom>
          </p:spPr>
        </p:pic>
      </p:grpSp>
      <p:pic>
        <p:nvPicPr>
          <p:cNvPr id="9" name="Picture 2">
            <a:extLst>
              <a:ext uri="{FF2B5EF4-FFF2-40B4-BE49-F238E27FC236}">
                <a16:creationId xmlns:a16="http://schemas.microsoft.com/office/drawing/2014/main" id="{C551D5BD-2DC1-D59D-3C37-6E7E7A3569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478581" y="2714009"/>
            <a:ext cx="5285402" cy="361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227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63E621BA-1105-5314-7EF3-9DD72222FACF}"/>
              </a:ext>
            </a:extLst>
          </p:cNvPr>
          <p:cNvSpPr txBox="1"/>
          <p:nvPr/>
        </p:nvSpPr>
        <p:spPr>
          <a:xfrm>
            <a:off x="7806" y="1691014"/>
            <a:ext cx="12184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MÔ HÌNH BIỂN BÁO GIAO THÔNG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EF6C498-6447-ECAC-EDF1-865E1D1B05AA}"/>
              </a:ext>
            </a:extLst>
          </p:cNvPr>
          <p:cNvGrpSpPr/>
          <p:nvPr/>
        </p:nvGrpSpPr>
        <p:grpSpPr>
          <a:xfrm>
            <a:off x="7781443" y="3194028"/>
            <a:ext cx="2894416" cy="3535337"/>
            <a:chOff x="11667642" y="3397135"/>
            <a:chExt cx="4792679" cy="585394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0E357D0-D8CD-97C1-BA9C-950594C10A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22" t="40598" r="12126" b="13767"/>
            <a:stretch/>
          </p:blipFill>
          <p:spPr>
            <a:xfrm>
              <a:off x="11667642" y="3397135"/>
              <a:ext cx="4792679" cy="4731274"/>
            </a:xfrm>
            <a:prstGeom prst="rect">
              <a:avLst/>
            </a:prstGeom>
          </p:spPr>
        </p:pic>
        <p:sp>
          <p:nvSpPr>
            <p:cNvPr id="10" name="Rounded Rectangle 5">
              <a:extLst>
                <a:ext uri="{FF2B5EF4-FFF2-40B4-BE49-F238E27FC236}">
                  <a16:creationId xmlns:a16="http://schemas.microsoft.com/office/drawing/2014/main" id="{D855B6A8-647B-E09F-63A2-D7E8D465B0E7}"/>
                </a:ext>
              </a:extLst>
            </p:cNvPr>
            <p:cNvSpPr/>
            <p:nvPr/>
          </p:nvSpPr>
          <p:spPr>
            <a:xfrm>
              <a:off x="12158982" y="8399998"/>
              <a:ext cx="4301339" cy="851077"/>
            </a:xfrm>
            <a:prstGeom prst="roundRect">
              <a:avLst/>
            </a:prstGeom>
            <a:solidFill>
              <a:srgbClr val="FFFF66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Sản</a:t>
              </a:r>
              <a:r>
                <a:rPr kumimoji="0" lang="en-US" sz="2000" b="1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1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phẩm</a:t>
              </a:r>
              <a:r>
                <a:rPr kumimoji="0" lang="en-US" sz="2000" b="1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1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mẫu</a:t>
              </a:r>
              <a:r>
                <a:rPr kumimoji="0" lang="en-US" sz="2000" b="1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B8A0848-618D-85A8-6E2D-C83ACAAB76FE}"/>
              </a:ext>
            </a:extLst>
          </p:cNvPr>
          <p:cNvSpPr txBox="1"/>
          <p:nvPr/>
        </p:nvSpPr>
        <p:spPr>
          <a:xfrm>
            <a:off x="258182" y="3739555"/>
            <a:ext cx="5476266" cy="1562201"/>
          </a:xfrm>
          <a:prstGeom prst="roundRect">
            <a:avLst/>
          </a:prstGeom>
          <a:solidFill>
            <a:srgbClr val="F79646">
              <a:lumMod val="40000"/>
              <a:lumOff val="6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bước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trong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SGK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tìm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hiểu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về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biển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hiện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BD141DA2-00AE-FFB6-E2BB-1AE8519139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87401" y="5241097"/>
            <a:ext cx="4417828" cy="181683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F309111-83FD-DABE-012D-828AF5629F77}"/>
              </a:ext>
            </a:extLst>
          </p:cNvPr>
          <p:cNvSpPr/>
          <p:nvPr/>
        </p:nvSpPr>
        <p:spPr>
          <a:xfrm>
            <a:off x="0" y="2361447"/>
            <a:ext cx="12184194" cy="579262"/>
          </a:xfrm>
          <a:prstGeom prst="rect">
            <a:avLst/>
          </a:prstGeom>
          <a:solidFill>
            <a:srgbClr val="CCCCFF"/>
          </a:solidFill>
          <a:ln w="25400" cap="flat" cmpd="sng" algn="ctr">
            <a:solidFill>
              <a:srgbClr val="CCCCFF"/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buClrTx/>
            </a:pPr>
            <a:r>
              <a:rPr lang="vi-VN" sz="2400" b="1" kern="120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 hành làm biển báo “Đường một chiều”</a:t>
            </a:r>
          </a:p>
        </p:txBody>
      </p:sp>
      <p:pic>
        <p:nvPicPr>
          <p:cNvPr id="4" name="Picture 3">
            <a:hlinkClick r:id="rId7"/>
            <a:extLst>
              <a:ext uri="{FF2B5EF4-FFF2-40B4-BE49-F238E27FC236}">
                <a16:creationId xmlns:a16="http://schemas.microsoft.com/office/drawing/2014/main" id="{9A6B712F-068F-251B-D211-FCC50EDD22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75859" y="867881"/>
            <a:ext cx="997630" cy="9976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FCD8E68-7880-EE95-65DF-1BEB6CF569AE}"/>
              </a:ext>
            </a:extLst>
          </p:cNvPr>
          <p:cNvSpPr txBox="1"/>
          <p:nvPr/>
        </p:nvSpPr>
        <p:spPr>
          <a:xfrm>
            <a:off x="9825539" y="703823"/>
            <a:ext cx="26982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</a:pPr>
            <a:r>
              <a:rPr lang="en-US" sz="1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Ấn để xem video</a:t>
            </a:r>
          </a:p>
        </p:txBody>
      </p:sp>
    </p:spTree>
    <p:extLst>
      <p:ext uri="{BB962C8B-B14F-4D97-AF65-F5344CB8AC3E}">
        <p14:creationId xmlns:p14="http://schemas.microsoft.com/office/powerpoint/2010/main" val="199180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63E621BA-1105-5314-7EF3-9DD72222FACF}"/>
              </a:ext>
            </a:extLst>
          </p:cNvPr>
          <p:cNvSpPr txBox="1"/>
          <p:nvPr/>
        </p:nvSpPr>
        <p:spPr>
          <a:xfrm>
            <a:off x="7806" y="1691014"/>
            <a:ext cx="12184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MÔ HÌNH BIỂN BÁO GIAO THÔNG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309111-83FD-DABE-012D-828AF5629F77}"/>
              </a:ext>
            </a:extLst>
          </p:cNvPr>
          <p:cNvSpPr/>
          <p:nvPr/>
        </p:nvSpPr>
        <p:spPr>
          <a:xfrm>
            <a:off x="0" y="2361447"/>
            <a:ext cx="12184194" cy="579262"/>
          </a:xfrm>
          <a:prstGeom prst="rect">
            <a:avLst/>
          </a:prstGeom>
          <a:solidFill>
            <a:srgbClr val="CCCCFF"/>
          </a:solidFill>
          <a:ln w="25400" cap="flat" cmpd="sng" algn="ctr">
            <a:solidFill>
              <a:srgbClr val="CCCCFF"/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buClrTx/>
            </a:pPr>
            <a:r>
              <a:rPr lang="vi-VN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 hành làm biển báo “Đường một chiều”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378F2E6-40A3-39BB-0B56-855B85DFBA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975" y="3364555"/>
            <a:ext cx="2568134" cy="2127398"/>
          </a:xfrm>
          <a:prstGeom prst="rect">
            <a:avLst/>
          </a:prstGeom>
        </p:spPr>
      </p:pic>
      <p:sp>
        <p:nvSpPr>
          <p:cNvPr id="16" name="Rounded Rectangle 8">
            <a:extLst>
              <a:ext uri="{FF2B5EF4-FFF2-40B4-BE49-F238E27FC236}">
                <a16:creationId xmlns:a16="http://schemas.microsoft.com/office/drawing/2014/main" id="{F73E008A-C6B0-8BA9-E2D7-17B13470E201}"/>
              </a:ext>
            </a:extLst>
          </p:cNvPr>
          <p:cNvSpPr/>
          <p:nvPr/>
        </p:nvSpPr>
        <p:spPr>
          <a:xfrm>
            <a:off x="371689" y="5679689"/>
            <a:ext cx="3018211" cy="9531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Chọn giấy thủ công màu xanh da trời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95F08FB-B067-E4AA-E488-107BCDE3B4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8196" y="3308772"/>
            <a:ext cx="3067895" cy="2370917"/>
          </a:xfrm>
          <a:prstGeom prst="rect">
            <a:avLst/>
          </a:prstGeom>
        </p:spPr>
      </p:pic>
      <p:sp>
        <p:nvSpPr>
          <p:cNvPr id="18" name="Rounded Rectangle 15">
            <a:extLst>
              <a:ext uri="{FF2B5EF4-FFF2-40B4-BE49-F238E27FC236}">
                <a16:creationId xmlns:a16="http://schemas.microsoft.com/office/drawing/2014/main" id="{85C194AA-A60B-44C2-993C-3C7137297DEC}"/>
              </a:ext>
            </a:extLst>
          </p:cNvPr>
          <p:cNvSpPr/>
          <p:nvPr/>
        </p:nvSpPr>
        <p:spPr>
          <a:xfrm>
            <a:off x="4515595" y="5679689"/>
            <a:ext cx="3018211" cy="9531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Vẽ hình vuông có cạnh 6cm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142AC4F-ACEC-8107-BB97-3BEA6876BE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02102" y="3364555"/>
            <a:ext cx="2781955" cy="2049235"/>
          </a:xfrm>
          <a:prstGeom prst="rect">
            <a:avLst/>
          </a:prstGeom>
        </p:spPr>
      </p:pic>
      <p:sp>
        <p:nvSpPr>
          <p:cNvPr id="20" name="Rounded Rectangle 17">
            <a:extLst>
              <a:ext uri="{FF2B5EF4-FFF2-40B4-BE49-F238E27FC236}">
                <a16:creationId xmlns:a16="http://schemas.microsoft.com/office/drawing/2014/main" id="{F4443058-9EC2-9DAE-BD38-036881D985EE}"/>
              </a:ext>
            </a:extLst>
          </p:cNvPr>
          <p:cNvSpPr/>
          <p:nvPr/>
        </p:nvSpPr>
        <p:spPr>
          <a:xfrm>
            <a:off x="8420068" y="5679689"/>
            <a:ext cx="3018211" cy="9531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Cắt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nét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vẽ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vuông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6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63E621BA-1105-5314-7EF3-9DD72222FACF}"/>
              </a:ext>
            </a:extLst>
          </p:cNvPr>
          <p:cNvSpPr txBox="1"/>
          <p:nvPr/>
        </p:nvSpPr>
        <p:spPr>
          <a:xfrm>
            <a:off x="7806" y="1691014"/>
            <a:ext cx="12184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MÔ HÌNH BIỂN BÁO GIAO THÔNG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309111-83FD-DABE-012D-828AF5629F77}"/>
              </a:ext>
            </a:extLst>
          </p:cNvPr>
          <p:cNvSpPr/>
          <p:nvPr/>
        </p:nvSpPr>
        <p:spPr>
          <a:xfrm>
            <a:off x="0" y="2361447"/>
            <a:ext cx="12184194" cy="579262"/>
          </a:xfrm>
          <a:prstGeom prst="rect">
            <a:avLst/>
          </a:prstGeom>
          <a:solidFill>
            <a:srgbClr val="CCCCFF"/>
          </a:solidFill>
          <a:ln w="25400" cap="flat" cmpd="sng" algn="ctr">
            <a:solidFill>
              <a:srgbClr val="CCCCFF"/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buClrTx/>
            </a:pPr>
            <a:r>
              <a:rPr lang="vi-VN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 hành làm biển báo “Đường một chiều”</a:t>
            </a:r>
          </a:p>
        </p:txBody>
      </p:sp>
      <p:sp>
        <p:nvSpPr>
          <p:cNvPr id="2" name="Rounded Rectangle 8">
            <a:extLst>
              <a:ext uri="{FF2B5EF4-FFF2-40B4-BE49-F238E27FC236}">
                <a16:creationId xmlns:a16="http://schemas.microsoft.com/office/drawing/2014/main" id="{041BE6EC-DE60-F6BA-FFD4-EF883AC9B211}"/>
              </a:ext>
            </a:extLst>
          </p:cNvPr>
          <p:cNvSpPr/>
          <p:nvPr/>
        </p:nvSpPr>
        <p:spPr>
          <a:xfrm>
            <a:off x="1098302" y="5724043"/>
            <a:ext cx="2276418" cy="947693"/>
          </a:xfrm>
          <a:prstGeom prst="roundRect">
            <a:avLst/>
          </a:prstGeom>
          <a:solidFill>
            <a:srgbClr val="C0504D">
              <a:lumMod val="20000"/>
              <a:lumOff val="80000"/>
            </a:srgbClr>
          </a:solidFill>
          <a:ln w="38100" cap="flat" cmpd="sng" algn="ctr">
            <a:solidFill>
              <a:srgbClr val="C0504D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mũi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tên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ra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tờ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giấy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khác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ounded Rectangle 15">
            <a:extLst>
              <a:ext uri="{FF2B5EF4-FFF2-40B4-BE49-F238E27FC236}">
                <a16:creationId xmlns:a16="http://schemas.microsoft.com/office/drawing/2014/main" id="{13603672-FBDB-EEB0-6E48-48725F340B2F}"/>
              </a:ext>
            </a:extLst>
          </p:cNvPr>
          <p:cNvSpPr/>
          <p:nvPr/>
        </p:nvSpPr>
        <p:spPr>
          <a:xfrm>
            <a:off x="4469444" y="5724043"/>
            <a:ext cx="2726573" cy="947693"/>
          </a:xfrm>
          <a:prstGeom prst="roundRect">
            <a:avLst/>
          </a:prstGeom>
          <a:solidFill>
            <a:srgbClr val="C0504D">
              <a:lumMod val="20000"/>
              <a:lumOff val="80000"/>
            </a:srgbClr>
          </a:solidFill>
          <a:ln w="38100" cap="flat" cmpd="sng" algn="ctr">
            <a:solidFill>
              <a:srgbClr val="C0504D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Cắt hình tam giác</a:t>
            </a:r>
          </a:p>
        </p:txBody>
      </p:sp>
      <p:sp>
        <p:nvSpPr>
          <p:cNvPr id="4" name="Rounded Rectangle 17">
            <a:extLst>
              <a:ext uri="{FF2B5EF4-FFF2-40B4-BE49-F238E27FC236}">
                <a16:creationId xmlns:a16="http://schemas.microsoft.com/office/drawing/2014/main" id="{1D0CB33D-6D04-42D7-E37C-A99F28D22E60}"/>
              </a:ext>
            </a:extLst>
          </p:cNvPr>
          <p:cNvSpPr/>
          <p:nvPr/>
        </p:nvSpPr>
        <p:spPr>
          <a:xfrm>
            <a:off x="8122496" y="5724044"/>
            <a:ext cx="3986717" cy="947693"/>
          </a:xfrm>
          <a:prstGeom prst="roundRect">
            <a:avLst/>
          </a:prstGeom>
          <a:solidFill>
            <a:srgbClr val="C0504D">
              <a:lumMod val="20000"/>
              <a:lumOff val="80000"/>
            </a:srgbClr>
          </a:solidFill>
          <a:ln w="38100" cap="flat" cmpd="sng" algn="ctr">
            <a:solidFill>
              <a:srgbClr val="C0504D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Dán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chữ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nhật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tam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giác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vị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trí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hợp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lí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602640-B827-CD90-B517-4668AB42B4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303" y="2940709"/>
            <a:ext cx="2276417" cy="25411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EE3E4B7-56B2-012B-4B5E-32D39F0AA4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860" y="3174726"/>
            <a:ext cx="2452157" cy="21323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473C8D-2CE2-D6A2-7B9F-42A7C604F4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803" y="3204342"/>
            <a:ext cx="2138233" cy="207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73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63E621BA-1105-5314-7EF3-9DD72222FACF}"/>
              </a:ext>
            </a:extLst>
          </p:cNvPr>
          <p:cNvSpPr txBox="1"/>
          <p:nvPr/>
        </p:nvSpPr>
        <p:spPr>
          <a:xfrm>
            <a:off x="7806" y="1691014"/>
            <a:ext cx="12184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MÔ HÌNH BIỂN BÁO GIAO THÔNG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309111-83FD-DABE-012D-828AF5629F77}"/>
              </a:ext>
            </a:extLst>
          </p:cNvPr>
          <p:cNvSpPr/>
          <p:nvPr/>
        </p:nvSpPr>
        <p:spPr>
          <a:xfrm>
            <a:off x="0" y="2361447"/>
            <a:ext cx="12184194" cy="579262"/>
          </a:xfrm>
          <a:prstGeom prst="rect">
            <a:avLst/>
          </a:prstGeom>
          <a:solidFill>
            <a:srgbClr val="FFFF99"/>
          </a:solidFill>
          <a:ln w="25400" cap="flat" cmpd="sng" algn="ctr">
            <a:solidFill>
              <a:srgbClr val="FFFF99"/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buClrTx/>
            </a:pPr>
            <a:r>
              <a:rPr lang="vi-VN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 hành làm biển “Đường cấm” </a:t>
            </a:r>
          </a:p>
        </p:txBody>
      </p:sp>
      <p:sp>
        <p:nvSpPr>
          <p:cNvPr id="8" name="Rounded Rectangle 9">
            <a:extLst>
              <a:ext uri="{FF2B5EF4-FFF2-40B4-BE49-F238E27FC236}">
                <a16:creationId xmlns:a16="http://schemas.microsoft.com/office/drawing/2014/main" id="{29F09A6B-A93B-429C-6C42-E63D08CDAA15}"/>
              </a:ext>
            </a:extLst>
          </p:cNvPr>
          <p:cNvSpPr/>
          <p:nvPr/>
        </p:nvSpPr>
        <p:spPr>
          <a:xfrm>
            <a:off x="431800" y="3288352"/>
            <a:ext cx="5392991" cy="2099056"/>
          </a:xfrm>
          <a:prstGeom prst="round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kumimoji="0" lang="en-US" sz="2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kumimoji="0" lang="en-US" sz="2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quan</a:t>
            </a:r>
            <a:r>
              <a:rPr kumimoji="0" lang="en-US" sz="2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sát</a:t>
            </a:r>
            <a:r>
              <a:rPr kumimoji="0" lang="en-US" sz="2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kumimoji="0" lang="en-US" sz="2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ảnh</a:t>
            </a:r>
            <a:r>
              <a:rPr kumimoji="0" lang="en-US" sz="2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kumimoji="0" lang="en-US" sz="2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đọc</a:t>
            </a:r>
            <a:r>
              <a:rPr kumimoji="0" lang="en-US" sz="2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kumimoji="0" lang="en-US" sz="2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tin </a:t>
            </a:r>
            <a:r>
              <a:rPr kumimoji="0" lang="en-US" sz="200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trong</a:t>
            </a:r>
            <a:r>
              <a:rPr kumimoji="0" lang="en-US" sz="2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SGK </a:t>
            </a:r>
            <a:r>
              <a:rPr kumimoji="0" lang="en-US" sz="200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cách</a:t>
            </a:r>
            <a:r>
              <a:rPr kumimoji="0" lang="en-US" sz="2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</a:t>
            </a:r>
            <a:r>
              <a:rPr kumimoji="0" lang="en-US" sz="2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mô</a:t>
            </a:r>
            <a:r>
              <a:rPr kumimoji="0" lang="en-US" sz="2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kumimoji="0" lang="en-US" sz="2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biển</a:t>
            </a:r>
            <a:r>
              <a:rPr kumimoji="0" lang="en-US" sz="2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báo</a:t>
            </a:r>
            <a:r>
              <a:rPr kumimoji="0" lang="en-US" sz="2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đường</a:t>
            </a:r>
            <a:r>
              <a:rPr kumimoji="0" lang="en-US" sz="2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cấm</a:t>
            </a:r>
            <a:endParaRPr kumimoji="0" lang="en-US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15">
            <a:extLst>
              <a:ext uri="{FF2B5EF4-FFF2-40B4-BE49-F238E27FC236}">
                <a16:creationId xmlns:a16="http://schemas.microsoft.com/office/drawing/2014/main" id="{A4F03550-9E43-F359-C7E4-E6D6119D94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609600" y="4904233"/>
            <a:ext cx="4750801" cy="195376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F3ED388-9B94-1744-58BC-2AF508DAACB8}"/>
              </a:ext>
            </a:extLst>
          </p:cNvPr>
          <p:cNvGrpSpPr/>
          <p:nvPr/>
        </p:nvGrpSpPr>
        <p:grpSpPr>
          <a:xfrm>
            <a:off x="7073183" y="3165376"/>
            <a:ext cx="3175717" cy="3477713"/>
            <a:chOff x="11296364" y="3164524"/>
            <a:chExt cx="5535234" cy="606160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953750C-7B90-4E44-71F5-2BA0601745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749" t="23335" r="9311" b="16180"/>
            <a:stretch/>
          </p:blipFill>
          <p:spPr>
            <a:xfrm>
              <a:off x="11296364" y="3164524"/>
              <a:ext cx="5535234" cy="4981711"/>
            </a:xfrm>
            <a:prstGeom prst="rect">
              <a:avLst/>
            </a:prstGeom>
          </p:spPr>
        </p:pic>
        <p:sp>
          <p:nvSpPr>
            <p:cNvPr id="14" name="Rounded Rectangle 21">
              <a:extLst>
                <a:ext uri="{FF2B5EF4-FFF2-40B4-BE49-F238E27FC236}">
                  <a16:creationId xmlns:a16="http://schemas.microsoft.com/office/drawing/2014/main" id="{489454A5-E61C-9E7D-94A4-B94A52DA5171}"/>
                </a:ext>
              </a:extLst>
            </p:cNvPr>
            <p:cNvSpPr/>
            <p:nvPr/>
          </p:nvSpPr>
          <p:spPr>
            <a:xfrm>
              <a:off x="12158981" y="8399997"/>
              <a:ext cx="4406986" cy="826136"/>
            </a:xfrm>
            <a:prstGeom prst="roundRect">
              <a:avLst/>
            </a:prstGeom>
            <a:solidFill>
              <a:srgbClr val="FFFF66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Sản phẩm mẫu </a:t>
              </a:r>
            </a:p>
          </p:txBody>
        </p:sp>
      </p:grpSp>
      <p:pic>
        <p:nvPicPr>
          <p:cNvPr id="2" name="Picture 1">
            <a:hlinkClick r:id="rId7"/>
            <a:extLst>
              <a:ext uri="{FF2B5EF4-FFF2-40B4-BE49-F238E27FC236}">
                <a16:creationId xmlns:a16="http://schemas.microsoft.com/office/drawing/2014/main" id="{7340DAE0-76C5-ED12-8E3C-B042DABA61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75859" y="867881"/>
            <a:ext cx="997630" cy="99763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290CC6-374E-1FCF-AC47-79AB5E68E11C}"/>
              </a:ext>
            </a:extLst>
          </p:cNvPr>
          <p:cNvSpPr txBox="1"/>
          <p:nvPr/>
        </p:nvSpPr>
        <p:spPr>
          <a:xfrm>
            <a:off x="9825539" y="703823"/>
            <a:ext cx="26982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</a:pPr>
            <a:r>
              <a:rPr lang="en-US" sz="1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Ấn để xem video</a:t>
            </a:r>
          </a:p>
        </p:txBody>
      </p:sp>
    </p:spTree>
    <p:extLst>
      <p:ext uri="{BB962C8B-B14F-4D97-AF65-F5344CB8AC3E}">
        <p14:creationId xmlns:p14="http://schemas.microsoft.com/office/powerpoint/2010/main" val="2710717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63E621BA-1105-5314-7EF3-9DD72222FACF}"/>
              </a:ext>
            </a:extLst>
          </p:cNvPr>
          <p:cNvSpPr txBox="1"/>
          <p:nvPr/>
        </p:nvSpPr>
        <p:spPr>
          <a:xfrm>
            <a:off x="7806" y="1691014"/>
            <a:ext cx="12184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MÔ HÌNH BIỂN BÁO GIAO THÔNG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309111-83FD-DABE-012D-828AF5629F77}"/>
              </a:ext>
            </a:extLst>
          </p:cNvPr>
          <p:cNvSpPr/>
          <p:nvPr/>
        </p:nvSpPr>
        <p:spPr>
          <a:xfrm>
            <a:off x="0" y="2361447"/>
            <a:ext cx="12184194" cy="579262"/>
          </a:xfrm>
          <a:prstGeom prst="rect">
            <a:avLst/>
          </a:prstGeom>
          <a:solidFill>
            <a:srgbClr val="FFFF99"/>
          </a:solidFill>
          <a:ln w="25400" cap="flat" cmpd="sng" algn="ctr">
            <a:solidFill>
              <a:srgbClr val="FFFF99"/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buClrTx/>
            </a:pPr>
            <a:r>
              <a:rPr lang="vi-VN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 hành làm biển “Đường cấm”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B05954-30F2-0D84-013A-FD7C06C3EE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1524" y="3025224"/>
            <a:ext cx="2642261" cy="24305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94F0283-AB6C-108A-6B17-B87E454ABBD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677"/>
          <a:stretch/>
        </p:blipFill>
        <p:spPr>
          <a:xfrm>
            <a:off x="4848831" y="2841897"/>
            <a:ext cx="2486531" cy="26604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D6E5BBA-6B3E-1974-7F97-4BC52A2CE1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111" y="3076033"/>
            <a:ext cx="2511093" cy="2474910"/>
          </a:xfrm>
          <a:prstGeom prst="rect">
            <a:avLst/>
          </a:prstGeom>
        </p:spPr>
      </p:pic>
      <p:sp>
        <p:nvSpPr>
          <p:cNvPr id="5" name="Rounded Rectangle 8">
            <a:extLst>
              <a:ext uri="{FF2B5EF4-FFF2-40B4-BE49-F238E27FC236}">
                <a16:creationId xmlns:a16="http://schemas.microsoft.com/office/drawing/2014/main" id="{EA63EE27-68B7-EEE6-3EDB-2468D3C26C4D}"/>
              </a:ext>
            </a:extLst>
          </p:cNvPr>
          <p:cNvSpPr/>
          <p:nvPr/>
        </p:nvSpPr>
        <p:spPr>
          <a:xfrm>
            <a:off x="101603" y="5621078"/>
            <a:ext cx="3227715" cy="1019292"/>
          </a:xfrm>
          <a:prstGeom prst="roundRect">
            <a:avLst/>
          </a:prstGeom>
          <a:solidFill>
            <a:srgbClr val="C0504D">
              <a:lumMod val="20000"/>
              <a:lumOff val="80000"/>
            </a:srgbClr>
          </a:solidFill>
          <a:ln w="38100" cap="flat" cmpd="sng" algn="ctr">
            <a:solidFill>
              <a:srgbClr val="C0504D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tròn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kính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4cm </a:t>
            </a:r>
          </a:p>
        </p:txBody>
      </p:sp>
      <p:sp>
        <p:nvSpPr>
          <p:cNvPr id="6" name="Rounded Rectangle 15">
            <a:extLst>
              <a:ext uri="{FF2B5EF4-FFF2-40B4-BE49-F238E27FC236}">
                <a16:creationId xmlns:a16="http://schemas.microsoft.com/office/drawing/2014/main" id="{B9597A38-607E-0EA0-F5A8-6EBD16C2A681}"/>
              </a:ext>
            </a:extLst>
          </p:cNvPr>
          <p:cNvSpPr/>
          <p:nvPr/>
        </p:nvSpPr>
        <p:spPr>
          <a:xfrm>
            <a:off x="4486045" y="5621078"/>
            <a:ext cx="3227715" cy="1019292"/>
          </a:xfrm>
          <a:prstGeom prst="roundRect">
            <a:avLst/>
          </a:prstGeom>
          <a:solidFill>
            <a:srgbClr val="C0504D">
              <a:lumMod val="20000"/>
              <a:lumOff val="80000"/>
            </a:srgbClr>
          </a:solidFill>
          <a:ln w="38100" cap="flat" cmpd="sng" algn="ctr">
            <a:solidFill>
              <a:srgbClr val="C0504D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Cắt lấy hình tam giác </a:t>
            </a:r>
          </a:p>
        </p:txBody>
      </p:sp>
      <p:sp>
        <p:nvSpPr>
          <p:cNvPr id="7" name="Rounded Rectangle 17">
            <a:extLst>
              <a:ext uri="{FF2B5EF4-FFF2-40B4-BE49-F238E27FC236}">
                <a16:creationId xmlns:a16="http://schemas.microsoft.com/office/drawing/2014/main" id="{8006FAB6-0312-B7AE-F134-21B145F30AAE}"/>
              </a:ext>
            </a:extLst>
          </p:cNvPr>
          <p:cNvSpPr/>
          <p:nvPr/>
        </p:nvSpPr>
        <p:spPr>
          <a:xfrm>
            <a:off x="8918975" y="5540281"/>
            <a:ext cx="3227715" cy="1100089"/>
          </a:xfrm>
          <a:prstGeom prst="roundRect">
            <a:avLst/>
          </a:prstGeom>
          <a:solidFill>
            <a:srgbClr val="C0504D">
              <a:lumMod val="20000"/>
              <a:lumOff val="80000"/>
            </a:srgbClr>
          </a:solidFill>
          <a:ln w="38100" cap="flat" cmpd="sng" algn="ctr">
            <a:solidFill>
              <a:srgbClr val="C0504D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Cắt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thêm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tam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giác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kính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3cm </a:t>
            </a:r>
          </a:p>
        </p:txBody>
      </p:sp>
    </p:spTree>
    <p:extLst>
      <p:ext uri="{BB962C8B-B14F-4D97-AF65-F5344CB8AC3E}">
        <p14:creationId xmlns:p14="http://schemas.microsoft.com/office/powerpoint/2010/main" val="2686744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63E621BA-1105-5314-7EF3-9DD72222FACF}"/>
              </a:ext>
            </a:extLst>
          </p:cNvPr>
          <p:cNvSpPr txBox="1"/>
          <p:nvPr/>
        </p:nvSpPr>
        <p:spPr>
          <a:xfrm>
            <a:off x="7806" y="1691014"/>
            <a:ext cx="12184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MÔ HÌNH BIỂN BÁO GIAO THÔNG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309111-83FD-DABE-012D-828AF5629F77}"/>
              </a:ext>
            </a:extLst>
          </p:cNvPr>
          <p:cNvSpPr/>
          <p:nvPr/>
        </p:nvSpPr>
        <p:spPr>
          <a:xfrm>
            <a:off x="0" y="2361447"/>
            <a:ext cx="12184194" cy="579262"/>
          </a:xfrm>
          <a:prstGeom prst="rect">
            <a:avLst/>
          </a:prstGeom>
          <a:solidFill>
            <a:srgbClr val="FFFF99"/>
          </a:solidFill>
          <a:ln w="25400" cap="flat" cmpd="sng" algn="ctr">
            <a:solidFill>
              <a:srgbClr val="FFFF99"/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buClrTx/>
            </a:pPr>
            <a:r>
              <a:rPr lang="vi-VN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 hành làm biển “Đường cấm”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54DDAD-E3E0-C490-6893-921D5A52FD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322" y="2940709"/>
            <a:ext cx="2814896" cy="2540625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2C77991-62B4-8DED-713B-FD0BD69F1145}"/>
              </a:ext>
            </a:extLst>
          </p:cNvPr>
          <p:cNvSpPr/>
          <p:nvPr/>
        </p:nvSpPr>
        <p:spPr>
          <a:xfrm>
            <a:off x="990540" y="5773082"/>
            <a:ext cx="3247837" cy="960818"/>
          </a:xfrm>
          <a:prstGeom prst="roundRect">
            <a:avLst/>
          </a:prstGeom>
          <a:solidFill>
            <a:srgbClr val="C0504D">
              <a:lumMod val="20000"/>
              <a:lumOff val="80000"/>
            </a:srgbClr>
          </a:solidFill>
          <a:ln w="38100" cap="flat" cmpd="sng" algn="ctr">
            <a:solidFill>
              <a:srgbClr val="C0504D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Dùng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dán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cố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định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2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tròn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0" name="Picture 11">
            <a:extLst>
              <a:ext uri="{FF2B5EF4-FFF2-40B4-BE49-F238E27FC236}">
                <a16:creationId xmlns:a16="http://schemas.microsoft.com/office/drawing/2014/main" id="{C4C4DD84-A2B7-2342-1D8E-9C4D58EE32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432276" y="3268230"/>
            <a:ext cx="3623800" cy="3465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09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63E621BA-1105-5314-7EF3-9DD72222FACF}"/>
              </a:ext>
            </a:extLst>
          </p:cNvPr>
          <p:cNvSpPr txBox="1"/>
          <p:nvPr/>
        </p:nvSpPr>
        <p:spPr>
          <a:xfrm>
            <a:off x="7806" y="1691014"/>
            <a:ext cx="12184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MÔ HÌNH BIỂN BÁO GIAO THÔNG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309111-83FD-DABE-012D-828AF5629F77}"/>
              </a:ext>
            </a:extLst>
          </p:cNvPr>
          <p:cNvSpPr/>
          <p:nvPr/>
        </p:nvSpPr>
        <p:spPr>
          <a:xfrm>
            <a:off x="0" y="2361447"/>
            <a:ext cx="12184194" cy="57926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25400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buClrTx/>
            </a:pPr>
            <a:r>
              <a:rPr lang="vi-VN" sz="2400" b="1" kern="120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 hành làm cột biển báo</a:t>
            </a:r>
            <a:endParaRPr lang="vi-VN" sz="2400" b="1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4F84B01-BD3B-3AC7-2341-BB1009E1E36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9" t="28009" r="7907" b="46783"/>
          <a:stretch/>
        </p:blipFill>
        <p:spPr>
          <a:xfrm>
            <a:off x="7573933" y="3234652"/>
            <a:ext cx="3691308" cy="136527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A2CC28-4EB0-2793-76AA-0F30B960E00A}"/>
              </a:ext>
            </a:extLst>
          </p:cNvPr>
          <p:cNvSpPr txBox="1"/>
          <p:nvPr/>
        </p:nvSpPr>
        <p:spPr>
          <a:xfrm>
            <a:off x="297433" y="3541577"/>
            <a:ext cx="6018790" cy="2796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Bước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1.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Dùng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que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gỗ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thân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trụ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cắt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giấy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màu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trắng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để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bao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quanh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thân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gỗ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marL="571500" indent="-571500" algn="just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Bước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2.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Bôi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keo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để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dán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tờ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giấy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trắng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lên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trên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thân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gỗ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571500" indent="-571500" algn="just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Bước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3.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Lấy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giấy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màu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đỏ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cắt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dán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quanh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thân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cột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như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minh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hoạ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ADFAC3-CE2A-ECFD-6A5D-8E6687AEEFA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34" t="53286" r="7752" b="25400"/>
          <a:stretch/>
        </p:blipFill>
        <p:spPr>
          <a:xfrm>
            <a:off x="7573933" y="4475213"/>
            <a:ext cx="3691307" cy="11543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CBA5C0-7EE5-CF44-4D59-536BEA34B97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86" t="74610" r="8100" b="4531"/>
          <a:stretch/>
        </p:blipFill>
        <p:spPr>
          <a:xfrm>
            <a:off x="7573933" y="5629597"/>
            <a:ext cx="3691307" cy="112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2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63E621BA-1105-5314-7EF3-9DD72222FACF}"/>
              </a:ext>
            </a:extLst>
          </p:cNvPr>
          <p:cNvSpPr txBox="1"/>
          <p:nvPr/>
        </p:nvSpPr>
        <p:spPr>
          <a:xfrm>
            <a:off x="7806" y="1691014"/>
            <a:ext cx="12184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MÔ HÌNH BIỂN BÁO GIAO THÔNG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309111-83FD-DABE-012D-828AF5629F77}"/>
              </a:ext>
            </a:extLst>
          </p:cNvPr>
          <p:cNvSpPr/>
          <p:nvPr/>
        </p:nvSpPr>
        <p:spPr>
          <a:xfrm>
            <a:off x="0" y="2361447"/>
            <a:ext cx="12184194" cy="57926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25400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buClrTx/>
            </a:pPr>
            <a:r>
              <a:rPr lang="vi-VN" sz="2400" b="1" kern="120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 hành làm cột biển báo</a:t>
            </a:r>
            <a:endParaRPr lang="vi-VN" sz="2400" b="1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269893-60D3-5ABF-44BF-7BB3CADA4A84}"/>
              </a:ext>
            </a:extLst>
          </p:cNvPr>
          <p:cNvSpPr txBox="1"/>
          <p:nvPr/>
        </p:nvSpPr>
        <p:spPr>
          <a:xfrm>
            <a:off x="474724" y="3164524"/>
            <a:ext cx="10650475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Chọn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chất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liệu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thấy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phù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hợp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nhất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để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đế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biển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giao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363A1F-DCB4-E32C-7E45-5E7A973C299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91"/>
          <a:stretch/>
        </p:blipFill>
        <p:spPr>
          <a:xfrm>
            <a:off x="1210713" y="3876999"/>
            <a:ext cx="9778380" cy="277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65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63E621BA-1105-5314-7EF3-9DD72222FACF}"/>
              </a:ext>
            </a:extLst>
          </p:cNvPr>
          <p:cNvSpPr txBox="1"/>
          <p:nvPr/>
        </p:nvSpPr>
        <p:spPr>
          <a:xfrm>
            <a:off x="7806" y="1691014"/>
            <a:ext cx="12184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MÔ HÌNH BIỂN BÁO GIAO THÔNG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309111-83FD-DABE-012D-828AF5629F77}"/>
              </a:ext>
            </a:extLst>
          </p:cNvPr>
          <p:cNvSpPr/>
          <p:nvPr/>
        </p:nvSpPr>
        <p:spPr>
          <a:xfrm>
            <a:off x="0" y="2361447"/>
            <a:ext cx="12184194" cy="5792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buClrTx/>
            </a:pPr>
            <a:r>
              <a:rPr lang="vi-VN" sz="2400" b="1" kern="120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Lắp ghép và hoàn thiện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856180-30FB-5FE2-6C9E-90F1DE8FCD8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44" t="32590" r="45638"/>
          <a:stretch/>
        </p:blipFill>
        <p:spPr>
          <a:xfrm>
            <a:off x="2064359" y="2972912"/>
            <a:ext cx="2383659" cy="3508899"/>
          </a:xfrm>
          <a:prstGeom prst="rect">
            <a:avLst/>
          </a:prstGeom>
        </p:spPr>
      </p:pic>
      <p:sp>
        <p:nvSpPr>
          <p:cNvPr id="3" name="Rounded Rectangle 6">
            <a:extLst>
              <a:ext uri="{FF2B5EF4-FFF2-40B4-BE49-F238E27FC236}">
                <a16:creationId xmlns:a16="http://schemas.microsoft.com/office/drawing/2014/main" id="{224986A7-EE0C-CDD0-D04D-00DA65AD7EE0}"/>
              </a:ext>
            </a:extLst>
          </p:cNvPr>
          <p:cNvSpPr/>
          <p:nvPr/>
        </p:nvSpPr>
        <p:spPr>
          <a:xfrm>
            <a:off x="1742017" y="5868557"/>
            <a:ext cx="3028341" cy="989443"/>
          </a:xfrm>
          <a:prstGeom prst="roundRect">
            <a:avLst/>
          </a:prstGeom>
          <a:solidFill>
            <a:srgbClr val="FFFF66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Cố định biển báo với cột bằng băng dính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F81188-55BD-1F07-A801-DF86DF5791B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45" t="32338" r="7637" b="252"/>
          <a:stretch/>
        </p:blipFill>
        <p:spPr>
          <a:xfrm>
            <a:off x="7743984" y="2972912"/>
            <a:ext cx="2383659" cy="3508899"/>
          </a:xfrm>
          <a:prstGeom prst="rect">
            <a:avLst/>
          </a:prstGeom>
        </p:spPr>
      </p:pic>
      <p:sp>
        <p:nvSpPr>
          <p:cNvPr id="5" name="Rounded Rectangle 12">
            <a:extLst>
              <a:ext uri="{FF2B5EF4-FFF2-40B4-BE49-F238E27FC236}">
                <a16:creationId xmlns:a16="http://schemas.microsoft.com/office/drawing/2014/main" id="{D23CB856-65E2-CA30-A8CC-C4CA30087D41}"/>
              </a:ext>
            </a:extLst>
          </p:cNvPr>
          <p:cNvSpPr/>
          <p:nvPr/>
        </p:nvSpPr>
        <p:spPr>
          <a:xfrm>
            <a:off x="7421644" y="5868557"/>
            <a:ext cx="3028341" cy="989443"/>
          </a:xfrm>
          <a:prstGeom prst="roundRect">
            <a:avLst/>
          </a:prstGeom>
          <a:solidFill>
            <a:srgbClr val="FFFF66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Cố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định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cột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biển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với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đế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biển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báo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37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63E621BA-1105-5314-7EF3-9DD72222FACF}"/>
              </a:ext>
            </a:extLst>
          </p:cNvPr>
          <p:cNvSpPr txBox="1"/>
          <p:nvPr/>
        </p:nvSpPr>
        <p:spPr>
          <a:xfrm>
            <a:off x="7806" y="1691014"/>
            <a:ext cx="12184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36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 MÔ HÌNH BIỂN BÁO GIAO THÔNG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309111-83FD-DABE-012D-828AF5629F77}"/>
              </a:ext>
            </a:extLst>
          </p:cNvPr>
          <p:cNvSpPr/>
          <p:nvPr/>
        </p:nvSpPr>
        <p:spPr>
          <a:xfrm>
            <a:off x="0" y="2361447"/>
            <a:ext cx="12184194" cy="5792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buClrTx/>
            </a:pPr>
            <a:r>
              <a:rPr lang="vi-VN" sz="2400" b="1" kern="120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Lắp ghép và hoàn thiện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D235C92-5866-694D-4DFA-B9F569604B2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000" t="30621" r="7684" b="4958"/>
          <a:stretch/>
        </p:blipFill>
        <p:spPr>
          <a:xfrm>
            <a:off x="1966878" y="3490744"/>
            <a:ext cx="8258243" cy="336725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B5C1E73-97FD-8DF1-2648-5B5E1B8EBE6A}"/>
              </a:ext>
            </a:extLst>
          </p:cNvPr>
          <p:cNvSpPr txBox="1"/>
          <p:nvPr/>
        </p:nvSpPr>
        <p:spPr>
          <a:xfrm>
            <a:off x="170166" y="2965365"/>
            <a:ext cx="11851668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Quan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hành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tự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đánh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giá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dựa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tiêu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chí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dưới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đây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3344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34CA311-AFCB-15CD-BD8D-C8E8BBF8E79E}"/>
              </a:ext>
            </a:extLst>
          </p:cNvPr>
          <p:cNvGrpSpPr/>
          <p:nvPr/>
        </p:nvGrpSpPr>
        <p:grpSpPr>
          <a:xfrm>
            <a:off x="5029480" y="301340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53270FC-4015-8E67-D18F-1A0F35BEF5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D102ADB-1C1A-8F0F-D944-1199D3B6B17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b5aef37f21f408bbf0d6f54883e309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6600" y="914400"/>
            <a:ext cx="6248400" cy="62484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3A527ABC-47AA-BD8D-B094-66B6522553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B81B65D7-D5E2-3EFC-2468-A8D9C129747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1" t="22346" r="27643" b="21375"/>
          <a:stretch/>
        </p:blipFill>
        <p:spPr>
          <a:xfrm rot="20632546">
            <a:off x="4080529" y="1828466"/>
            <a:ext cx="3573741" cy="1905668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k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5400" y="381001"/>
            <a:ext cx="9372600" cy="2828771"/>
          </a:xfrm>
          <a:prstGeom prst="rect">
            <a:avLst/>
          </a:prstGeom>
        </p:spPr>
      </p:pic>
      <p:pic>
        <p:nvPicPr>
          <p:cNvPr id="15" name="Picture 14" descr="he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3886200"/>
            <a:ext cx="9296400" cy="3248338"/>
          </a:xfrm>
          <a:prstGeom prst="rect">
            <a:avLst/>
          </a:prstGeom>
        </p:spPr>
      </p:pic>
      <p:pic>
        <p:nvPicPr>
          <p:cNvPr id="21" name="Picture 20" descr="ductri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144000" y="4876800"/>
            <a:ext cx="1678144" cy="1772878"/>
          </a:xfrm>
          <a:prstGeom prst="rect">
            <a:avLst/>
          </a:prstGeom>
        </p:spPr>
      </p:pic>
      <p:pic>
        <p:nvPicPr>
          <p:cNvPr id="22" name="Picture 21" descr="ductri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715000" y="4811047"/>
            <a:ext cx="1752600" cy="1851537"/>
          </a:xfrm>
          <a:prstGeom prst="rect">
            <a:avLst/>
          </a:prstGeom>
        </p:spPr>
      </p:pic>
      <p:pic>
        <p:nvPicPr>
          <p:cNvPr id="23" name="Picture 22" descr="ductri.png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971800" y="4811047"/>
            <a:ext cx="1752600" cy="1851537"/>
          </a:xfrm>
          <a:prstGeom prst="rect">
            <a:avLst/>
          </a:prstGeom>
        </p:spPr>
      </p:pic>
      <p:pic>
        <p:nvPicPr>
          <p:cNvPr id="24" name="Picture 23" descr="ductri.png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288256" y="1143001"/>
            <a:ext cx="1608344" cy="1699137"/>
          </a:xfrm>
          <a:prstGeom prst="rect">
            <a:avLst/>
          </a:prstGeom>
        </p:spPr>
      </p:pic>
      <p:pic>
        <p:nvPicPr>
          <p:cNvPr id="25" name="Picture 24" descr="ductri.png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244328" y="1143001"/>
            <a:ext cx="1608344" cy="1699137"/>
          </a:xfrm>
          <a:prstGeom prst="rect">
            <a:avLst/>
          </a:prstGeom>
        </p:spPr>
      </p:pic>
      <p:pic>
        <p:nvPicPr>
          <p:cNvPr id="26" name="Picture 25" descr="ductri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276600" y="1143001"/>
            <a:ext cx="1608344" cy="1699137"/>
          </a:xfrm>
          <a:prstGeom prst="rect">
            <a:avLst/>
          </a:prstGeom>
        </p:spPr>
      </p:pic>
      <p:sp>
        <p:nvSpPr>
          <p:cNvPr id="33" name="Oval 32"/>
          <p:cNvSpPr/>
          <p:nvPr/>
        </p:nvSpPr>
        <p:spPr>
          <a:xfrm>
            <a:off x="3505200" y="0"/>
            <a:ext cx="1295400" cy="8382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7" name="Picture 26" descr="ca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657600" y="1"/>
            <a:ext cx="990600" cy="922283"/>
          </a:xfrm>
          <a:prstGeom prst="rect">
            <a:avLst/>
          </a:prstGeom>
        </p:spPr>
      </p:pic>
      <p:sp>
        <p:nvSpPr>
          <p:cNvPr id="34" name="Oval 33"/>
          <p:cNvSpPr/>
          <p:nvPr/>
        </p:nvSpPr>
        <p:spPr>
          <a:xfrm>
            <a:off x="6400800" y="0"/>
            <a:ext cx="1295400" cy="7620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8" name="Picture 27" descr="uh2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flipH="1">
            <a:off x="6705600" y="0"/>
            <a:ext cx="816862" cy="749810"/>
          </a:xfrm>
          <a:prstGeom prst="rect">
            <a:avLst/>
          </a:prstGeom>
        </p:spPr>
      </p:pic>
      <p:sp>
        <p:nvSpPr>
          <p:cNvPr id="35" name="Oval 34"/>
          <p:cNvSpPr/>
          <p:nvPr/>
        </p:nvSpPr>
        <p:spPr>
          <a:xfrm>
            <a:off x="9448800" y="0"/>
            <a:ext cx="1219200" cy="762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2" name="Picture 31" descr="ca1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flipH="1">
            <a:off x="9448800" y="1"/>
            <a:ext cx="990600" cy="849353"/>
          </a:xfrm>
          <a:prstGeom prst="rect">
            <a:avLst/>
          </a:prstGeom>
        </p:spPr>
      </p:pic>
      <p:sp>
        <p:nvSpPr>
          <p:cNvPr id="36" name="Oval 35"/>
          <p:cNvSpPr/>
          <p:nvPr/>
        </p:nvSpPr>
        <p:spPr>
          <a:xfrm>
            <a:off x="3352800" y="2667000"/>
            <a:ext cx="1295400" cy="9144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6096000" y="2667000"/>
            <a:ext cx="1295400" cy="9144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9372600" y="2667000"/>
            <a:ext cx="1295400" cy="9144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0" name="Picture 29" descr="uh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3581400" y="2590801"/>
            <a:ext cx="914400" cy="996461"/>
          </a:xfrm>
          <a:prstGeom prst="rect">
            <a:avLst/>
          </a:prstGeom>
        </p:spPr>
      </p:pic>
      <p:pic>
        <p:nvPicPr>
          <p:cNvPr id="29" name="Picture 28" descr="uh3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6248401" y="2743200"/>
            <a:ext cx="998331" cy="688850"/>
          </a:xfrm>
          <a:prstGeom prst="rect">
            <a:avLst/>
          </a:prstGeom>
        </p:spPr>
      </p:pic>
      <p:pic>
        <p:nvPicPr>
          <p:cNvPr id="31" name="Picture 30" descr="chuyen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 flipH="1">
            <a:off x="9448800" y="2667000"/>
            <a:ext cx="1066800" cy="970268"/>
          </a:xfrm>
          <a:prstGeom prst="rect">
            <a:avLst/>
          </a:prstGeo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D056DD25-22E6-EBD0-4A78-B3F85FC3B9A9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  <p:pic>
        <p:nvPicPr>
          <p:cNvPr id="6" name="Picture 5">
            <a:hlinkClick r:id="rId21" action="ppaction://hlinksldjump"/>
            <a:extLst>
              <a:ext uri="{FF2B5EF4-FFF2-40B4-BE49-F238E27FC236}">
                <a16:creationId xmlns:a16="http://schemas.microsoft.com/office/drawing/2014/main" id="{BC660860-CC4F-C5F1-96C9-1DEB5D636572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4621" y="5514651"/>
            <a:ext cx="1938696" cy="7620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7 L -0.00417 0.2439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2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7037E-7 L -0.00295 0.2564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2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L 0.0125 0.249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" y="125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-0.01667 0.39398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" y="197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48148E-6 L -0.00451 0.3831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9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 0.38495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2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 descr="375ba1682899b9444c201750c3b90c1b.png">
            <a:extLst>
              <a:ext uri="{FF2B5EF4-FFF2-40B4-BE49-F238E27FC236}">
                <a16:creationId xmlns:a16="http://schemas.microsoft.com/office/drawing/2014/main" id="{BF9FC9DD-58E4-07E6-2E93-EBF6DC5230C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95400" y="-450843"/>
            <a:ext cx="9372600" cy="40640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3FC2D17-ACE2-C876-10CC-68AF0A7467BB}"/>
              </a:ext>
            </a:extLst>
          </p:cNvPr>
          <p:cNvSpPr txBox="1"/>
          <p:nvPr/>
        </p:nvSpPr>
        <p:spPr>
          <a:xfrm>
            <a:off x="3499945" y="1126583"/>
            <a:ext cx="49635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</a:pPr>
            <a:r>
              <a:rPr lang="en-US" sz="2400" b="1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Câu</a:t>
            </a:r>
            <a:r>
              <a:rPr lang="en-US" sz="2400" b="1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1. </a:t>
            </a:r>
            <a:r>
              <a:rPr lang="en-US" sz="24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Để</a:t>
            </a:r>
            <a:r>
              <a:rPr lang="en-US" sz="24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làm</a:t>
            </a:r>
            <a:r>
              <a:rPr lang="en-US" sz="24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mô</a:t>
            </a:r>
            <a:r>
              <a:rPr lang="en-US" sz="24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hình</a:t>
            </a:r>
            <a:r>
              <a:rPr lang="en-US" sz="24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biển</a:t>
            </a:r>
            <a:r>
              <a:rPr lang="en-US" sz="24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báo</a:t>
            </a:r>
            <a:r>
              <a:rPr lang="en-US" sz="24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giao</a:t>
            </a:r>
            <a:r>
              <a:rPr lang="en-US" sz="24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thông</a:t>
            </a:r>
            <a:r>
              <a:rPr lang="en-US" sz="24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thì</a:t>
            </a:r>
            <a:r>
              <a:rPr lang="en-US" sz="24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cần</a:t>
            </a:r>
            <a:r>
              <a:rPr lang="en-US" sz="24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bao </a:t>
            </a:r>
            <a:r>
              <a:rPr lang="en-US" sz="24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nhiêu</a:t>
            </a:r>
            <a:r>
              <a:rPr lang="en-US" sz="24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vật</a:t>
            </a:r>
            <a:r>
              <a:rPr lang="en-US" sz="24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liệu</a:t>
            </a:r>
            <a:r>
              <a:rPr lang="en-US" sz="24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và</a:t>
            </a:r>
            <a:r>
              <a:rPr lang="en-US" sz="24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dụng</a:t>
            </a:r>
            <a:r>
              <a:rPr lang="en-US" sz="24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cụ</a:t>
            </a:r>
            <a:r>
              <a:rPr lang="en-US" sz="24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42" name="Picture 14" descr="kim phut">
            <a:extLst>
              <a:ext uri="{FF2B5EF4-FFF2-40B4-BE49-F238E27FC236}">
                <a16:creationId xmlns:a16="http://schemas.microsoft.com/office/drawing/2014/main" id="{8E540C68-B46B-2CDF-0569-09BF3E864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42" descr="dongho1">
            <a:extLst>
              <a:ext uri="{FF2B5EF4-FFF2-40B4-BE49-F238E27FC236}">
                <a16:creationId xmlns:a16="http://schemas.microsoft.com/office/drawing/2014/main" id="{732B9FE7-3C18-42DB-5CD7-CBD7EA0F8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32547"/>
            <a:ext cx="1752600" cy="1768573"/>
          </a:xfrm>
          <a:prstGeom prst="rect">
            <a:avLst/>
          </a:prstGeom>
          <a:noFill/>
        </p:spPr>
      </p:pic>
      <p:sp>
        <p:nvSpPr>
          <p:cNvPr id="44" name="Cloud 43">
            <a:extLst>
              <a:ext uri="{FF2B5EF4-FFF2-40B4-BE49-F238E27FC236}">
                <a16:creationId xmlns:a16="http://schemas.microsoft.com/office/drawing/2014/main" id="{41F3899F-E273-92BA-58FA-CE44B92D9847}"/>
              </a:ext>
            </a:extLst>
          </p:cNvPr>
          <p:cNvSpPr/>
          <p:nvPr/>
        </p:nvSpPr>
        <p:spPr>
          <a:xfrm>
            <a:off x="8915400" y="302599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45" name="Picture 44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F51508EA-E06E-84E4-07DD-8CA0AC924C54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14686" y="5620510"/>
            <a:ext cx="1353315" cy="1237491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DFE879F3-AA75-1AEB-A6D4-E4BF80B00B10}"/>
              </a:ext>
            </a:extLst>
          </p:cNvPr>
          <p:cNvGrpSpPr/>
          <p:nvPr/>
        </p:nvGrpSpPr>
        <p:grpSpPr>
          <a:xfrm>
            <a:off x="2133600" y="3128596"/>
            <a:ext cx="4497788" cy="685800"/>
            <a:chOff x="2133600" y="4038600"/>
            <a:chExt cx="4497788" cy="685800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ACBB812-15B8-A820-2141-96B0CF655B34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DE6FB750-1394-281D-59FB-1201D7F2F3CD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718AEC3-5E0A-9606-FC89-98A63D51F98C}"/>
                  </a:ext>
                </a:extLst>
              </p:cNvPr>
              <p:cNvSpPr txBox="1"/>
              <p:nvPr/>
            </p:nvSpPr>
            <p:spPr>
              <a:xfrm>
                <a:off x="2284011" y="4187811"/>
                <a:ext cx="4572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A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6FA1D96-0D61-7640-C2DD-F8D064D0F61E}"/>
                </a:ext>
              </a:extLst>
            </p:cNvPr>
            <p:cNvGrpSpPr/>
            <p:nvPr/>
          </p:nvGrpSpPr>
          <p:grpSpPr>
            <a:xfrm>
              <a:off x="3005528" y="4127532"/>
              <a:ext cx="3625860" cy="520668"/>
              <a:chOff x="3005528" y="4213880"/>
              <a:chExt cx="3625860" cy="520668"/>
            </a:xfrm>
          </p:grpSpPr>
          <p:pic>
            <p:nvPicPr>
              <p:cNvPr id="49" name="Picture 48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FD7D23D1-ADF3-7546-2545-901FE70FD1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4213880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2C4E527-68E0-1C88-703D-700F89DEE367}"/>
                  </a:ext>
                </a:extLst>
              </p:cNvPr>
              <p:cNvSpPr txBox="1"/>
              <p:nvPr/>
            </p:nvSpPr>
            <p:spPr>
              <a:xfrm>
                <a:off x="3121536" y="4274159"/>
                <a:ext cx="3276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Tám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vật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liệu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và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dụng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cụ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.</a:t>
                </a:r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BBCCAA2-1C26-A921-8012-3C9A8C484ABD}"/>
              </a:ext>
            </a:extLst>
          </p:cNvPr>
          <p:cNvGrpSpPr/>
          <p:nvPr/>
        </p:nvGrpSpPr>
        <p:grpSpPr>
          <a:xfrm>
            <a:off x="2133600" y="4953000"/>
            <a:ext cx="4497788" cy="685800"/>
            <a:chOff x="2133600" y="4953000"/>
            <a:chExt cx="4497788" cy="685800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FC92C13-2083-CDCD-C026-F711F4F2B872}"/>
                </a:ext>
              </a:extLst>
            </p:cNvPr>
            <p:cNvGrpSpPr/>
            <p:nvPr/>
          </p:nvGrpSpPr>
          <p:grpSpPr>
            <a:xfrm>
              <a:off x="2133600" y="4953000"/>
              <a:ext cx="685800" cy="685800"/>
              <a:chOff x="2133600" y="4953000"/>
              <a:chExt cx="685800" cy="685800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B8E8B017-2C19-262A-F9F9-9F0D46DC215B}"/>
                  </a:ext>
                </a:extLst>
              </p:cNvPr>
              <p:cNvSpPr/>
              <p:nvPr/>
            </p:nvSpPr>
            <p:spPr>
              <a:xfrm>
                <a:off x="2133600" y="49530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7D1AA70-4D3C-64FB-0F5D-B06877893B8B}"/>
                  </a:ext>
                </a:extLst>
              </p:cNvPr>
              <p:cNvSpPr txBox="1"/>
              <p:nvPr/>
            </p:nvSpPr>
            <p:spPr>
              <a:xfrm>
                <a:off x="2284011" y="5080209"/>
                <a:ext cx="4572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DA7C7C03-5340-CA34-0C2F-819EF06FDAE9}"/>
                </a:ext>
              </a:extLst>
            </p:cNvPr>
            <p:cNvGrpSpPr/>
            <p:nvPr/>
          </p:nvGrpSpPr>
          <p:grpSpPr>
            <a:xfrm>
              <a:off x="3005528" y="5040465"/>
              <a:ext cx="3625860" cy="520668"/>
              <a:chOff x="3005528" y="5040465"/>
              <a:chExt cx="3625860" cy="520668"/>
            </a:xfrm>
          </p:grpSpPr>
          <p:pic>
            <p:nvPicPr>
              <p:cNvPr id="56" name="Picture 55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54F980DD-FB19-A872-82C6-DA14B74EA6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040465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18A4762-C745-251E-1FA1-967E59789356}"/>
                  </a:ext>
                </a:extLst>
              </p:cNvPr>
              <p:cNvSpPr txBox="1"/>
              <p:nvPr/>
            </p:nvSpPr>
            <p:spPr>
              <a:xfrm>
                <a:off x="3121536" y="5095845"/>
                <a:ext cx="3276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Bốn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vật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liệu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và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dụng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cụ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.</a:t>
                </a:r>
              </a:p>
            </p:txBody>
          </p: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79012E9-E1AE-A593-4696-24F62654BA10}"/>
              </a:ext>
            </a:extLst>
          </p:cNvPr>
          <p:cNvGrpSpPr/>
          <p:nvPr/>
        </p:nvGrpSpPr>
        <p:grpSpPr>
          <a:xfrm>
            <a:off x="2131611" y="4052090"/>
            <a:ext cx="4497788" cy="685800"/>
            <a:chOff x="2133600" y="5867400"/>
            <a:chExt cx="4497788" cy="685800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C1CBE9D5-A08C-9ED4-07EA-4A5496DD10E6}"/>
                </a:ext>
              </a:extLst>
            </p:cNvPr>
            <p:cNvGrpSpPr/>
            <p:nvPr/>
          </p:nvGrpSpPr>
          <p:grpSpPr>
            <a:xfrm>
              <a:off x="2133600" y="5867400"/>
              <a:ext cx="685800" cy="685800"/>
              <a:chOff x="2133600" y="5867400"/>
              <a:chExt cx="685800" cy="685800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6E344744-9347-D88F-5F67-757925CB6BD3}"/>
                  </a:ext>
                </a:extLst>
              </p:cNvPr>
              <p:cNvSpPr/>
              <p:nvPr/>
            </p:nvSpPr>
            <p:spPr>
              <a:xfrm>
                <a:off x="2133600" y="5867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127D41FD-C201-4792-0516-7D915A2FDECF}"/>
                  </a:ext>
                </a:extLst>
              </p:cNvPr>
              <p:cNvSpPr txBox="1"/>
              <p:nvPr/>
            </p:nvSpPr>
            <p:spPr>
              <a:xfrm>
                <a:off x="2286000" y="5996986"/>
                <a:ext cx="4572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000" b="1" kern="1200" dirty="0">
                    <a:solidFill>
                      <a:prstClr val="black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4CCBD0BC-EA30-C32F-5E89-4F78BC330764}"/>
                </a:ext>
              </a:extLst>
            </p:cNvPr>
            <p:cNvGrpSpPr/>
            <p:nvPr/>
          </p:nvGrpSpPr>
          <p:grpSpPr>
            <a:xfrm>
              <a:off x="3005528" y="5963610"/>
              <a:ext cx="3625860" cy="520668"/>
              <a:chOff x="3005528" y="5963610"/>
              <a:chExt cx="3625860" cy="520668"/>
            </a:xfrm>
          </p:grpSpPr>
          <p:pic>
            <p:nvPicPr>
              <p:cNvPr id="63" name="Picture 62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CFA5663F-C43A-2794-AD3B-559E950321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963610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23868710-809D-389C-F206-CD32714E3CE0}"/>
                  </a:ext>
                </a:extLst>
              </p:cNvPr>
              <p:cNvSpPr txBox="1"/>
              <p:nvPr/>
            </p:nvSpPr>
            <p:spPr>
              <a:xfrm>
                <a:off x="3123525" y="6047626"/>
                <a:ext cx="35071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Năm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vật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liệu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và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dụng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cụ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.</a:t>
                </a:r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A36F7CC-B241-DC21-7B98-0D92E14B89E1}"/>
              </a:ext>
            </a:extLst>
          </p:cNvPr>
          <p:cNvGrpSpPr/>
          <p:nvPr/>
        </p:nvGrpSpPr>
        <p:grpSpPr>
          <a:xfrm>
            <a:off x="2135588" y="5981119"/>
            <a:ext cx="5203423" cy="685800"/>
            <a:chOff x="2133600" y="3200400"/>
            <a:chExt cx="5203423" cy="685800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4F55C6C5-CBBE-0F46-90E7-5177C8C64A11}"/>
                </a:ext>
              </a:extLst>
            </p:cNvPr>
            <p:cNvGrpSpPr/>
            <p:nvPr/>
          </p:nvGrpSpPr>
          <p:grpSpPr>
            <a:xfrm>
              <a:off x="2133600" y="3200400"/>
              <a:ext cx="685800" cy="685800"/>
              <a:chOff x="2133600" y="3200400"/>
              <a:chExt cx="685800" cy="685800"/>
            </a:xfrm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4084C54C-4B6E-0AE1-E9E3-6E5B42A0196E}"/>
                  </a:ext>
                </a:extLst>
              </p:cNvPr>
              <p:cNvSpPr/>
              <p:nvPr/>
            </p:nvSpPr>
            <p:spPr>
              <a:xfrm>
                <a:off x="2133600" y="3200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5E4317F-ED5D-7CA4-D2D1-95228DDDA4F0}"/>
                  </a:ext>
                </a:extLst>
              </p:cNvPr>
              <p:cNvSpPr txBox="1"/>
              <p:nvPr/>
            </p:nvSpPr>
            <p:spPr>
              <a:xfrm>
                <a:off x="2282023" y="3348814"/>
                <a:ext cx="4572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D</a:t>
                </a:r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F29EAF6-6C26-332E-CB69-1FAE866C328D}"/>
                </a:ext>
              </a:extLst>
            </p:cNvPr>
            <p:cNvGrpSpPr/>
            <p:nvPr/>
          </p:nvGrpSpPr>
          <p:grpSpPr>
            <a:xfrm>
              <a:off x="3003539" y="3276600"/>
              <a:ext cx="4333484" cy="520668"/>
              <a:chOff x="3003539" y="3302032"/>
              <a:chExt cx="4333484" cy="520668"/>
            </a:xfrm>
          </p:grpSpPr>
          <p:pic>
            <p:nvPicPr>
              <p:cNvPr id="70" name="Picture 69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9A040A83-1834-F3BB-9A68-20DEC9C036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539" y="3302032"/>
                <a:ext cx="4109975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E924BF3C-BCD0-7B7E-3403-3EC164347F24}"/>
                  </a:ext>
                </a:extLst>
              </p:cNvPr>
              <p:cNvSpPr txBox="1"/>
              <p:nvPr/>
            </p:nvSpPr>
            <p:spPr>
              <a:xfrm>
                <a:off x="3119548" y="3362311"/>
                <a:ext cx="421747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Mười một vật liệu và dụng cụ. 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pic>
        <p:nvPicPr>
          <p:cNvPr id="74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C2984BDB-2174-4BCA-8A2A-7FED409C06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75" name="Picture 74" descr="Logo, company name&#10;&#10;Description automatically generated">
            <a:extLst>
              <a:ext uri="{FF2B5EF4-FFF2-40B4-BE49-F238E27FC236}">
                <a16:creationId xmlns:a16="http://schemas.microsoft.com/office/drawing/2014/main" id="{41FA3AD1-E23F-D0B4-8BC2-FDB4B32A546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2" dur="1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724" fill="hold"/>
                                        <p:tgtEl>
                                          <p:spTgt spid="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2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8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indefinite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4" dur="indefinite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4"/>
                </p:tgtEl>
              </p:cMediaNode>
            </p:audio>
          </p:childTnLst>
        </p:cTn>
      </p:par>
    </p:tnLst>
    <p:bldLst>
      <p:bldP spid="41" grpId="0"/>
      <p:bldP spid="4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 descr="375ba1682899b9444c201750c3b90c1b.png">
            <a:extLst>
              <a:ext uri="{FF2B5EF4-FFF2-40B4-BE49-F238E27FC236}">
                <a16:creationId xmlns:a16="http://schemas.microsoft.com/office/drawing/2014/main" id="{2E7E48FF-37F6-115E-B3AC-40F12628262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95400" y="-304800"/>
            <a:ext cx="9372600" cy="4064000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62440D4E-A3CC-E25A-723F-0381A9206345}"/>
              </a:ext>
            </a:extLst>
          </p:cNvPr>
          <p:cNvSpPr txBox="1"/>
          <p:nvPr/>
        </p:nvSpPr>
        <p:spPr>
          <a:xfrm>
            <a:off x="2933700" y="1418847"/>
            <a:ext cx="632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</a:pPr>
            <a:r>
              <a:rPr lang="vi-VN" sz="2400" b="1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Câu 2: </a:t>
            </a:r>
            <a:r>
              <a:rPr lang="vi-VN" sz="24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Để làm biển báo "Đường cấm" cần cắt giấy hình gì?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64" name="Picture 14" descr="kim phut">
            <a:extLst>
              <a:ext uri="{FF2B5EF4-FFF2-40B4-BE49-F238E27FC236}">
                <a16:creationId xmlns:a16="http://schemas.microsoft.com/office/drawing/2014/main" id="{967D96FB-4A7F-466B-9327-97B0E7681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64" descr="dongho1">
            <a:extLst>
              <a:ext uri="{FF2B5EF4-FFF2-40B4-BE49-F238E27FC236}">
                <a16:creationId xmlns:a16="http://schemas.microsoft.com/office/drawing/2014/main" id="{4AE73D23-0A74-6F8A-3B62-C2F8E54BA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54967"/>
            <a:ext cx="1752600" cy="1768573"/>
          </a:xfrm>
          <a:prstGeom prst="rect">
            <a:avLst/>
          </a:prstGeom>
          <a:noFill/>
        </p:spPr>
      </p:pic>
      <p:sp>
        <p:nvSpPr>
          <p:cNvPr id="66" name="Cloud 65">
            <a:extLst>
              <a:ext uri="{FF2B5EF4-FFF2-40B4-BE49-F238E27FC236}">
                <a16:creationId xmlns:a16="http://schemas.microsoft.com/office/drawing/2014/main" id="{C577C4D5-2583-B69C-0BA2-98939ECFD133}"/>
              </a:ext>
            </a:extLst>
          </p:cNvPr>
          <p:cNvSpPr/>
          <p:nvPr/>
        </p:nvSpPr>
        <p:spPr>
          <a:xfrm>
            <a:off x="8915400" y="302599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67" name="Picture 66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11A79914-BB36-1B91-91AA-F9524C9C5927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14686" y="5620510"/>
            <a:ext cx="1353315" cy="1237491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AFB262C7-9CEC-94F8-C964-FFC835D25F6C}"/>
              </a:ext>
            </a:extLst>
          </p:cNvPr>
          <p:cNvGrpSpPr/>
          <p:nvPr/>
        </p:nvGrpSpPr>
        <p:grpSpPr>
          <a:xfrm>
            <a:off x="2133600" y="4038600"/>
            <a:ext cx="4497788" cy="685800"/>
            <a:chOff x="2133600" y="4038600"/>
            <a:chExt cx="4497788" cy="685800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C7192EE5-361A-FB76-D8C8-BF15A17CE631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7F39262B-5BED-0F2A-0225-E94B1BBD8E86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5CCCEB6F-85A5-F3E5-6E48-F799555ED0EA}"/>
                  </a:ext>
                </a:extLst>
              </p:cNvPr>
              <p:cNvSpPr txBox="1"/>
              <p:nvPr/>
            </p:nvSpPr>
            <p:spPr>
              <a:xfrm>
                <a:off x="2300678" y="4191001"/>
                <a:ext cx="36632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</a:t>
                </a: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0F382D5F-9010-0F31-3AB7-CAED3C4E520D}"/>
                </a:ext>
              </a:extLst>
            </p:cNvPr>
            <p:cNvGrpSpPr/>
            <p:nvPr/>
          </p:nvGrpSpPr>
          <p:grpSpPr>
            <a:xfrm>
              <a:off x="3005528" y="4127532"/>
              <a:ext cx="3625860" cy="520668"/>
              <a:chOff x="3005528" y="4213880"/>
              <a:chExt cx="3625860" cy="520668"/>
            </a:xfrm>
          </p:grpSpPr>
          <p:pic>
            <p:nvPicPr>
              <p:cNvPr id="71" name="Picture 70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32F7B658-0710-177D-9A52-6E9F47B5DA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4213880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251D238D-23B6-F480-C294-7A4DF5B66CB9}"/>
                  </a:ext>
                </a:extLst>
              </p:cNvPr>
              <p:cNvSpPr txBox="1"/>
              <p:nvPr/>
            </p:nvSpPr>
            <p:spPr>
              <a:xfrm>
                <a:off x="3124200" y="4253582"/>
                <a:ext cx="3276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Hình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vuông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.</a:t>
                </a:r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2559887-959E-44A3-1FF3-CEADCB382190}"/>
              </a:ext>
            </a:extLst>
          </p:cNvPr>
          <p:cNvGrpSpPr/>
          <p:nvPr/>
        </p:nvGrpSpPr>
        <p:grpSpPr>
          <a:xfrm>
            <a:off x="2133600" y="4953000"/>
            <a:ext cx="4497788" cy="685800"/>
            <a:chOff x="2133600" y="4953000"/>
            <a:chExt cx="4497788" cy="685800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A1C19C06-A957-A5EA-957F-CC65DBB1008D}"/>
                </a:ext>
              </a:extLst>
            </p:cNvPr>
            <p:cNvGrpSpPr/>
            <p:nvPr/>
          </p:nvGrpSpPr>
          <p:grpSpPr>
            <a:xfrm>
              <a:off x="2133600" y="4953000"/>
              <a:ext cx="685800" cy="685800"/>
              <a:chOff x="2133600" y="4953000"/>
              <a:chExt cx="685800" cy="685800"/>
            </a:xfrm>
          </p:grpSpPr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CF3D56E4-B261-9A4A-8F9B-D32A605134E9}"/>
                  </a:ext>
                </a:extLst>
              </p:cNvPr>
              <p:cNvSpPr/>
              <p:nvPr/>
            </p:nvSpPr>
            <p:spPr>
              <a:xfrm>
                <a:off x="2133600" y="49530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E6E5555E-59CE-473D-76EC-C1641DA05703}"/>
                  </a:ext>
                </a:extLst>
              </p:cNvPr>
              <p:cNvSpPr txBox="1"/>
              <p:nvPr/>
            </p:nvSpPr>
            <p:spPr>
              <a:xfrm>
                <a:off x="2286000" y="5095845"/>
                <a:ext cx="4572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</a:t>
                </a: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32CEDF0B-2D19-CAC4-9425-5CAE98D62055}"/>
                </a:ext>
              </a:extLst>
            </p:cNvPr>
            <p:cNvGrpSpPr/>
            <p:nvPr/>
          </p:nvGrpSpPr>
          <p:grpSpPr>
            <a:xfrm>
              <a:off x="3005528" y="5040465"/>
              <a:ext cx="3625860" cy="520668"/>
              <a:chOff x="3005528" y="5040465"/>
              <a:chExt cx="3625860" cy="520668"/>
            </a:xfrm>
          </p:grpSpPr>
          <p:pic>
            <p:nvPicPr>
              <p:cNvPr id="78" name="Picture 77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655FC868-C3A9-D340-D6B6-542BB2EBB0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040465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24B566BA-2A7B-682E-5E9B-3D9B2674930F}"/>
                  </a:ext>
                </a:extLst>
              </p:cNvPr>
              <p:cNvSpPr txBox="1"/>
              <p:nvPr/>
            </p:nvSpPr>
            <p:spPr>
              <a:xfrm>
                <a:off x="3124200" y="5084539"/>
                <a:ext cx="3276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Hình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chữ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nhật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.</a:t>
                </a:r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5482A70-7CE1-ADC9-2CCA-D5494D00EF03}"/>
              </a:ext>
            </a:extLst>
          </p:cNvPr>
          <p:cNvGrpSpPr/>
          <p:nvPr/>
        </p:nvGrpSpPr>
        <p:grpSpPr>
          <a:xfrm>
            <a:off x="2133600" y="5867400"/>
            <a:ext cx="4497788" cy="685800"/>
            <a:chOff x="2133600" y="5867400"/>
            <a:chExt cx="4497788" cy="685800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5163E41E-76D0-9D0B-B15D-1298F1F86834}"/>
                </a:ext>
              </a:extLst>
            </p:cNvPr>
            <p:cNvGrpSpPr/>
            <p:nvPr/>
          </p:nvGrpSpPr>
          <p:grpSpPr>
            <a:xfrm>
              <a:off x="2133600" y="5867400"/>
              <a:ext cx="685800" cy="685800"/>
              <a:chOff x="2133600" y="5867400"/>
              <a:chExt cx="685800" cy="685800"/>
            </a:xfrm>
          </p:grpSpPr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727236E4-DD82-5828-7372-5F9287A09E95}"/>
                  </a:ext>
                </a:extLst>
              </p:cNvPr>
              <p:cNvSpPr/>
              <p:nvPr/>
            </p:nvSpPr>
            <p:spPr>
              <a:xfrm>
                <a:off x="2133600" y="5867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D2094D92-26B7-93E2-27B1-6BC67F7125F0}"/>
                  </a:ext>
                </a:extLst>
              </p:cNvPr>
              <p:cNvSpPr txBox="1"/>
              <p:nvPr/>
            </p:nvSpPr>
            <p:spPr>
              <a:xfrm>
                <a:off x="2286000" y="6023889"/>
                <a:ext cx="381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D</a:t>
                </a:r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9FCB1CA7-E596-B158-ADF0-5A28B702DB7A}"/>
                </a:ext>
              </a:extLst>
            </p:cNvPr>
            <p:cNvGrpSpPr/>
            <p:nvPr/>
          </p:nvGrpSpPr>
          <p:grpSpPr>
            <a:xfrm>
              <a:off x="3005528" y="5963610"/>
              <a:ext cx="3625860" cy="520668"/>
              <a:chOff x="3005528" y="5963610"/>
              <a:chExt cx="3625860" cy="520668"/>
            </a:xfrm>
          </p:grpSpPr>
          <p:pic>
            <p:nvPicPr>
              <p:cNvPr id="85" name="Picture 84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5059E2B4-28A9-024C-68D4-7653632DF2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963610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163C77B4-C3EC-7FB5-2ABE-680F766CAB75}"/>
                  </a:ext>
                </a:extLst>
              </p:cNvPr>
              <p:cNvSpPr txBox="1"/>
              <p:nvPr/>
            </p:nvSpPr>
            <p:spPr>
              <a:xfrm>
                <a:off x="3120643" y="6010245"/>
                <a:ext cx="3276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Hình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tam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giác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.</a:t>
                </a:r>
              </a:p>
            </p:txBody>
          </p:sp>
        </p:grp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38D7CAD4-A141-3495-14D8-9871990C10C0}"/>
              </a:ext>
            </a:extLst>
          </p:cNvPr>
          <p:cNvGrpSpPr/>
          <p:nvPr/>
        </p:nvGrpSpPr>
        <p:grpSpPr>
          <a:xfrm>
            <a:off x="2133600" y="3200400"/>
            <a:ext cx="4495800" cy="685800"/>
            <a:chOff x="2133600" y="3200400"/>
            <a:chExt cx="4495800" cy="685800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251AC934-5D90-3892-7AD2-B6A53A467160}"/>
                </a:ext>
              </a:extLst>
            </p:cNvPr>
            <p:cNvGrpSpPr/>
            <p:nvPr/>
          </p:nvGrpSpPr>
          <p:grpSpPr>
            <a:xfrm>
              <a:off x="2133600" y="3200400"/>
              <a:ext cx="685800" cy="685800"/>
              <a:chOff x="2133600" y="3200400"/>
              <a:chExt cx="685800" cy="685800"/>
            </a:xfrm>
          </p:grpSpPr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9461BB85-B867-2482-A2FD-73B961FF3F14}"/>
                  </a:ext>
                </a:extLst>
              </p:cNvPr>
              <p:cNvSpPr/>
              <p:nvPr/>
            </p:nvSpPr>
            <p:spPr>
              <a:xfrm>
                <a:off x="2133600" y="3200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4EC7ABA2-0035-7BB6-A898-0C694F1510F6}"/>
                  </a:ext>
                </a:extLst>
              </p:cNvPr>
              <p:cNvSpPr txBox="1"/>
              <p:nvPr/>
            </p:nvSpPr>
            <p:spPr>
              <a:xfrm>
                <a:off x="2286000" y="3324135"/>
                <a:ext cx="4572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A</a:t>
                </a:r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EEE5573B-C72D-EB9F-B6C7-D09937C38109}"/>
                </a:ext>
              </a:extLst>
            </p:cNvPr>
            <p:cNvGrpSpPr/>
            <p:nvPr/>
          </p:nvGrpSpPr>
          <p:grpSpPr>
            <a:xfrm>
              <a:off x="3003540" y="3276600"/>
              <a:ext cx="3625860" cy="520668"/>
              <a:chOff x="3003540" y="3302032"/>
              <a:chExt cx="3625860" cy="520668"/>
            </a:xfrm>
          </p:grpSpPr>
          <p:pic>
            <p:nvPicPr>
              <p:cNvPr id="92" name="Picture 91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83E076A6-11A5-5863-F96C-F20E02D0E3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540" y="3302032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158DCE7D-9EB8-7B65-119A-57F13B3E5076}"/>
                  </a:ext>
                </a:extLst>
              </p:cNvPr>
              <p:cNvSpPr txBox="1"/>
              <p:nvPr/>
            </p:nvSpPr>
            <p:spPr>
              <a:xfrm>
                <a:off x="3221737" y="3356667"/>
                <a:ext cx="3276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Hình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tròn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.</a:t>
                </a:r>
              </a:p>
            </p:txBody>
          </p:sp>
        </p:grpSp>
      </p:grpSp>
      <p:pic>
        <p:nvPicPr>
          <p:cNvPr id="96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B2AEDBD2-5942-C74A-29F6-26B414C621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97" name="Picture 96" descr="Logo, company name&#10;&#10;Description automatically generated">
            <a:extLst>
              <a:ext uri="{FF2B5EF4-FFF2-40B4-BE49-F238E27FC236}">
                <a16:creationId xmlns:a16="http://schemas.microsoft.com/office/drawing/2014/main" id="{F45CDD86-BDB1-E0EB-0738-16BCFA8CA1C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5" dur="1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1724" fill="hold"/>
                                        <p:tgtEl>
                                          <p:spTgt spid="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indefinite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5" dur="indefinite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indefinite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1" dur="indefinite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indefinite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7" dur="indefinite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6"/>
                </p:tgtEl>
              </p:cMediaNode>
            </p:audio>
          </p:childTnLst>
        </p:cTn>
      </p:par>
    </p:tnLst>
    <p:bldLst>
      <p:bldP spid="63" grpId="0"/>
      <p:bldP spid="6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88" descr="375ba1682899b9444c201750c3b90c1b.png">
            <a:extLst>
              <a:ext uri="{FF2B5EF4-FFF2-40B4-BE49-F238E27FC236}">
                <a16:creationId xmlns:a16="http://schemas.microsoft.com/office/drawing/2014/main" id="{6F1FA902-4873-2AB7-4E8B-51C0A017954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95400" y="-304800"/>
            <a:ext cx="9372600" cy="4064000"/>
          </a:xfrm>
          <a:prstGeom prst="rect">
            <a:avLst/>
          </a:prstGeom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86EE8A5D-1EBE-6E07-7D71-E24A1B88B854}"/>
              </a:ext>
            </a:extLst>
          </p:cNvPr>
          <p:cNvSpPr txBox="1"/>
          <p:nvPr/>
        </p:nvSpPr>
        <p:spPr>
          <a:xfrm>
            <a:off x="3321269" y="1279503"/>
            <a:ext cx="55941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defRPr/>
            </a:pPr>
            <a:r>
              <a:rPr lang="vi-VN" sz="2400" b="1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Câu 3: </a:t>
            </a:r>
            <a:r>
              <a:rPr lang="vi-VN" sz="24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Để làm mô hình biển báo giao thông em cần phải làm gì trong các bước làm sau?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91" name="Picture 14" descr="kim phut">
            <a:extLst>
              <a:ext uri="{FF2B5EF4-FFF2-40B4-BE49-F238E27FC236}">
                <a16:creationId xmlns:a16="http://schemas.microsoft.com/office/drawing/2014/main" id="{969B848B-47F2-C730-592F-5E7F67571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" name="Picture 91" descr="dongho1">
            <a:extLst>
              <a:ext uri="{FF2B5EF4-FFF2-40B4-BE49-F238E27FC236}">
                <a16:creationId xmlns:a16="http://schemas.microsoft.com/office/drawing/2014/main" id="{15E06B8D-7F67-17BE-CA08-26EEB391D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49468"/>
            <a:ext cx="1752600" cy="1768573"/>
          </a:xfrm>
          <a:prstGeom prst="rect">
            <a:avLst/>
          </a:prstGeom>
          <a:noFill/>
        </p:spPr>
      </p:pic>
      <p:sp>
        <p:nvSpPr>
          <p:cNvPr id="93" name="Cloud 92">
            <a:extLst>
              <a:ext uri="{FF2B5EF4-FFF2-40B4-BE49-F238E27FC236}">
                <a16:creationId xmlns:a16="http://schemas.microsoft.com/office/drawing/2014/main" id="{374F5DB3-C9B6-A9C4-5B93-B7893E081BD7}"/>
              </a:ext>
            </a:extLst>
          </p:cNvPr>
          <p:cNvSpPr/>
          <p:nvPr/>
        </p:nvSpPr>
        <p:spPr>
          <a:xfrm>
            <a:off x="8915400" y="302599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94" name="Picture 93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F702EEB1-BD86-BAD7-FFE4-510C3EAA3B56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14686" y="5620510"/>
            <a:ext cx="1353315" cy="1237491"/>
          </a:xfrm>
          <a:prstGeom prst="rect">
            <a:avLst/>
          </a:prstGeom>
        </p:spPr>
      </p:pic>
      <p:grpSp>
        <p:nvGrpSpPr>
          <p:cNvPr id="95" name="Group 94">
            <a:extLst>
              <a:ext uri="{FF2B5EF4-FFF2-40B4-BE49-F238E27FC236}">
                <a16:creationId xmlns:a16="http://schemas.microsoft.com/office/drawing/2014/main" id="{91B2FDAC-BBCA-9DAB-6CAE-124A3A12595F}"/>
              </a:ext>
            </a:extLst>
          </p:cNvPr>
          <p:cNvGrpSpPr/>
          <p:nvPr/>
        </p:nvGrpSpPr>
        <p:grpSpPr>
          <a:xfrm>
            <a:off x="2133600" y="4038600"/>
            <a:ext cx="4497788" cy="685800"/>
            <a:chOff x="2133600" y="4038600"/>
            <a:chExt cx="4497788" cy="685800"/>
          </a:xfrm>
        </p:grpSpPr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17E44C5B-F3DA-150D-E30F-A60B1CB73C4E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A918BFA1-8E5C-EC72-49D9-C43CB73FA918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7EB043B2-42DC-DE93-67D9-AF04E3D3CC71}"/>
                  </a:ext>
                </a:extLst>
              </p:cNvPr>
              <p:cNvSpPr txBox="1"/>
              <p:nvPr/>
            </p:nvSpPr>
            <p:spPr>
              <a:xfrm>
                <a:off x="2304488" y="4209332"/>
                <a:ext cx="4572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</a:t>
                </a:r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C71F5E52-528A-5FB5-9438-8A2A323BFEEB}"/>
                </a:ext>
              </a:extLst>
            </p:cNvPr>
            <p:cNvGrpSpPr/>
            <p:nvPr/>
          </p:nvGrpSpPr>
          <p:grpSpPr>
            <a:xfrm>
              <a:off x="3005528" y="4127532"/>
              <a:ext cx="3625860" cy="520668"/>
              <a:chOff x="3005528" y="4213880"/>
              <a:chExt cx="3625860" cy="520668"/>
            </a:xfrm>
          </p:grpSpPr>
          <p:pic>
            <p:nvPicPr>
              <p:cNvPr id="98" name="Picture 97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FE63E378-4A0F-3303-EAB7-E828835177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4213880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E4EEF857-9240-233B-F54E-04A8C7E670C3}"/>
                  </a:ext>
                </a:extLst>
              </p:cNvPr>
              <p:cNvSpPr txBox="1"/>
              <p:nvPr/>
            </p:nvSpPr>
            <p:spPr>
              <a:xfrm>
                <a:off x="3124200" y="4256923"/>
                <a:ext cx="3276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Ép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giấy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bóng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.</a:t>
                </a:r>
              </a:p>
            </p:txBody>
          </p:sp>
        </p:grp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DF40AF0C-7419-4126-944D-3BFC57833B6F}"/>
              </a:ext>
            </a:extLst>
          </p:cNvPr>
          <p:cNvGrpSpPr/>
          <p:nvPr/>
        </p:nvGrpSpPr>
        <p:grpSpPr>
          <a:xfrm>
            <a:off x="2159876" y="4972110"/>
            <a:ext cx="4497788" cy="685800"/>
            <a:chOff x="2133600" y="4953000"/>
            <a:chExt cx="4497788" cy="685800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F2CBEC48-AA54-05BC-90B9-D4935A19405C}"/>
                </a:ext>
              </a:extLst>
            </p:cNvPr>
            <p:cNvGrpSpPr/>
            <p:nvPr/>
          </p:nvGrpSpPr>
          <p:grpSpPr>
            <a:xfrm>
              <a:off x="2133600" y="4953000"/>
              <a:ext cx="685800" cy="685800"/>
              <a:chOff x="2133600" y="4953000"/>
              <a:chExt cx="685800" cy="685800"/>
            </a:xfrm>
          </p:grpSpPr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7F03F281-6A70-F11B-55D9-E100395F7A95}"/>
                  </a:ext>
                </a:extLst>
              </p:cNvPr>
              <p:cNvSpPr/>
              <p:nvPr/>
            </p:nvSpPr>
            <p:spPr>
              <a:xfrm>
                <a:off x="2133600" y="49530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1F45E22B-976C-8C05-93BE-B83EB9FEA8DA}"/>
                  </a:ext>
                </a:extLst>
              </p:cNvPr>
              <p:cNvSpPr txBox="1"/>
              <p:nvPr/>
            </p:nvSpPr>
            <p:spPr>
              <a:xfrm>
                <a:off x="2278212" y="5095845"/>
                <a:ext cx="4572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</a:t>
                </a:r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5A2A9B38-8B05-05C5-BE8E-ECDE11FF7EEF}"/>
                </a:ext>
              </a:extLst>
            </p:cNvPr>
            <p:cNvGrpSpPr/>
            <p:nvPr/>
          </p:nvGrpSpPr>
          <p:grpSpPr>
            <a:xfrm>
              <a:off x="3005528" y="5040465"/>
              <a:ext cx="3625860" cy="520668"/>
              <a:chOff x="3005528" y="5040465"/>
              <a:chExt cx="3625860" cy="520668"/>
            </a:xfrm>
          </p:grpSpPr>
          <p:pic>
            <p:nvPicPr>
              <p:cNvPr id="105" name="Picture 104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7DEFCF56-8BB3-F451-952F-4F7E175173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040465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9759AC32-7037-A3CD-6EF2-A370D67DF721}"/>
                  </a:ext>
                </a:extLst>
              </p:cNvPr>
              <p:cNvSpPr txBox="1"/>
              <p:nvPr/>
            </p:nvSpPr>
            <p:spPr>
              <a:xfrm>
                <a:off x="3117365" y="5095845"/>
                <a:ext cx="351402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Gấp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các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đỉnh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lại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với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nhau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.</a:t>
                </a:r>
              </a:p>
            </p:txBody>
          </p:sp>
        </p:grp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B0DDAFFE-41ED-494C-58F6-F1EC7DB48398}"/>
              </a:ext>
            </a:extLst>
          </p:cNvPr>
          <p:cNvGrpSpPr/>
          <p:nvPr/>
        </p:nvGrpSpPr>
        <p:grpSpPr>
          <a:xfrm>
            <a:off x="2166711" y="5815918"/>
            <a:ext cx="4488217" cy="757109"/>
            <a:chOff x="2133600" y="5796091"/>
            <a:chExt cx="4488217" cy="757109"/>
          </a:xfrm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638E0D3C-FA70-3242-5D2F-3A582062DA58}"/>
                </a:ext>
              </a:extLst>
            </p:cNvPr>
            <p:cNvGrpSpPr/>
            <p:nvPr/>
          </p:nvGrpSpPr>
          <p:grpSpPr>
            <a:xfrm>
              <a:off x="2133600" y="5867400"/>
              <a:ext cx="685800" cy="685800"/>
              <a:chOff x="2133600" y="5867400"/>
              <a:chExt cx="685800" cy="685800"/>
            </a:xfrm>
          </p:grpSpPr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B9887A2C-1D57-5F60-EB47-55258492637F}"/>
                  </a:ext>
                </a:extLst>
              </p:cNvPr>
              <p:cNvSpPr/>
              <p:nvPr/>
            </p:nvSpPr>
            <p:spPr>
              <a:xfrm>
                <a:off x="2133600" y="5867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73B9DA7A-7427-16FC-113C-76ED6AC68975}"/>
                  </a:ext>
                </a:extLst>
              </p:cNvPr>
              <p:cNvSpPr txBox="1"/>
              <p:nvPr/>
            </p:nvSpPr>
            <p:spPr>
              <a:xfrm>
                <a:off x="2310157" y="6019373"/>
                <a:ext cx="37963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D</a:t>
                </a:r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AE6451CE-1EFD-D203-947C-340AAFC88B6F}"/>
                </a:ext>
              </a:extLst>
            </p:cNvPr>
            <p:cNvGrpSpPr/>
            <p:nvPr/>
          </p:nvGrpSpPr>
          <p:grpSpPr>
            <a:xfrm>
              <a:off x="2995957" y="5796091"/>
              <a:ext cx="3625860" cy="729254"/>
              <a:chOff x="2995957" y="5796091"/>
              <a:chExt cx="3625860" cy="729254"/>
            </a:xfrm>
          </p:grpSpPr>
          <p:pic>
            <p:nvPicPr>
              <p:cNvPr id="112" name="Picture 111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1446E123-BFF0-92FB-C345-F22121ABAB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95957" y="5839545"/>
                <a:ext cx="3625860" cy="68580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B8B9E439-4D28-1EC2-5BEE-AE0D29961D6D}"/>
                  </a:ext>
                </a:extLst>
              </p:cNvPr>
              <p:cNvSpPr txBox="1"/>
              <p:nvPr/>
            </p:nvSpPr>
            <p:spPr>
              <a:xfrm>
                <a:off x="3124200" y="5796091"/>
                <a:ext cx="313838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Trang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trí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cho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biển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báo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giao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thông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63A21409-7102-EECF-DEAC-4809FB7D9667}"/>
              </a:ext>
            </a:extLst>
          </p:cNvPr>
          <p:cNvGrpSpPr/>
          <p:nvPr/>
        </p:nvGrpSpPr>
        <p:grpSpPr>
          <a:xfrm>
            <a:off x="2133600" y="3102381"/>
            <a:ext cx="4495800" cy="746022"/>
            <a:chOff x="2133600" y="3168336"/>
            <a:chExt cx="4495800" cy="746022"/>
          </a:xfrm>
        </p:grpSpPr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8984E6C1-2316-E8C7-D624-9C2A6530F6D7}"/>
                </a:ext>
              </a:extLst>
            </p:cNvPr>
            <p:cNvGrpSpPr/>
            <p:nvPr/>
          </p:nvGrpSpPr>
          <p:grpSpPr>
            <a:xfrm>
              <a:off x="2133600" y="3200400"/>
              <a:ext cx="685800" cy="685800"/>
              <a:chOff x="2133600" y="3200400"/>
              <a:chExt cx="685800" cy="685800"/>
            </a:xfrm>
          </p:grpSpPr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A9BE43BC-03B5-3758-E65C-04C028994629}"/>
                  </a:ext>
                </a:extLst>
              </p:cNvPr>
              <p:cNvSpPr/>
              <p:nvPr/>
            </p:nvSpPr>
            <p:spPr>
              <a:xfrm>
                <a:off x="2133600" y="3200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7DF230C0-52DB-1F95-1BC8-E1223C36D3C1}"/>
                  </a:ext>
                </a:extLst>
              </p:cNvPr>
              <p:cNvSpPr txBox="1"/>
              <p:nvPr/>
            </p:nvSpPr>
            <p:spPr>
              <a:xfrm>
                <a:off x="2286000" y="3329735"/>
                <a:ext cx="35052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A</a:t>
                </a:r>
              </a:p>
            </p:txBody>
          </p: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DEEF32D9-1BCD-B128-B63F-E975308597CF}"/>
                </a:ext>
              </a:extLst>
            </p:cNvPr>
            <p:cNvGrpSpPr/>
            <p:nvPr/>
          </p:nvGrpSpPr>
          <p:grpSpPr>
            <a:xfrm>
              <a:off x="3003540" y="3168336"/>
              <a:ext cx="3625860" cy="746022"/>
              <a:chOff x="3003540" y="3193768"/>
              <a:chExt cx="3625860" cy="746022"/>
            </a:xfrm>
          </p:grpSpPr>
          <p:pic>
            <p:nvPicPr>
              <p:cNvPr id="119" name="Picture 118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BEF767D1-AF37-DE9B-DE32-6F7C42E323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540" y="3193768"/>
                <a:ext cx="3625860" cy="746022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47773AC3-7039-A574-E460-9414CAF530AF}"/>
                  </a:ext>
                </a:extLst>
              </p:cNvPr>
              <p:cNvSpPr txBox="1"/>
              <p:nvPr/>
            </p:nvSpPr>
            <p:spPr>
              <a:xfrm>
                <a:off x="3223895" y="3220638"/>
                <a:ext cx="32766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Lắp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ghép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biển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báo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với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cột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và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đế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biển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báo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.</a:t>
                </a:r>
              </a:p>
            </p:txBody>
          </p:sp>
        </p:grpSp>
      </p:grpSp>
      <p:pic>
        <p:nvPicPr>
          <p:cNvPr id="123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29744513-D51D-5AE0-C806-84DC977F7C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124" name="Picture 123" descr="Logo, company name&#10;&#10;Description automatically generated">
            <a:extLst>
              <a:ext uri="{FF2B5EF4-FFF2-40B4-BE49-F238E27FC236}">
                <a16:creationId xmlns:a16="http://schemas.microsoft.com/office/drawing/2014/main" id="{273E18F9-F448-B1FB-A729-93ABB17E075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5" dur="15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1724" fill="hold"/>
                                        <p:tgtEl>
                                          <p:spTgt spid="1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indefinite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5" dur="indefinite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indefinite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1" dur="indefinite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indefinite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7" dur="indefinite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"/>
                </p:tgtEl>
              </p:cMediaNode>
            </p:audio>
          </p:childTnLst>
        </p:cTn>
      </p:par>
    </p:tnLst>
    <p:bldLst>
      <p:bldP spid="90" grpId="0"/>
      <p:bldP spid="9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 descr="375ba1682899b9444c201750c3b90c1b.png">
            <a:extLst>
              <a:ext uri="{FF2B5EF4-FFF2-40B4-BE49-F238E27FC236}">
                <a16:creationId xmlns:a16="http://schemas.microsoft.com/office/drawing/2014/main" id="{10A0105E-95E2-FA70-0D07-A82793CDFDD0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95400" y="-304800"/>
            <a:ext cx="9372600" cy="4064000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9202FBFB-92DE-D548-79B1-AE6E741CDF0C}"/>
              </a:ext>
            </a:extLst>
          </p:cNvPr>
          <p:cNvSpPr txBox="1"/>
          <p:nvPr/>
        </p:nvSpPr>
        <p:spPr>
          <a:xfrm>
            <a:off x="2895600" y="1448309"/>
            <a:ext cx="632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defRPr/>
            </a:pPr>
            <a:r>
              <a:rPr lang="vi-VN" sz="2400" b="1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Câu 4: </a:t>
            </a:r>
            <a:r>
              <a:rPr lang="vi-VN" sz="24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Bước cuối cùng để hoàn thành mô hình biển báo giao thông là gì?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57" name="Picture 14" descr="kim phut">
            <a:extLst>
              <a:ext uri="{FF2B5EF4-FFF2-40B4-BE49-F238E27FC236}">
                <a16:creationId xmlns:a16="http://schemas.microsoft.com/office/drawing/2014/main" id="{BEFE66ED-8358-A3A2-1004-724DA9084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57" descr="dongho1">
            <a:extLst>
              <a:ext uri="{FF2B5EF4-FFF2-40B4-BE49-F238E27FC236}">
                <a16:creationId xmlns:a16="http://schemas.microsoft.com/office/drawing/2014/main" id="{25AD916F-96DB-6B19-917E-5281022E8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53733"/>
            <a:ext cx="1752600" cy="1768573"/>
          </a:xfrm>
          <a:prstGeom prst="rect">
            <a:avLst/>
          </a:prstGeom>
          <a:noFill/>
        </p:spPr>
      </p:pic>
      <p:sp>
        <p:nvSpPr>
          <p:cNvPr id="59" name="Cloud 58">
            <a:extLst>
              <a:ext uri="{FF2B5EF4-FFF2-40B4-BE49-F238E27FC236}">
                <a16:creationId xmlns:a16="http://schemas.microsoft.com/office/drawing/2014/main" id="{AC46F0F1-43EC-89F7-06F0-23E4528CCAFB}"/>
              </a:ext>
            </a:extLst>
          </p:cNvPr>
          <p:cNvSpPr/>
          <p:nvPr/>
        </p:nvSpPr>
        <p:spPr>
          <a:xfrm>
            <a:off x="8915400" y="302599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60" name="Picture 59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FAE40B0C-A656-35C6-C63D-099D1127F3CE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14686" y="5620510"/>
            <a:ext cx="1353315" cy="1237491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8BEC0328-7F87-D295-50FB-E9BE1422E426}"/>
              </a:ext>
            </a:extLst>
          </p:cNvPr>
          <p:cNvGrpSpPr/>
          <p:nvPr/>
        </p:nvGrpSpPr>
        <p:grpSpPr>
          <a:xfrm>
            <a:off x="2133600" y="3233530"/>
            <a:ext cx="4497788" cy="685800"/>
            <a:chOff x="2133600" y="4038600"/>
            <a:chExt cx="4497788" cy="685800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81776552-2004-B1CB-4503-88F6D03DE294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A0140422-C57B-4648-D173-DD8A7FE1839F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45EC2545-FCD9-8D4C-CDF5-387C17C05E9B}"/>
                  </a:ext>
                </a:extLst>
              </p:cNvPr>
              <p:cNvSpPr txBox="1"/>
              <p:nvPr/>
            </p:nvSpPr>
            <p:spPr>
              <a:xfrm>
                <a:off x="2276809" y="4172179"/>
                <a:ext cx="35362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A</a:t>
                </a: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4FA00E4E-DD12-D1C8-9DD2-82AC02C3E253}"/>
                </a:ext>
              </a:extLst>
            </p:cNvPr>
            <p:cNvGrpSpPr/>
            <p:nvPr/>
          </p:nvGrpSpPr>
          <p:grpSpPr>
            <a:xfrm>
              <a:off x="3005528" y="4127532"/>
              <a:ext cx="3625860" cy="520668"/>
              <a:chOff x="3005528" y="4213880"/>
              <a:chExt cx="3625860" cy="520668"/>
            </a:xfrm>
          </p:grpSpPr>
          <p:pic>
            <p:nvPicPr>
              <p:cNvPr id="64" name="Picture 63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BC12FA80-D444-3244-F154-85DC7CDC22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4213880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E1AD6D4E-BAE5-4290-6B32-14B50554546C}"/>
                  </a:ext>
                </a:extLst>
              </p:cNvPr>
              <p:cNvSpPr txBox="1"/>
              <p:nvPr/>
            </p:nvSpPr>
            <p:spPr>
              <a:xfrm>
                <a:off x="3124200" y="4285493"/>
                <a:ext cx="3276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Làm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biển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báo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.</a:t>
                </a:r>
              </a:p>
            </p:txBody>
          </p:sp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1F91410-62DD-158A-1122-B6C6002D9992}"/>
              </a:ext>
            </a:extLst>
          </p:cNvPr>
          <p:cNvGrpSpPr/>
          <p:nvPr/>
        </p:nvGrpSpPr>
        <p:grpSpPr>
          <a:xfrm>
            <a:off x="2133600" y="4953000"/>
            <a:ext cx="4497788" cy="685800"/>
            <a:chOff x="2133600" y="4953000"/>
            <a:chExt cx="4497788" cy="685800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5BFDEA91-48B4-4814-4CCE-B824EF2F7297}"/>
                </a:ext>
              </a:extLst>
            </p:cNvPr>
            <p:cNvGrpSpPr/>
            <p:nvPr/>
          </p:nvGrpSpPr>
          <p:grpSpPr>
            <a:xfrm>
              <a:off x="2133600" y="4953000"/>
              <a:ext cx="685800" cy="685800"/>
              <a:chOff x="2133600" y="4953000"/>
              <a:chExt cx="685800" cy="685800"/>
            </a:xfrm>
          </p:grpSpPr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0D10900C-7EE9-875F-8789-44DE81CA9D4A}"/>
                  </a:ext>
                </a:extLst>
              </p:cNvPr>
              <p:cNvSpPr/>
              <p:nvPr/>
            </p:nvSpPr>
            <p:spPr>
              <a:xfrm>
                <a:off x="2133600" y="49530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A75B26F8-C642-F666-FB99-C6051B0C015E}"/>
                  </a:ext>
                </a:extLst>
              </p:cNvPr>
              <p:cNvSpPr txBox="1"/>
              <p:nvPr/>
            </p:nvSpPr>
            <p:spPr>
              <a:xfrm>
                <a:off x="2298284" y="5095845"/>
                <a:ext cx="30282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</a:t>
                </a: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FB6172BB-AC05-7FA0-C203-11B0EB42EB65}"/>
                </a:ext>
              </a:extLst>
            </p:cNvPr>
            <p:cNvGrpSpPr/>
            <p:nvPr/>
          </p:nvGrpSpPr>
          <p:grpSpPr>
            <a:xfrm>
              <a:off x="3005528" y="5040465"/>
              <a:ext cx="3625860" cy="520668"/>
              <a:chOff x="3005528" y="5040465"/>
              <a:chExt cx="3625860" cy="520668"/>
            </a:xfrm>
          </p:grpSpPr>
          <p:pic>
            <p:nvPicPr>
              <p:cNvPr id="71" name="Picture 70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23232ADE-7A3C-1FB0-060B-704739F965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040465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E8D60499-BE2A-E9A1-F324-0A3B63E5E197}"/>
                  </a:ext>
                </a:extLst>
              </p:cNvPr>
              <p:cNvSpPr txBox="1"/>
              <p:nvPr/>
            </p:nvSpPr>
            <p:spPr>
              <a:xfrm>
                <a:off x="3124200" y="5066711"/>
                <a:ext cx="3276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Làm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cột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biển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báo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.</a:t>
                </a:r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0A27692-5111-462A-26B3-0B8043AD996A}"/>
              </a:ext>
            </a:extLst>
          </p:cNvPr>
          <p:cNvGrpSpPr/>
          <p:nvPr/>
        </p:nvGrpSpPr>
        <p:grpSpPr>
          <a:xfrm>
            <a:off x="2133600" y="5867400"/>
            <a:ext cx="4497788" cy="685800"/>
            <a:chOff x="2133600" y="5867400"/>
            <a:chExt cx="4497788" cy="685800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680DA98F-2858-71F5-9270-39EC36EDEA19}"/>
                </a:ext>
              </a:extLst>
            </p:cNvPr>
            <p:cNvGrpSpPr/>
            <p:nvPr/>
          </p:nvGrpSpPr>
          <p:grpSpPr>
            <a:xfrm>
              <a:off x="2133600" y="5867400"/>
              <a:ext cx="685800" cy="685800"/>
              <a:chOff x="2133600" y="5867400"/>
              <a:chExt cx="685800" cy="685800"/>
            </a:xfrm>
          </p:grpSpPr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CDCC6FB0-8357-B2CF-453D-06BA17919CC7}"/>
                  </a:ext>
                </a:extLst>
              </p:cNvPr>
              <p:cNvSpPr/>
              <p:nvPr/>
            </p:nvSpPr>
            <p:spPr>
              <a:xfrm>
                <a:off x="2133600" y="5867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095ED750-007D-4DD1-3CD8-C9F119CB30A6}"/>
                  </a:ext>
                </a:extLst>
              </p:cNvPr>
              <p:cNvSpPr txBox="1"/>
              <p:nvPr/>
            </p:nvSpPr>
            <p:spPr>
              <a:xfrm>
                <a:off x="2304555" y="6010245"/>
                <a:ext cx="34388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D</a:t>
                </a: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1EF91B8F-0061-FF06-17A7-5060EC095CCD}"/>
                </a:ext>
              </a:extLst>
            </p:cNvPr>
            <p:cNvGrpSpPr/>
            <p:nvPr/>
          </p:nvGrpSpPr>
          <p:grpSpPr>
            <a:xfrm>
              <a:off x="3005528" y="5963610"/>
              <a:ext cx="3625860" cy="520668"/>
              <a:chOff x="3005528" y="5963610"/>
              <a:chExt cx="3625860" cy="520668"/>
            </a:xfrm>
          </p:grpSpPr>
          <p:pic>
            <p:nvPicPr>
              <p:cNvPr id="78" name="Picture 77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402E6644-8C00-0404-CB2F-AA9FC0690B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963610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7CEF9F08-DC83-BA07-7580-648D6978D62C}"/>
                  </a:ext>
                </a:extLst>
              </p:cNvPr>
              <p:cNvSpPr txBox="1"/>
              <p:nvPr/>
            </p:nvSpPr>
            <p:spPr>
              <a:xfrm>
                <a:off x="3124200" y="6023889"/>
                <a:ext cx="3276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Làm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đế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biển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báo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.</a:t>
                </a:r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9E7199C-EB10-B60C-E687-23EE39F221AF}"/>
              </a:ext>
            </a:extLst>
          </p:cNvPr>
          <p:cNvGrpSpPr/>
          <p:nvPr/>
        </p:nvGrpSpPr>
        <p:grpSpPr>
          <a:xfrm>
            <a:off x="2133600" y="4101615"/>
            <a:ext cx="4495800" cy="685800"/>
            <a:chOff x="2133600" y="3200400"/>
            <a:chExt cx="4495800" cy="685800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568F9702-B747-835C-A4BF-31674547E57E}"/>
                </a:ext>
              </a:extLst>
            </p:cNvPr>
            <p:cNvGrpSpPr/>
            <p:nvPr/>
          </p:nvGrpSpPr>
          <p:grpSpPr>
            <a:xfrm>
              <a:off x="2133600" y="3200400"/>
              <a:ext cx="685800" cy="685800"/>
              <a:chOff x="2133600" y="3200400"/>
              <a:chExt cx="685800" cy="685800"/>
            </a:xfrm>
          </p:grpSpPr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3F5C4FA7-B91B-3292-D015-10E174E240D7}"/>
                  </a:ext>
                </a:extLst>
              </p:cNvPr>
              <p:cNvSpPr/>
              <p:nvPr/>
            </p:nvSpPr>
            <p:spPr>
              <a:xfrm>
                <a:off x="2133600" y="3200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21C808FC-CDBF-428C-5357-F5E67A84D41F}"/>
                  </a:ext>
                </a:extLst>
              </p:cNvPr>
              <p:cNvSpPr txBox="1"/>
              <p:nvPr/>
            </p:nvSpPr>
            <p:spPr>
              <a:xfrm>
                <a:off x="2296306" y="3368828"/>
                <a:ext cx="3048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</a:t>
                </a:r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749D26C9-E143-AF8A-7945-290E311ABDBA}"/>
                </a:ext>
              </a:extLst>
            </p:cNvPr>
            <p:cNvGrpSpPr/>
            <p:nvPr/>
          </p:nvGrpSpPr>
          <p:grpSpPr>
            <a:xfrm>
              <a:off x="3003540" y="3276600"/>
              <a:ext cx="3625860" cy="520668"/>
              <a:chOff x="3003540" y="3302032"/>
              <a:chExt cx="3625860" cy="520668"/>
            </a:xfrm>
          </p:grpSpPr>
          <p:pic>
            <p:nvPicPr>
              <p:cNvPr id="85" name="Picture 84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84ACF1F0-23D3-E29C-96BB-A78F19B291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540" y="3302032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BBEBFF35-664F-425C-F8F0-20704DFC1387}"/>
                  </a:ext>
                </a:extLst>
              </p:cNvPr>
              <p:cNvSpPr txBox="1"/>
              <p:nvPr/>
            </p:nvSpPr>
            <p:spPr>
              <a:xfrm>
                <a:off x="3124200" y="3368677"/>
                <a:ext cx="3276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Lắp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ráp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và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hoàn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thiện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pic>
        <p:nvPicPr>
          <p:cNvPr id="89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9B801E1C-CF5C-53CD-A275-5DFC254903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90" name="Picture 89" descr="Logo, company name&#10;&#10;Description automatically generated">
            <a:extLst>
              <a:ext uri="{FF2B5EF4-FFF2-40B4-BE49-F238E27FC236}">
                <a16:creationId xmlns:a16="http://schemas.microsoft.com/office/drawing/2014/main" id="{4662BA7A-73A4-AD26-BF4C-BEE15A72D27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5" dur="1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1724" fill="hold"/>
                                        <p:tgtEl>
                                          <p:spTgt spid="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indefinite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5" dur="indefinite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indefinite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1" dur="indefinite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indefinite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7" dur="indefinite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9"/>
                </p:tgtEl>
              </p:cMediaNode>
            </p:audio>
          </p:childTnLst>
        </p:cTn>
      </p:par>
    </p:tnLst>
    <p:bldLst>
      <p:bldP spid="56" grpId="0"/>
      <p:bldP spid="5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Picture 122" descr="375ba1682899b9444c201750c3b90c1b.png">
            <a:extLst>
              <a:ext uri="{FF2B5EF4-FFF2-40B4-BE49-F238E27FC236}">
                <a16:creationId xmlns:a16="http://schemas.microsoft.com/office/drawing/2014/main" id="{8792B77B-E760-05FF-E0FB-1967C617D0C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95400" y="-304800"/>
            <a:ext cx="9372600" cy="4064000"/>
          </a:xfrm>
          <a:prstGeom prst="rect">
            <a:avLst/>
          </a:prstGeom>
        </p:spPr>
      </p:pic>
      <p:sp>
        <p:nvSpPr>
          <p:cNvPr id="124" name="TextBox 123">
            <a:extLst>
              <a:ext uri="{FF2B5EF4-FFF2-40B4-BE49-F238E27FC236}">
                <a16:creationId xmlns:a16="http://schemas.microsoft.com/office/drawing/2014/main" id="{37D44536-99AE-24DC-B04A-61FC0C767859}"/>
              </a:ext>
            </a:extLst>
          </p:cNvPr>
          <p:cNvSpPr txBox="1"/>
          <p:nvPr/>
        </p:nvSpPr>
        <p:spPr>
          <a:xfrm>
            <a:off x="3433411" y="1188208"/>
            <a:ext cx="53251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defRPr/>
            </a:pPr>
            <a:r>
              <a:rPr lang="vi-VN" sz="2400" b="1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Câu 5: </a:t>
            </a:r>
            <a:r>
              <a:rPr lang="vi-VN" sz="24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Vật liệu nào dưới đây là vật liệu dùng để làm biển báo giao thông?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25" name="Picture 14" descr="kim phut">
            <a:extLst>
              <a:ext uri="{FF2B5EF4-FFF2-40B4-BE49-F238E27FC236}">
                <a16:creationId xmlns:a16="http://schemas.microsoft.com/office/drawing/2014/main" id="{DE5CB5BE-585C-DEE4-9C9D-A4B20DCA8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" name="Picture 125" descr="dongho1">
            <a:extLst>
              <a:ext uri="{FF2B5EF4-FFF2-40B4-BE49-F238E27FC236}">
                <a16:creationId xmlns:a16="http://schemas.microsoft.com/office/drawing/2014/main" id="{CB8A86BC-DE3A-AD3D-A96B-53843AA81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06008"/>
            <a:ext cx="1752600" cy="1768573"/>
          </a:xfrm>
          <a:prstGeom prst="rect">
            <a:avLst/>
          </a:prstGeom>
          <a:noFill/>
        </p:spPr>
      </p:pic>
      <p:sp>
        <p:nvSpPr>
          <p:cNvPr id="127" name="Cloud 126">
            <a:extLst>
              <a:ext uri="{FF2B5EF4-FFF2-40B4-BE49-F238E27FC236}">
                <a16:creationId xmlns:a16="http://schemas.microsoft.com/office/drawing/2014/main" id="{223E0DD5-B205-4E11-8669-2A1160C9F7D3}"/>
              </a:ext>
            </a:extLst>
          </p:cNvPr>
          <p:cNvSpPr/>
          <p:nvPr/>
        </p:nvSpPr>
        <p:spPr>
          <a:xfrm>
            <a:off x="8915400" y="302599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128" name="Picture 127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84896FAC-DD70-572C-C56E-47B977980A07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14686" y="5620510"/>
            <a:ext cx="1353315" cy="1237491"/>
          </a:xfrm>
          <a:prstGeom prst="rect">
            <a:avLst/>
          </a:prstGeom>
        </p:spPr>
      </p:pic>
      <p:grpSp>
        <p:nvGrpSpPr>
          <p:cNvPr id="129" name="Group 128">
            <a:extLst>
              <a:ext uri="{FF2B5EF4-FFF2-40B4-BE49-F238E27FC236}">
                <a16:creationId xmlns:a16="http://schemas.microsoft.com/office/drawing/2014/main" id="{9E1F77D9-B18E-66D1-C62A-FBCD3D2DA23D}"/>
              </a:ext>
            </a:extLst>
          </p:cNvPr>
          <p:cNvGrpSpPr/>
          <p:nvPr/>
        </p:nvGrpSpPr>
        <p:grpSpPr>
          <a:xfrm>
            <a:off x="2133600" y="4038600"/>
            <a:ext cx="4497788" cy="685800"/>
            <a:chOff x="2133600" y="4038600"/>
            <a:chExt cx="4497788" cy="685800"/>
          </a:xfrm>
        </p:grpSpPr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02E4DE16-75C6-C892-08D2-F2979D3AFED1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67018582-167B-FB59-FEA5-C28C223BA82A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0AF637B7-869D-6AB2-C66F-960393E40263}"/>
                  </a:ext>
                </a:extLst>
              </p:cNvPr>
              <p:cNvSpPr txBox="1"/>
              <p:nvPr/>
            </p:nvSpPr>
            <p:spPr>
              <a:xfrm>
                <a:off x="2329562" y="4193948"/>
                <a:ext cx="2089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</a:t>
                </a:r>
              </a:p>
            </p:txBody>
          </p:sp>
        </p:grp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47C863BC-A68A-FAC0-F0A5-FC99CE4E0FBF}"/>
                </a:ext>
              </a:extLst>
            </p:cNvPr>
            <p:cNvGrpSpPr/>
            <p:nvPr/>
          </p:nvGrpSpPr>
          <p:grpSpPr>
            <a:xfrm>
              <a:off x="3005528" y="4127532"/>
              <a:ext cx="3625860" cy="520668"/>
              <a:chOff x="3005528" y="4213880"/>
              <a:chExt cx="3625860" cy="520668"/>
            </a:xfrm>
          </p:grpSpPr>
          <p:pic>
            <p:nvPicPr>
              <p:cNvPr id="132" name="Picture 131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B28146EF-902A-E514-E2BE-4AE89EBB4B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4213880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1A9CBAC1-90F8-22C8-F221-E951FE2B71B6}"/>
                  </a:ext>
                </a:extLst>
              </p:cNvPr>
              <p:cNvSpPr txBox="1"/>
              <p:nvPr/>
            </p:nvSpPr>
            <p:spPr>
              <a:xfrm>
                <a:off x="3124200" y="4216731"/>
                <a:ext cx="3276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Bút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màu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.</a:t>
                </a:r>
              </a:p>
            </p:txBody>
          </p:sp>
        </p:grp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D81CB6D-B55E-0A6D-F8B2-D7DE6983E6B8}"/>
              </a:ext>
            </a:extLst>
          </p:cNvPr>
          <p:cNvGrpSpPr/>
          <p:nvPr/>
        </p:nvGrpSpPr>
        <p:grpSpPr>
          <a:xfrm>
            <a:off x="2133600" y="4953000"/>
            <a:ext cx="4497788" cy="685800"/>
            <a:chOff x="2133600" y="4953000"/>
            <a:chExt cx="4497788" cy="685800"/>
          </a:xfrm>
        </p:grpSpPr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93508ED4-DBF0-36B5-4995-18595C6E329A}"/>
                </a:ext>
              </a:extLst>
            </p:cNvPr>
            <p:cNvGrpSpPr/>
            <p:nvPr/>
          </p:nvGrpSpPr>
          <p:grpSpPr>
            <a:xfrm>
              <a:off x="2133600" y="4953000"/>
              <a:ext cx="685800" cy="685800"/>
              <a:chOff x="2133600" y="4953000"/>
              <a:chExt cx="685800" cy="685800"/>
            </a:xfrm>
          </p:grpSpPr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B32B0B71-7FE9-7247-5D11-8C2B191A93AD}"/>
                  </a:ext>
                </a:extLst>
              </p:cNvPr>
              <p:cNvSpPr/>
              <p:nvPr/>
            </p:nvSpPr>
            <p:spPr>
              <a:xfrm>
                <a:off x="2133600" y="49530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77BE1515-E8BD-7D85-7B53-1C55E8B0381E}"/>
                  </a:ext>
                </a:extLst>
              </p:cNvPr>
              <p:cNvSpPr txBox="1"/>
              <p:nvPr/>
            </p:nvSpPr>
            <p:spPr>
              <a:xfrm>
                <a:off x="2284011" y="5105400"/>
                <a:ext cx="4572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</a:t>
                </a:r>
              </a:p>
            </p:txBody>
          </p:sp>
        </p:grp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DA2FC2E3-7E2F-7005-6AB0-93D6C2CEE53D}"/>
                </a:ext>
              </a:extLst>
            </p:cNvPr>
            <p:cNvGrpSpPr/>
            <p:nvPr/>
          </p:nvGrpSpPr>
          <p:grpSpPr>
            <a:xfrm>
              <a:off x="3005528" y="5029200"/>
              <a:ext cx="3625860" cy="531933"/>
              <a:chOff x="3005528" y="5029200"/>
              <a:chExt cx="3625860" cy="531933"/>
            </a:xfrm>
          </p:grpSpPr>
          <p:pic>
            <p:nvPicPr>
              <p:cNvPr id="139" name="Picture 138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6AACB990-8F63-B50F-FE02-20D51E6512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040465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AAEED65B-4298-32D9-CC53-4FE7434DFF13}"/>
                  </a:ext>
                </a:extLst>
              </p:cNvPr>
              <p:cNvSpPr txBox="1"/>
              <p:nvPr/>
            </p:nvSpPr>
            <p:spPr>
              <a:xfrm>
                <a:off x="3124200" y="5029200"/>
                <a:ext cx="3276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Bút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xóa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.</a:t>
                </a:r>
              </a:p>
            </p:txBody>
          </p: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0C075058-7477-649E-3828-A61C33CF685C}"/>
              </a:ext>
            </a:extLst>
          </p:cNvPr>
          <p:cNvGrpSpPr/>
          <p:nvPr/>
        </p:nvGrpSpPr>
        <p:grpSpPr>
          <a:xfrm>
            <a:off x="2131611" y="3190252"/>
            <a:ext cx="4497788" cy="685800"/>
            <a:chOff x="2133600" y="5867400"/>
            <a:chExt cx="4497788" cy="685800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5506D7BC-BF56-A00F-5A8A-3036CCB70B9E}"/>
                </a:ext>
              </a:extLst>
            </p:cNvPr>
            <p:cNvGrpSpPr/>
            <p:nvPr/>
          </p:nvGrpSpPr>
          <p:grpSpPr>
            <a:xfrm>
              <a:off x="2133600" y="5867400"/>
              <a:ext cx="685800" cy="685800"/>
              <a:chOff x="2133600" y="5867400"/>
              <a:chExt cx="685800" cy="685800"/>
            </a:xfrm>
          </p:grpSpPr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10A9181F-D26E-9791-330B-FE664F09646B}"/>
                  </a:ext>
                </a:extLst>
              </p:cNvPr>
              <p:cNvSpPr/>
              <p:nvPr/>
            </p:nvSpPr>
            <p:spPr>
              <a:xfrm>
                <a:off x="2133600" y="5867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C5775C83-1CEC-4403-7847-A3D3971860EC}"/>
                  </a:ext>
                </a:extLst>
              </p:cNvPr>
              <p:cNvSpPr txBox="1"/>
              <p:nvPr/>
            </p:nvSpPr>
            <p:spPr>
              <a:xfrm>
                <a:off x="2286000" y="6050752"/>
                <a:ext cx="4572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A</a:t>
                </a:r>
              </a:p>
            </p:txBody>
          </p:sp>
        </p:grp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BBA144F1-5998-C1D5-C9F7-6CD48F6DE262}"/>
                </a:ext>
              </a:extLst>
            </p:cNvPr>
            <p:cNvGrpSpPr/>
            <p:nvPr/>
          </p:nvGrpSpPr>
          <p:grpSpPr>
            <a:xfrm>
              <a:off x="3005528" y="5963610"/>
              <a:ext cx="3625860" cy="520668"/>
              <a:chOff x="3005528" y="5963610"/>
              <a:chExt cx="3625860" cy="520668"/>
            </a:xfrm>
          </p:grpSpPr>
          <p:pic>
            <p:nvPicPr>
              <p:cNvPr id="146" name="Picture 145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E9CBBB8F-8EC3-E7AF-1A80-614547CAF6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963610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3E904779-57FC-B4DF-B5A1-566FF3716096}"/>
                  </a:ext>
                </a:extLst>
              </p:cNvPr>
              <p:cNvSpPr txBox="1"/>
              <p:nvPr/>
            </p:nvSpPr>
            <p:spPr>
              <a:xfrm>
                <a:off x="3126189" y="5983046"/>
                <a:ext cx="3276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Túi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giấy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bóng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.</a:t>
                </a:r>
              </a:p>
            </p:txBody>
          </p:sp>
        </p:grp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1EF6397D-40A0-67BB-471F-A4B6C8D5E942}"/>
              </a:ext>
            </a:extLst>
          </p:cNvPr>
          <p:cNvGrpSpPr/>
          <p:nvPr/>
        </p:nvGrpSpPr>
        <p:grpSpPr>
          <a:xfrm>
            <a:off x="2133600" y="5715000"/>
            <a:ext cx="4495800" cy="685800"/>
            <a:chOff x="2133600" y="3200400"/>
            <a:chExt cx="4495800" cy="685800"/>
          </a:xfrm>
        </p:grpSpPr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4591D464-A297-013B-AE11-5AD463EFCC77}"/>
                </a:ext>
              </a:extLst>
            </p:cNvPr>
            <p:cNvGrpSpPr/>
            <p:nvPr/>
          </p:nvGrpSpPr>
          <p:grpSpPr>
            <a:xfrm>
              <a:off x="2133600" y="3200400"/>
              <a:ext cx="685800" cy="685800"/>
              <a:chOff x="2133600" y="3200400"/>
              <a:chExt cx="685800" cy="685800"/>
            </a:xfrm>
          </p:grpSpPr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777C8F3B-C6D2-3B5A-2EDB-48CFBBF4A875}"/>
                  </a:ext>
                </a:extLst>
              </p:cNvPr>
              <p:cNvSpPr/>
              <p:nvPr/>
            </p:nvSpPr>
            <p:spPr>
              <a:xfrm>
                <a:off x="2133600" y="3200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88F4357B-FC8F-E7B9-8290-7E5F0ECE7BE3}"/>
                  </a:ext>
                </a:extLst>
              </p:cNvPr>
              <p:cNvSpPr txBox="1"/>
              <p:nvPr/>
            </p:nvSpPr>
            <p:spPr>
              <a:xfrm>
                <a:off x="2284011" y="3313870"/>
                <a:ext cx="4572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D</a:t>
                </a:r>
              </a:p>
            </p:txBody>
          </p: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C316AE0A-B787-599D-9DAB-8BFF990FDA76}"/>
                </a:ext>
              </a:extLst>
            </p:cNvPr>
            <p:cNvGrpSpPr/>
            <p:nvPr/>
          </p:nvGrpSpPr>
          <p:grpSpPr>
            <a:xfrm>
              <a:off x="3003540" y="3276600"/>
              <a:ext cx="3625860" cy="520668"/>
              <a:chOff x="3003540" y="3302032"/>
              <a:chExt cx="3625860" cy="520668"/>
            </a:xfrm>
          </p:grpSpPr>
          <p:pic>
            <p:nvPicPr>
              <p:cNvPr id="153" name="Picture 152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37BF0F83-F945-3327-EC7F-0C0949736A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540" y="3302032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DA09A4AD-B340-0399-278D-D86B0D4F72C5}"/>
                  </a:ext>
                </a:extLst>
              </p:cNvPr>
              <p:cNvSpPr txBox="1"/>
              <p:nvPr/>
            </p:nvSpPr>
            <p:spPr>
              <a:xfrm>
                <a:off x="3124200" y="3339302"/>
                <a:ext cx="3276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Kéo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cắt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giấy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.</a:t>
                </a:r>
              </a:p>
            </p:txBody>
          </p:sp>
        </p:grpSp>
      </p:grpSp>
      <p:pic>
        <p:nvPicPr>
          <p:cNvPr id="157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D2D78981-8FC7-E0C4-7CC4-A85D907641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158" name="Picture 157" descr="Logo, company name&#10;&#10;Description automatically generated">
            <a:extLst>
              <a:ext uri="{FF2B5EF4-FFF2-40B4-BE49-F238E27FC236}">
                <a16:creationId xmlns:a16="http://schemas.microsoft.com/office/drawing/2014/main" id="{DF78F38F-29A9-7EB8-E87B-052336DA1C8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5" dur="15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1724" fill="hold"/>
                                        <p:tgtEl>
                                          <p:spTgt spid="1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indefinite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5" dur="indefinite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indefinite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1" dur="indefinite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indefinite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7" dur="indefinite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"/>
                  </p:tgtEl>
                </p:cond>
              </p:nextCondLst>
            </p:seq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7"/>
                </p:tgtEl>
              </p:cMediaNode>
            </p:audio>
          </p:childTnLst>
        </p:cTn>
      </p:par>
    </p:tnLst>
    <p:bldLst>
      <p:bldP spid="124" grpId="0"/>
      <p:bldP spid="12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 descr="375ba1682899b9444c201750c3b90c1b.png">
            <a:extLst>
              <a:ext uri="{FF2B5EF4-FFF2-40B4-BE49-F238E27FC236}">
                <a16:creationId xmlns:a16="http://schemas.microsoft.com/office/drawing/2014/main" id="{0FF42159-9544-C17B-588A-CEECD8537787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95400" y="-304800"/>
            <a:ext cx="9372600" cy="4064000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8F520CE6-3453-2117-5A6D-A5D4D3AE2284}"/>
              </a:ext>
            </a:extLst>
          </p:cNvPr>
          <p:cNvSpPr txBox="1"/>
          <p:nvPr/>
        </p:nvSpPr>
        <p:spPr>
          <a:xfrm>
            <a:off x="2971800" y="1295400"/>
            <a:ext cx="632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defRPr/>
            </a:pPr>
            <a:r>
              <a:rPr lang="vi-VN" sz="2400" b="1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Câu 6: </a:t>
            </a:r>
            <a:r>
              <a:rPr lang="vi-VN" sz="24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Biển báo ưu tiên cho người khuyết tật thuộc loại biển báo nào?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57" name="Picture 14" descr="kim phut">
            <a:extLst>
              <a:ext uri="{FF2B5EF4-FFF2-40B4-BE49-F238E27FC236}">
                <a16:creationId xmlns:a16="http://schemas.microsoft.com/office/drawing/2014/main" id="{06702681-CFBE-A44E-B779-2942A287D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57" descr="dongho1">
            <a:extLst>
              <a:ext uri="{FF2B5EF4-FFF2-40B4-BE49-F238E27FC236}">
                <a16:creationId xmlns:a16="http://schemas.microsoft.com/office/drawing/2014/main" id="{5BF4F369-EB69-D833-6A88-EA19750DB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864195"/>
            <a:ext cx="1752600" cy="1768573"/>
          </a:xfrm>
          <a:prstGeom prst="rect">
            <a:avLst/>
          </a:prstGeom>
          <a:noFill/>
        </p:spPr>
      </p:pic>
      <p:sp>
        <p:nvSpPr>
          <p:cNvPr id="59" name="Cloud 58">
            <a:extLst>
              <a:ext uri="{FF2B5EF4-FFF2-40B4-BE49-F238E27FC236}">
                <a16:creationId xmlns:a16="http://schemas.microsoft.com/office/drawing/2014/main" id="{67EFA23E-0498-6B87-5F19-5B3A67D466C1}"/>
              </a:ext>
            </a:extLst>
          </p:cNvPr>
          <p:cNvSpPr/>
          <p:nvPr/>
        </p:nvSpPr>
        <p:spPr>
          <a:xfrm>
            <a:off x="8915400" y="302599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60" name="Picture 59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C584A0D1-D9F3-07D8-82BA-05A67FC717DB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14686" y="5620510"/>
            <a:ext cx="1353315" cy="1237491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4496F133-4A02-4233-AE94-20CD0054584A}"/>
              </a:ext>
            </a:extLst>
          </p:cNvPr>
          <p:cNvGrpSpPr/>
          <p:nvPr/>
        </p:nvGrpSpPr>
        <p:grpSpPr>
          <a:xfrm>
            <a:off x="2133600" y="4038600"/>
            <a:ext cx="4497788" cy="685800"/>
            <a:chOff x="2133600" y="4038600"/>
            <a:chExt cx="4497788" cy="685800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E45D220A-E694-54ED-08F7-4999A6912F5A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E3FB4A91-134B-8D64-C024-FDD8FF17650D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E148392D-506E-53D8-F4CB-58F9B1276F63}"/>
                  </a:ext>
                </a:extLst>
              </p:cNvPr>
              <p:cNvSpPr txBox="1"/>
              <p:nvPr/>
            </p:nvSpPr>
            <p:spPr>
              <a:xfrm>
                <a:off x="2311400" y="4187811"/>
                <a:ext cx="3302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</a:t>
                </a: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C8D1BE47-4B8E-15D0-BBEB-EAA1B3A07408}"/>
                </a:ext>
              </a:extLst>
            </p:cNvPr>
            <p:cNvGrpSpPr/>
            <p:nvPr/>
          </p:nvGrpSpPr>
          <p:grpSpPr>
            <a:xfrm>
              <a:off x="3005528" y="4127532"/>
              <a:ext cx="3625860" cy="520668"/>
              <a:chOff x="3005528" y="4213880"/>
              <a:chExt cx="3625860" cy="520668"/>
            </a:xfrm>
          </p:grpSpPr>
          <p:pic>
            <p:nvPicPr>
              <p:cNvPr id="64" name="Picture 63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F423C15C-91EF-5DF2-BBCD-FC807659E8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4213880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2424AC1A-DA8E-C1AF-2FDD-F5F7F7FB097C}"/>
                  </a:ext>
                </a:extLst>
              </p:cNvPr>
              <p:cNvSpPr txBox="1"/>
              <p:nvPr/>
            </p:nvSpPr>
            <p:spPr>
              <a:xfrm>
                <a:off x="3124200" y="4267793"/>
                <a:ext cx="3276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Biển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báo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nguy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hiểm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.</a:t>
                </a:r>
              </a:p>
            </p:txBody>
          </p:sp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2EE1461-3DF4-EF2B-4692-C2EAD735C672}"/>
              </a:ext>
            </a:extLst>
          </p:cNvPr>
          <p:cNvGrpSpPr/>
          <p:nvPr/>
        </p:nvGrpSpPr>
        <p:grpSpPr>
          <a:xfrm>
            <a:off x="2133600" y="4953000"/>
            <a:ext cx="4497788" cy="685800"/>
            <a:chOff x="2133600" y="4953000"/>
            <a:chExt cx="4497788" cy="685800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B02539EC-EA82-478D-A730-746688317B6B}"/>
                </a:ext>
              </a:extLst>
            </p:cNvPr>
            <p:cNvGrpSpPr/>
            <p:nvPr/>
          </p:nvGrpSpPr>
          <p:grpSpPr>
            <a:xfrm>
              <a:off x="2133600" y="4953000"/>
              <a:ext cx="685800" cy="685800"/>
              <a:chOff x="2133600" y="4953000"/>
              <a:chExt cx="685800" cy="685800"/>
            </a:xfrm>
          </p:grpSpPr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4517E568-5639-83FD-394C-A642C03A5FB3}"/>
                  </a:ext>
                </a:extLst>
              </p:cNvPr>
              <p:cNvSpPr/>
              <p:nvPr/>
            </p:nvSpPr>
            <p:spPr>
              <a:xfrm>
                <a:off x="2133600" y="49530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B36147CB-FA73-4B39-25AD-BF7550724CC0}"/>
                  </a:ext>
                </a:extLst>
              </p:cNvPr>
              <p:cNvSpPr txBox="1"/>
              <p:nvPr/>
            </p:nvSpPr>
            <p:spPr>
              <a:xfrm>
                <a:off x="2281628" y="5095845"/>
                <a:ext cx="381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</a:t>
                </a: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09ADA39C-6577-41F7-3388-0751C81B227B}"/>
                </a:ext>
              </a:extLst>
            </p:cNvPr>
            <p:cNvGrpSpPr/>
            <p:nvPr/>
          </p:nvGrpSpPr>
          <p:grpSpPr>
            <a:xfrm>
              <a:off x="3005528" y="5040465"/>
              <a:ext cx="3625860" cy="520668"/>
              <a:chOff x="3005528" y="5040465"/>
              <a:chExt cx="3625860" cy="520668"/>
            </a:xfrm>
          </p:grpSpPr>
          <p:pic>
            <p:nvPicPr>
              <p:cNvPr id="71" name="Picture 70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BBE8F491-778B-F94A-D725-0CF7BEDFDB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040465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0794C973-F12F-6517-70B8-F696ED7F1013}"/>
                  </a:ext>
                </a:extLst>
              </p:cNvPr>
              <p:cNvSpPr txBox="1"/>
              <p:nvPr/>
            </p:nvSpPr>
            <p:spPr>
              <a:xfrm>
                <a:off x="3124200" y="5095845"/>
                <a:ext cx="3276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Biển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báo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hiệu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lệnh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.</a:t>
                </a:r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65E978C-18E2-9F33-1557-2D7CBA69229B}"/>
              </a:ext>
            </a:extLst>
          </p:cNvPr>
          <p:cNvGrpSpPr/>
          <p:nvPr/>
        </p:nvGrpSpPr>
        <p:grpSpPr>
          <a:xfrm>
            <a:off x="2133600" y="3156668"/>
            <a:ext cx="4497788" cy="685800"/>
            <a:chOff x="2133600" y="5867400"/>
            <a:chExt cx="4497788" cy="685800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533E9492-E9D0-7AD0-5E49-F608F49D08A2}"/>
                </a:ext>
              </a:extLst>
            </p:cNvPr>
            <p:cNvGrpSpPr/>
            <p:nvPr/>
          </p:nvGrpSpPr>
          <p:grpSpPr>
            <a:xfrm>
              <a:off x="2133600" y="5867400"/>
              <a:ext cx="685800" cy="685800"/>
              <a:chOff x="2133600" y="5867400"/>
              <a:chExt cx="685800" cy="685800"/>
            </a:xfrm>
          </p:grpSpPr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BF006B35-F981-FD24-5CED-4473F31A0F47}"/>
                  </a:ext>
                </a:extLst>
              </p:cNvPr>
              <p:cNvSpPr/>
              <p:nvPr/>
            </p:nvSpPr>
            <p:spPr>
              <a:xfrm>
                <a:off x="2133600" y="5867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4FA7010F-5399-6642-BC6D-389784D947AB}"/>
                  </a:ext>
                </a:extLst>
              </p:cNvPr>
              <p:cNvSpPr txBox="1"/>
              <p:nvPr/>
            </p:nvSpPr>
            <p:spPr>
              <a:xfrm>
                <a:off x="2286000" y="6010245"/>
                <a:ext cx="3302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A</a:t>
                </a: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07AD5C1D-DA17-3BCD-A476-F6C841B3EC4F}"/>
                </a:ext>
              </a:extLst>
            </p:cNvPr>
            <p:cNvGrpSpPr/>
            <p:nvPr/>
          </p:nvGrpSpPr>
          <p:grpSpPr>
            <a:xfrm>
              <a:off x="3005528" y="5963610"/>
              <a:ext cx="3625860" cy="520668"/>
              <a:chOff x="3005528" y="5963610"/>
              <a:chExt cx="3625860" cy="520668"/>
            </a:xfrm>
          </p:grpSpPr>
          <p:pic>
            <p:nvPicPr>
              <p:cNvPr id="78" name="Picture 77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4AE7D980-5531-8A4F-9623-E003F0A59E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963610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8F30F97D-D540-C675-4461-3C412F51E229}"/>
                  </a:ext>
                </a:extLst>
              </p:cNvPr>
              <p:cNvSpPr txBox="1"/>
              <p:nvPr/>
            </p:nvSpPr>
            <p:spPr>
              <a:xfrm>
                <a:off x="3124200" y="6010245"/>
                <a:ext cx="3276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Biển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báo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cấm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.</a:t>
                </a:r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2B9B365-0059-F484-C9AA-3FC1F2BCAD4F}"/>
              </a:ext>
            </a:extLst>
          </p:cNvPr>
          <p:cNvGrpSpPr/>
          <p:nvPr/>
        </p:nvGrpSpPr>
        <p:grpSpPr>
          <a:xfrm>
            <a:off x="2161775" y="5867400"/>
            <a:ext cx="4495800" cy="685800"/>
            <a:chOff x="2133600" y="3200400"/>
            <a:chExt cx="4495800" cy="685800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8333C88A-8F3F-1D56-7771-62F710005F2A}"/>
                </a:ext>
              </a:extLst>
            </p:cNvPr>
            <p:cNvGrpSpPr/>
            <p:nvPr/>
          </p:nvGrpSpPr>
          <p:grpSpPr>
            <a:xfrm>
              <a:off x="2133600" y="3200400"/>
              <a:ext cx="685800" cy="685800"/>
              <a:chOff x="2133600" y="3200400"/>
              <a:chExt cx="685800" cy="685800"/>
            </a:xfrm>
          </p:grpSpPr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BD7D2E58-6D7C-0A64-F3A0-FBB6C9400150}"/>
                  </a:ext>
                </a:extLst>
              </p:cNvPr>
              <p:cNvSpPr/>
              <p:nvPr/>
            </p:nvSpPr>
            <p:spPr>
              <a:xfrm>
                <a:off x="2133600" y="3200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718015E3-E568-FD60-64A2-C764A3C15979}"/>
                  </a:ext>
                </a:extLst>
              </p:cNvPr>
              <p:cNvSpPr txBox="1"/>
              <p:nvPr/>
            </p:nvSpPr>
            <p:spPr>
              <a:xfrm>
                <a:off x="2286000" y="3343245"/>
                <a:ext cx="3302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A</a:t>
                </a:r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1E616FDE-162B-AA7E-B1ED-579125E40D32}"/>
                </a:ext>
              </a:extLst>
            </p:cNvPr>
            <p:cNvGrpSpPr/>
            <p:nvPr/>
          </p:nvGrpSpPr>
          <p:grpSpPr>
            <a:xfrm>
              <a:off x="3003540" y="3276600"/>
              <a:ext cx="3625860" cy="520668"/>
              <a:chOff x="3003540" y="3302032"/>
              <a:chExt cx="3625860" cy="520668"/>
            </a:xfrm>
          </p:grpSpPr>
          <p:pic>
            <p:nvPicPr>
              <p:cNvPr id="85" name="Picture 84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D1B3CBE4-F1B9-71C4-6314-EE9745454E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540" y="3302032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DBD7D333-DE08-6A62-F486-787D17565E3F}"/>
                  </a:ext>
                </a:extLst>
              </p:cNvPr>
              <p:cNvSpPr txBox="1"/>
              <p:nvPr/>
            </p:nvSpPr>
            <p:spPr>
              <a:xfrm>
                <a:off x="3096025" y="3313010"/>
                <a:ext cx="3276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Biển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báo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chỉ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dẫn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.</a:t>
                </a:r>
              </a:p>
            </p:txBody>
          </p:sp>
        </p:grpSp>
      </p:grpSp>
      <p:pic>
        <p:nvPicPr>
          <p:cNvPr id="89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2159789C-1049-06D8-54EA-0C6DA51F2C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90" name="Picture 89" descr="Logo, company name&#10;&#10;Description automatically generated">
            <a:extLst>
              <a:ext uri="{FF2B5EF4-FFF2-40B4-BE49-F238E27FC236}">
                <a16:creationId xmlns:a16="http://schemas.microsoft.com/office/drawing/2014/main" id="{E8991D6A-82AD-B749-24A8-AFE20398422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5" dur="1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1724" fill="hold"/>
                                        <p:tgtEl>
                                          <p:spTgt spid="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indefinite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5" dur="indefinite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indefinite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1" dur="indefinite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indefinite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7" dur="indefinite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9"/>
                </p:tgtEl>
              </p:cMediaNode>
            </p:audio>
          </p:childTnLst>
        </p:cTn>
      </p:par>
    </p:tnLst>
    <p:bldLst>
      <p:bldP spid="56" grpId="0"/>
      <p:bldP spid="5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1BB6317-1121-FE76-D4DF-15B865437B17}"/>
              </a:ext>
            </a:extLst>
          </p:cNvPr>
          <p:cNvSpPr/>
          <p:nvPr/>
        </p:nvSpPr>
        <p:spPr>
          <a:xfrm>
            <a:off x="3617277" y="1184683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Hướng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dẫn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về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nhà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17000E90-7447-63EE-F74B-046CFCF455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59161" y="1188400"/>
            <a:ext cx="1217916" cy="1217916"/>
          </a:xfrm>
          <a:prstGeom prst="rect">
            <a:avLst/>
          </a:prstGeom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4A8FC394-57CE-CEFA-EED4-34B9C33139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80255" y="4761824"/>
            <a:ext cx="2593644" cy="181555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BBD495A-9508-6E2A-200B-979DDA7DE128}"/>
              </a:ext>
            </a:extLst>
          </p:cNvPr>
          <p:cNvSpPr txBox="1"/>
          <p:nvPr/>
        </p:nvSpPr>
        <p:spPr>
          <a:xfrm>
            <a:off x="2802225" y="2259096"/>
            <a:ext cx="6911930" cy="142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Ôn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tập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lại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kiến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thức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đã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được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trong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ngày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hôm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nay</a:t>
            </a:r>
          </a:p>
          <a:p>
            <a:pPr marL="685800" indent="-6858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Hoàn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thiện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biển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báo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giao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marL="685800" indent="-6858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Đọc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trước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chuẩn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bị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bài</a:t>
            </a:r>
            <a:r>
              <a:rPr lang="en-US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9. </a:t>
            </a:r>
            <a:r>
              <a:rPr lang="en-US" sz="20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</a:t>
            </a:r>
            <a:r>
              <a:rPr lang="en-US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đồ</a:t>
            </a:r>
            <a:r>
              <a:rPr lang="en-US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chơi</a:t>
            </a:r>
            <a:endParaRPr lang="en-US" sz="2000" b="1" i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Bài 7-Làm đồ dùng học tập_1</Template>
  <TotalTime>119</TotalTime>
  <Words>1788</Words>
  <Application>Microsoft Office PowerPoint</Application>
  <PresentationFormat>Widescreen</PresentationFormat>
  <Paragraphs>222</Paragraphs>
  <Slides>41</Slides>
  <Notes>39</Notes>
  <HiddenSlides>0</HiddenSlides>
  <MMClips>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Arial</vt:lpstr>
      <vt:lpstr>Calibri</vt:lpstr>
      <vt:lpstr>UTM Avo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Administrator</cp:lastModifiedBy>
  <cp:revision>9</cp:revision>
  <dcterms:created xsi:type="dcterms:W3CDTF">2023-05-30T09:37:14Z</dcterms:created>
  <dcterms:modified xsi:type="dcterms:W3CDTF">2023-08-18T04:30:14Z</dcterms:modified>
</cp:coreProperties>
</file>