
<file path=[Content_Types].xml><?xml version="1.0" encoding="utf-8"?>
<Types xmlns="http://schemas.openxmlformats.org/package/2006/content-types">
  <Default Extension="gif" ContentType="image/gif"/>
  <Default Extension="jpeg" ContentType="image/jpeg"/>
  <Default Extension="jpg" ContentType="image/jpeg"/>
  <Default Extension="mp3" ContentType="audio/mpeg"/>
  <Default Extension="png" ContentType="image/png"/>
  <Default Extension="rels" ContentType="application/vnd.openxmlformats-package.relationships+xml"/>
  <Default Extension="svg" ContentType="image/svg+xml"/>
  <Default Extension="wav" ContentType="audio/x-wav"/>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 id="2147483672" r:id="rId2"/>
    <p:sldMasterId id="2147483684" r:id="rId3"/>
  </p:sldMasterIdLst>
  <p:notesMasterIdLst>
    <p:notesMasterId r:id="rId29"/>
  </p:notesMasterIdLst>
  <p:sldIdLst>
    <p:sldId id="256" r:id="rId4"/>
    <p:sldId id="257" r:id="rId5"/>
    <p:sldId id="258" r:id="rId6"/>
    <p:sldId id="259" r:id="rId7"/>
    <p:sldId id="260" r:id="rId8"/>
    <p:sldId id="272" r:id="rId9"/>
    <p:sldId id="273" r:id="rId10"/>
    <p:sldId id="274" r:id="rId11"/>
    <p:sldId id="275" r:id="rId12"/>
    <p:sldId id="321" r:id="rId13"/>
    <p:sldId id="320" r:id="rId14"/>
    <p:sldId id="322" r:id="rId15"/>
    <p:sldId id="323" r:id="rId16"/>
    <p:sldId id="261" r:id="rId17"/>
    <p:sldId id="262" r:id="rId18"/>
    <p:sldId id="266" r:id="rId19"/>
    <p:sldId id="268" r:id="rId20"/>
    <p:sldId id="324" r:id="rId21"/>
    <p:sldId id="325" r:id="rId22"/>
    <p:sldId id="326" r:id="rId23"/>
    <p:sldId id="269" r:id="rId24"/>
    <p:sldId id="270" r:id="rId25"/>
    <p:sldId id="271" r:id="rId26"/>
    <p:sldId id="267" r:id="rId27"/>
    <p:sldId id="327" r:id="rId28"/>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78" d="100"/>
          <a:sy n="78" d="100"/>
        </p:scale>
        <p:origin x="972"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theme" Target="theme/theme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viewProps" Target="view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extLst>
      <p:ext uri="{BB962C8B-B14F-4D97-AF65-F5344CB8AC3E}">
        <p14:creationId xmlns:p14="http://schemas.microsoft.com/office/powerpoint/2010/main" val="1357729598"/>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959152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8" name="Google Shape;88;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9241732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2" name="Google Shape;92;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9267907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Google Shape;9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6" name="Google Shape;9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0069324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4634229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56190271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2440518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932294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55528895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97108440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7766276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7275099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22793593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4" name="Google Shape;104;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6462947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8" name="Google Shape;108;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24828374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a:t>GV click</a:t>
            </a:r>
            <a:r>
              <a:rPr lang="en-US" baseline="0"/>
              <a:t> vào khung đá</a:t>
            </a:r>
            <a:r>
              <a:rPr lang="en-US" sz="1100" b="0" i="0" u="none" strike="noStrike" kern="1200" cap="none">
                <a:solidFill>
                  <a:prstClr val="white"/>
                </a:solidFill>
                <a:latin typeface="UTM Avo" panose="02040603050506020204" pitchFamily="18" charset="0"/>
                <a:ea typeface="Arial"/>
                <a:cs typeface="Arial"/>
                <a:sym typeface="Arial"/>
              </a:rPr>
              <a:t>p án</a:t>
            </a:r>
            <a:r>
              <a:rPr lang="en-US" sz="1100" b="0" i="0" u="none" strike="noStrike" kern="1200" cap="none" baseline="0">
                <a:solidFill>
                  <a:prstClr val="white"/>
                </a:solidFill>
                <a:latin typeface="UTM Avo" panose="02040603050506020204" pitchFamily="18" charset="0"/>
                <a:ea typeface="Arial"/>
                <a:cs typeface="Arial"/>
                <a:sym typeface="Arial"/>
              </a:rPr>
              <a:t> để chọn </a:t>
            </a:r>
            <a:r>
              <a:rPr lang="en-US" baseline="0"/>
              <a:t>đá</a:t>
            </a:r>
            <a:r>
              <a:rPr lang="en-US" sz="1100" b="0" i="0" u="none" strike="noStrike" kern="1200" cap="none">
                <a:solidFill>
                  <a:prstClr val="white"/>
                </a:solidFill>
                <a:latin typeface="UTM Avo" panose="02040603050506020204" pitchFamily="18" charset="0"/>
                <a:ea typeface="Arial"/>
                <a:cs typeface="Arial"/>
                <a:sym typeface="Arial"/>
              </a:rPr>
              <a:t>p án</a:t>
            </a:r>
            <a:r>
              <a:rPr lang="en-US" sz="1100" b="0" i="0" u="none" strike="noStrike" kern="1200" cap="none" baseline="0">
                <a:solidFill>
                  <a:prstClr val="white"/>
                </a:solidFill>
                <a:latin typeface="UTM Avo" panose="02040603050506020204" pitchFamily="18" charset="0"/>
                <a:ea typeface="Arial"/>
                <a:cs typeface="Arial"/>
                <a:sym typeface="Arial"/>
              </a:rPr>
              <a:t> đúng &gt;&gt; click vào mũi tên để chuyển slide</a:t>
            </a:r>
            <a:endParaRPr lang="en-US"/>
          </a:p>
        </p:txBody>
      </p:sp>
    </p:spTree>
    <p:extLst>
      <p:ext uri="{BB962C8B-B14F-4D97-AF65-F5344CB8AC3E}">
        <p14:creationId xmlns:p14="http://schemas.microsoft.com/office/powerpoint/2010/main" val="127881915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457200" marR="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r>
              <a:rPr lang="en-US"/>
              <a:t>GV click</a:t>
            </a:r>
            <a:r>
              <a:rPr lang="en-US" baseline="0"/>
              <a:t> vào khung đá</a:t>
            </a:r>
            <a:r>
              <a:rPr lang="en-US" sz="1100" b="0" i="0" u="none" strike="noStrike" kern="1200" cap="none">
                <a:solidFill>
                  <a:prstClr val="white"/>
                </a:solidFill>
                <a:latin typeface="UTM Avo" panose="02040603050506020204" pitchFamily="18" charset="0"/>
                <a:ea typeface="Arial"/>
                <a:cs typeface="Arial"/>
                <a:sym typeface="Arial"/>
              </a:rPr>
              <a:t>p án</a:t>
            </a:r>
            <a:r>
              <a:rPr lang="en-US" sz="1100" b="0" i="0" u="none" strike="noStrike" kern="1200" cap="none" baseline="0">
                <a:solidFill>
                  <a:prstClr val="white"/>
                </a:solidFill>
                <a:latin typeface="UTM Avo" panose="02040603050506020204" pitchFamily="18" charset="0"/>
                <a:ea typeface="Arial"/>
                <a:cs typeface="Arial"/>
                <a:sym typeface="Arial"/>
              </a:rPr>
              <a:t> để chọn </a:t>
            </a:r>
            <a:r>
              <a:rPr lang="en-US" baseline="0"/>
              <a:t>đá</a:t>
            </a:r>
            <a:r>
              <a:rPr lang="en-US" sz="1100" b="0" i="0" u="none" strike="noStrike" kern="1200" cap="none">
                <a:solidFill>
                  <a:prstClr val="white"/>
                </a:solidFill>
                <a:latin typeface="UTM Avo" panose="02040603050506020204" pitchFamily="18" charset="0"/>
                <a:ea typeface="Arial"/>
                <a:cs typeface="Arial"/>
                <a:sym typeface="Arial"/>
              </a:rPr>
              <a:t>p án</a:t>
            </a:r>
            <a:r>
              <a:rPr lang="en-US" sz="1100" b="0" i="0" u="none" strike="noStrike" kern="1200" cap="none" baseline="0">
                <a:solidFill>
                  <a:prstClr val="white"/>
                </a:solidFill>
                <a:latin typeface="UTM Avo" panose="02040603050506020204" pitchFamily="18" charset="0"/>
                <a:ea typeface="Arial"/>
                <a:cs typeface="Arial"/>
                <a:sym typeface="Arial"/>
              </a:rPr>
              <a:t> đúng &gt;&gt; click vào mũi tên để chuyển slide</a:t>
            </a:r>
            <a:endParaRPr lang="en-US"/>
          </a:p>
          <a:p>
            <a:endParaRPr lang="en-US"/>
          </a:p>
        </p:txBody>
      </p:sp>
    </p:spTree>
    <p:extLst>
      <p:ext uri="{BB962C8B-B14F-4D97-AF65-F5344CB8AC3E}">
        <p14:creationId xmlns:p14="http://schemas.microsoft.com/office/powerpoint/2010/main" val="220411470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457200" marR="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r>
              <a:rPr lang="en-US"/>
              <a:t>GV click</a:t>
            </a:r>
            <a:r>
              <a:rPr lang="en-US" baseline="0"/>
              <a:t> vào khung đá</a:t>
            </a:r>
            <a:r>
              <a:rPr lang="en-US" sz="1100" b="0" i="0" u="none" strike="noStrike" kern="1200" cap="none">
                <a:solidFill>
                  <a:prstClr val="white"/>
                </a:solidFill>
                <a:latin typeface="UTM Avo" panose="02040603050506020204" pitchFamily="18" charset="0"/>
                <a:ea typeface="Arial"/>
                <a:cs typeface="Arial"/>
                <a:sym typeface="Arial"/>
              </a:rPr>
              <a:t>p án</a:t>
            </a:r>
            <a:r>
              <a:rPr lang="en-US" sz="1100" b="0" i="0" u="none" strike="noStrike" kern="1200" cap="none" baseline="0">
                <a:solidFill>
                  <a:prstClr val="white"/>
                </a:solidFill>
                <a:latin typeface="UTM Avo" panose="02040603050506020204" pitchFamily="18" charset="0"/>
                <a:ea typeface="Arial"/>
                <a:cs typeface="Arial"/>
                <a:sym typeface="Arial"/>
              </a:rPr>
              <a:t> để chọn </a:t>
            </a:r>
            <a:r>
              <a:rPr lang="en-US" baseline="0"/>
              <a:t>đá</a:t>
            </a:r>
            <a:r>
              <a:rPr lang="en-US" sz="1100" b="0" i="0" u="none" strike="noStrike" kern="1200" cap="none">
                <a:solidFill>
                  <a:prstClr val="white"/>
                </a:solidFill>
                <a:latin typeface="UTM Avo" panose="02040603050506020204" pitchFamily="18" charset="0"/>
                <a:ea typeface="Arial"/>
                <a:cs typeface="Arial"/>
                <a:sym typeface="Arial"/>
              </a:rPr>
              <a:t>p án</a:t>
            </a:r>
            <a:r>
              <a:rPr lang="en-US" sz="1100" b="0" i="0" u="none" strike="noStrike" kern="1200" cap="none" baseline="0">
                <a:solidFill>
                  <a:prstClr val="white"/>
                </a:solidFill>
                <a:latin typeface="UTM Avo" panose="02040603050506020204" pitchFamily="18" charset="0"/>
                <a:ea typeface="Arial"/>
                <a:cs typeface="Arial"/>
                <a:sym typeface="Arial"/>
              </a:rPr>
              <a:t> đúng &gt;&gt; click vào mũi tên để chuyển slide</a:t>
            </a:r>
            <a:endParaRPr lang="en-US"/>
          </a:p>
          <a:p>
            <a:endParaRPr lang="en-US"/>
          </a:p>
        </p:txBody>
      </p:sp>
    </p:spTree>
    <p:extLst>
      <p:ext uri="{BB962C8B-B14F-4D97-AF65-F5344CB8AC3E}">
        <p14:creationId xmlns:p14="http://schemas.microsoft.com/office/powerpoint/2010/main" val="298891196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457200" marR="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r>
              <a:rPr lang="en-US"/>
              <a:t>GV click</a:t>
            </a:r>
            <a:r>
              <a:rPr lang="en-US" baseline="0"/>
              <a:t> vào khung đá</a:t>
            </a:r>
            <a:r>
              <a:rPr lang="en-US" sz="1100" b="0" i="0" u="none" strike="noStrike" kern="1200" cap="none">
                <a:solidFill>
                  <a:prstClr val="white"/>
                </a:solidFill>
                <a:latin typeface="UTM Avo" panose="02040603050506020204" pitchFamily="18" charset="0"/>
                <a:ea typeface="Arial"/>
                <a:cs typeface="Arial"/>
                <a:sym typeface="Arial"/>
              </a:rPr>
              <a:t>p án</a:t>
            </a:r>
            <a:r>
              <a:rPr lang="en-US" sz="1100" b="0" i="0" u="none" strike="noStrike" kern="1200" cap="none" baseline="0">
                <a:solidFill>
                  <a:prstClr val="white"/>
                </a:solidFill>
                <a:latin typeface="UTM Avo" panose="02040603050506020204" pitchFamily="18" charset="0"/>
                <a:ea typeface="Arial"/>
                <a:cs typeface="Arial"/>
                <a:sym typeface="Arial"/>
              </a:rPr>
              <a:t> để chọn </a:t>
            </a:r>
            <a:r>
              <a:rPr lang="en-US" baseline="0"/>
              <a:t>đá</a:t>
            </a:r>
            <a:r>
              <a:rPr lang="en-US" sz="1100" b="0" i="0" u="none" strike="noStrike" kern="1200" cap="none">
                <a:solidFill>
                  <a:prstClr val="white"/>
                </a:solidFill>
                <a:latin typeface="UTM Avo" panose="02040603050506020204" pitchFamily="18" charset="0"/>
                <a:ea typeface="Arial"/>
                <a:cs typeface="Arial"/>
                <a:sym typeface="Arial"/>
              </a:rPr>
              <a:t>p án</a:t>
            </a:r>
            <a:r>
              <a:rPr lang="en-US" sz="1100" b="0" i="0" u="none" strike="noStrike" kern="1200" cap="none" baseline="0">
                <a:solidFill>
                  <a:prstClr val="white"/>
                </a:solidFill>
                <a:latin typeface="UTM Avo" panose="02040603050506020204" pitchFamily="18" charset="0"/>
                <a:ea typeface="Arial"/>
                <a:cs typeface="Arial"/>
                <a:sym typeface="Arial"/>
              </a:rPr>
              <a:t> đúng &gt;&gt; click vào mũi tên để chuyển slide</a:t>
            </a:r>
            <a:endParaRPr lang="en-US"/>
          </a:p>
          <a:p>
            <a:endParaRPr lang="en-US"/>
          </a:p>
        </p:txBody>
      </p:sp>
    </p:spTree>
    <p:extLst>
      <p:ext uri="{BB962C8B-B14F-4D97-AF65-F5344CB8AC3E}">
        <p14:creationId xmlns:p14="http://schemas.microsoft.com/office/powerpoint/2010/main" val="337502104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8" name="Google Shape;128;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99268911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
        <p:cNvGrpSpPr/>
        <p:nvPr/>
      </p:nvGrpSpPr>
      <p:grpSpPr>
        <a:xfrm>
          <a:off x="0" y="0"/>
          <a:ext cx="0" cy="0"/>
          <a:chOff x="0" y="0"/>
          <a:chExt cx="0" cy="0"/>
        </a:xfrm>
      </p:grpSpPr>
      <p:sp>
        <p:nvSpPr>
          <p:cNvPr id="12" name="Google Shape;12;p2"/>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13" name="Google Shape;13;p2"/>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r>
              <a:rPr lang="en-US"/>
              <a:t>Click to edit Master subtitle style</a:t>
            </a:r>
            <a:endParaRPr/>
          </a:p>
        </p:txBody>
      </p:sp>
      <p:sp>
        <p:nvSpPr>
          <p:cNvPr id="14" name="Google Shape;14;p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7"/>
        <p:cNvGrpSpPr/>
        <p:nvPr/>
      </p:nvGrpSpPr>
      <p:grpSpPr>
        <a:xfrm>
          <a:off x="0" y="0"/>
          <a:ext cx="0" cy="0"/>
          <a:chOff x="0" y="0"/>
          <a:chExt cx="0" cy="0"/>
        </a:xfrm>
      </p:grpSpPr>
      <p:sp>
        <p:nvSpPr>
          <p:cNvPr id="18" name="Google Shape;18;p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23" name="Google Shape;23;p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24" name="Google Shape;24;p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5"/>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29" name="Google Shape;29;p5"/>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pPr lvl="0"/>
            <a:r>
              <a:rPr lang="en-US"/>
              <a:t>Click to edit Master text styles</a:t>
            </a:r>
          </a:p>
        </p:txBody>
      </p:sp>
      <p:sp>
        <p:nvSpPr>
          <p:cNvPr id="30" name="Google Shape;30;p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35" name="Google Shape;35;p6"/>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36" name="Google Shape;36;p6"/>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37" name="Google Shape;37;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42" name="Google Shape;42;p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pPr lvl="0"/>
            <a:r>
              <a:rPr lang="en-US"/>
              <a:t>Click to edit Master text styles</a:t>
            </a:r>
          </a:p>
        </p:txBody>
      </p:sp>
      <p:sp>
        <p:nvSpPr>
          <p:cNvPr id="43" name="Google Shape;43;p7"/>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44" name="Google Shape;44;p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pPr lvl="0"/>
            <a:r>
              <a:rPr lang="en-US"/>
              <a:t>Click to edit Master text styles</a:t>
            </a:r>
          </a:p>
        </p:txBody>
      </p:sp>
      <p:sp>
        <p:nvSpPr>
          <p:cNvPr id="45" name="Google Shape;45;p7"/>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46" name="Google Shape;46;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51" name="Google Shape;51;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56" name="Google Shape;56;p9"/>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pPr lvl="0"/>
            <a:r>
              <a:rPr lang="en-US"/>
              <a:t>Click to edit Master text styles</a:t>
            </a:r>
          </a:p>
        </p:txBody>
      </p:sp>
      <p:sp>
        <p:nvSpPr>
          <p:cNvPr id="57" name="Google Shape;57;p9"/>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pPr lvl="0"/>
            <a:r>
              <a:rPr lang="en-US"/>
              <a:t>Click to edit Master text styles</a:t>
            </a:r>
          </a:p>
        </p:txBody>
      </p:sp>
      <p:sp>
        <p:nvSpPr>
          <p:cNvPr id="58" name="Google Shape;58;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1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63" name="Google Shape;63;p10"/>
          <p:cNvSpPr>
            <a:spLocks noGrp="1"/>
          </p:cNvSpPr>
          <p:nvPr>
            <p:ph type="pic" idx="2"/>
          </p:nvPr>
        </p:nvSpPr>
        <p:spPr>
          <a:xfrm>
            <a:off x="5183188" y="987425"/>
            <a:ext cx="6172200" cy="4873625"/>
          </a:xfrm>
          <a:prstGeom prst="rect">
            <a:avLst/>
          </a:prstGeom>
          <a:noFill/>
          <a:ln>
            <a:noFill/>
          </a:ln>
        </p:spPr>
      </p:sp>
      <p:sp>
        <p:nvSpPr>
          <p:cNvPr id="64" name="Google Shape;64;p10"/>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pPr lvl="0"/>
            <a:r>
              <a:rPr lang="en-US"/>
              <a:t>Click to edit Master text styles</a:t>
            </a:r>
          </a:p>
        </p:txBody>
      </p:sp>
      <p:sp>
        <p:nvSpPr>
          <p:cNvPr id="65" name="Google Shape;65;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1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70" name="Google Shape;70;p11"/>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71" name="Google Shape;71;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12"/>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76" name="Google Shape;76;p12"/>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77" name="Google Shape;77;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B1CF2E77-4E87-4338-A6B2-93E833A84A3C}" type="datetimeFigureOut">
              <a:rPr lang="en-US" smtClean="0"/>
              <a:t>8/21/2023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96E19DA-92E0-4635-8627-DEB5FDE3EBA8}" type="slidenum">
              <a:rPr lang="en-US" smtClean="0"/>
              <a:t>‹#›</a:t>
            </a:fld>
            <a:endParaRPr lang="en-US"/>
          </a:p>
        </p:txBody>
      </p:sp>
    </p:spTree>
    <p:extLst>
      <p:ext uri="{BB962C8B-B14F-4D97-AF65-F5344CB8AC3E}">
        <p14:creationId xmlns:p14="http://schemas.microsoft.com/office/powerpoint/2010/main" val="284266261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1CF2E77-4E87-4338-A6B2-93E833A84A3C}" type="datetimeFigureOut">
              <a:rPr lang="en-US" smtClean="0"/>
              <a:t>8/21/2023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96E19DA-92E0-4635-8627-DEB5FDE3EBA8}" type="slidenum">
              <a:rPr lang="en-US" smtClean="0"/>
              <a:t>‹#›</a:t>
            </a:fld>
            <a:endParaRPr lang="en-US"/>
          </a:p>
        </p:txBody>
      </p:sp>
    </p:spTree>
    <p:extLst>
      <p:ext uri="{BB962C8B-B14F-4D97-AF65-F5344CB8AC3E}">
        <p14:creationId xmlns:p14="http://schemas.microsoft.com/office/powerpoint/2010/main" val="386821886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5333"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667">
                <a:solidFill>
                  <a:schemeClr val="tx1">
                    <a:tint val="75000"/>
                  </a:schemeClr>
                </a:solidFill>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1CF2E77-4E87-4338-A6B2-93E833A84A3C}" type="datetimeFigureOut">
              <a:rPr lang="en-US" smtClean="0"/>
              <a:t>8/21/2023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96E19DA-92E0-4635-8627-DEB5FDE3EBA8}" type="slidenum">
              <a:rPr lang="en-US" smtClean="0"/>
              <a:t>‹#›</a:t>
            </a:fld>
            <a:endParaRPr lang="en-US"/>
          </a:p>
        </p:txBody>
      </p:sp>
    </p:spTree>
    <p:extLst>
      <p:ext uri="{BB962C8B-B14F-4D97-AF65-F5344CB8AC3E}">
        <p14:creationId xmlns:p14="http://schemas.microsoft.com/office/powerpoint/2010/main" val="248563786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200151"/>
            <a:ext cx="5384800" cy="3394075"/>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200151"/>
            <a:ext cx="5384800" cy="3394075"/>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B1CF2E77-4E87-4338-A6B2-93E833A84A3C}" type="datetimeFigureOut">
              <a:rPr lang="en-US" smtClean="0"/>
              <a:t>8/21/2023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96E19DA-92E0-4635-8627-DEB5FDE3EBA8}" type="slidenum">
              <a:rPr lang="en-US" smtClean="0"/>
              <a:t>‹#›</a:t>
            </a:fld>
            <a:endParaRPr lang="en-US"/>
          </a:p>
        </p:txBody>
      </p:sp>
    </p:spTree>
    <p:extLst>
      <p:ext uri="{BB962C8B-B14F-4D97-AF65-F5344CB8AC3E}">
        <p14:creationId xmlns:p14="http://schemas.microsoft.com/office/powerpoint/2010/main" val="193650373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3"/>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3200"/>
            </a:lvl1pPr>
            <a:lvl2pPr>
              <a:defRPr sz="2667"/>
            </a:lvl2pPr>
            <a:lvl3pPr>
              <a:defRPr sz="2400"/>
            </a:lvl3pPr>
            <a:lvl4pPr>
              <a:defRPr sz="2133"/>
            </a:lvl4pPr>
            <a:lvl5pPr>
              <a:defRPr sz="2133"/>
            </a:lvl5pPr>
            <a:lvl6pPr>
              <a:defRPr sz="2133"/>
            </a:lvl6pPr>
            <a:lvl7pPr>
              <a:defRPr sz="2133"/>
            </a:lvl7pPr>
            <a:lvl8pPr>
              <a:defRPr sz="2133"/>
            </a:lvl8pPr>
            <a:lvl9pPr>
              <a:defRPr sz="21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9" y="1535113"/>
            <a:ext cx="5389033" cy="639763"/>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6" name="Content Placeholder 5"/>
          <p:cNvSpPr>
            <a:spLocks noGrp="1"/>
          </p:cNvSpPr>
          <p:nvPr>
            <p:ph sz="quarter" idx="4"/>
          </p:nvPr>
        </p:nvSpPr>
        <p:spPr>
          <a:xfrm>
            <a:off x="6193369" y="2174875"/>
            <a:ext cx="5389033" cy="3951288"/>
          </a:xfrm>
        </p:spPr>
        <p:txBody>
          <a:bodyPr/>
          <a:lstStyle>
            <a:lvl1pPr>
              <a:defRPr sz="3200"/>
            </a:lvl1pPr>
            <a:lvl2pPr>
              <a:defRPr sz="2667"/>
            </a:lvl2pPr>
            <a:lvl3pPr>
              <a:defRPr sz="2400"/>
            </a:lvl3pPr>
            <a:lvl4pPr>
              <a:defRPr sz="2133"/>
            </a:lvl4pPr>
            <a:lvl5pPr>
              <a:defRPr sz="2133"/>
            </a:lvl5pPr>
            <a:lvl6pPr>
              <a:defRPr sz="2133"/>
            </a:lvl6pPr>
            <a:lvl7pPr>
              <a:defRPr sz="2133"/>
            </a:lvl7pPr>
            <a:lvl8pPr>
              <a:defRPr sz="2133"/>
            </a:lvl8pPr>
            <a:lvl9pPr>
              <a:defRPr sz="21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B1CF2E77-4E87-4338-A6B2-93E833A84A3C}" type="datetimeFigureOut">
              <a:rPr lang="en-US" smtClean="0"/>
              <a:t>8/21/2023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96E19DA-92E0-4635-8627-DEB5FDE3EBA8}" type="slidenum">
              <a:rPr lang="en-US" smtClean="0"/>
              <a:t>‹#›</a:t>
            </a:fld>
            <a:endParaRPr lang="en-US"/>
          </a:p>
        </p:txBody>
      </p:sp>
    </p:spTree>
    <p:extLst>
      <p:ext uri="{BB962C8B-B14F-4D97-AF65-F5344CB8AC3E}">
        <p14:creationId xmlns:p14="http://schemas.microsoft.com/office/powerpoint/2010/main" val="384385047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B1CF2E77-4E87-4338-A6B2-93E833A84A3C}" type="datetimeFigureOut">
              <a:rPr lang="en-US" smtClean="0"/>
              <a:t>8/21/2023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96E19DA-92E0-4635-8627-DEB5FDE3EBA8}" type="slidenum">
              <a:rPr lang="en-US" smtClean="0"/>
              <a:t>‹#›</a:t>
            </a:fld>
            <a:endParaRPr lang="en-US"/>
          </a:p>
        </p:txBody>
      </p:sp>
    </p:spTree>
    <p:extLst>
      <p:ext uri="{BB962C8B-B14F-4D97-AF65-F5344CB8AC3E}">
        <p14:creationId xmlns:p14="http://schemas.microsoft.com/office/powerpoint/2010/main" val="70859347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1CF2E77-4E87-4338-A6B2-93E833A84A3C}" type="datetimeFigureOut">
              <a:rPr lang="en-US" smtClean="0"/>
              <a:t>8/21/2023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96E19DA-92E0-4635-8627-DEB5FDE3EBA8}" type="slidenum">
              <a:rPr lang="en-US" smtClean="0"/>
              <a:t>‹#›</a:t>
            </a:fld>
            <a:endParaRPr lang="en-US"/>
          </a:p>
        </p:txBody>
      </p:sp>
    </p:spTree>
    <p:extLst>
      <p:ext uri="{BB962C8B-B14F-4D97-AF65-F5344CB8AC3E}">
        <p14:creationId xmlns:p14="http://schemas.microsoft.com/office/powerpoint/2010/main" val="239023206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49"/>
            <a:ext cx="4011084" cy="1162051"/>
          </a:xfrm>
        </p:spPr>
        <p:txBody>
          <a:bodyPr anchor="b"/>
          <a:lstStyle>
            <a:lvl1pPr algn="l">
              <a:defRPr sz="2667" b="1"/>
            </a:lvl1pPr>
          </a:lstStyle>
          <a:p>
            <a:r>
              <a:rPr lang="en-US"/>
              <a:t>Click to edit Master title style</a:t>
            </a:r>
          </a:p>
        </p:txBody>
      </p:sp>
      <p:sp>
        <p:nvSpPr>
          <p:cNvPr id="3" name="Content Placeholder 2"/>
          <p:cNvSpPr>
            <a:spLocks noGrp="1"/>
          </p:cNvSpPr>
          <p:nvPr>
            <p:ph idx="1"/>
          </p:nvPr>
        </p:nvSpPr>
        <p:spPr>
          <a:xfrm>
            <a:off x="4766733" y="273052"/>
            <a:ext cx="6815667" cy="5853113"/>
          </a:xfrm>
        </p:spPr>
        <p:txBody>
          <a:bodyPr/>
          <a:lstStyle>
            <a:lvl1pPr>
              <a:defRPr sz="4267"/>
            </a:lvl1pPr>
            <a:lvl2pPr>
              <a:defRPr sz="3733"/>
            </a:lvl2pPr>
            <a:lvl3pPr>
              <a:defRPr sz="3200"/>
            </a:lvl3pPr>
            <a:lvl4pPr>
              <a:defRPr sz="2667"/>
            </a:lvl4pPr>
            <a:lvl5pPr>
              <a:defRPr sz="2667"/>
            </a:lvl5pPr>
            <a:lvl6pPr>
              <a:defRPr sz="2667"/>
            </a:lvl6pPr>
            <a:lvl7pPr>
              <a:defRPr sz="2667"/>
            </a:lvl7pPr>
            <a:lvl8pPr>
              <a:defRPr sz="2667"/>
            </a:lvl8pPr>
            <a:lvl9pPr>
              <a:defRPr sz="26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2" y="1435102"/>
            <a:ext cx="4011084" cy="4691063"/>
          </a:xfrm>
        </p:spPr>
        <p:txBody>
          <a:bodyPr/>
          <a:lstStyle>
            <a:lvl1pPr marL="0" indent="0">
              <a:buNone/>
              <a:defRPr sz="1867"/>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fld id="{B1CF2E77-4E87-4338-A6B2-93E833A84A3C}" type="datetimeFigureOut">
              <a:rPr lang="en-US" smtClean="0"/>
              <a:t>8/21/2023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96E19DA-92E0-4635-8627-DEB5FDE3EBA8}" type="slidenum">
              <a:rPr lang="en-US" smtClean="0"/>
              <a:t>‹#›</a:t>
            </a:fld>
            <a:endParaRPr lang="en-US"/>
          </a:p>
        </p:txBody>
      </p:sp>
    </p:spTree>
    <p:extLst>
      <p:ext uri="{BB962C8B-B14F-4D97-AF65-F5344CB8AC3E}">
        <p14:creationId xmlns:p14="http://schemas.microsoft.com/office/powerpoint/2010/main" val="350692817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9"/>
          </a:xfrm>
        </p:spPr>
        <p:txBody>
          <a:bodyPr anchor="b"/>
          <a:lstStyle>
            <a:lvl1pPr algn="l">
              <a:defRPr sz="2667"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endParaRPr lang="en-US"/>
          </a:p>
        </p:txBody>
      </p:sp>
      <p:sp>
        <p:nvSpPr>
          <p:cNvPr id="4" name="Text Placeholder 3"/>
          <p:cNvSpPr>
            <a:spLocks noGrp="1"/>
          </p:cNvSpPr>
          <p:nvPr>
            <p:ph type="body" sz="half" idx="2"/>
          </p:nvPr>
        </p:nvSpPr>
        <p:spPr>
          <a:xfrm>
            <a:off x="2389717" y="5367338"/>
            <a:ext cx="7315200" cy="804863"/>
          </a:xfrm>
        </p:spPr>
        <p:txBody>
          <a:bodyPr/>
          <a:lstStyle>
            <a:lvl1pPr marL="0" indent="0">
              <a:buNone/>
              <a:defRPr sz="1867"/>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fld id="{B1CF2E77-4E87-4338-A6B2-93E833A84A3C}" type="datetimeFigureOut">
              <a:rPr lang="en-US" smtClean="0"/>
              <a:t>8/21/2023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96E19DA-92E0-4635-8627-DEB5FDE3EBA8}" type="slidenum">
              <a:rPr lang="en-US" smtClean="0"/>
              <a:t>‹#›</a:t>
            </a:fld>
            <a:endParaRPr lang="en-US"/>
          </a:p>
        </p:txBody>
      </p:sp>
    </p:spTree>
    <p:extLst>
      <p:ext uri="{BB962C8B-B14F-4D97-AF65-F5344CB8AC3E}">
        <p14:creationId xmlns:p14="http://schemas.microsoft.com/office/powerpoint/2010/main" val="353300541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1CF2E77-4E87-4338-A6B2-93E833A84A3C}" type="datetimeFigureOut">
              <a:rPr lang="en-US" smtClean="0"/>
              <a:t>8/21/2023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96E19DA-92E0-4635-8627-DEB5FDE3EBA8}" type="slidenum">
              <a:rPr lang="en-US" smtClean="0"/>
              <a:t>‹#›</a:t>
            </a:fld>
            <a:endParaRPr lang="en-US"/>
          </a:p>
        </p:txBody>
      </p:sp>
    </p:spTree>
    <p:extLst>
      <p:ext uri="{BB962C8B-B14F-4D97-AF65-F5344CB8AC3E}">
        <p14:creationId xmlns:p14="http://schemas.microsoft.com/office/powerpoint/2010/main" val="295312534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06375"/>
            <a:ext cx="2743200" cy="4387851"/>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06375"/>
            <a:ext cx="8026400" cy="438785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1CF2E77-4E87-4338-A6B2-93E833A84A3C}" type="datetimeFigureOut">
              <a:rPr lang="en-US" smtClean="0"/>
              <a:t>8/21/2023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96E19DA-92E0-4635-8627-DEB5FDE3EBA8}" type="slidenum">
              <a:rPr lang="en-US" smtClean="0"/>
              <a:t>‹#›</a:t>
            </a:fld>
            <a:endParaRPr lang="en-US"/>
          </a:p>
        </p:txBody>
      </p:sp>
    </p:spTree>
    <p:extLst>
      <p:ext uri="{BB962C8B-B14F-4D97-AF65-F5344CB8AC3E}">
        <p14:creationId xmlns:p14="http://schemas.microsoft.com/office/powerpoint/2010/main" val="424624924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11"/>
        <p:cNvGrpSpPr/>
        <p:nvPr/>
      </p:nvGrpSpPr>
      <p:grpSpPr>
        <a:xfrm>
          <a:off x="0" y="0"/>
          <a:ext cx="0" cy="0"/>
          <a:chOff x="0" y="0"/>
          <a:chExt cx="0" cy="0"/>
        </a:xfrm>
      </p:grpSpPr>
      <p:sp>
        <p:nvSpPr>
          <p:cNvPr id="12" name="Google Shape;12;p3"/>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3"/>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14675129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17"/>
        <p:cNvGrpSpPr/>
        <p:nvPr/>
      </p:nvGrpSpPr>
      <p:grpSpPr>
        <a:xfrm>
          <a:off x="0" y="0"/>
          <a:ext cx="0" cy="0"/>
          <a:chOff x="0" y="0"/>
          <a:chExt cx="0" cy="0"/>
        </a:xfrm>
      </p:grpSpPr>
      <p:sp>
        <p:nvSpPr>
          <p:cNvPr id="18" name="Google Shape;18;p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 name="Google Shape;19;p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0" name="Google Shape;20;p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 name="Google Shape;21;p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 name="Google Shape;22;p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9150043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23"/>
        <p:cNvGrpSpPr/>
        <p:nvPr/>
      </p:nvGrpSpPr>
      <p:grpSpPr>
        <a:xfrm>
          <a:off x="0" y="0"/>
          <a:ext cx="0" cy="0"/>
          <a:chOff x="0" y="0"/>
          <a:chExt cx="0" cy="0"/>
        </a:xfrm>
      </p:grpSpPr>
      <p:sp>
        <p:nvSpPr>
          <p:cNvPr id="24" name="Google Shape;24;p5"/>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 name="Google Shape;25;p5"/>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26" name="Google Shape;26;p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7" name="Google Shape;27;p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8" name="Google Shape;28;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73266983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29"/>
        <p:cNvGrpSpPr/>
        <p:nvPr/>
      </p:nvGrpSpPr>
      <p:grpSpPr>
        <a:xfrm>
          <a:off x="0" y="0"/>
          <a:ext cx="0" cy="0"/>
          <a:chOff x="0" y="0"/>
          <a:chExt cx="0" cy="0"/>
        </a:xfrm>
      </p:grpSpPr>
      <p:sp>
        <p:nvSpPr>
          <p:cNvPr id="30" name="Google Shape;30;p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1" name="Google Shape;31;p6"/>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2" name="Google Shape;32;p6"/>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3" name="Google Shape;33;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01255476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36"/>
        <p:cNvGrpSpPr/>
        <p:nvPr/>
      </p:nvGrpSpPr>
      <p:grpSpPr>
        <a:xfrm>
          <a:off x="0" y="0"/>
          <a:ext cx="0" cy="0"/>
          <a:chOff x="0" y="0"/>
          <a:chExt cx="0" cy="0"/>
        </a:xfrm>
      </p:grpSpPr>
      <p:sp>
        <p:nvSpPr>
          <p:cNvPr id="37" name="Google Shape;37;p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8" name="Google Shape;38;p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9" name="Google Shape;39;p7"/>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0" name="Google Shape;40;p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1" name="Google Shape;41;p7"/>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2" name="Google Shape;42;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4" name="Google Shape;44;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7170735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45"/>
        <p:cNvGrpSpPr/>
        <p:nvPr/>
      </p:nvGrpSpPr>
      <p:grpSpPr>
        <a:xfrm>
          <a:off x="0" y="0"/>
          <a:ext cx="0" cy="0"/>
          <a:chOff x="0" y="0"/>
          <a:chExt cx="0" cy="0"/>
        </a:xfrm>
      </p:grpSpPr>
      <p:sp>
        <p:nvSpPr>
          <p:cNvPr id="46" name="Google Shape;46;p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7" name="Google Shape;47;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9" name="Google Shape;49;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41565243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0"/>
        <p:cNvGrpSpPr/>
        <p:nvPr/>
      </p:nvGrpSpPr>
      <p:grpSpPr>
        <a:xfrm>
          <a:off x="0" y="0"/>
          <a:ext cx="0" cy="0"/>
          <a:chOff x="0" y="0"/>
          <a:chExt cx="0" cy="0"/>
        </a:xfrm>
      </p:grpSpPr>
      <p:sp>
        <p:nvSpPr>
          <p:cNvPr id="51" name="Google Shape;51;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96939046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54"/>
        <p:cNvGrpSpPr/>
        <p:nvPr/>
      </p:nvGrpSpPr>
      <p:grpSpPr>
        <a:xfrm>
          <a:off x="0" y="0"/>
          <a:ext cx="0" cy="0"/>
          <a:chOff x="0" y="0"/>
          <a:chExt cx="0" cy="0"/>
        </a:xfrm>
      </p:grpSpPr>
      <p:sp>
        <p:nvSpPr>
          <p:cNvPr id="55" name="Google Shape;55;p1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10"/>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10"/>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82317900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61"/>
        <p:cNvGrpSpPr/>
        <p:nvPr/>
      </p:nvGrpSpPr>
      <p:grpSpPr>
        <a:xfrm>
          <a:off x="0" y="0"/>
          <a:ext cx="0" cy="0"/>
          <a:chOff x="0" y="0"/>
          <a:chExt cx="0" cy="0"/>
        </a:xfrm>
      </p:grpSpPr>
      <p:sp>
        <p:nvSpPr>
          <p:cNvPr id="62" name="Google Shape;62;p11"/>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11"/>
          <p:cNvSpPr>
            <a:spLocks noGrp="1"/>
          </p:cNvSpPr>
          <p:nvPr>
            <p:ph type="pic" idx="2"/>
          </p:nvPr>
        </p:nvSpPr>
        <p:spPr>
          <a:xfrm>
            <a:off x="5183188" y="987425"/>
            <a:ext cx="6172200" cy="4873625"/>
          </a:xfrm>
          <a:prstGeom prst="rect">
            <a:avLst/>
          </a:prstGeom>
          <a:noFill/>
          <a:ln>
            <a:noFill/>
          </a:ln>
        </p:spPr>
      </p:sp>
      <p:sp>
        <p:nvSpPr>
          <p:cNvPr id="64" name="Google Shape;64;p11"/>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98886430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68"/>
        <p:cNvGrpSpPr/>
        <p:nvPr/>
      </p:nvGrpSpPr>
      <p:grpSpPr>
        <a:xfrm>
          <a:off x="0" y="0"/>
          <a:ext cx="0" cy="0"/>
          <a:chOff x="0" y="0"/>
          <a:chExt cx="0" cy="0"/>
        </a:xfrm>
      </p:grpSpPr>
      <p:sp>
        <p:nvSpPr>
          <p:cNvPr id="69" name="Google Shape;69;p1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12"/>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38406268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74"/>
        <p:cNvGrpSpPr/>
        <p:nvPr/>
      </p:nvGrpSpPr>
      <p:grpSpPr>
        <a:xfrm>
          <a:off x="0" y="0"/>
          <a:ext cx="0" cy="0"/>
          <a:chOff x="0" y="0"/>
          <a:chExt cx="0" cy="0"/>
        </a:xfrm>
      </p:grpSpPr>
      <p:sp>
        <p:nvSpPr>
          <p:cNvPr id="75" name="Google Shape;75;p13"/>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13"/>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1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1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1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6191146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9"/>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600">
                <a:solidFill>
                  <a:schemeClr val="tx1">
                    <a:tint val="75000"/>
                  </a:schemeClr>
                </a:solidFill>
              </a:defRPr>
            </a:lvl1pPr>
          </a:lstStyle>
          <a:p>
            <a:fld id="{B1CF2E77-4E87-4338-A6B2-93E833A84A3C}" type="datetimeFigureOut">
              <a:rPr lang="en-US" smtClean="0"/>
              <a:t>8/21/2023</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6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600">
                <a:solidFill>
                  <a:schemeClr val="tx1">
                    <a:tint val="75000"/>
                  </a:schemeClr>
                </a:solidFill>
              </a:defRPr>
            </a:lvl1pPr>
          </a:lstStyle>
          <a:p>
            <a:fld id="{796E19DA-92E0-4635-8627-DEB5FDE3EBA8}" type="slidenum">
              <a:rPr lang="en-US" smtClean="0"/>
              <a:t>‹#›</a:t>
            </a:fld>
            <a:endParaRPr lang="en-US"/>
          </a:p>
        </p:txBody>
      </p:sp>
    </p:spTree>
    <p:extLst>
      <p:ext uri="{BB962C8B-B14F-4D97-AF65-F5344CB8AC3E}">
        <p14:creationId xmlns:p14="http://schemas.microsoft.com/office/powerpoint/2010/main" val="387956864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1219170" rtl="0" eaLnBrk="1" latinLnBrk="0" hangingPunct="1">
        <a:spcBef>
          <a:spcPct val="0"/>
        </a:spcBef>
        <a:buNone/>
        <a:defRPr sz="5867" kern="1200">
          <a:solidFill>
            <a:schemeClr val="tx1"/>
          </a:solidFill>
          <a:latin typeface="+mj-lt"/>
          <a:ea typeface="+mj-ea"/>
          <a:cs typeface="+mj-cs"/>
        </a:defRPr>
      </a:lvl1pPr>
    </p:titleStyle>
    <p:bodyStyle>
      <a:lvl1pPr marL="457189" indent="-457189" algn="l" defTabSz="1219170" rtl="0" eaLnBrk="1" latinLnBrk="0" hangingPunct="1">
        <a:spcBef>
          <a:spcPct val="20000"/>
        </a:spcBef>
        <a:buFont typeface="Arial" panose="020B0604020202020204" pitchFamily="34" charset="0"/>
        <a:buChar char="•"/>
        <a:defRPr sz="4267" kern="1200">
          <a:solidFill>
            <a:schemeClr val="tx1"/>
          </a:solidFill>
          <a:latin typeface="+mn-lt"/>
          <a:ea typeface="+mn-ea"/>
          <a:cs typeface="+mn-cs"/>
        </a:defRPr>
      </a:lvl1pPr>
      <a:lvl2pPr marL="990575" indent="-380990" algn="l" defTabSz="1219170" rtl="0" eaLnBrk="1" latinLnBrk="0" hangingPunct="1">
        <a:spcBef>
          <a:spcPct val="20000"/>
        </a:spcBef>
        <a:buFont typeface="Arial" panose="020B0604020202020204" pitchFamily="34" charset="0"/>
        <a:buChar char="–"/>
        <a:defRPr sz="3733" kern="1200">
          <a:solidFill>
            <a:schemeClr val="tx1"/>
          </a:solidFill>
          <a:latin typeface="+mn-lt"/>
          <a:ea typeface="+mn-ea"/>
          <a:cs typeface="+mn-cs"/>
        </a:defRPr>
      </a:lvl2pPr>
      <a:lvl3pPr marL="1523962" indent="-304792" algn="l" defTabSz="121917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3pPr>
      <a:lvl4pPr marL="2133547"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4pPr>
      <a:lvl5pPr marL="2743131"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5pPr>
      <a:lvl6pPr marL="335271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172947022"/>
      </p:ext>
    </p:extLst>
  </p:cSld>
  <p:clrMap bg1="lt1" tx1="dk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3.png"/><Relationship Id="rId4" Type="http://schemas.openxmlformats.org/officeDocument/2006/relationships/hyperlink" Target="https://hoc10.vn/doc-sach/tin-hoc-3/1/129/21/"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6.sv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3.png"/><Relationship Id="rId4" Type="http://schemas.openxmlformats.org/officeDocument/2006/relationships/hyperlink" Target="https://hoc10.vn/doc-sach/tin-hoc-3/1/129/21/"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12.svg"/><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5.png"/></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3.png"/><Relationship Id="rId4" Type="http://schemas.openxmlformats.org/officeDocument/2006/relationships/hyperlink" Target="https://hoc10.vn/doc-sach/tin-hoc-3/1/129/22/"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8" Type="http://schemas.openxmlformats.org/officeDocument/2006/relationships/image" Target="../media/image24.png"/><Relationship Id="rId13" Type="http://schemas.microsoft.com/office/2007/relationships/hdphoto" Target="../media/hdphoto6.wdp"/><Relationship Id="rId18" Type="http://schemas.openxmlformats.org/officeDocument/2006/relationships/image" Target="../media/image29.png"/><Relationship Id="rId3" Type="http://schemas.openxmlformats.org/officeDocument/2006/relationships/image" Target="../media/image21.png"/><Relationship Id="rId21" Type="http://schemas.openxmlformats.org/officeDocument/2006/relationships/image" Target="../media/image31.png"/><Relationship Id="rId7" Type="http://schemas.microsoft.com/office/2007/relationships/hdphoto" Target="../media/hdphoto3.wdp"/><Relationship Id="rId12" Type="http://schemas.openxmlformats.org/officeDocument/2006/relationships/image" Target="../media/image26.png"/><Relationship Id="rId17" Type="http://schemas.microsoft.com/office/2007/relationships/hdphoto" Target="../media/hdphoto8.wdp"/><Relationship Id="rId2" Type="http://schemas.openxmlformats.org/officeDocument/2006/relationships/image" Target="../media/image20.jpeg"/><Relationship Id="rId16" Type="http://schemas.openxmlformats.org/officeDocument/2006/relationships/image" Target="../media/image28.png"/><Relationship Id="rId20" Type="http://schemas.openxmlformats.org/officeDocument/2006/relationships/slide" Target="slide17.xml"/><Relationship Id="rId1" Type="http://schemas.openxmlformats.org/officeDocument/2006/relationships/slideLayout" Target="../slideLayouts/slideLayout12.xml"/><Relationship Id="rId6" Type="http://schemas.openxmlformats.org/officeDocument/2006/relationships/image" Target="../media/image23.png"/><Relationship Id="rId11" Type="http://schemas.microsoft.com/office/2007/relationships/hdphoto" Target="../media/hdphoto5.wdp"/><Relationship Id="rId5" Type="http://schemas.microsoft.com/office/2007/relationships/hdphoto" Target="../media/hdphoto2.wdp"/><Relationship Id="rId15" Type="http://schemas.microsoft.com/office/2007/relationships/hdphoto" Target="../media/hdphoto7.wdp"/><Relationship Id="rId10" Type="http://schemas.openxmlformats.org/officeDocument/2006/relationships/image" Target="../media/image25.png"/><Relationship Id="rId19" Type="http://schemas.openxmlformats.org/officeDocument/2006/relationships/image" Target="../media/image30.png"/><Relationship Id="rId4" Type="http://schemas.openxmlformats.org/officeDocument/2006/relationships/image" Target="../media/image22.png"/><Relationship Id="rId9" Type="http://schemas.microsoft.com/office/2007/relationships/hdphoto" Target="../media/hdphoto4.wdp"/><Relationship Id="rId14" Type="http://schemas.openxmlformats.org/officeDocument/2006/relationships/image" Target="../media/image27.png"/><Relationship Id="rId22" Type="http://schemas.openxmlformats.org/officeDocument/2006/relationships/image" Target="../media/image32.png"/></Relationships>
</file>

<file path=ppt/slides/_rels/slide17.xml.rels><?xml version="1.0" encoding="UTF-8" standalone="yes"?>
<Relationships xmlns="http://schemas.openxmlformats.org/package/2006/relationships"><Relationship Id="rId8" Type="http://schemas.openxmlformats.org/officeDocument/2006/relationships/image" Target="../media/image20.jpeg"/><Relationship Id="rId13" Type="http://schemas.microsoft.com/office/2007/relationships/hdphoto" Target="../media/hdphoto9.wdp"/><Relationship Id="rId18" Type="http://schemas.openxmlformats.org/officeDocument/2006/relationships/image" Target="../media/image30.png"/><Relationship Id="rId3" Type="http://schemas.microsoft.com/office/2007/relationships/media" Target="../media/media2.mp3"/><Relationship Id="rId21" Type="http://schemas.openxmlformats.org/officeDocument/2006/relationships/image" Target="../media/image41.png"/><Relationship Id="rId7" Type="http://schemas.openxmlformats.org/officeDocument/2006/relationships/audio" Target="../media/audio1.wav"/><Relationship Id="rId12" Type="http://schemas.openxmlformats.org/officeDocument/2006/relationships/image" Target="../media/image36.png"/><Relationship Id="rId17" Type="http://schemas.openxmlformats.org/officeDocument/2006/relationships/image" Target="../media/image38.png"/><Relationship Id="rId2" Type="http://schemas.openxmlformats.org/officeDocument/2006/relationships/audio" Target="../media/media1.mp3"/><Relationship Id="rId16" Type="http://schemas.openxmlformats.org/officeDocument/2006/relationships/image" Target="../media/image29.png"/><Relationship Id="rId20" Type="http://schemas.openxmlformats.org/officeDocument/2006/relationships/image" Target="../media/image40.png"/><Relationship Id="rId1" Type="http://schemas.microsoft.com/office/2007/relationships/media" Target="../media/media1.mp3"/><Relationship Id="rId6" Type="http://schemas.openxmlformats.org/officeDocument/2006/relationships/notesSlide" Target="../notesSlides/notesSlide16.xml"/><Relationship Id="rId11" Type="http://schemas.openxmlformats.org/officeDocument/2006/relationships/image" Target="../media/image35.png"/><Relationship Id="rId5" Type="http://schemas.openxmlformats.org/officeDocument/2006/relationships/slideLayout" Target="../slideLayouts/slideLayout12.xml"/><Relationship Id="rId15" Type="http://schemas.microsoft.com/office/2007/relationships/hdphoto" Target="../media/hdphoto10.wdp"/><Relationship Id="rId23" Type="http://schemas.openxmlformats.org/officeDocument/2006/relationships/image" Target="../media/image32.png"/><Relationship Id="rId10" Type="http://schemas.openxmlformats.org/officeDocument/2006/relationships/image" Target="../media/image34.gif"/><Relationship Id="rId19" Type="http://schemas.openxmlformats.org/officeDocument/2006/relationships/image" Target="../media/image39.png"/><Relationship Id="rId4" Type="http://schemas.openxmlformats.org/officeDocument/2006/relationships/audio" Target="../media/media2.mp3"/><Relationship Id="rId9" Type="http://schemas.openxmlformats.org/officeDocument/2006/relationships/image" Target="../media/image33.png"/><Relationship Id="rId14" Type="http://schemas.openxmlformats.org/officeDocument/2006/relationships/image" Target="../media/image37.png"/><Relationship Id="rId22" Type="http://schemas.openxmlformats.org/officeDocument/2006/relationships/image" Target="../media/image42.png"/></Relationships>
</file>

<file path=ppt/slides/_rels/slide18.xml.rels><?xml version="1.0" encoding="UTF-8" standalone="yes"?>
<Relationships xmlns="http://schemas.openxmlformats.org/package/2006/relationships"><Relationship Id="rId8" Type="http://schemas.openxmlformats.org/officeDocument/2006/relationships/image" Target="../media/image20.jpeg"/><Relationship Id="rId13" Type="http://schemas.microsoft.com/office/2007/relationships/hdphoto" Target="../media/hdphoto11.wdp"/><Relationship Id="rId18" Type="http://schemas.openxmlformats.org/officeDocument/2006/relationships/image" Target="../media/image30.png"/><Relationship Id="rId3" Type="http://schemas.microsoft.com/office/2007/relationships/media" Target="../media/media2.mp3"/><Relationship Id="rId21" Type="http://schemas.openxmlformats.org/officeDocument/2006/relationships/image" Target="../media/image44.png"/><Relationship Id="rId7" Type="http://schemas.openxmlformats.org/officeDocument/2006/relationships/audio" Target="../media/audio1.wav"/><Relationship Id="rId12" Type="http://schemas.openxmlformats.org/officeDocument/2006/relationships/image" Target="../media/image43.png"/><Relationship Id="rId17" Type="http://schemas.openxmlformats.org/officeDocument/2006/relationships/image" Target="../media/image38.png"/><Relationship Id="rId25" Type="http://schemas.openxmlformats.org/officeDocument/2006/relationships/image" Target="../media/image32.png"/><Relationship Id="rId2" Type="http://schemas.openxmlformats.org/officeDocument/2006/relationships/audio" Target="../media/media1.mp3"/><Relationship Id="rId16" Type="http://schemas.openxmlformats.org/officeDocument/2006/relationships/image" Target="../media/image29.png"/><Relationship Id="rId20" Type="http://schemas.openxmlformats.org/officeDocument/2006/relationships/image" Target="../media/image39.png"/><Relationship Id="rId1" Type="http://schemas.microsoft.com/office/2007/relationships/media" Target="../media/media1.mp3"/><Relationship Id="rId6" Type="http://schemas.openxmlformats.org/officeDocument/2006/relationships/notesSlide" Target="../notesSlides/notesSlide17.xml"/><Relationship Id="rId11" Type="http://schemas.openxmlformats.org/officeDocument/2006/relationships/image" Target="../media/image35.png"/><Relationship Id="rId24" Type="http://schemas.openxmlformats.org/officeDocument/2006/relationships/image" Target="../media/image42.png"/><Relationship Id="rId5" Type="http://schemas.openxmlformats.org/officeDocument/2006/relationships/slideLayout" Target="../slideLayouts/slideLayout12.xml"/><Relationship Id="rId15" Type="http://schemas.microsoft.com/office/2007/relationships/hdphoto" Target="../media/hdphoto10.wdp"/><Relationship Id="rId23" Type="http://schemas.openxmlformats.org/officeDocument/2006/relationships/image" Target="../media/image41.png"/><Relationship Id="rId10" Type="http://schemas.openxmlformats.org/officeDocument/2006/relationships/image" Target="../media/image34.gif"/><Relationship Id="rId19" Type="http://schemas.openxmlformats.org/officeDocument/2006/relationships/slide" Target="slide19.xml"/><Relationship Id="rId4" Type="http://schemas.openxmlformats.org/officeDocument/2006/relationships/audio" Target="../media/media2.mp3"/><Relationship Id="rId9" Type="http://schemas.openxmlformats.org/officeDocument/2006/relationships/image" Target="../media/image33.png"/><Relationship Id="rId14" Type="http://schemas.openxmlformats.org/officeDocument/2006/relationships/image" Target="../media/image37.png"/><Relationship Id="rId22" Type="http://schemas.openxmlformats.org/officeDocument/2006/relationships/slide" Target="slide17.xml"/></Relationships>
</file>

<file path=ppt/slides/_rels/slide19.xml.rels><?xml version="1.0" encoding="UTF-8" standalone="yes"?>
<Relationships xmlns="http://schemas.openxmlformats.org/package/2006/relationships"><Relationship Id="rId8" Type="http://schemas.openxmlformats.org/officeDocument/2006/relationships/image" Target="../media/image45.jpeg"/><Relationship Id="rId13" Type="http://schemas.microsoft.com/office/2007/relationships/hdphoto" Target="../media/hdphoto12.wdp"/><Relationship Id="rId18" Type="http://schemas.openxmlformats.org/officeDocument/2006/relationships/image" Target="../media/image30.png"/><Relationship Id="rId3" Type="http://schemas.microsoft.com/office/2007/relationships/media" Target="../media/media2.mp3"/><Relationship Id="rId21" Type="http://schemas.openxmlformats.org/officeDocument/2006/relationships/image" Target="../media/image47.png"/><Relationship Id="rId7" Type="http://schemas.openxmlformats.org/officeDocument/2006/relationships/audio" Target="../media/audio1.wav"/><Relationship Id="rId12" Type="http://schemas.openxmlformats.org/officeDocument/2006/relationships/image" Target="../media/image46.png"/><Relationship Id="rId17" Type="http://schemas.openxmlformats.org/officeDocument/2006/relationships/image" Target="../media/image38.png"/><Relationship Id="rId2" Type="http://schemas.openxmlformats.org/officeDocument/2006/relationships/audio" Target="../media/media1.mp3"/><Relationship Id="rId16" Type="http://schemas.microsoft.com/office/2007/relationships/hdphoto" Target="../media/hdphoto10.wdp"/><Relationship Id="rId20" Type="http://schemas.openxmlformats.org/officeDocument/2006/relationships/image" Target="../media/image41.png"/><Relationship Id="rId1" Type="http://schemas.microsoft.com/office/2007/relationships/media" Target="../media/media1.mp3"/><Relationship Id="rId6" Type="http://schemas.openxmlformats.org/officeDocument/2006/relationships/notesSlide" Target="../notesSlides/notesSlide18.xml"/><Relationship Id="rId11" Type="http://schemas.openxmlformats.org/officeDocument/2006/relationships/image" Target="../media/image35.png"/><Relationship Id="rId24" Type="http://schemas.openxmlformats.org/officeDocument/2006/relationships/image" Target="../media/image32.png"/><Relationship Id="rId5" Type="http://schemas.openxmlformats.org/officeDocument/2006/relationships/slideLayout" Target="../slideLayouts/slideLayout12.xml"/><Relationship Id="rId15" Type="http://schemas.openxmlformats.org/officeDocument/2006/relationships/image" Target="../media/image37.png"/><Relationship Id="rId23" Type="http://schemas.openxmlformats.org/officeDocument/2006/relationships/image" Target="../media/image42.png"/><Relationship Id="rId10" Type="http://schemas.openxmlformats.org/officeDocument/2006/relationships/image" Target="../media/image34.gif"/><Relationship Id="rId19" Type="http://schemas.openxmlformats.org/officeDocument/2006/relationships/image" Target="../media/image39.png"/><Relationship Id="rId4" Type="http://schemas.openxmlformats.org/officeDocument/2006/relationships/audio" Target="../media/media2.mp3"/><Relationship Id="rId9" Type="http://schemas.openxmlformats.org/officeDocument/2006/relationships/image" Target="../media/image33.png"/><Relationship Id="rId14" Type="http://schemas.openxmlformats.org/officeDocument/2006/relationships/image" Target="../media/image29.png"/><Relationship Id="rId22" Type="http://schemas.microsoft.com/office/2007/relationships/hdphoto" Target="../media/hdphoto13.wdp"/></Relationships>
</file>

<file path=ppt/slides/_rels/slide20.xml.rels><?xml version="1.0" encoding="UTF-8" standalone="yes"?>
<Relationships xmlns="http://schemas.openxmlformats.org/package/2006/relationships"><Relationship Id="rId8" Type="http://schemas.openxmlformats.org/officeDocument/2006/relationships/image" Target="../media/image45.jpeg"/><Relationship Id="rId13" Type="http://schemas.openxmlformats.org/officeDocument/2006/relationships/image" Target="../media/image46.png"/><Relationship Id="rId18" Type="http://schemas.openxmlformats.org/officeDocument/2006/relationships/image" Target="../media/image30.png"/><Relationship Id="rId3" Type="http://schemas.microsoft.com/office/2007/relationships/media" Target="../media/media2.mp3"/><Relationship Id="rId21" Type="http://schemas.openxmlformats.org/officeDocument/2006/relationships/image" Target="../media/image47.png"/><Relationship Id="rId7" Type="http://schemas.openxmlformats.org/officeDocument/2006/relationships/audio" Target="../media/audio1.wav"/><Relationship Id="rId12" Type="http://schemas.microsoft.com/office/2007/relationships/hdphoto" Target="../media/hdphoto10.wdp"/><Relationship Id="rId17" Type="http://schemas.openxmlformats.org/officeDocument/2006/relationships/image" Target="../media/image33.png"/><Relationship Id="rId2" Type="http://schemas.openxmlformats.org/officeDocument/2006/relationships/audio" Target="../media/media1.mp3"/><Relationship Id="rId16" Type="http://schemas.openxmlformats.org/officeDocument/2006/relationships/image" Target="../media/image29.png"/><Relationship Id="rId20" Type="http://schemas.openxmlformats.org/officeDocument/2006/relationships/image" Target="../media/image41.png"/><Relationship Id="rId1" Type="http://schemas.microsoft.com/office/2007/relationships/media" Target="../media/media1.mp3"/><Relationship Id="rId6" Type="http://schemas.openxmlformats.org/officeDocument/2006/relationships/notesSlide" Target="../notesSlides/notesSlide19.xml"/><Relationship Id="rId11" Type="http://schemas.openxmlformats.org/officeDocument/2006/relationships/image" Target="../media/image37.png"/><Relationship Id="rId24" Type="http://schemas.openxmlformats.org/officeDocument/2006/relationships/image" Target="../media/image32.png"/><Relationship Id="rId5" Type="http://schemas.openxmlformats.org/officeDocument/2006/relationships/slideLayout" Target="../slideLayouts/slideLayout12.xml"/><Relationship Id="rId15" Type="http://schemas.openxmlformats.org/officeDocument/2006/relationships/image" Target="../media/image38.png"/><Relationship Id="rId23" Type="http://schemas.openxmlformats.org/officeDocument/2006/relationships/image" Target="../media/image42.png"/><Relationship Id="rId10" Type="http://schemas.openxmlformats.org/officeDocument/2006/relationships/image" Target="../media/image34.gif"/><Relationship Id="rId19" Type="http://schemas.openxmlformats.org/officeDocument/2006/relationships/image" Target="../media/image39.png"/><Relationship Id="rId4" Type="http://schemas.openxmlformats.org/officeDocument/2006/relationships/audio" Target="../media/media2.mp3"/><Relationship Id="rId9" Type="http://schemas.openxmlformats.org/officeDocument/2006/relationships/image" Target="../media/image35.png"/><Relationship Id="rId14" Type="http://schemas.microsoft.com/office/2007/relationships/hdphoto" Target="../media/hdphoto12.wdp"/><Relationship Id="rId22" Type="http://schemas.microsoft.com/office/2007/relationships/hdphoto" Target="../media/hdphoto13.wdp"/></Relationships>
</file>

<file path=ppt/slides/_rels/slide21.xml.rels><?xml version="1.0" encoding="UTF-8" standalone="yes"?>
<Relationships xmlns="http://schemas.openxmlformats.org/package/2006/relationships"><Relationship Id="rId3" Type="http://schemas.openxmlformats.org/officeDocument/2006/relationships/hyperlink" Target="https://hoc10.vn/doc-sach/tin-hoc-3/1/129/22/" TargetMode="External"/><Relationship Id="rId2" Type="http://schemas.openxmlformats.org/officeDocument/2006/relationships/image" Target="../media/image48.pn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3.png"/></Relationships>
</file>

<file path=ppt/slides/_rels/slide22.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2.xml"/><Relationship Id="rId4" Type="http://schemas.openxmlformats.org/officeDocument/2006/relationships/image" Target="../media/image51.png"/></Relationships>
</file>

<file path=ppt/slides/_rels/slide23.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jpg"/><Relationship Id="rId1" Type="http://schemas.openxmlformats.org/officeDocument/2006/relationships/slideLayout" Target="../slideLayouts/slideLayout2.xml"/><Relationship Id="rId4" Type="http://schemas.openxmlformats.org/officeDocument/2006/relationships/image" Target="../media/image54.svg"/></Relationships>
</file>

<file path=ppt/slides/_rels/slide24.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21.xml"/><Relationship Id="rId1" Type="http://schemas.openxmlformats.org/officeDocument/2006/relationships/slideLayout" Target="../slideLayouts/slideLayout23.xml"/><Relationship Id="rId6" Type="http://schemas.openxmlformats.org/officeDocument/2006/relationships/image" Target="../media/image58.png"/><Relationship Id="rId5" Type="http://schemas.openxmlformats.org/officeDocument/2006/relationships/hyperlink" Target="https://www.facebook.com/groups/hoc10donghanhcunggiaovientieuhoc" TargetMode="External"/><Relationship Id="rId4" Type="http://schemas.openxmlformats.org/officeDocument/2006/relationships/image" Target="../media/image57.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3"/>
        <p:cNvGrpSpPr/>
        <p:nvPr/>
      </p:nvGrpSpPr>
      <p:grpSpPr>
        <a:xfrm>
          <a:off x="0" y="0"/>
          <a:ext cx="0" cy="0"/>
          <a:chOff x="0" y="0"/>
          <a:chExt cx="0" cy="0"/>
        </a:xfrm>
      </p:grpSpPr>
      <p:sp>
        <p:nvSpPr>
          <p:cNvPr id="2" name="TextBox 1">
            <a:extLst>
              <a:ext uri="{FF2B5EF4-FFF2-40B4-BE49-F238E27FC236}">
                <a16:creationId xmlns:a16="http://schemas.microsoft.com/office/drawing/2014/main" id="{9FFD71C9-E11C-1516-4D8D-3AFE2CD15D99}"/>
              </a:ext>
            </a:extLst>
          </p:cNvPr>
          <p:cNvSpPr txBox="1"/>
          <p:nvPr/>
        </p:nvSpPr>
        <p:spPr>
          <a:xfrm>
            <a:off x="9510944" y="195308"/>
            <a:ext cx="2681056" cy="523220"/>
          </a:xfrm>
          <a:prstGeom prst="rect">
            <a:avLst/>
          </a:prstGeom>
          <a:noFill/>
        </p:spPr>
        <p:txBody>
          <a:bodyPr wrap="square" rtlCol="0">
            <a:spAutoFit/>
          </a:bodyPr>
          <a:lstStyle/>
          <a:p>
            <a:pPr algn="ctr"/>
            <a:r>
              <a:rPr lang="en-US" sz="2800">
                <a:solidFill>
                  <a:schemeClr val="bg1"/>
                </a:solidFill>
                <a:effectLst>
                  <a:outerShdw blurRad="38100" dist="38100" dir="2700000" algn="tl">
                    <a:srgbClr val="000000">
                      <a:alpha val="43137"/>
                    </a:srgbClr>
                  </a:outerShdw>
                </a:effectLst>
                <a:latin typeface="UTM Avo" panose="02040603050506020204" pitchFamily="18" charset="0"/>
              </a:rPr>
              <a:t>Tin học 3</a:t>
            </a:r>
          </a:p>
        </p:txBody>
      </p:sp>
      <p:sp>
        <p:nvSpPr>
          <p:cNvPr id="9" name="Google Shape;54;p1">
            <a:extLst>
              <a:ext uri="{FF2B5EF4-FFF2-40B4-BE49-F238E27FC236}">
                <a16:creationId xmlns:a16="http://schemas.microsoft.com/office/drawing/2014/main" id="{D2B0C381-AC83-477C-A42B-612BDE63DE3C}"/>
              </a:ext>
            </a:extLst>
          </p:cNvPr>
          <p:cNvSpPr txBox="1">
            <a:spLocks/>
          </p:cNvSpPr>
          <p:nvPr/>
        </p:nvSpPr>
        <p:spPr>
          <a:xfrm>
            <a:off x="1029810" y="1484791"/>
            <a:ext cx="10820462" cy="1964184"/>
          </a:xfrm>
          <a:prstGeom prst="rect">
            <a:avLst/>
          </a:prstGeom>
          <a:noFill/>
          <a:ln>
            <a:noFill/>
          </a:ln>
        </p:spPr>
        <p:txBody>
          <a:bodyPr spcFirstLastPara="1" wrap="square" lIns="91425" tIns="45700" rIns="91425" bIns="45700" anchor="b"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ctr">
              <a:lnSpc>
                <a:spcPct val="150000"/>
              </a:lnSpc>
              <a:buSzPts val="990"/>
              <a:buFont typeface="Arial"/>
              <a:buNone/>
            </a:pPr>
            <a:r>
              <a:rPr lang="en-US" b="1" dirty="0" err="1">
                <a:solidFill>
                  <a:srgbClr val="002060"/>
                </a:solidFill>
                <a:latin typeface="UTM Avo" panose="02040603050506020204" pitchFamily="18" charset="0"/>
              </a:rPr>
              <a:t>Chủ</a:t>
            </a:r>
            <a:r>
              <a:rPr lang="en-US" b="1" dirty="0">
                <a:solidFill>
                  <a:srgbClr val="002060"/>
                </a:solidFill>
                <a:latin typeface="UTM Avo" panose="02040603050506020204" pitchFamily="18" charset="0"/>
              </a:rPr>
              <a:t> </a:t>
            </a:r>
            <a:r>
              <a:rPr lang="en-US" b="1" dirty="0" err="1">
                <a:solidFill>
                  <a:srgbClr val="002060"/>
                </a:solidFill>
                <a:latin typeface="UTM Avo" panose="02040603050506020204" pitchFamily="18" charset="0"/>
              </a:rPr>
              <a:t>đề</a:t>
            </a:r>
            <a:r>
              <a:rPr lang="en-US" b="1" dirty="0">
                <a:solidFill>
                  <a:srgbClr val="002060"/>
                </a:solidFill>
                <a:latin typeface="UTM Avo" panose="02040603050506020204" pitchFamily="18" charset="0"/>
              </a:rPr>
              <a:t> A2</a:t>
            </a:r>
          </a:p>
          <a:p>
            <a:pPr algn="ctr">
              <a:lnSpc>
                <a:spcPct val="150000"/>
              </a:lnSpc>
              <a:buSzPts val="990"/>
              <a:buFont typeface="Arial"/>
              <a:buNone/>
            </a:pPr>
            <a:r>
              <a:rPr lang="en-US" b="1" dirty="0">
                <a:solidFill>
                  <a:srgbClr val="002060"/>
                </a:solidFill>
                <a:latin typeface="UTM Avo" panose="02040603050506020204" pitchFamily="18" charset="0"/>
              </a:rPr>
              <a:t>Thông tin </a:t>
            </a:r>
            <a:r>
              <a:rPr lang="en-US" b="1" dirty="0" err="1">
                <a:solidFill>
                  <a:srgbClr val="002060"/>
                </a:solidFill>
                <a:latin typeface="UTM Avo" panose="02040603050506020204" pitchFamily="18" charset="0"/>
              </a:rPr>
              <a:t>và</a:t>
            </a:r>
            <a:r>
              <a:rPr lang="en-US" b="1" dirty="0">
                <a:solidFill>
                  <a:srgbClr val="002060"/>
                </a:solidFill>
                <a:latin typeface="UTM Avo" panose="02040603050506020204" pitchFamily="18" charset="0"/>
              </a:rPr>
              <a:t> </a:t>
            </a:r>
            <a:r>
              <a:rPr lang="en-US" b="1" dirty="0" err="1">
                <a:solidFill>
                  <a:srgbClr val="002060"/>
                </a:solidFill>
                <a:latin typeface="UTM Avo" panose="02040603050506020204" pitchFamily="18" charset="0"/>
              </a:rPr>
              <a:t>xử</a:t>
            </a:r>
            <a:r>
              <a:rPr lang="en-US" b="1" dirty="0">
                <a:solidFill>
                  <a:srgbClr val="002060"/>
                </a:solidFill>
                <a:latin typeface="UTM Avo" panose="02040603050506020204" pitchFamily="18" charset="0"/>
              </a:rPr>
              <a:t> </a:t>
            </a:r>
            <a:r>
              <a:rPr lang="en-US" b="1" dirty="0" err="1">
                <a:solidFill>
                  <a:srgbClr val="002060"/>
                </a:solidFill>
                <a:latin typeface="UTM Avo" panose="02040603050506020204" pitchFamily="18" charset="0"/>
              </a:rPr>
              <a:t>lý</a:t>
            </a:r>
            <a:r>
              <a:rPr lang="en-US" b="1" dirty="0">
                <a:solidFill>
                  <a:srgbClr val="002060"/>
                </a:solidFill>
                <a:latin typeface="UTM Avo" panose="02040603050506020204" pitchFamily="18" charset="0"/>
              </a:rPr>
              <a:t> </a:t>
            </a:r>
            <a:r>
              <a:rPr lang="en-US" b="1" dirty="0" err="1">
                <a:solidFill>
                  <a:srgbClr val="002060"/>
                </a:solidFill>
                <a:latin typeface="UTM Avo" panose="02040603050506020204" pitchFamily="18" charset="0"/>
              </a:rPr>
              <a:t>thông</a:t>
            </a:r>
            <a:r>
              <a:rPr lang="en-US" b="1" dirty="0">
                <a:solidFill>
                  <a:srgbClr val="002060"/>
                </a:solidFill>
                <a:latin typeface="UTM Avo" panose="02040603050506020204" pitchFamily="18" charset="0"/>
              </a:rPr>
              <a:t> tin</a:t>
            </a:r>
          </a:p>
        </p:txBody>
      </p:sp>
      <p:sp>
        <p:nvSpPr>
          <p:cNvPr id="3" name="Google Shape;54;p1">
            <a:extLst>
              <a:ext uri="{FF2B5EF4-FFF2-40B4-BE49-F238E27FC236}">
                <a16:creationId xmlns:a16="http://schemas.microsoft.com/office/drawing/2014/main" id="{50121D54-0636-A8A0-7723-842661EDF632}"/>
              </a:ext>
            </a:extLst>
          </p:cNvPr>
          <p:cNvSpPr txBox="1">
            <a:spLocks/>
          </p:cNvSpPr>
          <p:nvPr/>
        </p:nvSpPr>
        <p:spPr>
          <a:xfrm>
            <a:off x="-258046" y="3275860"/>
            <a:ext cx="13235781" cy="1448442"/>
          </a:xfrm>
          <a:prstGeom prst="rect">
            <a:avLst/>
          </a:prstGeom>
          <a:noFill/>
          <a:ln>
            <a:noFill/>
          </a:ln>
        </p:spPr>
        <p:txBody>
          <a:bodyPr spcFirstLastPara="1" wrap="square" lIns="91425" tIns="45700" rIns="91425" bIns="45700" anchor="b"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ctr">
              <a:lnSpc>
                <a:spcPct val="150000"/>
              </a:lnSpc>
              <a:buSzPts val="990"/>
              <a:buFont typeface="Arial"/>
              <a:buNone/>
            </a:pPr>
            <a:r>
              <a:rPr lang="en-US" b="1" dirty="0" err="1">
                <a:solidFill>
                  <a:srgbClr val="FF0000"/>
                </a:solidFill>
                <a:latin typeface="UTM Avo" panose="02040603050506020204" pitchFamily="18" charset="0"/>
                <a:cs typeface="Arial" panose="020B0604020202020204" pitchFamily="34" charset="0"/>
              </a:rPr>
              <a:t>Bài</a:t>
            </a:r>
            <a:r>
              <a:rPr lang="en-US" b="1" dirty="0">
                <a:solidFill>
                  <a:srgbClr val="FF0000"/>
                </a:solidFill>
                <a:latin typeface="UTM Avo" panose="02040603050506020204" pitchFamily="18" charset="0"/>
                <a:cs typeface="Arial" panose="020B0604020202020204" pitchFamily="34" charset="0"/>
              </a:rPr>
              <a:t> 3: </a:t>
            </a:r>
            <a:r>
              <a:rPr lang="en-US" b="1" dirty="0" err="1">
                <a:solidFill>
                  <a:srgbClr val="FF0000"/>
                </a:solidFill>
                <a:latin typeface="UTM Avo" panose="02040603050506020204" pitchFamily="18" charset="0"/>
                <a:cs typeface="Arial" panose="020B0604020202020204" pitchFamily="34" charset="0"/>
              </a:rPr>
              <a:t>Xử</a:t>
            </a:r>
            <a:r>
              <a:rPr lang="en-US" b="1" dirty="0">
                <a:solidFill>
                  <a:srgbClr val="FF0000"/>
                </a:solidFill>
                <a:latin typeface="UTM Avo" panose="02040603050506020204" pitchFamily="18" charset="0"/>
                <a:cs typeface="Arial" panose="020B0604020202020204" pitchFamily="34" charset="0"/>
              </a:rPr>
              <a:t> </a:t>
            </a:r>
            <a:r>
              <a:rPr lang="en-US" b="1" dirty="0" err="1">
                <a:solidFill>
                  <a:srgbClr val="FF0000"/>
                </a:solidFill>
                <a:latin typeface="UTM Avo" panose="02040603050506020204" pitchFamily="18" charset="0"/>
                <a:cs typeface="Arial" panose="020B0604020202020204" pitchFamily="34" charset="0"/>
              </a:rPr>
              <a:t>lý</a:t>
            </a:r>
            <a:r>
              <a:rPr lang="en-US" b="1" dirty="0">
                <a:solidFill>
                  <a:srgbClr val="FF0000"/>
                </a:solidFill>
                <a:latin typeface="UTM Avo" panose="02040603050506020204" pitchFamily="18" charset="0"/>
                <a:cs typeface="Arial" panose="020B0604020202020204" pitchFamily="34" charset="0"/>
              </a:rPr>
              <a:t> </a:t>
            </a:r>
            <a:r>
              <a:rPr lang="en-US" b="1" dirty="0" err="1">
                <a:solidFill>
                  <a:srgbClr val="FF0000"/>
                </a:solidFill>
                <a:latin typeface="UTM Avo" panose="02040603050506020204" pitchFamily="18" charset="0"/>
                <a:cs typeface="Arial" panose="020B0604020202020204" pitchFamily="34" charset="0"/>
              </a:rPr>
              <a:t>thông</a:t>
            </a:r>
            <a:r>
              <a:rPr lang="en-US" b="1" dirty="0">
                <a:solidFill>
                  <a:srgbClr val="FF0000"/>
                </a:solidFill>
                <a:latin typeface="UTM Avo" panose="02040603050506020204" pitchFamily="18" charset="0"/>
                <a:cs typeface="Arial" panose="020B0604020202020204" pitchFamily="34" charset="0"/>
              </a:rPr>
              <a:t> tin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89"/>
        <p:cNvGrpSpPr/>
        <p:nvPr/>
      </p:nvGrpSpPr>
      <p:grpSpPr>
        <a:xfrm>
          <a:off x="0" y="0"/>
          <a:ext cx="0" cy="0"/>
          <a:chOff x="0" y="0"/>
          <a:chExt cx="0" cy="0"/>
        </a:xfrm>
      </p:grpSpPr>
      <p:grpSp>
        <p:nvGrpSpPr>
          <p:cNvPr id="2" name="Group 1">
            <a:extLst>
              <a:ext uri="{FF2B5EF4-FFF2-40B4-BE49-F238E27FC236}">
                <a16:creationId xmlns:a16="http://schemas.microsoft.com/office/drawing/2014/main" id="{A2FF2E24-D014-6EC9-08AA-4998122B0520}"/>
              </a:ext>
            </a:extLst>
          </p:cNvPr>
          <p:cNvGrpSpPr/>
          <p:nvPr/>
        </p:nvGrpSpPr>
        <p:grpSpPr>
          <a:xfrm>
            <a:off x="4761254" y="2721186"/>
            <a:ext cx="2736543" cy="1558939"/>
            <a:chOff x="309542" y="967667"/>
            <a:chExt cx="2878585" cy="1558939"/>
          </a:xfrm>
        </p:grpSpPr>
        <p:pic>
          <p:nvPicPr>
            <p:cNvPr id="3" name="Picture 2">
              <a:hlinkClick r:id="rId4"/>
              <a:extLst>
                <a:ext uri="{FF2B5EF4-FFF2-40B4-BE49-F238E27FC236}">
                  <a16:creationId xmlns:a16="http://schemas.microsoft.com/office/drawing/2014/main" id="{98210454-4689-A42D-67DD-7B828379525D}"/>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7E64F97C-8BDB-D2B3-AE1B-BD7C80542DB5}"/>
                </a:ext>
              </a:extLst>
            </p:cNvPr>
            <p:cNvSpPr txBox="1"/>
            <p:nvPr/>
          </p:nvSpPr>
          <p:spPr>
            <a:xfrm>
              <a:off x="309542" y="967667"/>
              <a:ext cx="2878585" cy="369332"/>
            </a:xfrm>
            <a:prstGeom prst="rect">
              <a:avLst/>
            </a:prstGeom>
            <a:noFill/>
          </p:spPr>
          <p:txBody>
            <a:bodyPr wrap="square" rtlCol="0">
              <a:spAutoFit/>
            </a:bodyPr>
            <a:lstStyle/>
            <a:p>
              <a:r>
                <a:rPr lang="en-US" sz="1800" b="1">
                  <a:solidFill>
                    <a:schemeClr val="accent2"/>
                  </a:solidFill>
                  <a:latin typeface="UTM Avo" panose="02040603050506020204" pitchFamily="18" charset="0"/>
                </a:rPr>
                <a:t>Ấn để đến trang sách</a:t>
              </a: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93"/>
        <p:cNvGrpSpPr/>
        <p:nvPr/>
      </p:nvGrpSpPr>
      <p:grpSpPr>
        <a:xfrm>
          <a:off x="0" y="0"/>
          <a:ext cx="0" cy="0"/>
          <a:chOff x="0" y="0"/>
          <a:chExt cx="0" cy="0"/>
        </a:xfrm>
      </p:grpSpPr>
      <p:sp>
        <p:nvSpPr>
          <p:cNvPr id="2" name="Cloud 1">
            <a:extLst>
              <a:ext uri="{FF2B5EF4-FFF2-40B4-BE49-F238E27FC236}">
                <a16:creationId xmlns:a16="http://schemas.microsoft.com/office/drawing/2014/main" id="{EF8D2923-7AE5-1B5F-5ACE-4F0EDED2F27C}"/>
              </a:ext>
            </a:extLst>
          </p:cNvPr>
          <p:cNvSpPr/>
          <p:nvPr/>
        </p:nvSpPr>
        <p:spPr>
          <a:xfrm>
            <a:off x="385734" y="1787793"/>
            <a:ext cx="5602014" cy="2521448"/>
          </a:xfrm>
          <a:prstGeom prst="cloud">
            <a:avLst/>
          </a:prstGeom>
          <a:solidFill>
            <a:schemeClr val="bg2">
              <a:lumMod val="20000"/>
              <a:lumOff val="80000"/>
            </a:schemeClr>
          </a:solidFill>
          <a:ln w="25400" cap="flat" cmpd="sng" algn="ctr">
            <a:solidFill>
              <a:schemeClr val="tx1"/>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UTM Avo" panose="02040603050506020204" pitchFamily="18" charset="0"/>
              <a:ea typeface="+mn-ea"/>
              <a:cs typeface="+mn-cs"/>
            </a:endParaRPr>
          </a:p>
        </p:txBody>
      </p:sp>
      <p:sp>
        <p:nvSpPr>
          <p:cNvPr id="8" name="TextBox 7">
            <a:extLst>
              <a:ext uri="{FF2B5EF4-FFF2-40B4-BE49-F238E27FC236}">
                <a16:creationId xmlns:a16="http://schemas.microsoft.com/office/drawing/2014/main" id="{C24F4D38-10FF-0F2B-95A6-1A08772A4F06}"/>
              </a:ext>
            </a:extLst>
          </p:cNvPr>
          <p:cNvSpPr txBox="1"/>
          <p:nvPr/>
        </p:nvSpPr>
        <p:spPr>
          <a:xfrm>
            <a:off x="1110115" y="2254988"/>
            <a:ext cx="4333177" cy="1411990"/>
          </a:xfrm>
          <a:prstGeom prst="rect">
            <a:avLst/>
          </a:prstGeom>
          <a:noFill/>
        </p:spPr>
        <p:txBody>
          <a:bodyPr wrap="square" rtlCol="0">
            <a:spAutoFit/>
          </a:bodyPr>
          <a:lstStyle/>
          <a:p>
            <a:pPr marL="0" marR="0" lvl="0" indent="0" algn="just" defTabSz="914400" eaLnBrk="1" fontAlgn="auto" latinLnBrk="0" hangingPunct="1">
              <a:lnSpc>
                <a:spcPct val="150000"/>
              </a:lnSpc>
              <a:spcBef>
                <a:spcPts val="0"/>
              </a:spcBef>
              <a:spcAft>
                <a:spcPts val="0"/>
              </a:spcAft>
              <a:buClrTx/>
              <a:buSzTx/>
              <a:buFontTx/>
              <a:buNone/>
              <a:tabLst/>
              <a:defRPr/>
            </a:pP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ea typeface="Calibri" panose="020F0502020204030204" pitchFamily="34" charset="0"/>
                <a:cs typeface="Times New Roman" panose="02020603050405020304" pitchFamily="18" charset="0"/>
              </a:rPr>
              <a:t>Theo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ea typeface="Calibri" panose="020F0502020204030204" pitchFamily="34" charset="0"/>
                <a:cs typeface="Times New Roman" panose="02020603050405020304" pitchFamily="18" charset="0"/>
              </a:rPr>
              <a:t>em</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ea typeface="Calibri" panose="020F0502020204030204" pitchFamily="34" charset="0"/>
                <a:cs typeface="Times New Roman" panose="020206030504050203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ea typeface="Calibri" panose="020F0502020204030204" pitchFamily="34" charset="0"/>
                <a:cs typeface="Times New Roman" panose="02020603050405020304" pitchFamily="18" charset="0"/>
              </a:rPr>
              <a:t>máy</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ea typeface="Calibri" panose="020F0502020204030204" pitchFamily="34" charset="0"/>
                <a:cs typeface="Times New Roman" panose="020206030504050203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ea typeface="Calibri" panose="020F0502020204030204" pitchFamily="34" charset="0"/>
                <a:cs typeface="Times New Roman" panose="02020603050405020304" pitchFamily="18" charset="0"/>
              </a:rPr>
              <a:t>tính</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ea typeface="Calibri" panose="020F0502020204030204" pitchFamily="34" charset="0"/>
                <a:cs typeface="Times New Roman" panose="020206030504050203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ea typeface="Calibri" panose="020F0502020204030204" pitchFamily="34" charset="0"/>
                <a:cs typeface="Times New Roman" panose="02020603050405020304" pitchFamily="18" charset="0"/>
              </a:rPr>
              <a:t>có</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ea typeface="Calibri" panose="020F0502020204030204" pitchFamily="34" charset="0"/>
                <a:cs typeface="Times New Roman" panose="020206030504050203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ea typeface="Calibri" panose="020F0502020204030204" pitchFamily="34" charset="0"/>
                <a:cs typeface="Times New Roman" panose="02020603050405020304" pitchFamily="18" charset="0"/>
              </a:rPr>
              <a:t>tiếp</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ea typeface="Calibri" panose="020F0502020204030204" pitchFamily="34" charset="0"/>
                <a:cs typeface="Times New Roman" panose="020206030504050203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ea typeface="Calibri" panose="020F0502020204030204" pitchFamily="34" charset="0"/>
                <a:cs typeface="Times New Roman" panose="02020603050405020304" pitchFamily="18" charset="0"/>
              </a:rPr>
              <a:t>nhận</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ea typeface="Calibri" panose="020F0502020204030204" pitchFamily="34" charset="0"/>
                <a:cs typeface="Times New Roman" panose="020206030504050203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ea typeface="Calibri" panose="020F0502020204030204" pitchFamily="34" charset="0"/>
                <a:cs typeface="Times New Roman" panose="02020603050405020304" pitchFamily="18" charset="0"/>
              </a:rPr>
              <a:t>thông</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ea typeface="Calibri" panose="020F0502020204030204" pitchFamily="34" charset="0"/>
                <a:cs typeface="Times New Roman" panose="02020603050405020304" pitchFamily="18" charset="0"/>
              </a:rPr>
              <a:t> tin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ea typeface="Calibri" panose="020F0502020204030204" pitchFamily="34" charset="0"/>
                <a:cs typeface="Times New Roman" panose="02020603050405020304" pitchFamily="18" charset="0"/>
              </a:rPr>
              <a:t>để</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ea typeface="Calibri" panose="020F0502020204030204" pitchFamily="34" charset="0"/>
                <a:cs typeface="Times New Roman" panose="020206030504050203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ea typeface="Calibri" panose="020F0502020204030204" pitchFamily="34" charset="0"/>
                <a:cs typeface="Times New Roman" panose="02020603050405020304" pitchFamily="18" charset="0"/>
              </a:rPr>
              <a:t>điều</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ea typeface="Calibri" panose="020F0502020204030204" pitchFamily="34" charset="0"/>
                <a:cs typeface="Times New Roman" panose="020206030504050203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ea typeface="Calibri" panose="020F0502020204030204" pitchFamily="34" charset="0"/>
                <a:cs typeface="Times New Roman" panose="02020603050405020304" pitchFamily="18" charset="0"/>
              </a:rPr>
              <a:t>khiển</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ea typeface="Calibri" panose="020F0502020204030204" pitchFamily="34" charset="0"/>
                <a:cs typeface="Times New Roman" panose="020206030504050203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ea typeface="Calibri" panose="020F0502020204030204" pitchFamily="34" charset="0"/>
                <a:cs typeface="Times New Roman" panose="02020603050405020304" pitchFamily="18" charset="0"/>
              </a:rPr>
              <a:t>hoạt</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ea typeface="Calibri" panose="020F0502020204030204" pitchFamily="34" charset="0"/>
                <a:cs typeface="Times New Roman" panose="020206030504050203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ea typeface="Calibri" panose="020F0502020204030204" pitchFamily="34" charset="0"/>
                <a:cs typeface="Times New Roman" panose="02020603050405020304" pitchFamily="18" charset="0"/>
              </a:rPr>
              <a:t>động</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ea typeface="Calibri" panose="020F0502020204030204" pitchFamily="34" charset="0"/>
                <a:cs typeface="Times New Roman" panose="02020603050405020304" pitchFamily="18" charset="0"/>
              </a:rPr>
              <a:t> hay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ea typeface="Calibri" panose="020F0502020204030204" pitchFamily="34" charset="0"/>
                <a:cs typeface="Times New Roman" panose="02020603050405020304" pitchFamily="18" charset="0"/>
              </a:rPr>
              <a:t>không</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ea typeface="Calibri" panose="020F0502020204030204" pitchFamily="34" charset="0"/>
                <a:cs typeface="Times New Roman" panose="02020603050405020304" pitchFamily="18" charset="0"/>
              </a:rPr>
              <a:t>?</a:t>
            </a:r>
            <a:endPar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pic>
        <p:nvPicPr>
          <p:cNvPr id="9" name="Picture 3">
            <a:extLst>
              <a:ext uri="{FF2B5EF4-FFF2-40B4-BE49-F238E27FC236}">
                <a16:creationId xmlns:a16="http://schemas.microsoft.com/office/drawing/2014/main" id="{AFBFAF41-B1B0-424E-97E9-236BC457DC50}"/>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2191104" y="3812935"/>
            <a:ext cx="2711276" cy="2829604"/>
          </a:xfrm>
          <a:prstGeom prst="rect">
            <a:avLst/>
          </a:prstGeom>
        </p:spPr>
      </p:pic>
      <p:sp>
        <p:nvSpPr>
          <p:cNvPr id="10" name="TextBox 9">
            <a:extLst>
              <a:ext uri="{FF2B5EF4-FFF2-40B4-BE49-F238E27FC236}">
                <a16:creationId xmlns:a16="http://schemas.microsoft.com/office/drawing/2014/main" id="{CF66CA3C-7BEC-DB48-1CEC-CF115C0A1158}"/>
              </a:ext>
            </a:extLst>
          </p:cNvPr>
          <p:cNvSpPr txBox="1"/>
          <p:nvPr/>
        </p:nvSpPr>
        <p:spPr>
          <a:xfrm>
            <a:off x="5013271" y="3895569"/>
            <a:ext cx="4151749" cy="1164806"/>
          </a:xfrm>
          <a:prstGeom prst="rect">
            <a:avLst/>
          </a:prstGeom>
          <a:noFill/>
        </p:spPr>
        <p:txBody>
          <a:bodyPr wrap="square" rtlCol="0">
            <a:spAutoFit/>
          </a:bodyPr>
          <a:lstStyle/>
          <a:p>
            <a:pPr marL="0" marR="0" lvl="0" indent="0" algn="just" defTabSz="914400" eaLnBrk="1" fontAlgn="auto" latinLnBrk="0" hangingPunct="1">
              <a:lnSpc>
                <a:spcPct val="150000"/>
              </a:lnSpc>
              <a:spcBef>
                <a:spcPts val="0"/>
              </a:spcBef>
              <a:spcAft>
                <a:spcPts val="0"/>
              </a:spcAft>
              <a:buClrTx/>
              <a:buSzTx/>
              <a:buFontTx/>
              <a:buNone/>
              <a:tabLst/>
              <a:defRPr/>
            </a:pPr>
            <a:r>
              <a:rPr kumimoji="0" lang="en-US" sz="2500" b="0" i="0" u="none" strike="noStrike" kern="0" cap="none" spc="0" normalizeH="0" baseline="0" noProof="0" dirty="0" err="1">
                <a:ln>
                  <a:noFill/>
                </a:ln>
                <a:solidFill>
                  <a:sysClr val="windowText" lastClr="000000"/>
                </a:solidFill>
                <a:effectLst/>
                <a:uLnTx/>
                <a:uFillTx/>
                <a:latin typeface="UTM Avo" panose="02040603050506020204" pitchFamily="18" charset="0"/>
                <a:ea typeface="Calibri" panose="020F0502020204030204" pitchFamily="34" charset="0"/>
                <a:cs typeface="Times New Roman" panose="02020603050405020304" pitchFamily="18" charset="0"/>
              </a:rPr>
              <a:t>Máy</a:t>
            </a:r>
            <a:r>
              <a:rPr kumimoji="0" lang="en-US" sz="2500" b="0" i="0" u="none" strike="noStrike" kern="0" cap="none" spc="0" normalizeH="0" baseline="0" noProof="0" dirty="0">
                <a:ln>
                  <a:noFill/>
                </a:ln>
                <a:solidFill>
                  <a:sysClr val="windowText" lastClr="000000"/>
                </a:solidFill>
                <a:effectLst/>
                <a:uLnTx/>
                <a:uFillTx/>
                <a:latin typeface="UTM Avo" panose="02040603050506020204" pitchFamily="18" charset="0"/>
                <a:ea typeface="Calibri" panose="020F0502020204030204" pitchFamily="34" charset="0"/>
                <a:cs typeface="Times New Roman" panose="02020603050405020304" pitchFamily="18" charset="0"/>
              </a:rPr>
              <a:t> </a:t>
            </a:r>
            <a:r>
              <a:rPr kumimoji="0" lang="en-US" sz="2500" b="0" i="0" u="none" strike="noStrike" kern="0" cap="none" spc="0" normalizeH="0" baseline="0" noProof="0" dirty="0" err="1">
                <a:ln>
                  <a:noFill/>
                </a:ln>
                <a:solidFill>
                  <a:sysClr val="windowText" lastClr="000000"/>
                </a:solidFill>
                <a:effectLst/>
                <a:uLnTx/>
                <a:uFillTx/>
                <a:latin typeface="UTM Avo" panose="02040603050506020204" pitchFamily="18" charset="0"/>
                <a:ea typeface="Calibri" panose="020F0502020204030204" pitchFamily="34" charset="0"/>
                <a:cs typeface="Times New Roman" panose="02020603050405020304" pitchFamily="18" charset="0"/>
              </a:rPr>
              <a:t>tính</a:t>
            </a:r>
            <a:r>
              <a:rPr kumimoji="0" lang="en-US" sz="2500" b="0" i="0" u="none" strike="noStrike" kern="0" cap="none" spc="0" normalizeH="0" baseline="0" noProof="0" dirty="0">
                <a:ln>
                  <a:noFill/>
                </a:ln>
                <a:solidFill>
                  <a:sysClr val="windowText" lastClr="000000"/>
                </a:solidFill>
                <a:effectLst/>
                <a:uLnTx/>
                <a:uFillTx/>
                <a:latin typeface="UTM Avo" panose="02040603050506020204" pitchFamily="18" charset="0"/>
                <a:ea typeface="Calibri" panose="020F0502020204030204" pitchFamily="34" charset="0"/>
                <a:cs typeface="Times New Roman" panose="02020603050405020304" pitchFamily="18" charset="0"/>
              </a:rPr>
              <a:t> </a:t>
            </a:r>
            <a:r>
              <a:rPr kumimoji="0" lang="en-US" sz="2500" b="0" i="0" u="none" strike="noStrike" kern="0" cap="none" spc="0" normalizeH="0" baseline="0" noProof="0" dirty="0" err="1">
                <a:ln>
                  <a:noFill/>
                </a:ln>
                <a:solidFill>
                  <a:sysClr val="windowText" lastClr="000000"/>
                </a:solidFill>
                <a:effectLst/>
                <a:uLnTx/>
                <a:uFillTx/>
                <a:latin typeface="UTM Avo" panose="02040603050506020204" pitchFamily="18" charset="0"/>
                <a:ea typeface="Calibri" panose="020F0502020204030204" pitchFamily="34" charset="0"/>
                <a:cs typeface="Times New Roman" panose="02020603050405020304" pitchFamily="18" charset="0"/>
              </a:rPr>
              <a:t>cần</a:t>
            </a:r>
            <a:r>
              <a:rPr kumimoji="0" lang="en-US" sz="2500" b="0" i="0" u="none" strike="noStrike" kern="0" cap="none" spc="0" normalizeH="0" baseline="0" noProof="0" dirty="0">
                <a:ln>
                  <a:noFill/>
                </a:ln>
                <a:solidFill>
                  <a:sysClr val="windowText" lastClr="000000"/>
                </a:solidFill>
                <a:effectLst/>
                <a:uLnTx/>
                <a:uFillTx/>
                <a:latin typeface="UTM Avo" panose="02040603050506020204" pitchFamily="18" charset="0"/>
                <a:ea typeface="Calibri" panose="020F0502020204030204" pitchFamily="34" charset="0"/>
                <a:cs typeface="Times New Roman" panose="02020603050405020304" pitchFamily="18" charset="0"/>
              </a:rPr>
              <a:t> </a:t>
            </a:r>
            <a:r>
              <a:rPr kumimoji="0" lang="en-US" sz="2500" b="0" i="0" u="none" strike="noStrike" kern="0" cap="none" spc="0" normalizeH="0" baseline="0" noProof="0" dirty="0" err="1">
                <a:ln>
                  <a:noFill/>
                </a:ln>
                <a:solidFill>
                  <a:sysClr val="windowText" lastClr="000000"/>
                </a:solidFill>
                <a:effectLst/>
                <a:uLnTx/>
                <a:uFillTx/>
                <a:latin typeface="UTM Avo" panose="02040603050506020204" pitchFamily="18" charset="0"/>
                <a:ea typeface="Calibri" panose="020F0502020204030204" pitchFamily="34" charset="0"/>
                <a:cs typeface="Times New Roman" panose="02020603050405020304" pitchFamily="18" charset="0"/>
              </a:rPr>
              <a:t>thông</a:t>
            </a:r>
            <a:r>
              <a:rPr kumimoji="0" lang="en-US" sz="2500" b="0" i="0" u="none" strike="noStrike" kern="0" cap="none" spc="0" normalizeH="0" baseline="0" noProof="0" dirty="0">
                <a:ln>
                  <a:noFill/>
                </a:ln>
                <a:solidFill>
                  <a:sysClr val="windowText" lastClr="000000"/>
                </a:solidFill>
                <a:effectLst/>
                <a:uLnTx/>
                <a:uFillTx/>
                <a:latin typeface="UTM Avo" panose="02040603050506020204" pitchFamily="18" charset="0"/>
                <a:ea typeface="Calibri" panose="020F0502020204030204" pitchFamily="34" charset="0"/>
                <a:cs typeface="Times New Roman" panose="02020603050405020304" pitchFamily="18" charset="0"/>
              </a:rPr>
              <a:t> tin </a:t>
            </a:r>
            <a:r>
              <a:rPr kumimoji="0" lang="en-US" sz="2500" b="0" i="0" u="none" strike="noStrike" kern="0" cap="none" spc="0" normalizeH="0" baseline="0" noProof="0" dirty="0" err="1">
                <a:ln>
                  <a:noFill/>
                </a:ln>
                <a:solidFill>
                  <a:sysClr val="windowText" lastClr="000000"/>
                </a:solidFill>
                <a:effectLst/>
                <a:uLnTx/>
                <a:uFillTx/>
                <a:latin typeface="UTM Avo" panose="02040603050506020204" pitchFamily="18" charset="0"/>
                <a:ea typeface="Calibri" panose="020F0502020204030204" pitchFamily="34" charset="0"/>
                <a:cs typeface="Times New Roman" panose="02020603050405020304" pitchFamily="18" charset="0"/>
              </a:rPr>
              <a:t>để</a:t>
            </a:r>
            <a:r>
              <a:rPr kumimoji="0" lang="en-US" sz="2500" b="0" i="0" u="none" strike="noStrike" kern="0" cap="none" spc="0" normalizeH="0" baseline="0" noProof="0" dirty="0">
                <a:ln>
                  <a:noFill/>
                </a:ln>
                <a:solidFill>
                  <a:sysClr val="windowText" lastClr="000000"/>
                </a:solidFill>
                <a:effectLst/>
                <a:uLnTx/>
                <a:uFillTx/>
                <a:latin typeface="UTM Avo" panose="02040603050506020204" pitchFamily="18" charset="0"/>
                <a:ea typeface="Calibri" panose="020F0502020204030204" pitchFamily="34" charset="0"/>
                <a:cs typeface="Times New Roman" panose="02020603050405020304" pitchFamily="18" charset="0"/>
              </a:rPr>
              <a:t> </a:t>
            </a:r>
            <a:r>
              <a:rPr kumimoji="0" lang="en-US" sz="2500" b="0" i="0" u="none" strike="noStrike" kern="0" cap="none" spc="0" normalizeH="0" baseline="0" noProof="0" dirty="0" err="1">
                <a:ln>
                  <a:noFill/>
                </a:ln>
                <a:solidFill>
                  <a:sysClr val="windowText" lastClr="000000"/>
                </a:solidFill>
                <a:effectLst/>
                <a:uLnTx/>
                <a:uFillTx/>
                <a:latin typeface="UTM Avo" panose="02040603050506020204" pitchFamily="18" charset="0"/>
                <a:ea typeface="Calibri" panose="020F0502020204030204" pitchFamily="34" charset="0"/>
                <a:cs typeface="Times New Roman" panose="02020603050405020304" pitchFamily="18" charset="0"/>
              </a:rPr>
              <a:t>điều</a:t>
            </a:r>
            <a:r>
              <a:rPr kumimoji="0" lang="en-US" sz="2500" b="0" i="0" u="none" strike="noStrike" kern="0" cap="none" spc="0" normalizeH="0" baseline="0" noProof="0" dirty="0">
                <a:ln>
                  <a:noFill/>
                </a:ln>
                <a:solidFill>
                  <a:sysClr val="windowText" lastClr="000000"/>
                </a:solidFill>
                <a:effectLst/>
                <a:uLnTx/>
                <a:uFillTx/>
                <a:latin typeface="UTM Avo" panose="02040603050506020204" pitchFamily="18" charset="0"/>
                <a:ea typeface="Calibri" panose="020F0502020204030204" pitchFamily="34" charset="0"/>
                <a:cs typeface="Times New Roman" panose="02020603050405020304" pitchFamily="18" charset="0"/>
              </a:rPr>
              <a:t> </a:t>
            </a:r>
            <a:r>
              <a:rPr kumimoji="0" lang="en-US" sz="2500" b="0" i="0" u="none" strike="noStrike" kern="0" cap="none" spc="0" normalizeH="0" baseline="0" noProof="0" dirty="0" err="1">
                <a:ln>
                  <a:noFill/>
                </a:ln>
                <a:solidFill>
                  <a:sysClr val="windowText" lastClr="000000"/>
                </a:solidFill>
                <a:effectLst/>
                <a:uLnTx/>
                <a:uFillTx/>
                <a:latin typeface="UTM Avo" panose="02040603050506020204" pitchFamily="18" charset="0"/>
                <a:ea typeface="Calibri" panose="020F0502020204030204" pitchFamily="34" charset="0"/>
                <a:cs typeface="Times New Roman" panose="02020603050405020304" pitchFamily="18" charset="0"/>
              </a:rPr>
              <a:t>khiển</a:t>
            </a:r>
            <a:r>
              <a:rPr kumimoji="0" lang="en-US" sz="2500" b="0" i="0" u="none" strike="noStrike" kern="0" cap="none" spc="0" normalizeH="0" baseline="0" noProof="0" dirty="0">
                <a:ln>
                  <a:noFill/>
                </a:ln>
                <a:solidFill>
                  <a:sysClr val="windowText" lastClr="000000"/>
                </a:solidFill>
                <a:effectLst/>
                <a:uLnTx/>
                <a:uFillTx/>
                <a:latin typeface="UTM Avo" panose="02040603050506020204" pitchFamily="18" charset="0"/>
                <a:ea typeface="Calibri" panose="020F0502020204030204" pitchFamily="34" charset="0"/>
                <a:cs typeface="Times New Roman" panose="02020603050405020304" pitchFamily="18" charset="0"/>
              </a:rPr>
              <a:t> </a:t>
            </a:r>
            <a:r>
              <a:rPr kumimoji="0" lang="en-US" sz="2500" b="0" i="0" u="none" strike="noStrike" kern="0" cap="none" spc="0" normalizeH="0" baseline="0" noProof="0" dirty="0" err="1">
                <a:ln>
                  <a:noFill/>
                </a:ln>
                <a:solidFill>
                  <a:sysClr val="windowText" lastClr="000000"/>
                </a:solidFill>
                <a:effectLst/>
                <a:uLnTx/>
                <a:uFillTx/>
                <a:latin typeface="UTM Avo" panose="02040603050506020204" pitchFamily="18" charset="0"/>
                <a:ea typeface="Calibri" panose="020F0502020204030204" pitchFamily="34" charset="0"/>
                <a:cs typeface="Times New Roman" panose="02020603050405020304" pitchFamily="18" charset="0"/>
              </a:rPr>
              <a:t>hoạt</a:t>
            </a:r>
            <a:r>
              <a:rPr kumimoji="0" lang="en-US" sz="2500" b="0" i="0" u="none" strike="noStrike" kern="0" cap="none" spc="0" normalizeH="0" baseline="0" noProof="0" dirty="0">
                <a:ln>
                  <a:noFill/>
                </a:ln>
                <a:solidFill>
                  <a:sysClr val="windowText" lastClr="000000"/>
                </a:solidFill>
                <a:effectLst/>
                <a:uLnTx/>
                <a:uFillTx/>
                <a:latin typeface="UTM Avo" panose="02040603050506020204" pitchFamily="18" charset="0"/>
                <a:ea typeface="Calibri" panose="020F0502020204030204" pitchFamily="34" charset="0"/>
                <a:cs typeface="Times New Roman" panose="02020603050405020304" pitchFamily="18" charset="0"/>
              </a:rPr>
              <a:t> </a:t>
            </a:r>
            <a:r>
              <a:rPr kumimoji="0" lang="en-US" sz="2500" b="0" i="0" u="none" strike="noStrike" kern="0" cap="none" spc="0" normalizeH="0" baseline="0" noProof="0" dirty="0" err="1">
                <a:ln>
                  <a:noFill/>
                </a:ln>
                <a:solidFill>
                  <a:sysClr val="windowText" lastClr="000000"/>
                </a:solidFill>
                <a:effectLst/>
                <a:uLnTx/>
                <a:uFillTx/>
                <a:latin typeface="UTM Avo" panose="02040603050506020204" pitchFamily="18" charset="0"/>
                <a:ea typeface="Calibri" panose="020F0502020204030204" pitchFamily="34" charset="0"/>
                <a:cs typeface="Times New Roman" panose="02020603050405020304" pitchFamily="18" charset="0"/>
              </a:rPr>
              <a:t>động</a:t>
            </a:r>
            <a:r>
              <a:rPr kumimoji="0" lang="en-US" sz="2500" b="0" i="0" u="none" strike="noStrike" kern="0" cap="none" spc="0" normalizeH="0" baseline="0" noProof="0" dirty="0">
                <a:ln>
                  <a:noFill/>
                </a:ln>
                <a:solidFill>
                  <a:sysClr val="windowText" lastClr="000000"/>
                </a:solidFill>
                <a:effectLst/>
                <a:uLnTx/>
                <a:uFillTx/>
                <a:latin typeface="UTM Avo" panose="02040603050506020204" pitchFamily="18" charset="0"/>
                <a:ea typeface="Calibri" panose="020F0502020204030204" pitchFamily="34" charset="0"/>
                <a:cs typeface="Times New Roman" panose="02020603050405020304" pitchFamily="18" charset="0"/>
              </a:rPr>
              <a:t>.</a:t>
            </a:r>
            <a:endParaRPr kumimoji="0" lang="en-US" sz="2500"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11" name="Arrow: Curved Down 10">
            <a:extLst>
              <a:ext uri="{FF2B5EF4-FFF2-40B4-BE49-F238E27FC236}">
                <a16:creationId xmlns:a16="http://schemas.microsoft.com/office/drawing/2014/main" id="{1BDDDE1E-D949-E497-8462-D2E3A9B8D2BE}"/>
              </a:ext>
            </a:extLst>
          </p:cNvPr>
          <p:cNvSpPr/>
          <p:nvPr/>
        </p:nvSpPr>
        <p:spPr>
          <a:xfrm rot="2433984">
            <a:off x="5470801" y="3183666"/>
            <a:ext cx="1410159" cy="435466"/>
          </a:xfrm>
          <a:prstGeom prst="curvedDownArrow">
            <a:avLst/>
          </a:prstGeom>
          <a:solidFill>
            <a:srgbClr val="FF0000"/>
          </a:solidFill>
          <a:ln w="25400" cap="flat" cmpd="sng" algn="ctr">
            <a:solidFill>
              <a:srgbClr val="FF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2481D"/>
              </a:solidFill>
              <a:effectLst/>
              <a:uLnTx/>
              <a:uFillTx/>
              <a:latin typeface="UTM Avo" panose="02040603050506020204" pitchFamily="18" charset="0"/>
              <a:ea typeface="+mn-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par>
                                <p:cTn id="10" presetID="16" presetClass="entr" presetSubtype="21" fill="hold" grpId="0" nodeType="with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arn(inVertical)">
                                      <p:cBhvr>
                                        <p:cTn id="12" dur="500"/>
                                        <p:tgtEl>
                                          <p:spTgt spid="8"/>
                                        </p:tgtEl>
                                      </p:cBhvr>
                                    </p:animEffect>
                                  </p:childTnLst>
                                </p:cTn>
                              </p:par>
                              <p:par>
                                <p:cTn id="13" presetID="16" presetClass="entr" presetSubtype="21" fill="hold" grpId="0" nodeType="with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barn(inVertical)">
                                      <p:cBhvr>
                                        <p:cTn id="15" dur="500"/>
                                        <p:tgtEl>
                                          <p:spTgt spid="2"/>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grpId="0" nodeType="click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barn(inVertical)">
                                      <p:cBhvr>
                                        <p:cTn id="20" dur="500"/>
                                        <p:tgtEl>
                                          <p:spTgt spid="11"/>
                                        </p:tgtEl>
                                      </p:cBhvr>
                                    </p:animEffect>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additive="base">
                                        <p:cTn id="25" dur="500" fill="hold"/>
                                        <p:tgtEl>
                                          <p:spTgt spid="10"/>
                                        </p:tgtEl>
                                        <p:attrNameLst>
                                          <p:attrName>ppt_x</p:attrName>
                                        </p:attrNameLst>
                                      </p:cBhvr>
                                      <p:tavLst>
                                        <p:tav tm="0">
                                          <p:val>
                                            <p:strVal val="#ppt_x"/>
                                          </p:val>
                                        </p:tav>
                                        <p:tav tm="100000">
                                          <p:val>
                                            <p:strVal val="#ppt_x"/>
                                          </p:val>
                                        </p:tav>
                                      </p:tavLst>
                                    </p:anim>
                                    <p:anim calcmode="lin" valueType="num">
                                      <p:cBhvr additive="base">
                                        <p:cTn id="26"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8" grpId="0"/>
      <p:bldP spid="10" grpId="0"/>
      <p:bldP spid="11"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97"/>
        <p:cNvGrpSpPr/>
        <p:nvPr/>
      </p:nvGrpSpPr>
      <p:grpSpPr>
        <a:xfrm>
          <a:off x="0" y="0"/>
          <a:ext cx="0" cy="0"/>
          <a:chOff x="0" y="0"/>
          <a:chExt cx="0" cy="0"/>
        </a:xfrm>
      </p:grpSpPr>
      <p:grpSp>
        <p:nvGrpSpPr>
          <p:cNvPr id="2" name="Group 1">
            <a:extLst>
              <a:ext uri="{FF2B5EF4-FFF2-40B4-BE49-F238E27FC236}">
                <a16:creationId xmlns:a16="http://schemas.microsoft.com/office/drawing/2014/main" id="{A2FF2E24-D014-6EC9-08AA-4998122B0520}"/>
              </a:ext>
            </a:extLst>
          </p:cNvPr>
          <p:cNvGrpSpPr/>
          <p:nvPr/>
        </p:nvGrpSpPr>
        <p:grpSpPr>
          <a:xfrm>
            <a:off x="4761254" y="2721186"/>
            <a:ext cx="2736543" cy="1558939"/>
            <a:chOff x="309542" y="967667"/>
            <a:chExt cx="2878585" cy="1558939"/>
          </a:xfrm>
        </p:grpSpPr>
        <p:pic>
          <p:nvPicPr>
            <p:cNvPr id="3" name="Picture 2">
              <a:hlinkClick r:id="rId4"/>
              <a:extLst>
                <a:ext uri="{FF2B5EF4-FFF2-40B4-BE49-F238E27FC236}">
                  <a16:creationId xmlns:a16="http://schemas.microsoft.com/office/drawing/2014/main" id="{98210454-4689-A42D-67DD-7B828379525D}"/>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7E64F97C-8BDB-D2B3-AE1B-BD7C80542DB5}"/>
                </a:ext>
              </a:extLst>
            </p:cNvPr>
            <p:cNvSpPr txBox="1"/>
            <p:nvPr/>
          </p:nvSpPr>
          <p:spPr>
            <a:xfrm>
              <a:off x="309542" y="967667"/>
              <a:ext cx="2878585" cy="369332"/>
            </a:xfrm>
            <a:prstGeom prst="rect">
              <a:avLst/>
            </a:prstGeom>
            <a:noFill/>
          </p:spPr>
          <p:txBody>
            <a:bodyPr wrap="square" rtlCol="0">
              <a:spAutoFit/>
            </a:bodyPr>
            <a:lstStyle/>
            <a:p>
              <a:r>
                <a:rPr lang="en-US" sz="1800" b="1">
                  <a:solidFill>
                    <a:schemeClr val="accent2"/>
                  </a:solidFill>
                  <a:latin typeface="UTM Avo" panose="02040603050506020204" pitchFamily="18" charset="0"/>
                </a:rPr>
                <a:t>Ấn để đến trang sách</a:t>
              </a:r>
            </a:p>
          </p:txBody>
        </p:sp>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3" name="Google Shape;1650;p39">
            <a:extLst>
              <a:ext uri="{FF2B5EF4-FFF2-40B4-BE49-F238E27FC236}">
                <a16:creationId xmlns:a16="http://schemas.microsoft.com/office/drawing/2014/main" id="{EABD497D-D6DF-93B2-773A-D2BDF37BA708}"/>
              </a:ext>
            </a:extLst>
          </p:cNvPr>
          <p:cNvSpPr txBox="1">
            <a:spLocks/>
          </p:cNvSpPr>
          <p:nvPr/>
        </p:nvSpPr>
        <p:spPr>
          <a:xfrm>
            <a:off x="966558" y="1814182"/>
            <a:ext cx="6164276" cy="5727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3000"/>
              <a:buFont typeface="Paytone One"/>
              <a:buNone/>
              <a:defRPr sz="3000" b="0" i="0" u="none" strike="noStrike" cap="none">
                <a:solidFill>
                  <a:schemeClr val="dk1"/>
                </a:solidFill>
                <a:latin typeface="Paytone One"/>
                <a:ea typeface="Paytone One"/>
                <a:cs typeface="Paytone One"/>
                <a:sym typeface="Paytone One"/>
              </a:defRPr>
            </a:lvl1pPr>
            <a:lvl2pPr marR="0" lvl="1" algn="l" rtl="0">
              <a:lnSpc>
                <a:spcPct val="100000"/>
              </a:lnSpc>
              <a:spcBef>
                <a:spcPts val="0"/>
              </a:spcBef>
              <a:spcAft>
                <a:spcPts val="0"/>
              </a:spcAft>
              <a:buClr>
                <a:schemeClr val="dk1"/>
              </a:buClr>
              <a:buSzPts val="2800"/>
              <a:buFont typeface="Paytone One"/>
              <a:buNone/>
              <a:defRPr sz="2800" b="0" i="0" u="none" strike="noStrike" cap="none">
                <a:solidFill>
                  <a:schemeClr val="dk1"/>
                </a:solidFill>
                <a:latin typeface="Paytone One"/>
                <a:ea typeface="Paytone One"/>
                <a:cs typeface="Paytone One"/>
                <a:sym typeface="Paytone One"/>
              </a:defRPr>
            </a:lvl2pPr>
            <a:lvl3pPr marR="0" lvl="2" algn="l" rtl="0">
              <a:lnSpc>
                <a:spcPct val="100000"/>
              </a:lnSpc>
              <a:spcBef>
                <a:spcPts val="0"/>
              </a:spcBef>
              <a:spcAft>
                <a:spcPts val="0"/>
              </a:spcAft>
              <a:buClr>
                <a:schemeClr val="dk1"/>
              </a:buClr>
              <a:buSzPts val="2800"/>
              <a:buFont typeface="Paytone One"/>
              <a:buNone/>
              <a:defRPr sz="2800" b="0" i="0" u="none" strike="noStrike" cap="none">
                <a:solidFill>
                  <a:schemeClr val="dk1"/>
                </a:solidFill>
                <a:latin typeface="Paytone One"/>
                <a:ea typeface="Paytone One"/>
                <a:cs typeface="Paytone One"/>
                <a:sym typeface="Paytone One"/>
              </a:defRPr>
            </a:lvl3pPr>
            <a:lvl4pPr marR="0" lvl="3" algn="l" rtl="0">
              <a:lnSpc>
                <a:spcPct val="100000"/>
              </a:lnSpc>
              <a:spcBef>
                <a:spcPts val="0"/>
              </a:spcBef>
              <a:spcAft>
                <a:spcPts val="0"/>
              </a:spcAft>
              <a:buClr>
                <a:schemeClr val="dk1"/>
              </a:buClr>
              <a:buSzPts val="2800"/>
              <a:buFont typeface="Paytone One"/>
              <a:buNone/>
              <a:defRPr sz="2800" b="0" i="0" u="none" strike="noStrike" cap="none">
                <a:solidFill>
                  <a:schemeClr val="dk1"/>
                </a:solidFill>
                <a:latin typeface="Paytone One"/>
                <a:ea typeface="Paytone One"/>
                <a:cs typeface="Paytone One"/>
                <a:sym typeface="Paytone One"/>
              </a:defRPr>
            </a:lvl4pPr>
            <a:lvl5pPr marR="0" lvl="4" algn="l" rtl="0">
              <a:lnSpc>
                <a:spcPct val="100000"/>
              </a:lnSpc>
              <a:spcBef>
                <a:spcPts val="0"/>
              </a:spcBef>
              <a:spcAft>
                <a:spcPts val="0"/>
              </a:spcAft>
              <a:buClr>
                <a:schemeClr val="dk1"/>
              </a:buClr>
              <a:buSzPts val="2800"/>
              <a:buFont typeface="Paytone One"/>
              <a:buNone/>
              <a:defRPr sz="2800" b="0" i="0" u="none" strike="noStrike" cap="none">
                <a:solidFill>
                  <a:schemeClr val="dk1"/>
                </a:solidFill>
                <a:latin typeface="Paytone One"/>
                <a:ea typeface="Paytone One"/>
                <a:cs typeface="Paytone One"/>
                <a:sym typeface="Paytone One"/>
              </a:defRPr>
            </a:lvl5pPr>
            <a:lvl6pPr marR="0" lvl="5" algn="l" rtl="0">
              <a:lnSpc>
                <a:spcPct val="100000"/>
              </a:lnSpc>
              <a:spcBef>
                <a:spcPts val="0"/>
              </a:spcBef>
              <a:spcAft>
                <a:spcPts val="0"/>
              </a:spcAft>
              <a:buClr>
                <a:schemeClr val="dk1"/>
              </a:buClr>
              <a:buSzPts val="2800"/>
              <a:buFont typeface="Paytone One"/>
              <a:buNone/>
              <a:defRPr sz="2800" b="0" i="0" u="none" strike="noStrike" cap="none">
                <a:solidFill>
                  <a:schemeClr val="dk1"/>
                </a:solidFill>
                <a:latin typeface="Paytone One"/>
                <a:ea typeface="Paytone One"/>
                <a:cs typeface="Paytone One"/>
                <a:sym typeface="Paytone One"/>
              </a:defRPr>
            </a:lvl6pPr>
            <a:lvl7pPr marR="0" lvl="6" algn="l" rtl="0">
              <a:lnSpc>
                <a:spcPct val="100000"/>
              </a:lnSpc>
              <a:spcBef>
                <a:spcPts val="0"/>
              </a:spcBef>
              <a:spcAft>
                <a:spcPts val="0"/>
              </a:spcAft>
              <a:buClr>
                <a:schemeClr val="dk1"/>
              </a:buClr>
              <a:buSzPts val="2800"/>
              <a:buFont typeface="Paytone One"/>
              <a:buNone/>
              <a:defRPr sz="2800" b="0" i="0" u="none" strike="noStrike" cap="none">
                <a:solidFill>
                  <a:schemeClr val="dk1"/>
                </a:solidFill>
                <a:latin typeface="Paytone One"/>
                <a:ea typeface="Paytone One"/>
                <a:cs typeface="Paytone One"/>
                <a:sym typeface="Paytone One"/>
              </a:defRPr>
            </a:lvl7pPr>
            <a:lvl8pPr marR="0" lvl="7" algn="l" rtl="0">
              <a:lnSpc>
                <a:spcPct val="100000"/>
              </a:lnSpc>
              <a:spcBef>
                <a:spcPts val="0"/>
              </a:spcBef>
              <a:spcAft>
                <a:spcPts val="0"/>
              </a:spcAft>
              <a:buClr>
                <a:schemeClr val="dk1"/>
              </a:buClr>
              <a:buSzPts val="2800"/>
              <a:buFont typeface="Paytone One"/>
              <a:buNone/>
              <a:defRPr sz="2800" b="0" i="0" u="none" strike="noStrike" cap="none">
                <a:solidFill>
                  <a:schemeClr val="dk1"/>
                </a:solidFill>
                <a:latin typeface="Paytone One"/>
                <a:ea typeface="Paytone One"/>
                <a:cs typeface="Paytone One"/>
                <a:sym typeface="Paytone One"/>
              </a:defRPr>
            </a:lvl8pPr>
            <a:lvl9pPr marR="0" lvl="8" algn="l" rtl="0">
              <a:lnSpc>
                <a:spcPct val="100000"/>
              </a:lnSpc>
              <a:spcBef>
                <a:spcPts val="0"/>
              </a:spcBef>
              <a:spcAft>
                <a:spcPts val="0"/>
              </a:spcAft>
              <a:buClr>
                <a:schemeClr val="dk1"/>
              </a:buClr>
              <a:buSzPts val="2800"/>
              <a:buFont typeface="Paytone One"/>
              <a:buNone/>
              <a:defRPr sz="2800" b="0" i="0" u="none" strike="noStrike" cap="none">
                <a:solidFill>
                  <a:schemeClr val="dk1"/>
                </a:solidFill>
                <a:latin typeface="Paytone One"/>
                <a:ea typeface="Paytone One"/>
                <a:cs typeface="Paytone One"/>
                <a:sym typeface="Paytone One"/>
              </a:defRPr>
            </a:lvl9pPr>
          </a:lstStyle>
          <a:p>
            <a:pPr marL="0" marR="0" lvl="0" indent="0" algn="l" defTabSz="914400" rtl="0" eaLnBrk="1" fontAlgn="auto" latinLnBrk="0" hangingPunct="1">
              <a:lnSpc>
                <a:spcPct val="100000"/>
              </a:lnSpc>
              <a:spcBef>
                <a:spcPts val="0"/>
              </a:spcBef>
              <a:spcAft>
                <a:spcPts val="0"/>
              </a:spcAft>
              <a:buClr>
                <a:srgbClr val="72481D"/>
              </a:buClr>
              <a:buSzPts val="3000"/>
              <a:buFont typeface="Paytone One"/>
              <a:buNone/>
              <a:tabLst/>
              <a:defRPr/>
            </a:pPr>
            <a:r>
              <a:rPr kumimoji="0" lang="en-US" sz="2500" b="1" i="0" u="none" strike="noStrike" kern="0" cap="none" spc="0" normalizeH="0" baseline="0" noProof="0" dirty="0">
                <a:ln>
                  <a:noFill/>
                </a:ln>
                <a:solidFill>
                  <a:srgbClr val="72481D">
                    <a:lumMod val="50000"/>
                  </a:srgbClr>
                </a:solidFill>
                <a:effectLst/>
                <a:uLnTx/>
                <a:uFillTx/>
                <a:latin typeface="UTM Avo" panose="02040603050506020204" pitchFamily="18" charset="0"/>
                <a:sym typeface="Paytone One"/>
              </a:rPr>
              <a:t>1. </a:t>
            </a:r>
            <a:r>
              <a:rPr kumimoji="0" lang="en-US" sz="2500" b="1" i="0" u="none" strike="noStrike" kern="0" cap="none" spc="0" normalizeH="0" baseline="0" noProof="0" dirty="0" err="1">
                <a:ln>
                  <a:noFill/>
                </a:ln>
                <a:solidFill>
                  <a:srgbClr val="72481D">
                    <a:lumMod val="50000"/>
                  </a:srgbClr>
                </a:solidFill>
                <a:effectLst/>
                <a:uLnTx/>
                <a:uFillTx/>
                <a:latin typeface="UTM Avo" panose="02040603050506020204" pitchFamily="18" charset="0"/>
                <a:sym typeface="Paytone One"/>
              </a:rPr>
              <a:t>Bộ</a:t>
            </a:r>
            <a:r>
              <a:rPr kumimoji="0" lang="en-US" sz="2500" b="1" i="0" u="none" strike="noStrike" kern="0" cap="none" spc="0" normalizeH="0" baseline="0" noProof="0" dirty="0">
                <a:ln>
                  <a:noFill/>
                </a:ln>
                <a:solidFill>
                  <a:srgbClr val="72481D">
                    <a:lumMod val="50000"/>
                  </a:srgbClr>
                </a:solidFill>
                <a:effectLst/>
                <a:uLnTx/>
                <a:uFillTx/>
                <a:latin typeface="UTM Avo" panose="02040603050506020204" pitchFamily="18" charset="0"/>
                <a:sym typeface="Paytone One"/>
              </a:rPr>
              <a:t> </a:t>
            </a:r>
            <a:r>
              <a:rPr kumimoji="0" lang="en-US" sz="2500" b="1" i="0" u="none" strike="noStrike" kern="0" cap="none" spc="0" normalizeH="0" baseline="0" noProof="0" dirty="0" err="1">
                <a:ln>
                  <a:noFill/>
                </a:ln>
                <a:solidFill>
                  <a:srgbClr val="72481D">
                    <a:lumMod val="50000"/>
                  </a:srgbClr>
                </a:solidFill>
                <a:effectLst/>
                <a:uLnTx/>
                <a:uFillTx/>
                <a:latin typeface="UTM Avo" panose="02040603050506020204" pitchFamily="18" charset="0"/>
                <a:sym typeface="Paytone One"/>
              </a:rPr>
              <a:t>não</a:t>
            </a:r>
            <a:r>
              <a:rPr kumimoji="0" lang="en-US" sz="2500" b="1" i="0" u="none" strike="noStrike" kern="0" cap="none" spc="0" normalizeH="0" baseline="0" noProof="0" dirty="0">
                <a:ln>
                  <a:noFill/>
                </a:ln>
                <a:solidFill>
                  <a:srgbClr val="72481D">
                    <a:lumMod val="50000"/>
                  </a:srgbClr>
                </a:solidFill>
                <a:effectLst/>
                <a:uLnTx/>
                <a:uFillTx/>
                <a:latin typeface="UTM Avo" panose="02040603050506020204" pitchFamily="18" charset="0"/>
                <a:sym typeface="Paytone One"/>
              </a:rPr>
              <a:t> con </a:t>
            </a:r>
            <a:r>
              <a:rPr kumimoji="0" lang="en-US" sz="2500" b="1" i="0" u="none" strike="noStrike" kern="0" cap="none" spc="0" normalizeH="0" baseline="0" noProof="0" dirty="0" err="1">
                <a:ln>
                  <a:noFill/>
                </a:ln>
                <a:solidFill>
                  <a:srgbClr val="72481D">
                    <a:lumMod val="50000"/>
                  </a:srgbClr>
                </a:solidFill>
                <a:effectLst/>
                <a:uLnTx/>
                <a:uFillTx/>
                <a:latin typeface="UTM Avo" panose="02040603050506020204" pitchFamily="18" charset="0"/>
                <a:sym typeface="Paytone One"/>
              </a:rPr>
              <a:t>người</a:t>
            </a:r>
            <a:r>
              <a:rPr kumimoji="0" lang="en-US" sz="2500" b="1" i="0" u="none" strike="noStrike" kern="0" cap="none" spc="0" normalizeH="0" baseline="0" noProof="0" dirty="0">
                <a:ln>
                  <a:noFill/>
                </a:ln>
                <a:solidFill>
                  <a:srgbClr val="72481D">
                    <a:lumMod val="50000"/>
                  </a:srgbClr>
                </a:solidFill>
                <a:effectLst/>
                <a:uLnTx/>
                <a:uFillTx/>
                <a:latin typeface="UTM Avo" panose="02040603050506020204" pitchFamily="18" charset="0"/>
                <a:sym typeface="Paytone One"/>
              </a:rPr>
              <a:t> </a:t>
            </a:r>
            <a:r>
              <a:rPr kumimoji="0" lang="en-US" sz="2500" b="1" i="0" u="none" strike="noStrike" kern="0" cap="none" spc="0" normalizeH="0" baseline="0" noProof="0" dirty="0" err="1">
                <a:ln>
                  <a:noFill/>
                </a:ln>
                <a:solidFill>
                  <a:srgbClr val="72481D">
                    <a:lumMod val="50000"/>
                  </a:srgbClr>
                </a:solidFill>
                <a:effectLst/>
                <a:uLnTx/>
                <a:uFillTx/>
                <a:latin typeface="UTM Avo" panose="02040603050506020204" pitchFamily="18" charset="0"/>
                <a:sym typeface="Paytone One"/>
              </a:rPr>
              <a:t>xử</a:t>
            </a:r>
            <a:r>
              <a:rPr kumimoji="0" lang="en-US" sz="2500" b="1" i="0" u="none" strike="noStrike" kern="0" cap="none" spc="0" normalizeH="0" baseline="0" noProof="0" dirty="0">
                <a:ln>
                  <a:noFill/>
                </a:ln>
                <a:solidFill>
                  <a:srgbClr val="72481D">
                    <a:lumMod val="50000"/>
                  </a:srgbClr>
                </a:solidFill>
                <a:effectLst/>
                <a:uLnTx/>
                <a:uFillTx/>
                <a:latin typeface="UTM Avo" panose="02040603050506020204" pitchFamily="18" charset="0"/>
                <a:sym typeface="Paytone One"/>
              </a:rPr>
              <a:t> </a:t>
            </a:r>
            <a:r>
              <a:rPr kumimoji="0" lang="en-US" sz="2500" b="1" i="0" u="none" strike="noStrike" kern="0" cap="none" spc="0" normalizeH="0" baseline="0" noProof="0" dirty="0" err="1">
                <a:ln>
                  <a:noFill/>
                </a:ln>
                <a:solidFill>
                  <a:srgbClr val="72481D">
                    <a:lumMod val="50000"/>
                  </a:srgbClr>
                </a:solidFill>
                <a:effectLst/>
                <a:uLnTx/>
                <a:uFillTx/>
                <a:latin typeface="UTM Avo" panose="02040603050506020204" pitchFamily="18" charset="0"/>
                <a:sym typeface="Paytone One"/>
              </a:rPr>
              <a:t>lí</a:t>
            </a:r>
            <a:r>
              <a:rPr kumimoji="0" lang="en-US" sz="2500" b="1" i="0" u="none" strike="noStrike" kern="0" cap="none" spc="0" normalizeH="0" baseline="0" noProof="0" dirty="0">
                <a:ln>
                  <a:noFill/>
                </a:ln>
                <a:solidFill>
                  <a:srgbClr val="72481D">
                    <a:lumMod val="50000"/>
                  </a:srgbClr>
                </a:solidFill>
                <a:effectLst/>
                <a:uLnTx/>
                <a:uFillTx/>
                <a:latin typeface="UTM Avo" panose="02040603050506020204" pitchFamily="18" charset="0"/>
                <a:sym typeface="Paytone One"/>
              </a:rPr>
              <a:t> </a:t>
            </a:r>
            <a:r>
              <a:rPr kumimoji="0" lang="en-US" sz="2500" b="1" i="0" u="none" strike="noStrike" kern="0" cap="none" spc="0" normalizeH="0" baseline="0" noProof="0" dirty="0" err="1">
                <a:ln>
                  <a:noFill/>
                </a:ln>
                <a:solidFill>
                  <a:srgbClr val="72481D">
                    <a:lumMod val="50000"/>
                  </a:srgbClr>
                </a:solidFill>
                <a:effectLst/>
                <a:uLnTx/>
                <a:uFillTx/>
                <a:latin typeface="UTM Avo" panose="02040603050506020204" pitchFamily="18" charset="0"/>
                <a:sym typeface="Paytone One"/>
              </a:rPr>
              <a:t>thông</a:t>
            </a:r>
            <a:r>
              <a:rPr kumimoji="0" lang="en-US" sz="2500" b="1" i="0" u="none" strike="noStrike" kern="0" cap="none" spc="0" normalizeH="0" baseline="0" noProof="0" dirty="0">
                <a:ln>
                  <a:noFill/>
                </a:ln>
                <a:solidFill>
                  <a:srgbClr val="72481D">
                    <a:lumMod val="50000"/>
                  </a:srgbClr>
                </a:solidFill>
                <a:effectLst/>
                <a:uLnTx/>
                <a:uFillTx/>
                <a:latin typeface="UTM Avo" panose="02040603050506020204" pitchFamily="18" charset="0"/>
                <a:sym typeface="Paytone One"/>
              </a:rPr>
              <a:t> tin</a:t>
            </a:r>
          </a:p>
        </p:txBody>
      </p:sp>
      <p:sp>
        <p:nvSpPr>
          <p:cNvPr id="4" name="TextBox 3">
            <a:extLst>
              <a:ext uri="{FF2B5EF4-FFF2-40B4-BE49-F238E27FC236}">
                <a16:creationId xmlns:a16="http://schemas.microsoft.com/office/drawing/2014/main" id="{88987FBF-65E9-48C0-845F-96692EB23A9E}"/>
              </a:ext>
            </a:extLst>
          </p:cNvPr>
          <p:cNvSpPr txBox="1"/>
          <p:nvPr/>
        </p:nvSpPr>
        <p:spPr>
          <a:xfrm>
            <a:off x="3069080" y="2589129"/>
            <a:ext cx="6892315" cy="1881990"/>
          </a:xfrm>
          <a:prstGeom prst="rect">
            <a:avLst/>
          </a:prstGeom>
          <a:noFill/>
        </p:spPr>
        <p:txBody>
          <a:bodyPr wrap="square" rtlCol="0">
            <a:spAutoFit/>
          </a:bodyPr>
          <a:lstStyle/>
          <a:p>
            <a:pPr marL="0" marR="0" lvl="0" indent="0" defTabSz="914400" eaLnBrk="1" fontAlgn="auto" latinLnBrk="0" hangingPunct="1">
              <a:lnSpc>
                <a:spcPct val="150000"/>
              </a:lnSpc>
              <a:spcBef>
                <a:spcPts val="0"/>
              </a:spcBef>
              <a:spcAft>
                <a:spcPts val="0"/>
              </a:spcAft>
              <a:buClrTx/>
              <a:buSzTx/>
              <a:buFontTx/>
              <a:buNone/>
              <a:tabLst/>
              <a:defRPr/>
            </a:pPr>
            <a:r>
              <a:rPr kumimoji="0" lang="en-US" sz="2000" b="1" i="1" u="none" strike="noStrike" kern="0" cap="none" spc="0" normalizeH="0" baseline="0" noProof="0" dirty="0">
                <a:ln>
                  <a:noFill/>
                </a:ln>
                <a:solidFill>
                  <a:sysClr val="windowText" lastClr="000000"/>
                </a:solidFill>
                <a:effectLst/>
                <a:uLnTx/>
                <a:uFillTx/>
                <a:latin typeface="UTM Avo" panose="02040603050506020204" pitchFamily="18" charset="0"/>
                <a:ea typeface="Calibri" panose="020F0502020204030204" pitchFamily="34" charset="0"/>
                <a:cs typeface="Times New Roman" panose="02020603050405020304" pitchFamily="18" charset="0"/>
              </a:rPr>
              <a:t>Trong </a:t>
            </a:r>
            <a:r>
              <a:rPr kumimoji="0" lang="en-US" sz="2000" b="1" i="1" u="none" strike="noStrike" kern="0" cap="none" spc="0" normalizeH="0" baseline="0" noProof="0" dirty="0" err="1">
                <a:ln>
                  <a:noFill/>
                </a:ln>
                <a:solidFill>
                  <a:sysClr val="windowText" lastClr="000000"/>
                </a:solidFill>
                <a:effectLst/>
                <a:uLnTx/>
                <a:uFillTx/>
                <a:latin typeface="UTM Avo" panose="02040603050506020204" pitchFamily="18" charset="0"/>
                <a:ea typeface="Calibri" panose="020F0502020204030204" pitchFamily="34" charset="0"/>
                <a:cs typeface="Times New Roman" panose="02020603050405020304" pitchFamily="18" charset="0"/>
              </a:rPr>
              <a:t>các</a:t>
            </a:r>
            <a:r>
              <a:rPr kumimoji="0" lang="en-US" sz="2000" b="1" i="1" u="none" strike="noStrike" kern="0" cap="none" spc="0" normalizeH="0" baseline="0" noProof="0" dirty="0">
                <a:ln>
                  <a:noFill/>
                </a:ln>
                <a:solidFill>
                  <a:sysClr val="windowText" lastClr="000000"/>
                </a:solidFill>
                <a:effectLst/>
                <a:uLnTx/>
                <a:uFillTx/>
                <a:latin typeface="UTM Avo" panose="02040603050506020204" pitchFamily="18" charset="0"/>
                <a:ea typeface="Calibri" panose="020F0502020204030204" pitchFamily="34" charset="0"/>
                <a:cs typeface="Times New Roman" panose="02020603050405020304" pitchFamily="18" charset="0"/>
              </a:rPr>
              <a:t> </a:t>
            </a:r>
            <a:r>
              <a:rPr kumimoji="0" lang="en-US" sz="2000" b="1" i="1" u="none" strike="noStrike" kern="0" cap="none" spc="0" normalizeH="0" baseline="0" noProof="0" dirty="0" err="1">
                <a:ln>
                  <a:noFill/>
                </a:ln>
                <a:solidFill>
                  <a:sysClr val="windowText" lastClr="000000"/>
                </a:solidFill>
                <a:effectLst/>
                <a:uLnTx/>
                <a:uFillTx/>
                <a:latin typeface="UTM Avo" panose="02040603050506020204" pitchFamily="18" charset="0"/>
                <a:ea typeface="Calibri" panose="020F0502020204030204" pitchFamily="34" charset="0"/>
                <a:cs typeface="Times New Roman" panose="02020603050405020304" pitchFamily="18" charset="0"/>
              </a:rPr>
              <a:t>tình</a:t>
            </a:r>
            <a:r>
              <a:rPr kumimoji="0" lang="en-US" sz="2000" b="1" i="1" u="none" strike="noStrike" kern="0" cap="none" spc="0" normalizeH="0" baseline="0" noProof="0" dirty="0">
                <a:ln>
                  <a:noFill/>
                </a:ln>
                <a:solidFill>
                  <a:sysClr val="windowText" lastClr="000000"/>
                </a:solidFill>
                <a:effectLst/>
                <a:uLnTx/>
                <a:uFillTx/>
                <a:latin typeface="UTM Avo" panose="02040603050506020204" pitchFamily="18" charset="0"/>
                <a:ea typeface="Calibri" panose="020F0502020204030204" pitchFamily="34" charset="0"/>
                <a:cs typeface="Times New Roman" panose="02020603050405020304" pitchFamily="18" charset="0"/>
              </a:rPr>
              <a:t> </a:t>
            </a:r>
            <a:r>
              <a:rPr kumimoji="0" lang="en-US" sz="2000" b="1" i="1" u="none" strike="noStrike" kern="0" cap="none" spc="0" normalizeH="0" baseline="0" noProof="0" dirty="0" err="1">
                <a:ln>
                  <a:noFill/>
                </a:ln>
                <a:solidFill>
                  <a:sysClr val="windowText" lastClr="000000"/>
                </a:solidFill>
                <a:effectLst/>
                <a:uLnTx/>
                <a:uFillTx/>
                <a:latin typeface="UTM Avo" panose="02040603050506020204" pitchFamily="18" charset="0"/>
                <a:ea typeface="Calibri" panose="020F0502020204030204" pitchFamily="34" charset="0"/>
                <a:cs typeface="Times New Roman" panose="02020603050405020304" pitchFamily="18" charset="0"/>
              </a:rPr>
              <a:t>huống</a:t>
            </a:r>
            <a:r>
              <a:rPr kumimoji="0" lang="en-US" sz="2000" b="1" i="1" u="none" strike="noStrike" kern="0" cap="none" spc="0" normalizeH="0" baseline="0" noProof="0" dirty="0">
                <a:ln>
                  <a:noFill/>
                </a:ln>
                <a:solidFill>
                  <a:sysClr val="windowText" lastClr="000000"/>
                </a:solidFill>
                <a:effectLst/>
                <a:uLnTx/>
                <a:uFillTx/>
                <a:latin typeface="UTM Avo" panose="02040603050506020204" pitchFamily="18" charset="0"/>
                <a:ea typeface="Calibri" panose="020F0502020204030204" pitchFamily="34" charset="0"/>
                <a:cs typeface="Times New Roman" panose="02020603050405020304" pitchFamily="18" charset="0"/>
              </a:rPr>
              <a:t> </a:t>
            </a:r>
            <a:r>
              <a:rPr kumimoji="0" lang="en-US" sz="2000" b="1" i="1" u="none" strike="noStrike" kern="0" cap="none" spc="0" normalizeH="0" baseline="0" noProof="0" dirty="0" err="1">
                <a:ln>
                  <a:noFill/>
                </a:ln>
                <a:solidFill>
                  <a:sysClr val="windowText" lastClr="000000"/>
                </a:solidFill>
                <a:effectLst/>
                <a:uLnTx/>
                <a:uFillTx/>
                <a:latin typeface="UTM Avo" panose="02040603050506020204" pitchFamily="18" charset="0"/>
                <a:ea typeface="Calibri" panose="020F0502020204030204" pitchFamily="34" charset="0"/>
                <a:cs typeface="Times New Roman" panose="02020603050405020304" pitchFamily="18" charset="0"/>
              </a:rPr>
              <a:t>dưới</a:t>
            </a:r>
            <a:r>
              <a:rPr kumimoji="0" lang="en-US" sz="2000" b="1" i="1" u="none" strike="noStrike" kern="0" cap="none" spc="0" normalizeH="0" baseline="0" noProof="0" dirty="0">
                <a:ln>
                  <a:noFill/>
                </a:ln>
                <a:solidFill>
                  <a:sysClr val="windowText" lastClr="000000"/>
                </a:solidFill>
                <a:effectLst/>
                <a:uLnTx/>
                <a:uFillTx/>
                <a:latin typeface="UTM Avo" panose="02040603050506020204" pitchFamily="18" charset="0"/>
                <a:ea typeface="Calibri" panose="020F0502020204030204" pitchFamily="34" charset="0"/>
                <a:cs typeface="Times New Roman" panose="02020603050405020304" pitchFamily="18" charset="0"/>
              </a:rPr>
              <a:t> </a:t>
            </a:r>
            <a:r>
              <a:rPr kumimoji="0" lang="en-US" sz="2000" b="1" i="1" u="none" strike="noStrike" kern="0" cap="none" spc="0" normalizeH="0" baseline="0" noProof="0" dirty="0" err="1">
                <a:ln>
                  <a:noFill/>
                </a:ln>
                <a:solidFill>
                  <a:sysClr val="windowText" lastClr="000000"/>
                </a:solidFill>
                <a:effectLst/>
                <a:uLnTx/>
                <a:uFillTx/>
                <a:latin typeface="UTM Avo" panose="02040603050506020204" pitchFamily="18" charset="0"/>
                <a:ea typeface="Calibri" panose="020F0502020204030204" pitchFamily="34" charset="0"/>
                <a:cs typeface="Times New Roman" panose="02020603050405020304" pitchFamily="18" charset="0"/>
              </a:rPr>
              <a:t>đây</a:t>
            </a:r>
            <a:r>
              <a:rPr kumimoji="0" lang="en-US" sz="2000" b="1" i="1" u="none" strike="noStrike" kern="0" cap="none" spc="0" normalizeH="0" baseline="0" noProof="0" dirty="0">
                <a:ln>
                  <a:noFill/>
                </a:ln>
                <a:solidFill>
                  <a:sysClr val="windowText" lastClr="000000"/>
                </a:solidFill>
                <a:effectLst/>
                <a:uLnTx/>
                <a:uFillTx/>
                <a:latin typeface="UTM Avo" panose="02040603050506020204" pitchFamily="18" charset="0"/>
                <a:ea typeface="Calibri" panose="020F0502020204030204" pitchFamily="34" charset="0"/>
                <a:cs typeface="Times New Roman" panose="02020603050405020304" pitchFamily="18" charset="0"/>
              </a:rPr>
              <a:t>, </a:t>
            </a:r>
            <a:r>
              <a:rPr kumimoji="0" lang="en-US" sz="2000" b="1" i="1" u="none" strike="noStrike" kern="0" cap="none" spc="0" normalizeH="0" baseline="0" noProof="0" dirty="0" err="1">
                <a:ln>
                  <a:noFill/>
                </a:ln>
                <a:solidFill>
                  <a:sysClr val="windowText" lastClr="000000"/>
                </a:solidFill>
                <a:effectLst/>
                <a:uLnTx/>
                <a:uFillTx/>
                <a:latin typeface="UTM Avo" panose="02040603050506020204" pitchFamily="18" charset="0"/>
                <a:ea typeface="Calibri" panose="020F0502020204030204" pitchFamily="34" charset="0"/>
                <a:cs typeface="Times New Roman" panose="02020603050405020304" pitchFamily="18" charset="0"/>
              </a:rPr>
              <a:t>em</a:t>
            </a:r>
            <a:r>
              <a:rPr kumimoji="0" lang="en-US" sz="2000" b="1" i="1" u="none" strike="noStrike" kern="0" cap="none" spc="0" normalizeH="0" baseline="0" noProof="0" dirty="0">
                <a:ln>
                  <a:noFill/>
                </a:ln>
                <a:solidFill>
                  <a:sysClr val="windowText" lastClr="000000"/>
                </a:solidFill>
                <a:effectLst/>
                <a:uLnTx/>
                <a:uFillTx/>
                <a:latin typeface="UTM Avo" panose="02040603050506020204" pitchFamily="18" charset="0"/>
                <a:ea typeface="Calibri" panose="020F0502020204030204" pitchFamily="34" charset="0"/>
                <a:cs typeface="Times New Roman" panose="02020603050405020304" pitchFamily="18" charset="0"/>
              </a:rPr>
              <a:t> </a:t>
            </a:r>
            <a:r>
              <a:rPr kumimoji="0" lang="en-US" sz="2000" b="1" i="1" u="none" strike="noStrike" kern="0" cap="none" spc="0" normalizeH="0" baseline="0" noProof="0" dirty="0" err="1">
                <a:ln>
                  <a:noFill/>
                </a:ln>
                <a:solidFill>
                  <a:sysClr val="windowText" lastClr="000000"/>
                </a:solidFill>
                <a:effectLst/>
                <a:uLnTx/>
                <a:uFillTx/>
                <a:latin typeface="UTM Avo" panose="02040603050506020204" pitchFamily="18" charset="0"/>
                <a:ea typeface="Calibri" panose="020F0502020204030204" pitchFamily="34" charset="0"/>
                <a:cs typeface="Times New Roman" panose="02020603050405020304" pitchFamily="18" charset="0"/>
              </a:rPr>
              <a:t>hãy</a:t>
            </a:r>
            <a:r>
              <a:rPr kumimoji="0" lang="en-US" sz="2000" b="1" i="1" u="none" strike="noStrike" kern="0" cap="none" spc="0" normalizeH="0" baseline="0" noProof="0" dirty="0">
                <a:ln>
                  <a:noFill/>
                </a:ln>
                <a:solidFill>
                  <a:sysClr val="windowText" lastClr="000000"/>
                </a:solidFill>
                <a:effectLst/>
                <a:uLnTx/>
                <a:uFillTx/>
                <a:latin typeface="UTM Avo" panose="02040603050506020204" pitchFamily="18" charset="0"/>
                <a:ea typeface="Calibri" panose="020F0502020204030204" pitchFamily="34" charset="0"/>
                <a:cs typeface="Times New Roman" panose="02020603050405020304" pitchFamily="18" charset="0"/>
              </a:rPr>
              <a:t> </a:t>
            </a:r>
            <a:r>
              <a:rPr kumimoji="0" lang="en-US" sz="2000" b="1" i="1" u="none" strike="noStrike" kern="0" cap="none" spc="0" normalizeH="0" baseline="0" noProof="0" dirty="0" err="1">
                <a:ln>
                  <a:noFill/>
                </a:ln>
                <a:solidFill>
                  <a:sysClr val="windowText" lastClr="000000"/>
                </a:solidFill>
                <a:effectLst/>
                <a:uLnTx/>
                <a:uFillTx/>
                <a:latin typeface="UTM Avo" panose="02040603050506020204" pitchFamily="18" charset="0"/>
                <a:ea typeface="Calibri" panose="020F0502020204030204" pitchFamily="34" charset="0"/>
                <a:cs typeface="Times New Roman" panose="02020603050405020304" pitchFamily="18" charset="0"/>
              </a:rPr>
              <a:t>cho</a:t>
            </a:r>
            <a:r>
              <a:rPr kumimoji="0" lang="en-US" sz="2000" b="1" i="1" u="none" strike="noStrike" kern="0" cap="none" spc="0" normalizeH="0" baseline="0" noProof="0" dirty="0">
                <a:ln>
                  <a:noFill/>
                </a:ln>
                <a:solidFill>
                  <a:sysClr val="windowText" lastClr="000000"/>
                </a:solidFill>
                <a:effectLst/>
                <a:uLnTx/>
                <a:uFillTx/>
                <a:latin typeface="UTM Avo" panose="02040603050506020204" pitchFamily="18" charset="0"/>
                <a:ea typeface="Calibri" panose="020F0502020204030204" pitchFamily="34" charset="0"/>
                <a:cs typeface="Times New Roman" panose="02020603050405020304" pitchFamily="18" charset="0"/>
              </a:rPr>
              <a:t> </a:t>
            </a:r>
            <a:r>
              <a:rPr kumimoji="0" lang="en-US" sz="2000" b="1" i="1" u="none" strike="noStrike" kern="0" cap="none" spc="0" normalizeH="0" baseline="0" noProof="0" dirty="0" err="1">
                <a:ln>
                  <a:noFill/>
                </a:ln>
                <a:solidFill>
                  <a:sysClr val="windowText" lastClr="000000"/>
                </a:solidFill>
                <a:effectLst/>
                <a:uLnTx/>
                <a:uFillTx/>
                <a:latin typeface="UTM Avo" panose="02040603050506020204" pitchFamily="18" charset="0"/>
                <a:ea typeface="Calibri" panose="020F0502020204030204" pitchFamily="34" charset="0"/>
                <a:cs typeface="Times New Roman" panose="02020603050405020304" pitchFamily="18" charset="0"/>
              </a:rPr>
              <a:t>biết</a:t>
            </a:r>
            <a:r>
              <a:rPr kumimoji="0" lang="en-US" sz="2000" b="1" i="1" u="none" strike="noStrike" kern="0" cap="none" spc="0" normalizeH="0" baseline="0" noProof="0" dirty="0">
                <a:ln>
                  <a:noFill/>
                </a:ln>
                <a:solidFill>
                  <a:sysClr val="windowText" lastClr="000000"/>
                </a:solidFill>
                <a:effectLst/>
                <a:uLnTx/>
                <a:uFillTx/>
                <a:latin typeface="UTM Avo" panose="02040603050506020204" pitchFamily="18" charset="0"/>
                <a:ea typeface="Calibri" panose="020F0502020204030204" pitchFamily="34" charset="0"/>
                <a:cs typeface="Times New Roman" panose="02020603050405020304" pitchFamily="18" charset="0"/>
              </a:rPr>
              <a:t>:</a:t>
            </a:r>
          </a:p>
          <a:p>
            <a:pPr marL="342900" marR="0" lvl="0" indent="-342900" defTabSz="914400" eaLnBrk="1" fontAlgn="auto" latinLnBrk="0" hangingPunct="1">
              <a:lnSpc>
                <a:spcPct val="150000"/>
              </a:lnSpc>
              <a:spcBef>
                <a:spcPts val="0"/>
              </a:spcBef>
              <a:spcAft>
                <a:spcPts val="0"/>
              </a:spcAft>
              <a:buClrTx/>
              <a:buSzTx/>
              <a:buFont typeface="Wingdings" panose="05000000000000000000" pitchFamily="2" charset="2"/>
              <a:buChar char="§"/>
              <a:tabLst/>
              <a:defRPr/>
            </a:pPr>
            <a:r>
              <a:rPr kumimoji="0" lang="en-US" sz="2000" b="0" i="1" u="none" strike="noStrike" kern="0" cap="none" spc="0" normalizeH="0" baseline="0" noProof="0" dirty="0" err="1">
                <a:ln>
                  <a:noFill/>
                </a:ln>
                <a:solidFill>
                  <a:sysClr val="windowText" lastClr="000000"/>
                </a:solidFill>
                <a:effectLst/>
                <a:uLnTx/>
                <a:uFillTx/>
                <a:latin typeface="UTM Avo" panose="02040603050506020204" pitchFamily="18" charset="0"/>
                <a:cs typeface="Times New Roman" panose="02020603050405020304" pitchFamily="18" charset="0"/>
              </a:rPr>
              <a:t>Giác</a:t>
            </a:r>
            <a:r>
              <a:rPr kumimoji="0" lang="en-US" sz="2000" b="0" i="1" u="none" strike="noStrike" kern="0" cap="none" spc="0" normalizeH="0" baseline="0" noProof="0" dirty="0">
                <a:ln>
                  <a:noFill/>
                </a:ln>
                <a:solidFill>
                  <a:sysClr val="windowText" lastClr="000000"/>
                </a:solidFill>
                <a:effectLst/>
                <a:uLnTx/>
                <a:uFillTx/>
                <a:latin typeface="UTM Avo" panose="02040603050506020204" pitchFamily="18" charset="0"/>
                <a:cs typeface="Times New Roman" panose="02020603050405020304" pitchFamily="18" charset="0"/>
              </a:rPr>
              <a:t> </a:t>
            </a:r>
            <a:r>
              <a:rPr kumimoji="0" lang="en-US" sz="2000" b="0" i="1" u="none" strike="noStrike" kern="0" cap="none" spc="0" normalizeH="0" baseline="0" noProof="0" dirty="0" err="1">
                <a:ln>
                  <a:noFill/>
                </a:ln>
                <a:solidFill>
                  <a:sysClr val="windowText" lastClr="000000"/>
                </a:solidFill>
                <a:effectLst/>
                <a:uLnTx/>
                <a:uFillTx/>
                <a:latin typeface="UTM Avo" panose="02040603050506020204" pitchFamily="18" charset="0"/>
                <a:cs typeface="Times New Roman" panose="02020603050405020304" pitchFamily="18" charset="0"/>
              </a:rPr>
              <a:t>quan</a:t>
            </a:r>
            <a:r>
              <a:rPr kumimoji="0" lang="en-US" sz="2000" b="0" i="1" u="none" strike="noStrike" kern="0" cap="none" spc="0" normalizeH="0" baseline="0" noProof="0" dirty="0">
                <a:ln>
                  <a:noFill/>
                </a:ln>
                <a:solidFill>
                  <a:sysClr val="windowText" lastClr="000000"/>
                </a:solidFill>
                <a:effectLst/>
                <a:uLnTx/>
                <a:uFillTx/>
                <a:latin typeface="UTM Avo" panose="02040603050506020204" pitchFamily="18" charset="0"/>
                <a:cs typeface="Times New Roman" panose="02020603050405020304" pitchFamily="18" charset="0"/>
              </a:rPr>
              <a:t> </a:t>
            </a:r>
            <a:r>
              <a:rPr kumimoji="0" lang="en-US" sz="2000" b="0" i="1" u="none" strike="noStrike" kern="0" cap="none" spc="0" normalizeH="0" baseline="0" noProof="0" dirty="0" err="1">
                <a:ln>
                  <a:noFill/>
                </a:ln>
                <a:solidFill>
                  <a:sysClr val="windowText" lastClr="000000"/>
                </a:solidFill>
                <a:effectLst/>
                <a:uLnTx/>
                <a:uFillTx/>
                <a:latin typeface="UTM Avo" panose="02040603050506020204" pitchFamily="18" charset="0"/>
                <a:cs typeface="Times New Roman" panose="02020603050405020304" pitchFamily="18" charset="0"/>
              </a:rPr>
              <a:t>nào</a:t>
            </a:r>
            <a:r>
              <a:rPr kumimoji="0" lang="en-US" sz="2000" b="0" i="1" u="none" strike="noStrike" kern="0" cap="none" spc="0" normalizeH="0" baseline="0" noProof="0" dirty="0">
                <a:ln>
                  <a:noFill/>
                </a:ln>
                <a:solidFill>
                  <a:sysClr val="windowText" lastClr="000000"/>
                </a:solidFill>
                <a:effectLst/>
                <a:uLnTx/>
                <a:uFillTx/>
                <a:latin typeface="UTM Avo" panose="02040603050506020204" pitchFamily="18" charset="0"/>
                <a:cs typeface="Times New Roman" panose="02020603050405020304" pitchFamily="18" charset="0"/>
              </a:rPr>
              <a:t> </a:t>
            </a:r>
            <a:r>
              <a:rPr kumimoji="0" lang="en-US" sz="2000" b="0" i="1" u="none" strike="noStrike" kern="0" cap="none" spc="0" normalizeH="0" baseline="0" noProof="0" dirty="0" err="1">
                <a:ln>
                  <a:noFill/>
                </a:ln>
                <a:solidFill>
                  <a:sysClr val="windowText" lastClr="000000"/>
                </a:solidFill>
                <a:effectLst/>
                <a:uLnTx/>
                <a:uFillTx/>
                <a:latin typeface="UTM Avo" panose="02040603050506020204" pitchFamily="18" charset="0"/>
                <a:cs typeface="Times New Roman" panose="02020603050405020304" pitchFamily="18" charset="0"/>
              </a:rPr>
              <a:t>thu</a:t>
            </a:r>
            <a:r>
              <a:rPr kumimoji="0" lang="en-US" sz="2000" b="0" i="1" u="none" strike="noStrike" kern="0" cap="none" spc="0" normalizeH="0" baseline="0" noProof="0" dirty="0">
                <a:ln>
                  <a:noFill/>
                </a:ln>
                <a:solidFill>
                  <a:sysClr val="windowText" lastClr="000000"/>
                </a:solidFill>
                <a:effectLst/>
                <a:uLnTx/>
                <a:uFillTx/>
                <a:latin typeface="UTM Avo" panose="02040603050506020204" pitchFamily="18" charset="0"/>
                <a:cs typeface="Times New Roman" panose="02020603050405020304" pitchFamily="18" charset="0"/>
              </a:rPr>
              <a:t> </a:t>
            </a:r>
            <a:r>
              <a:rPr kumimoji="0" lang="en-US" sz="2000" b="0" i="1" u="none" strike="noStrike" kern="0" cap="none" spc="0" normalizeH="0" baseline="0" noProof="0" dirty="0" err="1">
                <a:ln>
                  <a:noFill/>
                </a:ln>
                <a:solidFill>
                  <a:sysClr val="windowText" lastClr="000000"/>
                </a:solidFill>
                <a:effectLst/>
                <a:uLnTx/>
                <a:uFillTx/>
                <a:latin typeface="UTM Avo" panose="02040603050506020204" pitchFamily="18" charset="0"/>
                <a:cs typeface="Times New Roman" panose="02020603050405020304" pitchFamily="18" charset="0"/>
              </a:rPr>
              <a:t>nhận</a:t>
            </a:r>
            <a:r>
              <a:rPr kumimoji="0" lang="en-US" sz="2000" b="0" i="1" u="none" strike="noStrike" kern="0" cap="none" spc="0" normalizeH="0" baseline="0" noProof="0" dirty="0">
                <a:ln>
                  <a:noFill/>
                </a:ln>
                <a:solidFill>
                  <a:sysClr val="windowText" lastClr="000000"/>
                </a:solidFill>
                <a:effectLst/>
                <a:uLnTx/>
                <a:uFillTx/>
                <a:latin typeface="UTM Avo" panose="02040603050506020204" pitchFamily="18" charset="0"/>
                <a:cs typeface="Times New Roman" panose="02020603050405020304" pitchFamily="18" charset="0"/>
              </a:rPr>
              <a:t> </a:t>
            </a:r>
            <a:r>
              <a:rPr kumimoji="0" lang="en-US" sz="2000" b="0" i="1" u="none" strike="noStrike" kern="0" cap="none" spc="0" normalizeH="0" baseline="0" noProof="0" dirty="0" err="1">
                <a:ln>
                  <a:noFill/>
                </a:ln>
                <a:solidFill>
                  <a:sysClr val="windowText" lastClr="000000"/>
                </a:solidFill>
                <a:effectLst/>
                <a:uLnTx/>
                <a:uFillTx/>
                <a:latin typeface="UTM Avo" panose="02040603050506020204" pitchFamily="18" charset="0"/>
                <a:cs typeface="Times New Roman" panose="02020603050405020304" pitchFamily="18" charset="0"/>
              </a:rPr>
              <a:t>thông</a:t>
            </a:r>
            <a:r>
              <a:rPr kumimoji="0" lang="en-US" sz="2000" b="0" i="1" u="none" strike="noStrike" kern="0" cap="none" spc="0" normalizeH="0" baseline="0" noProof="0" dirty="0">
                <a:ln>
                  <a:noFill/>
                </a:ln>
                <a:solidFill>
                  <a:sysClr val="windowText" lastClr="000000"/>
                </a:solidFill>
                <a:effectLst/>
                <a:uLnTx/>
                <a:uFillTx/>
                <a:latin typeface="UTM Avo" panose="02040603050506020204" pitchFamily="18" charset="0"/>
                <a:cs typeface="Times New Roman" panose="02020603050405020304" pitchFamily="18" charset="0"/>
              </a:rPr>
              <a:t> tin?</a:t>
            </a:r>
          </a:p>
          <a:p>
            <a:pPr marL="342900" marR="0" lvl="0" indent="-342900" defTabSz="914400" eaLnBrk="1" fontAlgn="auto" latinLnBrk="0" hangingPunct="1">
              <a:lnSpc>
                <a:spcPct val="150000"/>
              </a:lnSpc>
              <a:spcBef>
                <a:spcPts val="0"/>
              </a:spcBef>
              <a:spcAft>
                <a:spcPts val="0"/>
              </a:spcAft>
              <a:buClrTx/>
              <a:buSzTx/>
              <a:buFont typeface="Wingdings" panose="05000000000000000000" pitchFamily="2" charset="2"/>
              <a:buChar char="§"/>
              <a:tabLst/>
              <a:defRPr/>
            </a:pPr>
            <a:r>
              <a:rPr kumimoji="0" lang="en-US" sz="2000" b="0" i="1" u="none" strike="noStrike" kern="0" cap="none" spc="0" normalizeH="0" baseline="0" noProof="0" dirty="0">
                <a:ln>
                  <a:noFill/>
                </a:ln>
                <a:solidFill>
                  <a:sysClr val="windowText" lastClr="000000"/>
                </a:solidFill>
                <a:effectLst/>
                <a:uLnTx/>
                <a:uFillTx/>
                <a:latin typeface="UTM Avo" panose="02040603050506020204" pitchFamily="18" charset="0"/>
                <a:cs typeface="Times New Roman" panose="02020603050405020304" pitchFamily="18" charset="0"/>
              </a:rPr>
              <a:t>Thông tin </a:t>
            </a:r>
            <a:r>
              <a:rPr kumimoji="0" lang="en-US" sz="2000" b="0" i="1" u="none" strike="noStrike" kern="0" cap="none" spc="0" normalizeH="0" baseline="0" noProof="0" dirty="0" err="1">
                <a:ln>
                  <a:noFill/>
                </a:ln>
                <a:solidFill>
                  <a:sysClr val="windowText" lastClr="000000"/>
                </a:solidFill>
                <a:effectLst/>
                <a:uLnTx/>
                <a:uFillTx/>
                <a:latin typeface="UTM Avo" panose="02040603050506020204" pitchFamily="18" charset="0"/>
                <a:cs typeface="Times New Roman" panose="02020603050405020304" pitchFamily="18" charset="0"/>
              </a:rPr>
              <a:t>được</a:t>
            </a:r>
            <a:r>
              <a:rPr kumimoji="0" lang="en-US" sz="2000" b="0" i="1" u="none" strike="noStrike" kern="0" cap="none" spc="0" normalizeH="0" baseline="0" noProof="0" dirty="0">
                <a:ln>
                  <a:noFill/>
                </a:ln>
                <a:solidFill>
                  <a:sysClr val="windowText" lastClr="000000"/>
                </a:solidFill>
                <a:effectLst/>
                <a:uLnTx/>
                <a:uFillTx/>
                <a:latin typeface="UTM Avo" panose="02040603050506020204" pitchFamily="18" charset="0"/>
                <a:cs typeface="Times New Roman" panose="02020603050405020304" pitchFamily="18" charset="0"/>
              </a:rPr>
              <a:t> </a:t>
            </a:r>
            <a:r>
              <a:rPr kumimoji="0" lang="en-US" sz="2000" b="0" i="1" u="none" strike="noStrike" kern="0" cap="none" spc="0" normalizeH="0" baseline="0" noProof="0" dirty="0" err="1">
                <a:ln>
                  <a:noFill/>
                </a:ln>
                <a:solidFill>
                  <a:sysClr val="windowText" lastClr="000000"/>
                </a:solidFill>
                <a:effectLst/>
                <a:uLnTx/>
                <a:uFillTx/>
                <a:latin typeface="UTM Avo" panose="02040603050506020204" pitchFamily="18" charset="0"/>
                <a:cs typeface="Times New Roman" panose="02020603050405020304" pitchFamily="18" charset="0"/>
              </a:rPr>
              <a:t>xử</a:t>
            </a:r>
            <a:r>
              <a:rPr kumimoji="0" lang="en-US" sz="2000" b="0" i="1" u="none" strike="noStrike" kern="0" cap="none" spc="0" normalizeH="0" baseline="0" noProof="0" dirty="0">
                <a:ln>
                  <a:noFill/>
                </a:ln>
                <a:solidFill>
                  <a:sysClr val="windowText" lastClr="000000"/>
                </a:solidFill>
                <a:effectLst/>
                <a:uLnTx/>
                <a:uFillTx/>
                <a:latin typeface="UTM Avo" panose="02040603050506020204" pitchFamily="18" charset="0"/>
                <a:cs typeface="Times New Roman" panose="02020603050405020304" pitchFamily="18" charset="0"/>
              </a:rPr>
              <a:t> </a:t>
            </a:r>
            <a:r>
              <a:rPr kumimoji="0" lang="en-US" sz="2000" b="0" i="1" u="none" strike="noStrike" kern="0" cap="none" spc="0" normalizeH="0" baseline="0" noProof="0" dirty="0" err="1">
                <a:ln>
                  <a:noFill/>
                </a:ln>
                <a:solidFill>
                  <a:sysClr val="windowText" lastClr="000000"/>
                </a:solidFill>
                <a:effectLst/>
                <a:uLnTx/>
                <a:uFillTx/>
                <a:latin typeface="UTM Avo" panose="02040603050506020204" pitchFamily="18" charset="0"/>
                <a:cs typeface="Times New Roman" panose="02020603050405020304" pitchFamily="18" charset="0"/>
              </a:rPr>
              <a:t>lí</a:t>
            </a:r>
            <a:r>
              <a:rPr kumimoji="0" lang="en-US" sz="2000" b="0" i="1" u="none" strike="noStrike" kern="0" cap="none" spc="0" normalizeH="0" baseline="0" noProof="0" dirty="0">
                <a:ln>
                  <a:noFill/>
                </a:ln>
                <a:solidFill>
                  <a:sysClr val="windowText" lastClr="000000"/>
                </a:solidFill>
                <a:effectLst/>
                <a:uLnTx/>
                <a:uFillTx/>
                <a:latin typeface="UTM Avo" panose="02040603050506020204" pitchFamily="18" charset="0"/>
                <a:cs typeface="Times New Roman" panose="02020603050405020304" pitchFamily="18" charset="0"/>
              </a:rPr>
              <a:t> ở </a:t>
            </a:r>
            <a:r>
              <a:rPr kumimoji="0" lang="en-US" sz="2000" b="0" i="1" u="none" strike="noStrike" kern="0" cap="none" spc="0" normalizeH="0" baseline="0" noProof="0" dirty="0" err="1">
                <a:ln>
                  <a:noFill/>
                </a:ln>
                <a:solidFill>
                  <a:sysClr val="windowText" lastClr="000000"/>
                </a:solidFill>
                <a:effectLst/>
                <a:uLnTx/>
                <a:uFillTx/>
                <a:latin typeface="UTM Avo" panose="02040603050506020204" pitchFamily="18" charset="0"/>
                <a:cs typeface="Times New Roman" panose="02020603050405020304" pitchFamily="18" charset="0"/>
              </a:rPr>
              <a:t>đâu</a:t>
            </a:r>
            <a:r>
              <a:rPr kumimoji="0" lang="en-US" sz="2000" b="0" i="1" u="none" strike="noStrike" kern="0" cap="none" spc="0" normalizeH="0" baseline="0" noProof="0" dirty="0">
                <a:ln>
                  <a:noFill/>
                </a:ln>
                <a:solidFill>
                  <a:sysClr val="windowText" lastClr="000000"/>
                </a:solidFill>
                <a:effectLst/>
                <a:uLnTx/>
                <a:uFillTx/>
                <a:latin typeface="UTM Avo" panose="02040603050506020204" pitchFamily="18" charset="0"/>
                <a:cs typeface="Times New Roman" panose="02020603050405020304" pitchFamily="18" charset="0"/>
              </a:rPr>
              <a:t>?</a:t>
            </a:r>
          </a:p>
          <a:p>
            <a:pPr marL="342900" marR="0" lvl="0" indent="-342900" defTabSz="914400" eaLnBrk="1" fontAlgn="auto" latinLnBrk="0" hangingPunct="1">
              <a:lnSpc>
                <a:spcPct val="150000"/>
              </a:lnSpc>
              <a:spcBef>
                <a:spcPts val="0"/>
              </a:spcBef>
              <a:spcAft>
                <a:spcPts val="0"/>
              </a:spcAft>
              <a:buClrTx/>
              <a:buSzTx/>
              <a:buFont typeface="Wingdings" panose="05000000000000000000" pitchFamily="2" charset="2"/>
              <a:buChar char="§"/>
              <a:tabLst/>
              <a:defRPr/>
            </a:pPr>
            <a:r>
              <a:rPr kumimoji="0" lang="en-US" sz="2000" b="0" i="1" u="none" strike="noStrike" kern="0" cap="none" spc="0" normalizeH="0" baseline="0" noProof="0" dirty="0" err="1">
                <a:ln>
                  <a:noFill/>
                </a:ln>
                <a:solidFill>
                  <a:sysClr val="windowText" lastClr="000000"/>
                </a:solidFill>
                <a:effectLst/>
                <a:uLnTx/>
                <a:uFillTx/>
                <a:latin typeface="UTM Avo" panose="02040603050506020204" pitchFamily="18" charset="0"/>
                <a:cs typeface="Times New Roman" panose="02020603050405020304" pitchFamily="18" charset="0"/>
              </a:rPr>
              <a:t>Kết</a:t>
            </a:r>
            <a:r>
              <a:rPr kumimoji="0" lang="en-US" sz="2000" b="0" i="1" u="none" strike="noStrike" kern="0" cap="none" spc="0" normalizeH="0" baseline="0" noProof="0" dirty="0">
                <a:ln>
                  <a:noFill/>
                </a:ln>
                <a:solidFill>
                  <a:sysClr val="windowText" lastClr="000000"/>
                </a:solidFill>
                <a:effectLst/>
                <a:uLnTx/>
                <a:uFillTx/>
                <a:latin typeface="UTM Avo" panose="02040603050506020204" pitchFamily="18" charset="0"/>
                <a:cs typeface="Times New Roman" panose="02020603050405020304" pitchFamily="18" charset="0"/>
              </a:rPr>
              <a:t> </a:t>
            </a:r>
            <a:r>
              <a:rPr kumimoji="0" lang="en-US" sz="2000" b="0" i="1" u="none" strike="noStrike" kern="0" cap="none" spc="0" normalizeH="0" baseline="0" noProof="0" dirty="0" err="1">
                <a:ln>
                  <a:noFill/>
                </a:ln>
                <a:solidFill>
                  <a:sysClr val="windowText" lastClr="000000"/>
                </a:solidFill>
                <a:effectLst/>
                <a:uLnTx/>
                <a:uFillTx/>
                <a:latin typeface="UTM Avo" panose="02040603050506020204" pitchFamily="18" charset="0"/>
                <a:cs typeface="Times New Roman" panose="02020603050405020304" pitchFamily="18" charset="0"/>
              </a:rPr>
              <a:t>quả</a:t>
            </a:r>
            <a:r>
              <a:rPr kumimoji="0" lang="en-US" sz="2000" b="0" i="1" u="none" strike="noStrike" kern="0" cap="none" spc="0" normalizeH="0" baseline="0" noProof="0" dirty="0">
                <a:ln>
                  <a:noFill/>
                </a:ln>
                <a:solidFill>
                  <a:sysClr val="windowText" lastClr="000000"/>
                </a:solidFill>
                <a:effectLst/>
                <a:uLnTx/>
                <a:uFillTx/>
                <a:latin typeface="UTM Avo" panose="02040603050506020204" pitchFamily="18" charset="0"/>
                <a:cs typeface="Times New Roman" panose="02020603050405020304" pitchFamily="18" charset="0"/>
              </a:rPr>
              <a:t> </a:t>
            </a:r>
            <a:r>
              <a:rPr kumimoji="0" lang="en-US" sz="2000" b="0" i="1" u="none" strike="noStrike" kern="0" cap="none" spc="0" normalizeH="0" baseline="0" noProof="0" dirty="0" err="1">
                <a:ln>
                  <a:noFill/>
                </a:ln>
                <a:solidFill>
                  <a:sysClr val="windowText" lastClr="000000"/>
                </a:solidFill>
                <a:effectLst/>
                <a:uLnTx/>
                <a:uFillTx/>
                <a:latin typeface="UTM Avo" panose="02040603050506020204" pitchFamily="18" charset="0"/>
                <a:cs typeface="Times New Roman" panose="02020603050405020304" pitchFamily="18" charset="0"/>
              </a:rPr>
              <a:t>của</a:t>
            </a:r>
            <a:r>
              <a:rPr kumimoji="0" lang="en-US" sz="2000" b="0" i="1" u="none" strike="noStrike" kern="0" cap="none" spc="0" normalizeH="0" baseline="0" noProof="0" dirty="0">
                <a:ln>
                  <a:noFill/>
                </a:ln>
                <a:solidFill>
                  <a:sysClr val="windowText" lastClr="000000"/>
                </a:solidFill>
                <a:effectLst/>
                <a:uLnTx/>
                <a:uFillTx/>
                <a:latin typeface="UTM Avo" panose="02040603050506020204" pitchFamily="18" charset="0"/>
                <a:cs typeface="Times New Roman" panose="02020603050405020304" pitchFamily="18" charset="0"/>
              </a:rPr>
              <a:t> </a:t>
            </a:r>
            <a:r>
              <a:rPr kumimoji="0" lang="en-US" sz="2000" b="0" i="1" u="none" strike="noStrike" kern="0" cap="none" spc="0" normalizeH="0" baseline="0" noProof="0" dirty="0" err="1">
                <a:ln>
                  <a:noFill/>
                </a:ln>
                <a:solidFill>
                  <a:sysClr val="windowText" lastClr="000000"/>
                </a:solidFill>
                <a:effectLst/>
                <a:uLnTx/>
                <a:uFillTx/>
                <a:latin typeface="UTM Avo" panose="02040603050506020204" pitchFamily="18" charset="0"/>
                <a:cs typeface="Times New Roman" panose="02020603050405020304" pitchFamily="18" charset="0"/>
              </a:rPr>
              <a:t>việc</a:t>
            </a:r>
            <a:r>
              <a:rPr kumimoji="0" lang="en-US" sz="2000" b="0" i="1" u="none" strike="noStrike" kern="0" cap="none" spc="0" normalizeH="0" baseline="0" noProof="0" dirty="0">
                <a:ln>
                  <a:noFill/>
                </a:ln>
                <a:solidFill>
                  <a:sysClr val="windowText" lastClr="000000"/>
                </a:solidFill>
                <a:effectLst/>
                <a:uLnTx/>
                <a:uFillTx/>
                <a:latin typeface="UTM Avo" panose="02040603050506020204" pitchFamily="18" charset="0"/>
                <a:cs typeface="Times New Roman" panose="02020603050405020304" pitchFamily="18" charset="0"/>
              </a:rPr>
              <a:t> </a:t>
            </a:r>
            <a:r>
              <a:rPr kumimoji="0" lang="en-US" sz="2000" b="0" i="1" u="none" strike="noStrike" kern="0" cap="none" spc="0" normalizeH="0" baseline="0" noProof="0" dirty="0" err="1">
                <a:ln>
                  <a:noFill/>
                </a:ln>
                <a:solidFill>
                  <a:sysClr val="windowText" lastClr="000000"/>
                </a:solidFill>
                <a:effectLst/>
                <a:uLnTx/>
                <a:uFillTx/>
                <a:latin typeface="UTM Avo" panose="02040603050506020204" pitchFamily="18" charset="0"/>
                <a:cs typeface="Times New Roman" panose="02020603050405020304" pitchFamily="18" charset="0"/>
              </a:rPr>
              <a:t>xử</a:t>
            </a:r>
            <a:r>
              <a:rPr kumimoji="0" lang="en-US" sz="2000" b="0" i="1" u="none" strike="noStrike" kern="0" cap="none" spc="0" normalizeH="0" baseline="0" noProof="0" dirty="0">
                <a:ln>
                  <a:noFill/>
                </a:ln>
                <a:solidFill>
                  <a:sysClr val="windowText" lastClr="000000"/>
                </a:solidFill>
                <a:effectLst/>
                <a:uLnTx/>
                <a:uFillTx/>
                <a:latin typeface="UTM Avo" panose="02040603050506020204" pitchFamily="18" charset="0"/>
                <a:cs typeface="Times New Roman" panose="02020603050405020304" pitchFamily="18" charset="0"/>
              </a:rPr>
              <a:t> </a:t>
            </a:r>
            <a:r>
              <a:rPr kumimoji="0" lang="en-US" sz="2000" b="0" i="1" u="none" strike="noStrike" kern="0" cap="none" spc="0" normalizeH="0" baseline="0" noProof="0" dirty="0" err="1">
                <a:ln>
                  <a:noFill/>
                </a:ln>
                <a:solidFill>
                  <a:sysClr val="windowText" lastClr="000000"/>
                </a:solidFill>
                <a:effectLst/>
                <a:uLnTx/>
                <a:uFillTx/>
                <a:latin typeface="UTM Avo" panose="02040603050506020204" pitchFamily="18" charset="0"/>
                <a:cs typeface="Times New Roman" panose="02020603050405020304" pitchFamily="18" charset="0"/>
              </a:rPr>
              <a:t>lí</a:t>
            </a:r>
            <a:r>
              <a:rPr kumimoji="0" lang="en-US" sz="2000" b="0" i="1" u="none" strike="noStrike" kern="0" cap="none" spc="0" normalizeH="0" baseline="0" noProof="0" dirty="0">
                <a:ln>
                  <a:noFill/>
                </a:ln>
                <a:solidFill>
                  <a:sysClr val="windowText" lastClr="000000"/>
                </a:solidFill>
                <a:effectLst/>
                <a:uLnTx/>
                <a:uFillTx/>
                <a:latin typeface="UTM Avo" panose="02040603050506020204" pitchFamily="18" charset="0"/>
                <a:cs typeface="Times New Roman" panose="02020603050405020304" pitchFamily="18" charset="0"/>
              </a:rPr>
              <a:t> </a:t>
            </a:r>
            <a:r>
              <a:rPr kumimoji="0" lang="en-US" sz="2000" b="0" i="1" u="none" strike="noStrike" kern="0" cap="none" spc="0" normalizeH="0" baseline="0" noProof="0" dirty="0" err="1">
                <a:ln>
                  <a:noFill/>
                </a:ln>
                <a:solidFill>
                  <a:sysClr val="windowText" lastClr="000000"/>
                </a:solidFill>
                <a:effectLst/>
                <a:uLnTx/>
                <a:uFillTx/>
                <a:latin typeface="UTM Avo" panose="02040603050506020204" pitchFamily="18" charset="0"/>
                <a:cs typeface="Times New Roman" panose="02020603050405020304" pitchFamily="18" charset="0"/>
              </a:rPr>
              <a:t>thông</a:t>
            </a:r>
            <a:r>
              <a:rPr kumimoji="0" lang="en-US" sz="2000" b="0" i="1" u="none" strike="noStrike" kern="0" cap="none" spc="0" normalizeH="0" baseline="0" noProof="0" dirty="0">
                <a:ln>
                  <a:noFill/>
                </a:ln>
                <a:solidFill>
                  <a:sysClr val="windowText" lastClr="000000"/>
                </a:solidFill>
                <a:effectLst/>
                <a:uLnTx/>
                <a:uFillTx/>
                <a:latin typeface="UTM Avo" panose="02040603050506020204" pitchFamily="18" charset="0"/>
                <a:cs typeface="Times New Roman" panose="02020603050405020304" pitchFamily="18" charset="0"/>
              </a:rPr>
              <a:t> tin </a:t>
            </a:r>
            <a:r>
              <a:rPr kumimoji="0" lang="en-US" sz="2000" b="0" i="1" u="none" strike="noStrike" kern="0" cap="none" spc="0" normalizeH="0" baseline="0" noProof="0" dirty="0" err="1">
                <a:ln>
                  <a:noFill/>
                </a:ln>
                <a:solidFill>
                  <a:sysClr val="windowText" lastClr="000000"/>
                </a:solidFill>
                <a:effectLst/>
                <a:uLnTx/>
                <a:uFillTx/>
                <a:latin typeface="UTM Avo" panose="02040603050506020204" pitchFamily="18" charset="0"/>
                <a:cs typeface="Times New Roman" panose="02020603050405020304" pitchFamily="18" charset="0"/>
              </a:rPr>
              <a:t>là</a:t>
            </a:r>
            <a:r>
              <a:rPr kumimoji="0" lang="en-US" sz="2000" b="0" i="1" u="none" strike="noStrike" kern="0" cap="none" spc="0" normalizeH="0" baseline="0" noProof="0" dirty="0">
                <a:ln>
                  <a:noFill/>
                </a:ln>
                <a:solidFill>
                  <a:sysClr val="windowText" lastClr="000000"/>
                </a:solidFill>
                <a:effectLst/>
                <a:uLnTx/>
                <a:uFillTx/>
                <a:latin typeface="UTM Avo" panose="02040603050506020204" pitchFamily="18" charset="0"/>
                <a:cs typeface="Times New Roman" panose="02020603050405020304" pitchFamily="18" charset="0"/>
              </a:rPr>
              <a:t> </a:t>
            </a:r>
            <a:r>
              <a:rPr kumimoji="0" lang="en-US" sz="2000" b="0" i="1" u="none" strike="noStrike" kern="0" cap="none" spc="0" normalizeH="0" baseline="0" noProof="0" dirty="0" err="1">
                <a:ln>
                  <a:noFill/>
                </a:ln>
                <a:solidFill>
                  <a:sysClr val="windowText" lastClr="000000"/>
                </a:solidFill>
                <a:effectLst/>
                <a:uLnTx/>
                <a:uFillTx/>
                <a:latin typeface="UTM Avo" panose="02040603050506020204" pitchFamily="18" charset="0"/>
                <a:cs typeface="Times New Roman" panose="02020603050405020304" pitchFamily="18" charset="0"/>
              </a:rPr>
              <a:t>gì</a:t>
            </a:r>
            <a:r>
              <a:rPr kumimoji="0" lang="en-US" sz="2000" b="0" i="1" u="none" strike="noStrike" kern="0" cap="none" spc="0" normalizeH="0" baseline="0" noProof="0" dirty="0">
                <a:ln>
                  <a:noFill/>
                </a:ln>
                <a:solidFill>
                  <a:sysClr val="windowText" lastClr="000000"/>
                </a:solidFill>
                <a:effectLst/>
                <a:uLnTx/>
                <a:uFillTx/>
                <a:latin typeface="UTM Avo" panose="02040603050506020204" pitchFamily="18" charset="0"/>
                <a:cs typeface="Times New Roman" panose="02020603050405020304" pitchFamily="18" charset="0"/>
              </a:rPr>
              <a:t>?</a:t>
            </a:r>
            <a:endParaRPr kumimoji="0" lang="en-US" sz="2000" b="0" i="1"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5" name="Oval 4">
            <a:extLst>
              <a:ext uri="{FF2B5EF4-FFF2-40B4-BE49-F238E27FC236}">
                <a16:creationId xmlns:a16="http://schemas.microsoft.com/office/drawing/2014/main" id="{2904B971-1261-9AE9-5EF9-38F9AE6D451F}"/>
              </a:ext>
            </a:extLst>
          </p:cNvPr>
          <p:cNvSpPr/>
          <p:nvPr/>
        </p:nvSpPr>
        <p:spPr>
          <a:xfrm>
            <a:off x="2459027" y="2589129"/>
            <a:ext cx="502146" cy="475727"/>
          </a:xfrm>
          <a:prstGeom prst="ellipse">
            <a:avLst/>
          </a:prstGeom>
          <a:solidFill>
            <a:schemeClr val="accent2"/>
          </a:solidFill>
          <a:ln w="25400" cap="flat" cmpd="sng" algn="ctr">
            <a:solidFill>
              <a:schemeClr val="tx1"/>
            </a:solidFill>
            <a:prstDash val="solid"/>
          </a:ln>
          <a:effectLst>
            <a:outerShdw blurRad="50800" dist="381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1" i="0" u="none" strike="noStrike" kern="0" cap="none" spc="0" normalizeH="0" baseline="0" noProof="0">
                <a:ln>
                  <a:noFill/>
                </a:ln>
                <a:solidFill>
                  <a:schemeClr val="tx1"/>
                </a:solidFill>
                <a:effectLst/>
                <a:uLnTx/>
                <a:uFillTx/>
                <a:latin typeface="UTM Avo" panose="02040603050506020204" pitchFamily="18" charset="0"/>
                <a:ea typeface="+mn-ea"/>
                <a:cs typeface="+mn-cs"/>
              </a:rPr>
              <a:t>?</a:t>
            </a:r>
          </a:p>
        </p:txBody>
      </p:sp>
      <p:pic>
        <p:nvPicPr>
          <p:cNvPr id="7" name="Picture 9">
            <a:extLst>
              <a:ext uri="{FF2B5EF4-FFF2-40B4-BE49-F238E27FC236}">
                <a16:creationId xmlns:a16="http://schemas.microsoft.com/office/drawing/2014/main" id="{28E21613-68E6-03D2-7C90-2C2746905588}"/>
              </a:ext>
            </a:extLst>
          </p:cNvPr>
          <p:cNvPicPr>
            <a:picLocks noChangeAspect="1"/>
          </p:cNvPicPr>
          <p:nvPr/>
        </p:nvPicPr>
        <p:blipFill>
          <a:blip r:embed="rId4"/>
          <a:srcRect/>
          <a:stretch>
            <a:fillRect/>
          </a:stretch>
        </p:blipFill>
        <p:spPr>
          <a:xfrm rot="1030245">
            <a:off x="323392" y="3801530"/>
            <a:ext cx="3531584" cy="2724029"/>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ppt_x"/>
                                          </p:val>
                                        </p:tav>
                                        <p:tav tm="100000">
                                          <p:val>
                                            <p:strVal val="#ppt_x"/>
                                          </p:val>
                                        </p:tav>
                                      </p:tavLst>
                                    </p:anim>
                                    <p:anim calcmode="lin" valueType="num">
                                      <p:cBhvr additive="base">
                                        <p:cTn id="20" dur="500" fill="hold"/>
                                        <p:tgtEl>
                                          <p:spTgt spid="4"/>
                                        </p:tgtEl>
                                        <p:attrNameLst>
                                          <p:attrName>ppt_y</p:attrName>
                                        </p:attrNameLst>
                                      </p:cBhvr>
                                      <p:tavLst>
                                        <p:tav tm="0">
                                          <p:val>
                                            <p:strVal val="1+#ppt_h/2"/>
                                          </p:val>
                                        </p:tav>
                                        <p:tav tm="100000">
                                          <p:val>
                                            <p:strVal val="#ppt_y"/>
                                          </p:val>
                                        </p:tav>
                                      </p:tavLst>
                                    </p:anim>
                                  </p:childTnLst>
                                </p:cTn>
                              </p:par>
                              <p:par>
                                <p:cTn id="21" presetID="2" presetClass="entr" presetSubtype="3" fill="hold" nodeType="withEffect">
                                  <p:stCondLst>
                                    <p:cond delay="0"/>
                                  </p:stCondLst>
                                  <p:childTnLst>
                                    <p:set>
                                      <p:cBhvr>
                                        <p:cTn id="22" dur="1" fill="hold">
                                          <p:stCondLst>
                                            <p:cond delay="0"/>
                                          </p:stCondLst>
                                        </p:cTn>
                                        <p:tgtEl>
                                          <p:spTgt spid="7"/>
                                        </p:tgtEl>
                                        <p:attrNameLst>
                                          <p:attrName>style.visibility</p:attrName>
                                        </p:attrNameLst>
                                      </p:cBhvr>
                                      <p:to>
                                        <p:strVal val="visible"/>
                                      </p:to>
                                    </p:set>
                                    <p:anim calcmode="lin" valueType="num">
                                      <p:cBhvr additive="base">
                                        <p:cTn id="23" dur="500" fill="hold"/>
                                        <p:tgtEl>
                                          <p:spTgt spid="7"/>
                                        </p:tgtEl>
                                        <p:attrNameLst>
                                          <p:attrName>ppt_x</p:attrName>
                                        </p:attrNameLst>
                                      </p:cBhvr>
                                      <p:tavLst>
                                        <p:tav tm="0">
                                          <p:val>
                                            <p:strVal val="1+#ppt_w/2"/>
                                          </p:val>
                                        </p:tav>
                                        <p:tav tm="100000">
                                          <p:val>
                                            <p:strVal val="#ppt_x"/>
                                          </p:val>
                                        </p:tav>
                                      </p:tavLst>
                                    </p:anim>
                                    <p:anim calcmode="lin" valueType="num">
                                      <p:cBhvr additive="base">
                                        <p:cTn id="24" dur="500" fill="hold"/>
                                        <p:tgtEl>
                                          <p:spTgt spid="7"/>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10" name="TextBox 9">
            <a:extLst>
              <a:ext uri="{FF2B5EF4-FFF2-40B4-BE49-F238E27FC236}">
                <a16:creationId xmlns:a16="http://schemas.microsoft.com/office/drawing/2014/main" id="{E95199AB-7A96-1EB1-9479-B75251BE9042}"/>
              </a:ext>
            </a:extLst>
          </p:cNvPr>
          <p:cNvSpPr txBox="1"/>
          <p:nvPr/>
        </p:nvSpPr>
        <p:spPr>
          <a:xfrm>
            <a:off x="857383" y="1618987"/>
            <a:ext cx="10525319" cy="1411990"/>
          </a:xfrm>
          <a:prstGeom prst="rect">
            <a:avLst/>
          </a:prstGeom>
          <a:noFill/>
        </p:spPr>
        <p:txBody>
          <a:bodyPr wrap="square" rtlCol="0">
            <a:spAutoFit/>
          </a:bodyPr>
          <a:lstStyle/>
          <a:p>
            <a:pPr marL="0" marR="0" lvl="0" indent="0" algn="just" defTabSz="914400" eaLnBrk="1" fontAlgn="auto" latinLnBrk="0" hangingPunct="1">
              <a:lnSpc>
                <a:spcPct val="150000"/>
              </a:lnSpc>
              <a:spcBef>
                <a:spcPts val="0"/>
              </a:spcBef>
              <a:spcAft>
                <a:spcPts val="0"/>
              </a:spcAft>
              <a:buClrTx/>
              <a:buSzTx/>
              <a:buFontTx/>
              <a:buNone/>
              <a:tabLst/>
              <a:defRPr/>
            </a:pPr>
            <a:r>
              <a:rPr kumimoji="0" lang="en-US" sz="2000" b="1" i="1" u="none" strike="noStrike" kern="0" cap="none" spc="0" normalizeH="0" baseline="0" noProof="0" dirty="0" err="1">
                <a:ln>
                  <a:noFill/>
                </a:ln>
                <a:solidFill>
                  <a:sysClr val="windowText" lastClr="000000"/>
                </a:solidFill>
                <a:effectLst/>
                <a:uLnTx/>
                <a:uFillTx/>
                <a:latin typeface="UTM Avo" panose="02040603050506020204" pitchFamily="18" charset="0"/>
                <a:ea typeface="Calibri" panose="020F0502020204030204" pitchFamily="34" charset="0"/>
                <a:cs typeface="Times New Roman" panose="02020603050405020304" pitchFamily="18" charset="0"/>
              </a:rPr>
              <a:t>Tình</a:t>
            </a:r>
            <a:r>
              <a:rPr kumimoji="0" lang="en-US" sz="2000" b="1" i="1" u="none" strike="noStrike" kern="0" cap="none" spc="0" normalizeH="0" baseline="0" noProof="0" dirty="0">
                <a:ln>
                  <a:noFill/>
                </a:ln>
                <a:solidFill>
                  <a:sysClr val="windowText" lastClr="000000"/>
                </a:solidFill>
                <a:effectLst/>
                <a:uLnTx/>
                <a:uFillTx/>
                <a:latin typeface="UTM Avo" panose="02040603050506020204" pitchFamily="18" charset="0"/>
                <a:ea typeface="Calibri" panose="020F0502020204030204" pitchFamily="34" charset="0"/>
                <a:cs typeface="Times New Roman" panose="02020603050405020304" pitchFamily="18" charset="0"/>
              </a:rPr>
              <a:t> </a:t>
            </a:r>
            <a:r>
              <a:rPr kumimoji="0" lang="en-US" sz="2000" b="1" i="1" u="none" strike="noStrike" kern="0" cap="none" spc="0" normalizeH="0" baseline="0" noProof="0" dirty="0" err="1">
                <a:ln>
                  <a:noFill/>
                </a:ln>
                <a:solidFill>
                  <a:sysClr val="windowText" lastClr="000000"/>
                </a:solidFill>
                <a:effectLst/>
                <a:uLnTx/>
                <a:uFillTx/>
                <a:latin typeface="UTM Avo" panose="02040603050506020204" pitchFamily="18" charset="0"/>
                <a:ea typeface="Calibri" panose="020F0502020204030204" pitchFamily="34" charset="0"/>
                <a:cs typeface="Times New Roman" panose="02020603050405020304" pitchFamily="18" charset="0"/>
              </a:rPr>
              <a:t>huống</a:t>
            </a:r>
            <a:r>
              <a:rPr kumimoji="0" lang="en-US" sz="2000" b="1" i="1" u="none" strike="noStrike" kern="0" cap="none" spc="0" normalizeH="0" baseline="0" noProof="0" dirty="0">
                <a:ln>
                  <a:noFill/>
                </a:ln>
                <a:solidFill>
                  <a:sysClr val="windowText" lastClr="000000"/>
                </a:solidFill>
                <a:effectLst/>
                <a:uLnTx/>
                <a:uFillTx/>
                <a:latin typeface="UTM Avo" panose="02040603050506020204" pitchFamily="18" charset="0"/>
                <a:ea typeface="Calibri" panose="020F0502020204030204" pitchFamily="34" charset="0"/>
                <a:cs typeface="Times New Roman" panose="02020603050405020304" pitchFamily="18" charset="0"/>
              </a:rPr>
              <a:t> 1:</a:t>
            </a:r>
          </a:p>
          <a:p>
            <a:pPr marL="0" marR="0" lvl="0" indent="0" algn="just" defTabSz="914400" eaLnBrk="1" fontAlgn="auto" latinLnBrk="0" hangingPunct="1">
              <a:lnSpc>
                <a:spcPct val="150000"/>
              </a:lnSpc>
              <a:spcBef>
                <a:spcPts val="0"/>
              </a:spcBef>
              <a:spcAft>
                <a:spcPts val="0"/>
              </a:spcAft>
              <a:buClrTx/>
              <a:buSzTx/>
              <a:buFontTx/>
              <a:buNone/>
              <a:tabLst/>
              <a:defRPr/>
            </a:pPr>
            <a:r>
              <a:rPr kumimoji="0" lang="en-US" sz="2000" b="0" i="1" u="none" strike="noStrike" kern="0" cap="none" spc="0" normalizeH="0" baseline="0" noProof="0" dirty="0" err="1">
                <a:ln>
                  <a:noFill/>
                </a:ln>
                <a:solidFill>
                  <a:sysClr val="windowText" lastClr="000000"/>
                </a:solidFill>
                <a:effectLst/>
                <a:uLnTx/>
                <a:uFillTx/>
                <a:latin typeface="UTM Avo" panose="02040603050506020204" pitchFamily="18" charset="0"/>
                <a:cs typeface="Times New Roman" panose="02020603050405020304" pitchFamily="18" charset="0"/>
              </a:rPr>
              <a:t>Chị</a:t>
            </a:r>
            <a:r>
              <a:rPr kumimoji="0" lang="en-US" sz="2000" b="0" i="1" u="none" strike="noStrike" kern="0" cap="none" spc="0" normalizeH="0" baseline="0" noProof="0" dirty="0">
                <a:ln>
                  <a:noFill/>
                </a:ln>
                <a:solidFill>
                  <a:sysClr val="windowText" lastClr="000000"/>
                </a:solidFill>
                <a:effectLst/>
                <a:uLnTx/>
                <a:uFillTx/>
                <a:latin typeface="UTM Avo" panose="02040603050506020204" pitchFamily="18" charset="0"/>
                <a:cs typeface="Times New Roman" panose="02020603050405020304" pitchFamily="18" charset="0"/>
              </a:rPr>
              <a:t> </a:t>
            </a:r>
            <a:r>
              <a:rPr kumimoji="0" lang="en-US" sz="2000" b="0" i="1" u="none" strike="noStrike" kern="0" cap="none" spc="0" normalizeH="0" baseline="0" noProof="0" dirty="0" err="1">
                <a:ln>
                  <a:noFill/>
                </a:ln>
                <a:solidFill>
                  <a:sysClr val="windowText" lastClr="000000"/>
                </a:solidFill>
                <a:effectLst/>
                <a:uLnTx/>
                <a:uFillTx/>
                <a:latin typeface="UTM Avo" panose="02040603050506020204" pitchFamily="18" charset="0"/>
                <a:cs typeface="Times New Roman" panose="02020603050405020304" pitchFamily="18" charset="0"/>
              </a:rPr>
              <a:t>Diệu</a:t>
            </a:r>
            <a:r>
              <a:rPr kumimoji="0" lang="en-US" sz="2000" b="0" i="1" u="none" strike="noStrike" kern="0" cap="none" spc="0" normalizeH="0" baseline="0" noProof="0" dirty="0">
                <a:ln>
                  <a:noFill/>
                </a:ln>
                <a:solidFill>
                  <a:sysClr val="windowText" lastClr="000000"/>
                </a:solidFill>
                <a:effectLst/>
                <a:uLnTx/>
                <a:uFillTx/>
                <a:latin typeface="UTM Avo" panose="02040603050506020204" pitchFamily="18" charset="0"/>
                <a:cs typeface="Times New Roman" panose="02020603050405020304" pitchFamily="18" charset="0"/>
              </a:rPr>
              <a:t> Trinh </a:t>
            </a:r>
            <a:r>
              <a:rPr kumimoji="0" lang="en-US" sz="2000" b="0" i="1" u="none" strike="noStrike" kern="0" cap="none" spc="0" normalizeH="0" baseline="0" noProof="0" dirty="0" err="1">
                <a:ln>
                  <a:noFill/>
                </a:ln>
                <a:solidFill>
                  <a:sysClr val="windowText" lastClr="000000"/>
                </a:solidFill>
                <a:effectLst/>
                <a:uLnTx/>
                <a:uFillTx/>
                <a:latin typeface="UTM Avo" panose="02040603050506020204" pitchFamily="18" charset="0"/>
                <a:cs typeface="Times New Roman" panose="02020603050405020304" pitchFamily="18" charset="0"/>
              </a:rPr>
              <a:t>đang</a:t>
            </a:r>
            <a:r>
              <a:rPr kumimoji="0" lang="en-US" sz="2000" b="0" i="1" u="none" strike="noStrike" kern="0" cap="none" spc="0" normalizeH="0" baseline="0" noProof="0" dirty="0">
                <a:ln>
                  <a:noFill/>
                </a:ln>
                <a:solidFill>
                  <a:sysClr val="windowText" lastClr="000000"/>
                </a:solidFill>
                <a:effectLst/>
                <a:uLnTx/>
                <a:uFillTx/>
                <a:latin typeface="UTM Avo" panose="02040603050506020204" pitchFamily="18" charset="0"/>
                <a:cs typeface="Times New Roman" panose="02020603050405020304" pitchFamily="18" charset="0"/>
              </a:rPr>
              <a:t> </a:t>
            </a:r>
            <a:r>
              <a:rPr kumimoji="0" lang="en-US" sz="2000" b="0" i="1" u="none" strike="noStrike" kern="0" cap="none" spc="0" normalizeH="0" baseline="0" noProof="0" dirty="0" err="1">
                <a:ln>
                  <a:noFill/>
                </a:ln>
                <a:solidFill>
                  <a:sysClr val="windowText" lastClr="000000"/>
                </a:solidFill>
                <a:effectLst/>
                <a:uLnTx/>
                <a:uFillTx/>
                <a:latin typeface="UTM Avo" panose="02040603050506020204" pitchFamily="18" charset="0"/>
                <a:cs typeface="Times New Roman" panose="02020603050405020304" pitchFamily="18" charset="0"/>
              </a:rPr>
              <a:t>đạp</a:t>
            </a:r>
            <a:r>
              <a:rPr kumimoji="0" lang="en-US" sz="2000" b="0" i="1" u="none" strike="noStrike" kern="0" cap="none" spc="0" normalizeH="0" baseline="0" noProof="0" dirty="0">
                <a:ln>
                  <a:noFill/>
                </a:ln>
                <a:solidFill>
                  <a:sysClr val="windowText" lastClr="000000"/>
                </a:solidFill>
                <a:effectLst/>
                <a:uLnTx/>
                <a:uFillTx/>
                <a:latin typeface="UTM Avo" panose="02040603050506020204" pitchFamily="18" charset="0"/>
                <a:cs typeface="Times New Roman" panose="02020603050405020304" pitchFamily="18" charset="0"/>
              </a:rPr>
              <a:t> </a:t>
            </a:r>
            <a:r>
              <a:rPr kumimoji="0" lang="en-US" sz="2000" b="0" i="1" u="none" strike="noStrike" kern="0" cap="none" spc="0" normalizeH="0" baseline="0" noProof="0" dirty="0" err="1">
                <a:ln>
                  <a:noFill/>
                </a:ln>
                <a:solidFill>
                  <a:sysClr val="windowText" lastClr="000000"/>
                </a:solidFill>
                <a:effectLst/>
                <a:uLnTx/>
                <a:uFillTx/>
                <a:latin typeface="UTM Avo" panose="02040603050506020204" pitchFamily="18" charset="0"/>
                <a:cs typeface="Times New Roman" panose="02020603050405020304" pitchFamily="18" charset="0"/>
              </a:rPr>
              <a:t>xe</a:t>
            </a:r>
            <a:r>
              <a:rPr kumimoji="0" lang="en-US" sz="2000" b="0" i="1" u="none" strike="noStrike" kern="0" cap="none" spc="0" normalizeH="0" baseline="0" noProof="0" dirty="0">
                <a:ln>
                  <a:noFill/>
                </a:ln>
                <a:solidFill>
                  <a:sysClr val="windowText" lastClr="000000"/>
                </a:solidFill>
                <a:effectLst/>
                <a:uLnTx/>
                <a:uFillTx/>
                <a:latin typeface="UTM Avo" panose="02040603050506020204" pitchFamily="18" charset="0"/>
                <a:cs typeface="Times New Roman" panose="02020603050405020304" pitchFamily="18" charset="0"/>
              </a:rPr>
              <a:t> </a:t>
            </a:r>
            <a:r>
              <a:rPr kumimoji="0" lang="en-US" sz="2000" b="0" i="1" u="none" strike="noStrike" kern="0" cap="none" spc="0" normalizeH="0" baseline="0" noProof="0" dirty="0" err="1">
                <a:ln>
                  <a:noFill/>
                </a:ln>
                <a:solidFill>
                  <a:sysClr val="windowText" lastClr="000000"/>
                </a:solidFill>
                <a:effectLst/>
                <a:uLnTx/>
                <a:uFillTx/>
                <a:latin typeface="UTM Avo" panose="02040603050506020204" pitchFamily="18" charset="0"/>
                <a:cs typeface="Times New Roman" panose="02020603050405020304" pitchFamily="18" charset="0"/>
              </a:rPr>
              <a:t>đến</a:t>
            </a:r>
            <a:r>
              <a:rPr kumimoji="0" lang="en-US" sz="2000" b="0" i="1" u="none" strike="noStrike" kern="0" cap="none" spc="0" normalizeH="0" baseline="0" noProof="0" dirty="0">
                <a:ln>
                  <a:noFill/>
                </a:ln>
                <a:solidFill>
                  <a:sysClr val="windowText" lastClr="000000"/>
                </a:solidFill>
                <a:effectLst/>
                <a:uLnTx/>
                <a:uFillTx/>
                <a:latin typeface="UTM Avo" panose="02040603050506020204" pitchFamily="18" charset="0"/>
                <a:cs typeface="Times New Roman" panose="02020603050405020304" pitchFamily="18" charset="0"/>
              </a:rPr>
              <a:t> </a:t>
            </a:r>
            <a:r>
              <a:rPr kumimoji="0" lang="en-US" sz="2000" b="0" i="1" u="none" strike="noStrike" kern="0" cap="none" spc="0" normalizeH="0" baseline="0" noProof="0" dirty="0" err="1">
                <a:ln>
                  <a:noFill/>
                </a:ln>
                <a:solidFill>
                  <a:sysClr val="windowText" lastClr="000000"/>
                </a:solidFill>
                <a:effectLst/>
                <a:uLnTx/>
                <a:uFillTx/>
                <a:latin typeface="UTM Avo" panose="02040603050506020204" pitchFamily="18" charset="0"/>
                <a:cs typeface="Times New Roman" panose="02020603050405020304" pitchFamily="18" charset="0"/>
              </a:rPr>
              <a:t>trường</a:t>
            </a:r>
            <a:r>
              <a:rPr kumimoji="0" lang="en-US" sz="2000" b="0" i="1" u="none" strike="noStrike" kern="0" cap="none" spc="0" normalizeH="0" baseline="0" noProof="0" dirty="0">
                <a:ln>
                  <a:noFill/>
                </a:ln>
                <a:solidFill>
                  <a:sysClr val="windowText" lastClr="000000"/>
                </a:solidFill>
                <a:effectLst/>
                <a:uLnTx/>
                <a:uFillTx/>
                <a:latin typeface="UTM Avo" panose="02040603050506020204" pitchFamily="18" charset="0"/>
                <a:cs typeface="Times New Roman" panose="02020603050405020304" pitchFamily="18" charset="0"/>
              </a:rPr>
              <a:t>. </a:t>
            </a:r>
            <a:r>
              <a:rPr kumimoji="0" lang="en-US" sz="2000" b="0" i="1" u="none" strike="noStrike" kern="0" cap="none" spc="0" normalizeH="0" baseline="0" noProof="0" dirty="0" err="1">
                <a:ln>
                  <a:noFill/>
                </a:ln>
                <a:solidFill>
                  <a:sysClr val="windowText" lastClr="000000"/>
                </a:solidFill>
                <a:effectLst/>
                <a:uLnTx/>
                <a:uFillTx/>
                <a:latin typeface="UTM Avo" panose="02040603050506020204" pitchFamily="18" charset="0"/>
                <a:cs typeface="Times New Roman" panose="02020603050405020304" pitchFamily="18" charset="0"/>
              </a:rPr>
              <a:t>Nhìn</a:t>
            </a:r>
            <a:r>
              <a:rPr kumimoji="0" lang="en-US" sz="2000" b="0" i="1" u="none" strike="noStrike" kern="0" cap="none" spc="0" normalizeH="0" baseline="0" noProof="0" dirty="0">
                <a:ln>
                  <a:noFill/>
                </a:ln>
                <a:solidFill>
                  <a:sysClr val="windowText" lastClr="000000"/>
                </a:solidFill>
                <a:effectLst/>
                <a:uLnTx/>
                <a:uFillTx/>
                <a:latin typeface="UTM Avo" panose="02040603050506020204" pitchFamily="18" charset="0"/>
                <a:cs typeface="Times New Roman" panose="02020603050405020304" pitchFamily="18" charset="0"/>
              </a:rPr>
              <a:t> </a:t>
            </a:r>
            <a:r>
              <a:rPr kumimoji="0" lang="en-US" sz="2000" b="0" i="1" u="none" strike="noStrike" kern="0" cap="none" spc="0" normalizeH="0" baseline="0" noProof="0" dirty="0" err="1">
                <a:ln>
                  <a:noFill/>
                </a:ln>
                <a:solidFill>
                  <a:sysClr val="windowText" lastClr="000000"/>
                </a:solidFill>
                <a:effectLst/>
                <a:uLnTx/>
                <a:uFillTx/>
                <a:latin typeface="UTM Avo" panose="02040603050506020204" pitchFamily="18" charset="0"/>
                <a:cs typeface="Times New Roman" panose="02020603050405020304" pitchFamily="18" charset="0"/>
              </a:rPr>
              <a:t>thấy</a:t>
            </a:r>
            <a:r>
              <a:rPr kumimoji="0" lang="en-US" sz="2000" b="0" i="1" u="none" strike="noStrike" kern="0" cap="none" spc="0" normalizeH="0" baseline="0" noProof="0" dirty="0">
                <a:ln>
                  <a:noFill/>
                </a:ln>
                <a:solidFill>
                  <a:sysClr val="windowText" lastClr="000000"/>
                </a:solidFill>
                <a:effectLst/>
                <a:uLnTx/>
                <a:uFillTx/>
                <a:latin typeface="UTM Avo" panose="02040603050506020204" pitchFamily="18" charset="0"/>
                <a:cs typeface="Times New Roman" panose="02020603050405020304" pitchFamily="18" charset="0"/>
              </a:rPr>
              <a:t> </a:t>
            </a:r>
            <a:r>
              <a:rPr kumimoji="0" lang="en-US" sz="2000" b="0" i="1" u="none" strike="noStrike" kern="0" cap="none" spc="0" normalizeH="0" baseline="0" noProof="0" dirty="0" err="1">
                <a:ln>
                  <a:noFill/>
                </a:ln>
                <a:solidFill>
                  <a:sysClr val="windowText" lastClr="000000"/>
                </a:solidFill>
                <a:effectLst/>
                <a:uLnTx/>
                <a:uFillTx/>
                <a:latin typeface="UTM Avo" panose="02040603050506020204" pitchFamily="18" charset="0"/>
                <a:cs typeface="Times New Roman" panose="02020603050405020304" pitchFamily="18" charset="0"/>
              </a:rPr>
              <a:t>trước</a:t>
            </a:r>
            <a:r>
              <a:rPr kumimoji="0" lang="en-US" sz="2000" b="0" i="1" u="none" strike="noStrike" kern="0" cap="none" spc="0" normalizeH="0" baseline="0" noProof="0" dirty="0">
                <a:ln>
                  <a:noFill/>
                </a:ln>
                <a:solidFill>
                  <a:sysClr val="windowText" lastClr="000000"/>
                </a:solidFill>
                <a:effectLst/>
                <a:uLnTx/>
                <a:uFillTx/>
                <a:latin typeface="UTM Avo" panose="02040603050506020204" pitchFamily="18" charset="0"/>
                <a:cs typeface="Times New Roman" panose="02020603050405020304" pitchFamily="18" charset="0"/>
              </a:rPr>
              <a:t> </a:t>
            </a:r>
            <a:r>
              <a:rPr kumimoji="0" lang="en-US" sz="2000" b="0" i="1" u="none" strike="noStrike" kern="0" cap="none" spc="0" normalizeH="0" baseline="0" noProof="0" dirty="0" err="1">
                <a:ln>
                  <a:noFill/>
                </a:ln>
                <a:solidFill>
                  <a:sysClr val="windowText" lastClr="000000"/>
                </a:solidFill>
                <a:effectLst/>
                <a:uLnTx/>
                <a:uFillTx/>
                <a:latin typeface="UTM Avo" panose="02040603050506020204" pitchFamily="18" charset="0"/>
                <a:cs typeface="Times New Roman" panose="02020603050405020304" pitchFamily="18" charset="0"/>
              </a:rPr>
              <a:t>mắt</a:t>
            </a:r>
            <a:r>
              <a:rPr kumimoji="0" lang="en-US" sz="2000" b="0" i="1" u="none" strike="noStrike" kern="0" cap="none" spc="0" normalizeH="0" baseline="0" noProof="0" dirty="0">
                <a:ln>
                  <a:noFill/>
                </a:ln>
                <a:solidFill>
                  <a:sysClr val="windowText" lastClr="000000"/>
                </a:solidFill>
                <a:effectLst/>
                <a:uLnTx/>
                <a:uFillTx/>
                <a:latin typeface="UTM Avo" panose="02040603050506020204" pitchFamily="18" charset="0"/>
                <a:cs typeface="Times New Roman" panose="02020603050405020304" pitchFamily="18" charset="0"/>
              </a:rPr>
              <a:t> </a:t>
            </a:r>
            <a:r>
              <a:rPr kumimoji="0" lang="en-US" sz="2000" b="0" i="1" u="none" strike="noStrike" kern="0" cap="none" spc="0" normalizeH="0" baseline="0" noProof="0" dirty="0" err="1">
                <a:ln>
                  <a:noFill/>
                </a:ln>
                <a:solidFill>
                  <a:sysClr val="windowText" lastClr="000000"/>
                </a:solidFill>
                <a:effectLst/>
                <a:uLnTx/>
                <a:uFillTx/>
                <a:latin typeface="UTM Avo" panose="02040603050506020204" pitchFamily="18" charset="0"/>
                <a:cs typeface="Times New Roman" panose="02020603050405020304" pitchFamily="18" charset="0"/>
              </a:rPr>
              <a:t>có</a:t>
            </a:r>
            <a:r>
              <a:rPr kumimoji="0" lang="en-US" sz="2000" b="0" i="1" u="none" strike="noStrike" kern="0" cap="none" spc="0" normalizeH="0" baseline="0" noProof="0" dirty="0">
                <a:ln>
                  <a:noFill/>
                </a:ln>
                <a:solidFill>
                  <a:sysClr val="windowText" lastClr="000000"/>
                </a:solidFill>
                <a:effectLst/>
                <a:uLnTx/>
                <a:uFillTx/>
                <a:latin typeface="UTM Avo" panose="02040603050506020204" pitchFamily="18" charset="0"/>
                <a:cs typeface="Times New Roman" panose="02020603050405020304" pitchFamily="18" charset="0"/>
              </a:rPr>
              <a:t> </a:t>
            </a:r>
            <a:r>
              <a:rPr kumimoji="0" lang="en-US" sz="2000" b="0" i="1" u="none" strike="noStrike" kern="0" cap="none" spc="0" normalizeH="0" baseline="0" noProof="0" dirty="0" err="1">
                <a:ln>
                  <a:noFill/>
                </a:ln>
                <a:solidFill>
                  <a:sysClr val="windowText" lastClr="000000"/>
                </a:solidFill>
                <a:effectLst/>
                <a:uLnTx/>
                <a:uFillTx/>
                <a:latin typeface="UTM Avo" panose="02040603050506020204" pitchFamily="18" charset="0"/>
                <a:cs typeface="Times New Roman" panose="02020603050405020304" pitchFamily="18" charset="0"/>
              </a:rPr>
              <a:t>chú</a:t>
            </a:r>
            <a:r>
              <a:rPr kumimoji="0" lang="en-US" sz="2000" b="0" i="1" u="none" strike="noStrike" kern="0" cap="none" spc="0" normalizeH="0" baseline="0" noProof="0" dirty="0">
                <a:ln>
                  <a:noFill/>
                </a:ln>
                <a:solidFill>
                  <a:sysClr val="windowText" lastClr="000000"/>
                </a:solidFill>
                <a:effectLst/>
                <a:uLnTx/>
                <a:uFillTx/>
                <a:latin typeface="UTM Avo" panose="02040603050506020204" pitchFamily="18" charset="0"/>
                <a:cs typeface="Times New Roman" panose="02020603050405020304" pitchFamily="18" charset="0"/>
              </a:rPr>
              <a:t> </a:t>
            </a:r>
            <a:r>
              <a:rPr kumimoji="0" lang="en-US" sz="2000" b="0" i="1" u="none" strike="noStrike" kern="0" cap="none" spc="0" normalizeH="0" baseline="0" noProof="0" dirty="0" err="1">
                <a:ln>
                  <a:noFill/>
                </a:ln>
                <a:solidFill>
                  <a:sysClr val="windowText" lastClr="000000"/>
                </a:solidFill>
                <a:effectLst/>
                <a:uLnTx/>
                <a:uFillTx/>
                <a:latin typeface="UTM Avo" panose="02040603050506020204" pitchFamily="18" charset="0"/>
                <a:cs typeface="Times New Roman" panose="02020603050405020304" pitchFamily="18" charset="0"/>
              </a:rPr>
              <a:t>chó</a:t>
            </a:r>
            <a:r>
              <a:rPr kumimoji="0" lang="en-US" sz="2000" b="0" i="1" u="none" strike="noStrike" kern="0" cap="none" spc="0" normalizeH="0" baseline="0" noProof="0" dirty="0">
                <a:ln>
                  <a:noFill/>
                </a:ln>
                <a:solidFill>
                  <a:sysClr val="windowText" lastClr="000000"/>
                </a:solidFill>
                <a:effectLst/>
                <a:uLnTx/>
                <a:uFillTx/>
                <a:latin typeface="UTM Avo" panose="02040603050506020204" pitchFamily="18" charset="0"/>
                <a:cs typeface="Times New Roman" panose="02020603050405020304" pitchFamily="18" charset="0"/>
              </a:rPr>
              <a:t> </a:t>
            </a:r>
            <a:r>
              <a:rPr kumimoji="0" lang="en-US" sz="2000" b="0" i="1" u="none" strike="noStrike" kern="0" cap="none" spc="0" normalizeH="0" baseline="0" noProof="0" dirty="0" err="1">
                <a:ln>
                  <a:noFill/>
                </a:ln>
                <a:solidFill>
                  <a:sysClr val="windowText" lastClr="000000"/>
                </a:solidFill>
                <a:effectLst/>
                <a:uLnTx/>
                <a:uFillTx/>
                <a:latin typeface="UTM Avo" panose="02040603050506020204" pitchFamily="18" charset="0"/>
                <a:cs typeface="Times New Roman" panose="02020603050405020304" pitchFamily="18" charset="0"/>
              </a:rPr>
              <a:t>nhỏ</a:t>
            </a:r>
            <a:r>
              <a:rPr kumimoji="0" lang="en-US" sz="2000" b="0" i="1" u="none" strike="noStrike" kern="0" cap="none" spc="0" normalizeH="0" baseline="0" noProof="0" dirty="0">
                <a:ln>
                  <a:noFill/>
                </a:ln>
                <a:solidFill>
                  <a:sysClr val="windowText" lastClr="000000"/>
                </a:solidFill>
                <a:effectLst/>
                <a:uLnTx/>
                <a:uFillTx/>
                <a:latin typeface="UTM Avo" panose="02040603050506020204" pitchFamily="18" charset="0"/>
                <a:cs typeface="Times New Roman" panose="02020603050405020304" pitchFamily="18" charset="0"/>
              </a:rPr>
              <a:t> </a:t>
            </a:r>
            <a:r>
              <a:rPr kumimoji="0" lang="en-US" sz="2000" b="0" i="1" u="none" strike="noStrike" kern="0" cap="none" spc="0" normalizeH="0" baseline="0" noProof="0" dirty="0" err="1">
                <a:ln>
                  <a:noFill/>
                </a:ln>
                <a:solidFill>
                  <a:sysClr val="windowText" lastClr="000000"/>
                </a:solidFill>
                <a:effectLst/>
                <a:uLnTx/>
                <a:uFillTx/>
                <a:latin typeface="UTM Avo" panose="02040603050506020204" pitchFamily="18" charset="0"/>
                <a:cs typeface="Times New Roman" panose="02020603050405020304" pitchFamily="18" charset="0"/>
              </a:rPr>
              <a:t>chạy</a:t>
            </a:r>
            <a:r>
              <a:rPr kumimoji="0" lang="en-US" sz="2000" b="0" i="1" u="none" strike="noStrike" kern="0" cap="none" spc="0" normalizeH="0" baseline="0" noProof="0" dirty="0">
                <a:ln>
                  <a:noFill/>
                </a:ln>
                <a:solidFill>
                  <a:sysClr val="windowText" lastClr="000000"/>
                </a:solidFill>
                <a:effectLst/>
                <a:uLnTx/>
                <a:uFillTx/>
                <a:latin typeface="UTM Avo" panose="02040603050506020204" pitchFamily="18" charset="0"/>
                <a:cs typeface="Times New Roman" panose="02020603050405020304" pitchFamily="18" charset="0"/>
              </a:rPr>
              <a:t> </a:t>
            </a:r>
            <a:r>
              <a:rPr kumimoji="0" lang="en-US" sz="2000" b="0" i="1" u="none" strike="noStrike" kern="0" cap="none" spc="0" normalizeH="0" baseline="0" noProof="0" dirty="0" err="1">
                <a:ln>
                  <a:noFill/>
                </a:ln>
                <a:solidFill>
                  <a:sysClr val="windowText" lastClr="000000"/>
                </a:solidFill>
                <a:effectLst/>
                <a:uLnTx/>
                <a:uFillTx/>
                <a:latin typeface="UTM Avo" panose="02040603050506020204" pitchFamily="18" charset="0"/>
                <a:cs typeface="Times New Roman" panose="02020603050405020304" pitchFamily="18" charset="0"/>
              </a:rPr>
              <a:t>tới</a:t>
            </a:r>
            <a:r>
              <a:rPr kumimoji="0" lang="en-US" sz="2000" b="0" i="1" u="none" strike="noStrike" kern="0" cap="none" spc="0" normalizeH="0" baseline="0" noProof="0" dirty="0">
                <a:ln>
                  <a:noFill/>
                </a:ln>
                <a:solidFill>
                  <a:sysClr val="windowText" lastClr="000000"/>
                </a:solidFill>
                <a:effectLst/>
                <a:uLnTx/>
                <a:uFillTx/>
                <a:latin typeface="UTM Avo" panose="02040603050506020204" pitchFamily="18" charset="0"/>
                <a:cs typeface="Times New Roman" panose="02020603050405020304" pitchFamily="18" charset="0"/>
              </a:rPr>
              <a:t>, </a:t>
            </a:r>
            <a:r>
              <a:rPr kumimoji="0" lang="en-US" sz="2000" b="0" i="1" u="none" strike="noStrike" kern="0" cap="none" spc="0" normalizeH="0" baseline="0" noProof="0" dirty="0" err="1">
                <a:ln>
                  <a:noFill/>
                </a:ln>
                <a:solidFill>
                  <a:sysClr val="windowText" lastClr="000000"/>
                </a:solidFill>
                <a:effectLst/>
                <a:uLnTx/>
                <a:uFillTx/>
                <a:latin typeface="UTM Avo" panose="02040603050506020204" pitchFamily="18" charset="0"/>
                <a:cs typeface="Times New Roman" panose="02020603050405020304" pitchFamily="18" charset="0"/>
              </a:rPr>
              <a:t>chị</a:t>
            </a:r>
            <a:r>
              <a:rPr kumimoji="0" lang="en-US" sz="2000" b="0" i="1" u="none" strike="noStrike" kern="0" cap="none" spc="0" normalizeH="0" baseline="0" noProof="0" dirty="0">
                <a:ln>
                  <a:noFill/>
                </a:ln>
                <a:solidFill>
                  <a:sysClr val="windowText" lastClr="000000"/>
                </a:solidFill>
                <a:effectLst/>
                <a:uLnTx/>
                <a:uFillTx/>
                <a:latin typeface="UTM Avo" panose="02040603050506020204" pitchFamily="18" charset="0"/>
                <a:cs typeface="Times New Roman" panose="02020603050405020304" pitchFamily="18" charset="0"/>
              </a:rPr>
              <a:t> </a:t>
            </a:r>
            <a:r>
              <a:rPr kumimoji="0" lang="en-US" sz="2000" b="0" i="1" u="none" strike="noStrike" kern="0" cap="none" spc="0" normalizeH="0" baseline="0" noProof="0" dirty="0" err="1">
                <a:ln>
                  <a:noFill/>
                </a:ln>
                <a:solidFill>
                  <a:sysClr val="windowText" lastClr="000000"/>
                </a:solidFill>
                <a:effectLst/>
                <a:uLnTx/>
                <a:uFillTx/>
                <a:latin typeface="UTM Avo" panose="02040603050506020204" pitchFamily="18" charset="0"/>
                <a:cs typeface="Times New Roman" panose="02020603050405020304" pitchFamily="18" charset="0"/>
              </a:rPr>
              <a:t>Diệu</a:t>
            </a:r>
            <a:r>
              <a:rPr kumimoji="0" lang="en-US" sz="2000" b="0" i="1" u="none" strike="noStrike" kern="0" cap="none" spc="0" normalizeH="0" baseline="0" noProof="0" dirty="0">
                <a:ln>
                  <a:noFill/>
                </a:ln>
                <a:solidFill>
                  <a:sysClr val="windowText" lastClr="000000"/>
                </a:solidFill>
                <a:effectLst/>
                <a:uLnTx/>
                <a:uFillTx/>
                <a:latin typeface="UTM Avo" panose="02040603050506020204" pitchFamily="18" charset="0"/>
                <a:cs typeface="Times New Roman" panose="02020603050405020304" pitchFamily="18" charset="0"/>
              </a:rPr>
              <a:t> Trinh </a:t>
            </a:r>
            <a:r>
              <a:rPr kumimoji="0" lang="en-US" sz="2000" b="0" i="1" u="none" strike="noStrike" kern="0" cap="none" spc="0" normalizeH="0" baseline="0" noProof="0" dirty="0" err="1">
                <a:ln>
                  <a:noFill/>
                </a:ln>
                <a:solidFill>
                  <a:sysClr val="windowText" lastClr="000000"/>
                </a:solidFill>
                <a:effectLst/>
                <a:uLnTx/>
                <a:uFillTx/>
                <a:latin typeface="UTM Avo" panose="02040603050506020204" pitchFamily="18" charset="0"/>
                <a:cs typeface="Times New Roman" panose="02020603050405020304" pitchFamily="18" charset="0"/>
              </a:rPr>
              <a:t>dừng</a:t>
            </a:r>
            <a:r>
              <a:rPr kumimoji="0" lang="en-US" sz="2000" b="0" i="1" u="none" strike="noStrike" kern="0" cap="none" spc="0" normalizeH="0" baseline="0" noProof="0" dirty="0">
                <a:ln>
                  <a:noFill/>
                </a:ln>
                <a:solidFill>
                  <a:sysClr val="windowText" lastClr="000000"/>
                </a:solidFill>
                <a:effectLst/>
                <a:uLnTx/>
                <a:uFillTx/>
                <a:latin typeface="UTM Avo" panose="02040603050506020204" pitchFamily="18" charset="0"/>
                <a:cs typeface="Times New Roman" panose="02020603050405020304" pitchFamily="18" charset="0"/>
              </a:rPr>
              <a:t> </a:t>
            </a:r>
            <a:r>
              <a:rPr kumimoji="0" lang="en-US" sz="2000" b="0" i="1" u="none" strike="noStrike" kern="0" cap="none" spc="0" normalizeH="0" baseline="0" noProof="0" dirty="0" err="1">
                <a:ln>
                  <a:noFill/>
                </a:ln>
                <a:solidFill>
                  <a:sysClr val="windowText" lastClr="000000"/>
                </a:solidFill>
                <a:effectLst/>
                <a:uLnTx/>
                <a:uFillTx/>
                <a:latin typeface="UTM Avo" panose="02040603050506020204" pitchFamily="18" charset="0"/>
                <a:cs typeface="Times New Roman" panose="02020603050405020304" pitchFamily="18" charset="0"/>
              </a:rPr>
              <a:t>xe</a:t>
            </a:r>
            <a:r>
              <a:rPr kumimoji="0" lang="en-US" sz="2000" b="0" i="1" u="none" strike="noStrike" kern="0" cap="none" spc="0" normalizeH="0" baseline="0" noProof="0" dirty="0">
                <a:ln>
                  <a:noFill/>
                </a:ln>
                <a:solidFill>
                  <a:sysClr val="windowText" lastClr="000000"/>
                </a:solidFill>
                <a:effectLst/>
                <a:uLnTx/>
                <a:uFillTx/>
                <a:latin typeface="UTM Avo" panose="02040603050506020204" pitchFamily="18" charset="0"/>
                <a:cs typeface="Times New Roman" panose="02020603050405020304" pitchFamily="18" charset="0"/>
              </a:rPr>
              <a:t> </a:t>
            </a:r>
            <a:r>
              <a:rPr kumimoji="0" lang="en-US" sz="2000" b="0" i="1" u="none" strike="noStrike" kern="0" cap="none" spc="0" normalizeH="0" baseline="0" noProof="0" dirty="0" err="1">
                <a:ln>
                  <a:noFill/>
                </a:ln>
                <a:solidFill>
                  <a:sysClr val="windowText" lastClr="000000"/>
                </a:solidFill>
                <a:effectLst/>
                <a:uLnTx/>
                <a:uFillTx/>
                <a:latin typeface="UTM Avo" panose="02040603050506020204" pitchFamily="18" charset="0"/>
                <a:cs typeface="Times New Roman" panose="02020603050405020304" pitchFamily="18" charset="0"/>
              </a:rPr>
              <a:t>để</a:t>
            </a:r>
            <a:r>
              <a:rPr kumimoji="0" lang="en-US" sz="2000" b="0" i="1" u="none" strike="noStrike" kern="0" cap="none" spc="0" normalizeH="0" baseline="0" noProof="0" dirty="0">
                <a:ln>
                  <a:noFill/>
                </a:ln>
                <a:solidFill>
                  <a:sysClr val="windowText" lastClr="000000"/>
                </a:solidFill>
                <a:effectLst/>
                <a:uLnTx/>
                <a:uFillTx/>
                <a:latin typeface="UTM Avo" panose="02040603050506020204" pitchFamily="18" charset="0"/>
                <a:cs typeface="Times New Roman" panose="02020603050405020304" pitchFamily="18" charset="0"/>
              </a:rPr>
              <a:t> </a:t>
            </a:r>
            <a:r>
              <a:rPr kumimoji="0" lang="en-US" sz="2000" b="0" i="1" u="none" strike="noStrike" kern="0" cap="none" spc="0" normalizeH="0" baseline="0" noProof="0" dirty="0" err="1">
                <a:ln>
                  <a:noFill/>
                </a:ln>
                <a:solidFill>
                  <a:sysClr val="windowText" lastClr="000000"/>
                </a:solidFill>
                <a:effectLst/>
                <a:uLnTx/>
                <a:uFillTx/>
                <a:latin typeface="UTM Avo" panose="02040603050506020204" pitchFamily="18" charset="0"/>
                <a:cs typeface="Times New Roman" panose="02020603050405020304" pitchFamily="18" charset="0"/>
              </a:rPr>
              <a:t>tránh</a:t>
            </a:r>
            <a:r>
              <a:rPr kumimoji="0" lang="en-US" sz="2000" b="0" i="1" u="none" strike="noStrike" kern="0" cap="none" spc="0" normalizeH="0" baseline="0" noProof="0" dirty="0">
                <a:ln>
                  <a:noFill/>
                </a:ln>
                <a:solidFill>
                  <a:sysClr val="windowText" lastClr="000000"/>
                </a:solidFill>
                <a:effectLst/>
                <a:uLnTx/>
                <a:uFillTx/>
                <a:latin typeface="UTM Avo" panose="02040603050506020204" pitchFamily="18" charset="0"/>
                <a:cs typeface="Times New Roman" panose="02020603050405020304" pitchFamily="18" charset="0"/>
              </a:rPr>
              <a:t> </a:t>
            </a:r>
            <a:r>
              <a:rPr kumimoji="0" lang="en-US" sz="2000" b="0" i="1" u="none" strike="noStrike" kern="0" cap="none" spc="0" normalizeH="0" baseline="0" noProof="0" dirty="0" err="1">
                <a:ln>
                  <a:noFill/>
                </a:ln>
                <a:solidFill>
                  <a:sysClr val="windowText" lastClr="000000"/>
                </a:solidFill>
                <a:effectLst/>
                <a:uLnTx/>
                <a:uFillTx/>
                <a:latin typeface="UTM Avo" panose="02040603050506020204" pitchFamily="18" charset="0"/>
                <a:cs typeface="Times New Roman" panose="02020603050405020304" pitchFamily="18" charset="0"/>
              </a:rPr>
              <a:t>va</a:t>
            </a:r>
            <a:r>
              <a:rPr kumimoji="0" lang="en-US" sz="2000" b="0" i="1" u="none" strike="noStrike" kern="0" cap="none" spc="0" normalizeH="0" baseline="0" noProof="0" dirty="0">
                <a:ln>
                  <a:noFill/>
                </a:ln>
                <a:solidFill>
                  <a:sysClr val="windowText" lastClr="000000"/>
                </a:solidFill>
                <a:effectLst/>
                <a:uLnTx/>
                <a:uFillTx/>
                <a:latin typeface="UTM Avo" panose="02040603050506020204" pitchFamily="18" charset="0"/>
                <a:cs typeface="Times New Roman" panose="02020603050405020304" pitchFamily="18" charset="0"/>
              </a:rPr>
              <a:t> </a:t>
            </a:r>
            <a:r>
              <a:rPr kumimoji="0" lang="en-US" sz="2000" b="0" i="1" u="none" strike="noStrike" kern="0" cap="none" spc="0" normalizeH="0" baseline="0" noProof="0" dirty="0" err="1">
                <a:ln>
                  <a:noFill/>
                </a:ln>
                <a:solidFill>
                  <a:sysClr val="windowText" lastClr="000000"/>
                </a:solidFill>
                <a:effectLst/>
                <a:uLnTx/>
                <a:uFillTx/>
                <a:latin typeface="UTM Avo" panose="02040603050506020204" pitchFamily="18" charset="0"/>
                <a:cs typeface="Times New Roman" panose="02020603050405020304" pitchFamily="18" charset="0"/>
              </a:rPr>
              <a:t>phải</a:t>
            </a:r>
            <a:r>
              <a:rPr kumimoji="0" lang="en-US" sz="2000" b="0" i="1" u="none" strike="noStrike" kern="0" cap="none" spc="0" normalizeH="0" baseline="0" noProof="0" dirty="0">
                <a:ln>
                  <a:noFill/>
                </a:ln>
                <a:solidFill>
                  <a:sysClr val="windowText" lastClr="000000"/>
                </a:solidFill>
                <a:effectLst/>
                <a:uLnTx/>
                <a:uFillTx/>
                <a:latin typeface="UTM Avo" panose="02040603050506020204" pitchFamily="18" charset="0"/>
                <a:cs typeface="Times New Roman" panose="02020603050405020304" pitchFamily="18" charset="0"/>
              </a:rPr>
              <a:t> </a:t>
            </a:r>
            <a:r>
              <a:rPr kumimoji="0" lang="en-US" sz="2000" b="0" i="1" u="none" strike="noStrike" kern="0" cap="none" spc="0" normalizeH="0" baseline="0" noProof="0" dirty="0" err="1">
                <a:ln>
                  <a:noFill/>
                </a:ln>
                <a:solidFill>
                  <a:sysClr val="windowText" lastClr="000000"/>
                </a:solidFill>
                <a:effectLst/>
                <a:uLnTx/>
                <a:uFillTx/>
                <a:latin typeface="UTM Avo" panose="02040603050506020204" pitchFamily="18" charset="0"/>
                <a:cs typeface="Times New Roman" panose="02020603050405020304" pitchFamily="18" charset="0"/>
              </a:rPr>
              <a:t>chú</a:t>
            </a:r>
            <a:r>
              <a:rPr kumimoji="0" lang="en-US" sz="2000" b="0" i="1" u="none" strike="noStrike" kern="0" cap="none" spc="0" normalizeH="0" baseline="0" noProof="0" dirty="0">
                <a:ln>
                  <a:noFill/>
                </a:ln>
                <a:solidFill>
                  <a:sysClr val="windowText" lastClr="000000"/>
                </a:solidFill>
                <a:effectLst/>
                <a:uLnTx/>
                <a:uFillTx/>
                <a:latin typeface="UTM Avo" panose="02040603050506020204" pitchFamily="18" charset="0"/>
                <a:cs typeface="Times New Roman" panose="02020603050405020304" pitchFamily="18" charset="0"/>
              </a:rPr>
              <a:t> </a:t>
            </a:r>
            <a:r>
              <a:rPr kumimoji="0" lang="en-US" sz="2000" b="0" i="1" u="none" strike="noStrike" kern="0" cap="none" spc="0" normalizeH="0" baseline="0" noProof="0" dirty="0" err="1">
                <a:ln>
                  <a:noFill/>
                </a:ln>
                <a:solidFill>
                  <a:sysClr val="windowText" lastClr="000000"/>
                </a:solidFill>
                <a:effectLst/>
                <a:uLnTx/>
                <a:uFillTx/>
                <a:latin typeface="UTM Avo" panose="02040603050506020204" pitchFamily="18" charset="0"/>
                <a:cs typeface="Times New Roman" panose="02020603050405020304" pitchFamily="18" charset="0"/>
              </a:rPr>
              <a:t>chó</a:t>
            </a:r>
            <a:r>
              <a:rPr kumimoji="0" lang="en-US" sz="2000" b="0" i="1" u="none" strike="noStrike" kern="0" cap="none" spc="0" normalizeH="0" baseline="0" noProof="0" dirty="0">
                <a:ln>
                  <a:noFill/>
                </a:ln>
                <a:solidFill>
                  <a:sysClr val="windowText" lastClr="000000"/>
                </a:solidFill>
                <a:effectLst/>
                <a:uLnTx/>
                <a:uFillTx/>
                <a:latin typeface="UTM Avo" panose="02040603050506020204" pitchFamily="18" charset="0"/>
                <a:cs typeface="Times New Roman" panose="02020603050405020304" pitchFamily="18" charset="0"/>
              </a:rPr>
              <a:t>.</a:t>
            </a:r>
            <a:endParaRPr kumimoji="0" lang="en-US" sz="2000" b="0" i="1"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12" name="Arrow: Right 11">
            <a:extLst>
              <a:ext uri="{FF2B5EF4-FFF2-40B4-BE49-F238E27FC236}">
                <a16:creationId xmlns:a16="http://schemas.microsoft.com/office/drawing/2014/main" id="{68B6BF5D-8DEA-F22C-EB79-A4873B62FB71}"/>
              </a:ext>
            </a:extLst>
          </p:cNvPr>
          <p:cNvSpPr/>
          <p:nvPr/>
        </p:nvSpPr>
        <p:spPr>
          <a:xfrm>
            <a:off x="219430" y="3955599"/>
            <a:ext cx="637953" cy="373469"/>
          </a:xfrm>
          <a:prstGeom prst="rightArrow">
            <a:avLst/>
          </a:prstGeom>
          <a:solidFill>
            <a:srgbClr val="FF0000"/>
          </a:solidFill>
          <a:ln w="25400" cap="flat" cmpd="sng" algn="ctr">
            <a:solidFill>
              <a:srgbClr val="FF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FFFFFF"/>
              </a:solidFill>
              <a:effectLst/>
              <a:uLnTx/>
              <a:uFillTx/>
              <a:latin typeface="UTM Avo" panose="02040603050506020204" pitchFamily="18" charset="0"/>
              <a:ea typeface="+mn-ea"/>
              <a:cs typeface="+mn-cs"/>
            </a:endParaRPr>
          </a:p>
        </p:txBody>
      </p:sp>
      <p:sp>
        <p:nvSpPr>
          <p:cNvPr id="13" name="TextBox 12">
            <a:extLst>
              <a:ext uri="{FF2B5EF4-FFF2-40B4-BE49-F238E27FC236}">
                <a16:creationId xmlns:a16="http://schemas.microsoft.com/office/drawing/2014/main" id="{6DD06297-86F8-84FA-F7F9-0B9786C8299C}"/>
              </a:ext>
            </a:extLst>
          </p:cNvPr>
          <p:cNvSpPr txBox="1"/>
          <p:nvPr/>
        </p:nvSpPr>
        <p:spPr>
          <a:xfrm>
            <a:off x="857383" y="3048695"/>
            <a:ext cx="5036786" cy="2335319"/>
          </a:xfrm>
          <a:prstGeom prst="rect">
            <a:avLst/>
          </a:prstGeom>
          <a:noFill/>
        </p:spPr>
        <p:txBody>
          <a:bodyPr wrap="square" rtlCol="0">
            <a:spAutoFit/>
          </a:bodyPr>
          <a:lstStyle/>
          <a:p>
            <a:pPr marL="342900" indent="-342900" algn="just">
              <a:lnSpc>
                <a:spcPct val="150000"/>
              </a:lnSpc>
              <a:buFont typeface="Wingdings" panose="05000000000000000000" pitchFamily="2" charset="2"/>
              <a:buChar char="§"/>
            </a:pPr>
            <a:r>
              <a:rPr lang="en-US" sz="2000" dirty="0">
                <a:latin typeface="UTM Avo" panose="02040603050506020204" pitchFamily="18" charset="0"/>
                <a:ea typeface="Calibri" panose="020F0502020204030204" pitchFamily="34" charset="0"/>
                <a:cs typeface="Times New Roman" panose="02020603050405020304" pitchFamily="18" charset="0"/>
              </a:rPr>
              <a:t>Thông tin "</a:t>
            </a:r>
            <a:r>
              <a:rPr lang="en-US" sz="2000" dirty="0" err="1">
                <a:latin typeface="UTM Avo" panose="02040603050506020204" pitchFamily="18" charset="0"/>
                <a:ea typeface="Calibri" panose="020F0502020204030204" pitchFamily="34" charset="0"/>
                <a:cs typeface="Times New Roman" panose="02020603050405020304" pitchFamily="18" charset="0"/>
              </a:rPr>
              <a:t>có</a:t>
            </a:r>
            <a:r>
              <a:rPr lang="en-US" sz="2000" dirty="0">
                <a:latin typeface="UTM Avo" panose="02040603050506020204" pitchFamily="18" charset="0"/>
                <a:ea typeface="Calibri" panose="020F0502020204030204" pitchFamily="34" charset="0"/>
                <a:cs typeface="Times New Roman" panose="02020603050405020304" pitchFamily="18" charset="0"/>
              </a:rPr>
              <a:t> </a:t>
            </a:r>
            <a:r>
              <a:rPr lang="en-US" sz="2000" dirty="0" err="1">
                <a:latin typeface="UTM Avo" panose="02040603050506020204" pitchFamily="18" charset="0"/>
                <a:ea typeface="Calibri" panose="020F0502020204030204" pitchFamily="34" charset="0"/>
                <a:cs typeface="Times New Roman" panose="02020603050405020304" pitchFamily="18" charset="0"/>
              </a:rPr>
              <a:t>chú</a:t>
            </a:r>
            <a:r>
              <a:rPr lang="en-US" sz="2000" dirty="0">
                <a:latin typeface="UTM Avo" panose="02040603050506020204" pitchFamily="18" charset="0"/>
                <a:ea typeface="Calibri" panose="020F0502020204030204" pitchFamily="34" charset="0"/>
                <a:cs typeface="Times New Roman" panose="02020603050405020304" pitchFamily="18" charset="0"/>
              </a:rPr>
              <a:t> </a:t>
            </a:r>
            <a:r>
              <a:rPr lang="en-US" sz="2000" dirty="0" err="1">
                <a:latin typeface="UTM Avo" panose="02040603050506020204" pitchFamily="18" charset="0"/>
                <a:ea typeface="Calibri" panose="020F0502020204030204" pitchFamily="34" charset="0"/>
                <a:cs typeface="Times New Roman" panose="02020603050405020304" pitchFamily="18" charset="0"/>
              </a:rPr>
              <a:t>chó</a:t>
            </a:r>
            <a:r>
              <a:rPr lang="en-US" sz="2000" dirty="0">
                <a:latin typeface="UTM Avo" panose="02040603050506020204" pitchFamily="18" charset="0"/>
                <a:ea typeface="Calibri" panose="020F0502020204030204" pitchFamily="34" charset="0"/>
                <a:cs typeface="Times New Roman" panose="02020603050405020304" pitchFamily="18" charset="0"/>
              </a:rPr>
              <a:t> </a:t>
            </a:r>
            <a:r>
              <a:rPr lang="en-US" sz="2000" dirty="0" err="1">
                <a:latin typeface="UTM Avo" panose="02040603050506020204" pitchFamily="18" charset="0"/>
                <a:ea typeface="Calibri" panose="020F0502020204030204" pitchFamily="34" charset="0"/>
                <a:cs typeface="Times New Roman" panose="02020603050405020304" pitchFamily="18" charset="0"/>
              </a:rPr>
              <a:t>nhỏ</a:t>
            </a:r>
            <a:r>
              <a:rPr lang="en-US" sz="2000" dirty="0">
                <a:latin typeface="UTM Avo" panose="02040603050506020204" pitchFamily="18" charset="0"/>
                <a:ea typeface="Calibri" panose="020F0502020204030204" pitchFamily="34" charset="0"/>
                <a:cs typeface="Times New Roman" panose="02020603050405020304" pitchFamily="18" charset="0"/>
              </a:rPr>
              <a:t> </a:t>
            </a:r>
            <a:r>
              <a:rPr lang="en-US" sz="2000" dirty="0" err="1">
                <a:latin typeface="UTM Avo" panose="02040603050506020204" pitchFamily="18" charset="0"/>
                <a:ea typeface="Calibri" panose="020F0502020204030204" pitchFamily="34" charset="0"/>
                <a:cs typeface="Times New Roman" panose="02020603050405020304" pitchFamily="18" charset="0"/>
              </a:rPr>
              <a:t>chạy</a:t>
            </a:r>
            <a:r>
              <a:rPr lang="en-US" sz="2000" dirty="0">
                <a:latin typeface="UTM Avo" panose="02040603050506020204" pitchFamily="18" charset="0"/>
                <a:ea typeface="Calibri" panose="020F0502020204030204" pitchFamily="34" charset="0"/>
                <a:cs typeface="Times New Roman" panose="02020603050405020304" pitchFamily="18" charset="0"/>
              </a:rPr>
              <a:t> </a:t>
            </a:r>
            <a:r>
              <a:rPr lang="en-US" sz="2000" dirty="0" err="1">
                <a:latin typeface="UTM Avo" panose="02040603050506020204" pitchFamily="18" charset="0"/>
                <a:ea typeface="Calibri" panose="020F0502020204030204" pitchFamily="34" charset="0"/>
                <a:cs typeface="Times New Roman" panose="02020603050405020304" pitchFamily="18" charset="0"/>
              </a:rPr>
              <a:t>tới</a:t>
            </a:r>
            <a:r>
              <a:rPr lang="en-US" sz="2000" dirty="0">
                <a:latin typeface="UTM Avo" panose="02040603050506020204" pitchFamily="18" charset="0"/>
                <a:ea typeface="Calibri" panose="020F0502020204030204" pitchFamily="34" charset="0"/>
                <a:cs typeface="Times New Roman" panose="02020603050405020304" pitchFamily="18" charset="0"/>
              </a:rPr>
              <a:t>" </a:t>
            </a:r>
            <a:r>
              <a:rPr lang="en-US" sz="2000" dirty="0" err="1">
                <a:latin typeface="UTM Avo" panose="02040603050506020204" pitchFamily="18" charset="0"/>
                <a:ea typeface="Calibri" panose="020F0502020204030204" pitchFamily="34" charset="0"/>
                <a:cs typeface="Times New Roman" panose="02020603050405020304" pitchFamily="18" charset="0"/>
              </a:rPr>
              <a:t>được</a:t>
            </a:r>
            <a:r>
              <a:rPr lang="en-US" sz="2000" dirty="0">
                <a:latin typeface="UTM Avo" panose="02040603050506020204" pitchFamily="18" charset="0"/>
                <a:ea typeface="Calibri" panose="020F0502020204030204" pitchFamily="34" charset="0"/>
                <a:cs typeface="Times New Roman" panose="02020603050405020304" pitchFamily="18" charset="0"/>
              </a:rPr>
              <a:t> </a:t>
            </a:r>
            <a:r>
              <a:rPr lang="en-US" sz="2000" dirty="0" err="1">
                <a:latin typeface="UTM Avo" panose="02040603050506020204" pitchFamily="18" charset="0"/>
                <a:ea typeface="Calibri" panose="020F0502020204030204" pitchFamily="34" charset="0"/>
                <a:cs typeface="Times New Roman" panose="02020603050405020304" pitchFamily="18" charset="0"/>
              </a:rPr>
              <a:t>tiếp</a:t>
            </a:r>
            <a:r>
              <a:rPr lang="en-US" sz="2000" dirty="0">
                <a:latin typeface="UTM Avo" panose="02040603050506020204" pitchFamily="18" charset="0"/>
                <a:ea typeface="Calibri" panose="020F0502020204030204" pitchFamily="34" charset="0"/>
                <a:cs typeface="Times New Roman" panose="02020603050405020304" pitchFamily="18" charset="0"/>
              </a:rPr>
              <a:t> </a:t>
            </a:r>
            <a:r>
              <a:rPr lang="en-US" sz="2000" dirty="0" err="1">
                <a:latin typeface="UTM Avo" panose="02040603050506020204" pitchFamily="18" charset="0"/>
                <a:ea typeface="Calibri" panose="020F0502020204030204" pitchFamily="34" charset="0"/>
                <a:cs typeface="Times New Roman" panose="02020603050405020304" pitchFamily="18" charset="0"/>
              </a:rPr>
              <a:t>nhận</a:t>
            </a:r>
            <a:r>
              <a:rPr lang="en-US" sz="2000" dirty="0">
                <a:latin typeface="UTM Avo" panose="02040603050506020204" pitchFamily="18" charset="0"/>
                <a:ea typeface="Calibri" panose="020F0502020204030204" pitchFamily="34" charset="0"/>
                <a:cs typeface="Times New Roman" panose="02020603050405020304" pitchFamily="18" charset="0"/>
              </a:rPr>
              <a:t> </a:t>
            </a:r>
            <a:r>
              <a:rPr lang="en-US" sz="2000" dirty="0" err="1">
                <a:latin typeface="UTM Avo" panose="02040603050506020204" pitchFamily="18" charset="0"/>
                <a:ea typeface="Calibri" panose="020F0502020204030204" pitchFamily="34" charset="0"/>
                <a:cs typeface="Times New Roman" panose="02020603050405020304" pitchFamily="18" charset="0"/>
              </a:rPr>
              <a:t>bởi</a:t>
            </a:r>
            <a:r>
              <a:rPr lang="en-US" sz="2000" dirty="0">
                <a:latin typeface="UTM Avo" panose="02040603050506020204" pitchFamily="18" charset="0"/>
                <a:ea typeface="Calibri" panose="020F0502020204030204" pitchFamily="34" charset="0"/>
                <a:cs typeface="Times New Roman" panose="02020603050405020304" pitchFamily="18" charset="0"/>
              </a:rPr>
              <a:t> </a:t>
            </a:r>
            <a:r>
              <a:rPr lang="en-US" sz="2000" dirty="0" err="1">
                <a:latin typeface="UTM Avo" panose="02040603050506020204" pitchFamily="18" charset="0"/>
                <a:ea typeface="Calibri" panose="020F0502020204030204" pitchFamily="34" charset="0"/>
                <a:cs typeface="Times New Roman" panose="02020603050405020304" pitchFamily="18" charset="0"/>
              </a:rPr>
              <a:t>mắt</a:t>
            </a:r>
            <a:r>
              <a:rPr lang="en-US" sz="2000" dirty="0">
                <a:latin typeface="UTM Avo" panose="02040603050506020204" pitchFamily="18" charset="0"/>
                <a:ea typeface="Calibri" panose="020F0502020204030204" pitchFamily="34" charset="0"/>
                <a:cs typeface="Times New Roman" panose="02020603050405020304" pitchFamily="18" charset="0"/>
              </a:rPr>
              <a:t>.</a:t>
            </a:r>
          </a:p>
          <a:p>
            <a:pPr marL="342900" indent="-342900" algn="just">
              <a:lnSpc>
                <a:spcPct val="150000"/>
              </a:lnSpc>
              <a:buFont typeface="Wingdings" panose="05000000000000000000" pitchFamily="2" charset="2"/>
              <a:buChar char="§"/>
            </a:pPr>
            <a:r>
              <a:rPr lang="en-US" sz="2000" dirty="0" err="1">
                <a:latin typeface="UTM Avo" panose="02040603050506020204" pitchFamily="18" charset="0"/>
                <a:ea typeface="Calibri" panose="020F0502020204030204" pitchFamily="34" charset="0"/>
                <a:cs typeface="Times New Roman" panose="02020603050405020304" pitchFamily="18" charset="0"/>
              </a:rPr>
              <a:t>Đây</a:t>
            </a:r>
            <a:r>
              <a:rPr lang="en-US" sz="2000" dirty="0">
                <a:latin typeface="UTM Avo" panose="02040603050506020204" pitchFamily="18" charset="0"/>
                <a:ea typeface="Calibri" panose="020F0502020204030204" pitchFamily="34" charset="0"/>
                <a:cs typeface="Times New Roman" panose="02020603050405020304" pitchFamily="18" charset="0"/>
              </a:rPr>
              <a:t> </a:t>
            </a:r>
            <a:r>
              <a:rPr lang="en-US" sz="2000" dirty="0" err="1">
                <a:latin typeface="UTM Avo" panose="02040603050506020204" pitchFamily="18" charset="0"/>
                <a:ea typeface="Calibri" panose="020F0502020204030204" pitchFamily="34" charset="0"/>
                <a:cs typeface="Times New Roman" panose="02020603050405020304" pitchFamily="18" charset="0"/>
              </a:rPr>
              <a:t>là</a:t>
            </a:r>
            <a:r>
              <a:rPr lang="en-US" sz="2000" dirty="0">
                <a:latin typeface="UTM Avo" panose="02040603050506020204" pitchFamily="18" charset="0"/>
                <a:ea typeface="Calibri" panose="020F0502020204030204" pitchFamily="34" charset="0"/>
                <a:cs typeface="Times New Roman" panose="02020603050405020304" pitchFamily="18" charset="0"/>
              </a:rPr>
              <a:t> </a:t>
            </a:r>
            <a:r>
              <a:rPr lang="en-US" sz="2000" dirty="0" err="1">
                <a:latin typeface="UTM Avo" panose="02040603050506020204" pitchFamily="18" charset="0"/>
                <a:ea typeface="Calibri" panose="020F0502020204030204" pitchFamily="34" charset="0"/>
                <a:cs typeface="Times New Roman" panose="02020603050405020304" pitchFamily="18" charset="0"/>
              </a:rPr>
              <a:t>thông</a:t>
            </a:r>
            <a:r>
              <a:rPr lang="en-US" sz="2000" dirty="0">
                <a:latin typeface="UTM Avo" panose="02040603050506020204" pitchFamily="18" charset="0"/>
                <a:ea typeface="Calibri" panose="020F0502020204030204" pitchFamily="34" charset="0"/>
                <a:cs typeface="Times New Roman" panose="02020603050405020304" pitchFamily="18" charset="0"/>
              </a:rPr>
              <a:t> tin </a:t>
            </a:r>
            <a:r>
              <a:rPr lang="en-US" sz="2000" dirty="0" err="1">
                <a:latin typeface="UTM Avo" panose="02040603050506020204" pitchFamily="18" charset="0"/>
                <a:ea typeface="Calibri" panose="020F0502020204030204" pitchFamily="34" charset="0"/>
                <a:cs typeface="Times New Roman" panose="02020603050405020304" pitchFamily="18" charset="0"/>
              </a:rPr>
              <a:t>được</a:t>
            </a:r>
            <a:r>
              <a:rPr lang="en-US" sz="2000" dirty="0">
                <a:latin typeface="UTM Avo" panose="02040603050506020204" pitchFamily="18" charset="0"/>
                <a:ea typeface="Calibri" panose="020F0502020204030204" pitchFamily="34" charset="0"/>
                <a:cs typeface="Times New Roman" panose="02020603050405020304" pitchFamily="18" charset="0"/>
              </a:rPr>
              <a:t> </a:t>
            </a:r>
            <a:r>
              <a:rPr lang="en-US" sz="2000" dirty="0" err="1">
                <a:latin typeface="UTM Avo" panose="02040603050506020204" pitchFamily="18" charset="0"/>
                <a:ea typeface="Calibri" panose="020F0502020204030204" pitchFamily="34" charset="0"/>
                <a:cs typeface="Times New Roman" panose="02020603050405020304" pitchFamily="18" charset="0"/>
              </a:rPr>
              <a:t>bộ</a:t>
            </a:r>
            <a:r>
              <a:rPr lang="en-US" sz="2000" dirty="0">
                <a:latin typeface="UTM Avo" panose="02040603050506020204" pitchFamily="18" charset="0"/>
                <a:ea typeface="Calibri" panose="020F0502020204030204" pitchFamily="34" charset="0"/>
                <a:cs typeface="Times New Roman" panose="02020603050405020304" pitchFamily="18" charset="0"/>
              </a:rPr>
              <a:t> </a:t>
            </a:r>
            <a:r>
              <a:rPr lang="en-US" sz="2000" dirty="0" err="1">
                <a:latin typeface="UTM Avo" panose="02040603050506020204" pitchFamily="18" charset="0"/>
                <a:ea typeface="Calibri" panose="020F0502020204030204" pitchFamily="34" charset="0"/>
                <a:cs typeface="Times New Roman" panose="02020603050405020304" pitchFamily="18" charset="0"/>
              </a:rPr>
              <a:t>não</a:t>
            </a:r>
            <a:r>
              <a:rPr lang="en-US" sz="2000" dirty="0">
                <a:latin typeface="UTM Avo" panose="02040603050506020204" pitchFamily="18" charset="0"/>
                <a:ea typeface="Calibri" panose="020F0502020204030204" pitchFamily="34" charset="0"/>
                <a:cs typeface="Times New Roman" panose="02020603050405020304" pitchFamily="18" charset="0"/>
              </a:rPr>
              <a:t> </a:t>
            </a:r>
            <a:r>
              <a:rPr lang="en-US" sz="2000" dirty="0" err="1">
                <a:latin typeface="UTM Avo" panose="02040603050506020204" pitchFamily="18" charset="0"/>
                <a:ea typeface="Calibri" panose="020F0502020204030204" pitchFamily="34" charset="0"/>
                <a:cs typeface="Times New Roman" panose="02020603050405020304" pitchFamily="18" charset="0"/>
              </a:rPr>
              <a:t>xử</a:t>
            </a:r>
            <a:r>
              <a:rPr lang="en-US" sz="2000" dirty="0">
                <a:latin typeface="UTM Avo" panose="02040603050506020204" pitchFamily="18" charset="0"/>
                <a:ea typeface="Calibri" panose="020F0502020204030204" pitchFamily="34" charset="0"/>
                <a:cs typeface="Times New Roman" panose="02020603050405020304" pitchFamily="18" charset="0"/>
              </a:rPr>
              <a:t> </a:t>
            </a:r>
            <a:r>
              <a:rPr lang="en-US" sz="2000" dirty="0" err="1">
                <a:latin typeface="UTM Avo" panose="02040603050506020204" pitchFamily="18" charset="0"/>
                <a:ea typeface="Calibri" panose="020F0502020204030204" pitchFamily="34" charset="0"/>
                <a:cs typeface="Times New Roman" panose="02020603050405020304" pitchFamily="18" charset="0"/>
              </a:rPr>
              <a:t>lí</a:t>
            </a:r>
            <a:r>
              <a:rPr lang="en-US" sz="2000" dirty="0">
                <a:latin typeface="UTM Avo" panose="02040603050506020204" pitchFamily="18" charset="0"/>
                <a:ea typeface="Calibri" panose="020F0502020204030204" pitchFamily="34" charset="0"/>
                <a:cs typeface="Times New Roman" panose="02020603050405020304" pitchFamily="18" charset="0"/>
              </a:rPr>
              <a:t>.</a:t>
            </a:r>
          </a:p>
          <a:p>
            <a:pPr marL="342900" indent="-342900" algn="just">
              <a:lnSpc>
                <a:spcPct val="150000"/>
              </a:lnSpc>
              <a:buFont typeface="Wingdings" panose="05000000000000000000" pitchFamily="2" charset="2"/>
              <a:buChar char="§"/>
            </a:pPr>
            <a:r>
              <a:rPr lang="en-US" sz="2000" dirty="0" err="1">
                <a:latin typeface="UTM Avo" panose="02040603050506020204" pitchFamily="18" charset="0"/>
                <a:ea typeface="Calibri" panose="020F0502020204030204" pitchFamily="34" charset="0"/>
                <a:cs typeface="Times New Roman" panose="02020603050405020304" pitchFamily="18" charset="0"/>
              </a:rPr>
              <a:t>Kết</a:t>
            </a:r>
            <a:r>
              <a:rPr lang="en-US" sz="2000" dirty="0">
                <a:latin typeface="UTM Avo" panose="02040603050506020204" pitchFamily="18" charset="0"/>
                <a:ea typeface="Calibri" panose="020F0502020204030204" pitchFamily="34" charset="0"/>
                <a:cs typeface="Times New Roman" panose="02020603050405020304" pitchFamily="18" charset="0"/>
              </a:rPr>
              <a:t> </a:t>
            </a:r>
            <a:r>
              <a:rPr lang="en-US" sz="2000" dirty="0" err="1">
                <a:latin typeface="UTM Avo" panose="02040603050506020204" pitchFamily="18" charset="0"/>
                <a:ea typeface="Calibri" panose="020F0502020204030204" pitchFamily="34" charset="0"/>
                <a:cs typeface="Times New Roman" panose="02020603050405020304" pitchFamily="18" charset="0"/>
              </a:rPr>
              <a:t>quả</a:t>
            </a:r>
            <a:r>
              <a:rPr lang="en-US" sz="2000" dirty="0">
                <a:latin typeface="UTM Avo" panose="02040603050506020204" pitchFamily="18" charset="0"/>
                <a:ea typeface="Calibri" panose="020F0502020204030204" pitchFamily="34" charset="0"/>
                <a:cs typeface="Times New Roman" panose="02020603050405020304" pitchFamily="18" charset="0"/>
              </a:rPr>
              <a:t> </a:t>
            </a:r>
            <a:r>
              <a:rPr lang="en-US" sz="2000" dirty="0" err="1">
                <a:latin typeface="UTM Avo" panose="02040603050506020204" pitchFamily="18" charset="0"/>
                <a:ea typeface="Calibri" panose="020F0502020204030204" pitchFamily="34" charset="0"/>
                <a:cs typeface="Times New Roman" panose="02020603050405020304" pitchFamily="18" charset="0"/>
              </a:rPr>
              <a:t>xử</a:t>
            </a:r>
            <a:r>
              <a:rPr lang="en-US" sz="2000" dirty="0">
                <a:latin typeface="UTM Avo" panose="02040603050506020204" pitchFamily="18" charset="0"/>
                <a:ea typeface="Calibri" panose="020F0502020204030204" pitchFamily="34" charset="0"/>
                <a:cs typeface="Times New Roman" panose="02020603050405020304" pitchFamily="18" charset="0"/>
              </a:rPr>
              <a:t> </a:t>
            </a:r>
            <a:r>
              <a:rPr lang="en-US" sz="2000" dirty="0" err="1">
                <a:latin typeface="UTM Avo" panose="02040603050506020204" pitchFamily="18" charset="0"/>
                <a:ea typeface="Calibri" panose="020F0502020204030204" pitchFamily="34" charset="0"/>
                <a:cs typeface="Times New Roman" panose="02020603050405020304" pitchFamily="18" charset="0"/>
              </a:rPr>
              <a:t>lí</a:t>
            </a:r>
            <a:r>
              <a:rPr lang="en-US" sz="2000" dirty="0">
                <a:latin typeface="UTM Avo" panose="02040603050506020204" pitchFamily="18" charset="0"/>
                <a:ea typeface="Calibri" panose="020F0502020204030204" pitchFamily="34" charset="0"/>
                <a:cs typeface="Times New Roman" panose="02020603050405020304" pitchFamily="18" charset="0"/>
              </a:rPr>
              <a:t> </a:t>
            </a:r>
            <a:r>
              <a:rPr lang="en-US" sz="2000" dirty="0" err="1">
                <a:latin typeface="UTM Avo" panose="02040603050506020204" pitchFamily="18" charset="0"/>
                <a:ea typeface="Calibri" panose="020F0502020204030204" pitchFamily="34" charset="0"/>
                <a:cs typeface="Times New Roman" panose="02020603050405020304" pitchFamily="18" charset="0"/>
              </a:rPr>
              <a:t>là</a:t>
            </a:r>
            <a:r>
              <a:rPr lang="en-US" sz="2000" dirty="0">
                <a:latin typeface="UTM Avo" panose="02040603050506020204" pitchFamily="18" charset="0"/>
                <a:ea typeface="Calibri" panose="020F0502020204030204" pitchFamily="34" charset="0"/>
                <a:cs typeface="Times New Roman" panose="02020603050405020304" pitchFamily="18" charset="0"/>
              </a:rPr>
              <a:t> </a:t>
            </a:r>
            <a:r>
              <a:rPr lang="en-US" sz="2000" dirty="0" err="1">
                <a:latin typeface="UTM Avo" panose="02040603050506020204" pitchFamily="18" charset="0"/>
                <a:ea typeface="Calibri" panose="020F0502020204030204" pitchFamily="34" charset="0"/>
                <a:cs typeface="Times New Roman" panose="02020603050405020304" pitchFamily="18" charset="0"/>
              </a:rPr>
              <a:t>hành</a:t>
            </a:r>
            <a:r>
              <a:rPr lang="en-US" sz="2000" dirty="0">
                <a:latin typeface="UTM Avo" panose="02040603050506020204" pitchFamily="18" charset="0"/>
                <a:ea typeface="Calibri" panose="020F0502020204030204" pitchFamily="34" charset="0"/>
                <a:cs typeface="Times New Roman" panose="02020603050405020304" pitchFamily="18" charset="0"/>
              </a:rPr>
              <a:t> </a:t>
            </a:r>
            <a:r>
              <a:rPr lang="en-US" sz="2000" dirty="0" err="1">
                <a:latin typeface="UTM Avo" panose="02040603050506020204" pitchFamily="18" charset="0"/>
                <a:ea typeface="Calibri" panose="020F0502020204030204" pitchFamily="34" charset="0"/>
                <a:cs typeface="Times New Roman" panose="02020603050405020304" pitchFamily="18" charset="0"/>
              </a:rPr>
              <a:t>động</a:t>
            </a:r>
            <a:r>
              <a:rPr lang="en-US" sz="2000" dirty="0">
                <a:latin typeface="UTM Avo" panose="02040603050506020204" pitchFamily="18" charset="0"/>
                <a:ea typeface="Calibri" panose="020F0502020204030204" pitchFamily="34" charset="0"/>
                <a:cs typeface="Times New Roman" panose="02020603050405020304" pitchFamily="18" charset="0"/>
              </a:rPr>
              <a:t> "</a:t>
            </a:r>
            <a:r>
              <a:rPr lang="en-US" sz="2000" dirty="0" err="1">
                <a:latin typeface="UTM Avo" panose="02040603050506020204" pitchFamily="18" charset="0"/>
                <a:ea typeface="Calibri" panose="020F0502020204030204" pitchFamily="34" charset="0"/>
                <a:cs typeface="Times New Roman" panose="02020603050405020304" pitchFamily="18" charset="0"/>
              </a:rPr>
              <a:t>dừng</a:t>
            </a:r>
            <a:r>
              <a:rPr lang="en-US" sz="2000" dirty="0">
                <a:latin typeface="UTM Avo" panose="02040603050506020204" pitchFamily="18" charset="0"/>
                <a:ea typeface="Calibri" panose="020F0502020204030204" pitchFamily="34" charset="0"/>
                <a:cs typeface="Times New Roman" panose="02020603050405020304" pitchFamily="18" charset="0"/>
              </a:rPr>
              <a:t> </a:t>
            </a:r>
            <a:r>
              <a:rPr lang="en-US" sz="2000" dirty="0" err="1">
                <a:latin typeface="UTM Avo" panose="02040603050506020204" pitchFamily="18" charset="0"/>
                <a:ea typeface="Calibri" panose="020F0502020204030204" pitchFamily="34" charset="0"/>
                <a:cs typeface="Times New Roman" panose="02020603050405020304" pitchFamily="18" charset="0"/>
              </a:rPr>
              <a:t>xe</a:t>
            </a:r>
            <a:r>
              <a:rPr lang="en-US" sz="2000" dirty="0">
                <a:latin typeface="UTM Avo" panose="02040603050506020204" pitchFamily="18" charset="0"/>
                <a:ea typeface="Calibri" panose="020F0502020204030204" pitchFamily="34" charset="0"/>
                <a:cs typeface="Times New Roman" panose="02020603050405020304" pitchFamily="18" charset="0"/>
              </a:rPr>
              <a:t> </a:t>
            </a:r>
            <a:r>
              <a:rPr lang="en-US" sz="2000" dirty="0" err="1">
                <a:latin typeface="UTM Avo" panose="02040603050506020204" pitchFamily="18" charset="0"/>
                <a:ea typeface="Calibri" panose="020F0502020204030204" pitchFamily="34" charset="0"/>
                <a:cs typeface="Times New Roman" panose="02020603050405020304" pitchFamily="18" charset="0"/>
              </a:rPr>
              <a:t>để</a:t>
            </a:r>
            <a:r>
              <a:rPr lang="en-US" sz="2000" dirty="0">
                <a:latin typeface="UTM Avo" panose="02040603050506020204" pitchFamily="18" charset="0"/>
                <a:ea typeface="Calibri" panose="020F0502020204030204" pitchFamily="34" charset="0"/>
                <a:cs typeface="Times New Roman" panose="02020603050405020304" pitchFamily="18" charset="0"/>
              </a:rPr>
              <a:t> </a:t>
            </a:r>
            <a:r>
              <a:rPr lang="en-US" sz="2000" dirty="0" err="1">
                <a:latin typeface="UTM Avo" panose="02040603050506020204" pitchFamily="18" charset="0"/>
                <a:ea typeface="Calibri" panose="020F0502020204030204" pitchFamily="34" charset="0"/>
                <a:cs typeface="Times New Roman" panose="02020603050405020304" pitchFamily="18" charset="0"/>
              </a:rPr>
              <a:t>tránh</a:t>
            </a:r>
            <a:r>
              <a:rPr lang="en-US" sz="2000" dirty="0">
                <a:latin typeface="UTM Avo" panose="02040603050506020204" pitchFamily="18" charset="0"/>
                <a:ea typeface="Calibri" panose="020F0502020204030204" pitchFamily="34" charset="0"/>
                <a:cs typeface="Times New Roman" panose="02020603050405020304" pitchFamily="18" charset="0"/>
              </a:rPr>
              <a:t> </a:t>
            </a:r>
            <a:r>
              <a:rPr lang="en-US" sz="2000" dirty="0" err="1">
                <a:latin typeface="UTM Avo" panose="02040603050506020204" pitchFamily="18" charset="0"/>
                <a:ea typeface="Calibri" panose="020F0502020204030204" pitchFamily="34" charset="0"/>
                <a:cs typeface="Times New Roman" panose="02020603050405020304" pitchFamily="18" charset="0"/>
              </a:rPr>
              <a:t>va</a:t>
            </a:r>
            <a:r>
              <a:rPr lang="en-US" sz="2000" dirty="0">
                <a:latin typeface="UTM Avo" panose="02040603050506020204" pitchFamily="18" charset="0"/>
                <a:ea typeface="Calibri" panose="020F0502020204030204" pitchFamily="34" charset="0"/>
                <a:cs typeface="Times New Roman" panose="02020603050405020304" pitchFamily="18" charset="0"/>
              </a:rPr>
              <a:t> </a:t>
            </a:r>
            <a:r>
              <a:rPr lang="en-US" sz="2000" dirty="0" err="1">
                <a:latin typeface="UTM Avo" panose="02040603050506020204" pitchFamily="18" charset="0"/>
                <a:ea typeface="Calibri" panose="020F0502020204030204" pitchFamily="34" charset="0"/>
                <a:cs typeface="Times New Roman" panose="02020603050405020304" pitchFamily="18" charset="0"/>
              </a:rPr>
              <a:t>vào</a:t>
            </a:r>
            <a:r>
              <a:rPr lang="en-US" sz="2000" dirty="0">
                <a:latin typeface="UTM Avo" panose="02040603050506020204" pitchFamily="18" charset="0"/>
                <a:ea typeface="Calibri" panose="020F0502020204030204" pitchFamily="34" charset="0"/>
                <a:cs typeface="Times New Roman" panose="02020603050405020304" pitchFamily="18" charset="0"/>
              </a:rPr>
              <a:t> </a:t>
            </a:r>
            <a:r>
              <a:rPr lang="en-US" sz="2000" dirty="0" err="1">
                <a:latin typeface="UTM Avo" panose="02040603050506020204" pitchFamily="18" charset="0"/>
                <a:ea typeface="Calibri" panose="020F0502020204030204" pitchFamily="34" charset="0"/>
                <a:cs typeface="Times New Roman" panose="02020603050405020304" pitchFamily="18" charset="0"/>
              </a:rPr>
              <a:t>chú</a:t>
            </a:r>
            <a:r>
              <a:rPr lang="en-US" sz="2000" dirty="0">
                <a:latin typeface="UTM Avo" panose="02040603050506020204" pitchFamily="18" charset="0"/>
                <a:ea typeface="Calibri" panose="020F0502020204030204" pitchFamily="34" charset="0"/>
                <a:cs typeface="Times New Roman" panose="02020603050405020304" pitchFamily="18" charset="0"/>
              </a:rPr>
              <a:t> </a:t>
            </a:r>
            <a:r>
              <a:rPr lang="en-US" sz="2000" dirty="0" err="1">
                <a:latin typeface="UTM Avo" panose="02040603050506020204" pitchFamily="18" charset="0"/>
                <a:ea typeface="Calibri" panose="020F0502020204030204" pitchFamily="34" charset="0"/>
                <a:cs typeface="Times New Roman" panose="02020603050405020304" pitchFamily="18" charset="0"/>
              </a:rPr>
              <a:t>chó</a:t>
            </a:r>
            <a:r>
              <a:rPr lang="en-US" sz="2000" dirty="0">
                <a:latin typeface="UTM Avo" panose="02040603050506020204" pitchFamily="18" charset="0"/>
                <a:ea typeface="Calibri" panose="020F0502020204030204" pitchFamily="34" charset="0"/>
                <a:cs typeface="Times New Roman" panose="02020603050405020304" pitchFamily="18" charset="0"/>
              </a:rPr>
              <a:t>". </a:t>
            </a:r>
          </a:p>
        </p:txBody>
      </p:sp>
      <p:pic>
        <p:nvPicPr>
          <p:cNvPr id="15" name="Picture 14">
            <a:extLst>
              <a:ext uri="{FF2B5EF4-FFF2-40B4-BE49-F238E27FC236}">
                <a16:creationId xmlns:a16="http://schemas.microsoft.com/office/drawing/2014/main" id="{8AA0589D-39EC-E02F-9AFB-734E8ADADFF7}"/>
              </a:ext>
            </a:extLst>
          </p:cNvPr>
          <p:cNvPicPr>
            <a:picLocks noChangeAspect="1"/>
          </p:cNvPicPr>
          <p:nvPr/>
        </p:nvPicPr>
        <p:blipFill rotWithShape="1">
          <a:blip r:embed="rId4"/>
          <a:srcRect l="59567" t="27572" r="11178" b="51839"/>
          <a:stretch/>
        </p:blipFill>
        <p:spPr>
          <a:xfrm>
            <a:off x="6120042" y="3133299"/>
            <a:ext cx="4240542" cy="2166110"/>
          </a:xfrm>
          <a:prstGeom prst="rect">
            <a:avLst/>
          </a:prstGeom>
        </p:spPr>
      </p:pic>
    </p:spTree>
    <p:extLst>
      <p:ext uri="{BB962C8B-B14F-4D97-AF65-F5344CB8AC3E}">
        <p14:creationId xmlns:p14="http://schemas.microsoft.com/office/powerpoint/2010/main" val="37605547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arn(inVertical)">
                                      <p:cBhvr>
                                        <p:cTn id="7" dur="500"/>
                                        <p:tgtEl>
                                          <p:spTgt spid="10"/>
                                        </p:tgtEl>
                                      </p:cBhvr>
                                    </p:animEffect>
                                  </p:childTnLst>
                                </p:cTn>
                              </p:par>
                              <p:par>
                                <p:cTn id="8" presetID="10" presetClass="entr" presetSubtype="0" fill="hold"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fade">
                                      <p:cBhvr>
                                        <p:cTn id="10" dur="500"/>
                                        <p:tgtEl>
                                          <p:spTgt spid="15"/>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barn(inVertical)">
                                      <p:cBhvr>
                                        <p:cTn id="15" dur="500"/>
                                        <p:tgtEl>
                                          <p:spTgt spid="12"/>
                                        </p:tgtEl>
                                      </p:cBhvr>
                                    </p:animEffect>
                                  </p:childTnLst>
                                </p:cTn>
                              </p:par>
                              <p:par>
                                <p:cTn id="16" presetID="2" presetClass="entr" presetSubtype="4" fill="hold" grpId="0" nodeType="withEffect">
                                  <p:stCondLst>
                                    <p:cond delay="0"/>
                                  </p:stCondLst>
                                  <p:childTnLst>
                                    <p:set>
                                      <p:cBhvr>
                                        <p:cTn id="17" dur="1" fill="hold">
                                          <p:stCondLst>
                                            <p:cond delay="0"/>
                                          </p:stCondLst>
                                        </p:cTn>
                                        <p:tgtEl>
                                          <p:spTgt spid="13"/>
                                        </p:tgtEl>
                                        <p:attrNameLst>
                                          <p:attrName>style.visibility</p:attrName>
                                        </p:attrNameLst>
                                      </p:cBhvr>
                                      <p:to>
                                        <p:strVal val="visible"/>
                                      </p:to>
                                    </p:set>
                                    <p:anim calcmode="lin" valueType="num">
                                      <p:cBhvr additive="base">
                                        <p:cTn id="18" dur="500" fill="hold"/>
                                        <p:tgtEl>
                                          <p:spTgt spid="13"/>
                                        </p:tgtEl>
                                        <p:attrNameLst>
                                          <p:attrName>ppt_x</p:attrName>
                                        </p:attrNameLst>
                                      </p:cBhvr>
                                      <p:tavLst>
                                        <p:tav tm="0">
                                          <p:val>
                                            <p:strVal val="#ppt_x"/>
                                          </p:val>
                                        </p:tav>
                                        <p:tav tm="100000">
                                          <p:val>
                                            <p:strVal val="#ppt_x"/>
                                          </p:val>
                                        </p:tav>
                                      </p:tavLst>
                                    </p:anim>
                                    <p:anim calcmode="lin" valueType="num">
                                      <p:cBhvr additive="base">
                                        <p:cTn id="19"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2" grpId="0" animBg="1"/>
      <p:bldP spid="13"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13" name="TextBox 12">
            <a:extLst>
              <a:ext uri="{FF2B5EF4-FFF2-40B4-BE49-F238E27FC236}">
                <a16:creationId xmlns:a16="http://schemas.microsoft.com/office/drawing/2014/main" id="{1965344C-9830-7035-0C79-62E2D5EE1D28}"/>
              </a:ext>
            </a:extLst>
          </p:cNvPr>
          <p:cNvSpPr txBox="1"/>
          <p:nvPr/>
        </p:nvSpPr>
        <p:spPr>
          <a:xfrm>
            <a:off x="829698" y="1537641"/>
            <a:ext cx="10826274" cy="950325"/>
          </a:xfrm>
          <a:prstGeom prst="rect">
            <a:avLst/>
          </a:prstGeom>
          <a:noFill/>
        </p:spPr>
        <p:txBody>
          <a:bodyPr wrap="square" rtlCol="0">
            <a:spAutoFit/>
          </a:bodyPr>
          <a:lstStyle/>
          <a:p>
            <a:pPr marL="0" marR="0" lvl="0" indent="0" defTabSz="914400" eaLnBrk="1" fontAlgn="auto" latinLnBrk="0" hangingPunct="1">
              <a:lnSpc>
                <a:spcPct val="150000"/>
              </a:lnSpc>
              <a:spcBef>
                <a:spcPts val="0"/>
              </a:spcBef>
              <a:spcAft>
                <a:spcPts val="0"/>
              </a:spcAft>
              <a:buClrTx/>
              <a:buSzTx/>
              <a:buFontTx/>
              <a:buNone/>
              <a:tabLst/>
              <a:defRPr/>
            </a:pPr>
            <a:r>
              <a:rPr kumimoji="0" lang="en-US" sz="2000" b="1" i="1" u="none" strike="noStrike" kern="0" cap="none" spc="0" normalizeH="0" baseline="0" noProof="0" dirty="0" err="1">
                <a:ln>
                  <a:noFill/>
                </a:ln>
                <a:solidFill>
                  <a:sysClr val="windowText" lastClr="000000"/>
                </a:solidFill>
                <a:effectLst/>
                <a:uLnTx/>
                <a:uFillTx/>
                <a:latin typeface="UTM Avo" panose="02040603050506020204" pitchFamily="18" charset="0"/>
                <a:ea typeface="Calibri" panose="020F0502020204030204" pitchFamily="34" charset="0"/>
                <a:cs typeface="Times New Roman" panose="02020603050405020304" pitchFamily="18" charset="0"/>
              </a:rPr>
              <a:t>Tình</a:t>
            </a:r>
            <a:r>
              <a:rPr kumimoji="0" lang="en-US" sz="2000" b="1" i="1" u="none" strike="noStrike" kern="0" cap="none" spc="0" normalizeH="0" baseline="0" noProof="0" dirty="0">
                <a:ln>
                  <a:noFill/>
                </a:ln>
                <a:solidFill>
                  <a:sysClr val="windowText" lastClr="000000"/>
                </a:solidFill>
                <a:effectLst/>
                <a:uLnTx/>
                <a:uFillTx/>
                <a:latin typeface="UTM Avo" panose="02040603050506020204" pitchFamily="18" charset="0"/>
                <a:ea typeface="Calibri" panose="020F0502020204030204" pitchFamily="34" charset="0"/>
                <a:cs typeface="Times New Roman" panose="02020603050405020304" pitchFamily="18" charset="0"/>
              </a:rPr>
              <a:t> </a:t>
            </a:r>
            <a:r>
              <a:rPr kumimoji="0" lang="en-US" sz="2000" b="1" i="1" u="none" strike="noStrike" kern="0" cap="none" spc="0" normalizeH="0" baseline="0" noProof="0" dirty="0" err="1">
                <a:ln>
                  <a:noFill/>
                </a:ln>
                <a:solidFill>
                  <a:sysClr val="windowText" lastClr="000000"/>
                </a:solidFill>
                <a:effectLst/>
                <a:uLnTx/>
                <a:uFillTx/>
                <a:latin typeface="UTM Avo" panose="02040603050506020204" pitchFamily="18" charset="0"/>
                <a:ea typeface="Calibri" panose="020F0502020204030204" pitchFamily="34" charset="0"/>
                <a:cs typeface="Times New Roman" panose="02020603050405020304" pitchFamily="18" charset="0"/>
              </a:rPr>
              <a:t>huống</a:t>
            </a:r>
            <a:r>
              <a:rPr kumimoji="0" lang="en-US" sz="2000" b="1" i="1" u="none" strike="noStrike" kern="0" cap="none" spc="0" normalizeH="0" baseline="0" noProof="0" dirty="0">
                <a:ln>
                  <a:noFill/>
                </a:ln>
                <a:solidFill>
                  <a:sysClr val="windowText" lastClr="000000"/>
                </a:solidFill>
                <a:effectLst/>
                <a:uLnTx/>
                <a:uFillTx/>
                <a:latin typeface="UTM Avo" panose="02040603050506020204" pitchFamily="18" charset="0"/>
                <a:ea typeface="Calibri" panose="020F0502020204030204" pitchFamily="34" charset="0"/>
                <a:cs typeface="Times New Roman" panose="02020603050405020304" pitchFamily="18" charset="0"/>
              </a:rPr>
              <a:t> 2:</a:t>
            </a:r>
          </a:p>
          <a:p>
            <a:pPr marL="0" marR="0" lvl="0" indent="0" defTabSz="914400" eaLnBrk="1" fontAlgn="auto" latinLnBrk="0" hangingPunct="1">
              <a:lnSpc>
                <a:spcPct val="150000"/>
              </a:lnSpc>
              <a:spcBef>
                <a:spcPts val="0"/>
              </a:spcBef>
              <a:spcAft>
                <a:spcPts val="0"/>
              </a:spcAft>
              <a:buClrTx/>
              <a:buSzTx/>
              <a:buFontTx/>
              <a:buNone/>
              <a:tabLst/>
              <a:defRPr/>
            </a:pPr>
            <a:r>
              <a:rPr kumimoji="0" lang="en-US" sz="2000" b="0" i="1" u="none" strike="noStrike" kern="0" cap="none" spc="0" normalizeH="0" baseline="0" noProof="0" dirty="0" err="1">
                <a:ln>
                  <a:noFill/>
                </a:ln>
                <a:solidFill>
                  <a:sysClr val="windowText" lastClr="000000"/>
                </a:solidFill>
                <a:effectLst/>
                <a:uLnTx/>
                <a:uFillTx/>
                <a:latin typeface="UTM Avo" panose="02040603050506020204" pitchFamily="18" charset="0"/>
                <a:cs typeface="Times New Roman" panose="02020603050405020304" pitchFamily="18" charset="0"/>
              </a:rPr>
              <a:t>Cô</a:t>
            </a:r>
            <a:r>
              <a:rPr kumimoji="0" lang="en-US" sz="2000" b="0" i="1" u="none" strike="noStrike" kern="0" cap="none" spc="0" normalizeH="0" baseline="0" noProof="0" dirty="0">
                <a:ln>
                  <a:noFill/>
                </a:ln>
                <a:solidFill>
                  <a:sysClr val="windowText" lastClr="000000"/>
                </a:solidFill>
                <a:effectLst/>
                <a:uLnTx/>
                <a:uFillTx/>
                <a:latin typeface="UTM Avo" panose="02040603050506020204" pitchFamily="18" charset="0"/>
                <a:cs typeface="Times New Roman" panose="02020603050405020304" pitchFamily="18" charset="0"/>
              </a:rPr>
              <a:t> </a:t>
            </a:r>
            <a:r>
              <a:rPr kumimoji="0" lang="en-US" sz="2000" b="0" i="1" u="none" strike="noStrike" kern="0" cap="none" spc="0" normalizeH="0" baseline="0" noProof="0" dirty="0" err="1">
                <a:ln>
                  <a:noFill/>
                </a:ln>
                <a:solidFill>
                  <a:sysClr val="windowText" lastClr="000000"/>
                </a:solidFill>
                <a:effectLst/>
                <a:uLnTx/>
                <a:uFillTx/>
                <a:latin typeface="UTM Avo" panose="02040603050506020204" pitchFamily="18" charset="0"/>
                <a:cs typeface="Times New Roman" panose="02020603050405020304" pitchFamily="18" charset="0"/>
              </a:rPr>
              <a:t>giáo</a:t>
            </a:r>
            <a:r>
              <a:rPr kumimoji="0" lang="en-US" sz="2000" b="0" i="1" u="none" strike="noStrike" kern="0" cap="none" spc="0" normalizeH="0" baseline="0" noProof="0" dirty="0">
                <a:ln>
                  <a:noFill/>
                </a:ln>
                <a:solidFill>
                  <a:sysClr val="windowText" lastClr="000000"/>
                </a:solidFill>
                <a:effectLst/>
                <a:uLnTx/>
                <a:uFillTx/>
                <a:latin typeface="UTM Avo" panose="02040603050506020204" pitchFamily="18" charset="0"/>
                <a:cs typeface="Times New Roman" panose="02020603050405020304" pitchFamily="18" charset="0"/>
              </a:rPr>
              <a:t> </a:t>
            </a:r>
            <a:r>
              <a:rPr kumimoji="0" lang="en-US" sz="2000" b="0" i="1" u="none" strike="noStrike" kern="0" cap="none" spc="0" normalizeH="0" baseline="0" noProof="0" dirty="0" err="1">
                <a:ln>
                  <a:noFill/>
                </a:ln>
                <a:solidFill>
                  <a:sysClr val="windowText" lastClr="000000"/>
                </a:solidFill>
                <a:effectLst/>
                <a:uLnTx/>
                <a:uFillTx/>
                <a:latin typeface="UTM Avo" panose="02040603050506020204" pitchFamily="18" charset="0"/>
                <a:cs typeface="Times New Roman" panose="02020603050405020304" pitchFamily="18" charset="0"/>
              </a:rPr>
              <a:t>yêu</a:t>
            </a:r>
            <a:r>
              <a:rPr kumimoji="0" lang="en-US" sz="2000" b="0" i="1" u="none" strike="noStrike" kern="0" cap="none" spc="0" normalizeH="0" baseline="0" noProof="0" dirty="0">
                <a:ln>
                  <a:noFill/>
                </a:ln>
                <a:solidFill>
                  <a:sysClr val="windowText" lastClr="000000"/>
                </a:solidFill>
                <a:effectLst/>
                <a:uLnTx/>
                <a:uFillTx/>
                <a:latin typeface="UTM Avo" panose="02040603050506020204" pitchFamily="18" charset="0"/>
                <a:cs typeface="Times New Roman" panose="02020603050405020304" pitchFamily="18" charset="0"/>
              </a:rPr>
              <a:t> </a:t>
            </a:r>
            <a:r>
              <a:rPr kumimoji="0" lang="en-US" sz="2000" b="0" i="1" u="none" strike="noStrike" kern="0" cap="none" spc="0" normalizeH="0" baseline="0" noProof="0" dirty="0" err="1">
                <a:ln>
                  <a:noFill/>
                </a:ln>
                <a:solidFill>
                  <a:sysClr val="windowText" lastClr="000000"/>
                </a:solidFill>
                <a:effectLst/>
                <a:uLnTx/>
                <a:uFillTx/>
                <a:latin typeface="UTM Avo" panose="02040603050506020204" pitchFamily="18" charset="0"/>
                <a:cs typeface="Times New Roman" panose="02020603050405020304" pitchFamily="18" charset="0"/>
              </a:rPr>
              <a:t>cầu</a:t>
            </a:r>
            <a:r>
              <a:rPr kumimoji="0" lang="en-US" sz="2000" b="0" i="1" u="none" strike="noStrike" kern="0" cap="none" spc="0" normalizeH="0" baseline="0" noProof="0" dirty="0">
                <a:ln>
                  <a:noFill/>
                </a:ln>
                <a:solidFill>
                  <a:sysClr val="windowText" lastClr="000000"/>
                </a:solidFill>
                <a:effectLst/>
                <a:uLnTx/>
                <a:uFillTx/>
                <a:latin typeface="UTM Avo" panose="02040603050506020204" pitchFamily="18" charset="0"/>
                <a:cs typeface="Times New Roman" panose="02020603050405020304" pitchFamily="18" charset="0"/>
              </a:rPr>
              <a:t> </a:t>
            </a:r>
            <a:r>
              <a:rPr kumimoji="0" lang="en-US" sz="2000" b="0" i="1" u="none" strike="noStrike" kern="0" cap="none" spc="0" normalizeH="0" baseline="0" noProof="0" dirty="0" err="1">
                <a:ln>
                  <a:noFill/>
                </a:ln>
                <a:solidFill>
                  <a:sysClr val="windowText" lastClr="000000"/>
                </a:solidFill>
                <a:effectLst/>
                <a:uLnTx/>
                <a:uFillTx/>
                <a:latin typeface="UTM Avo" panose="02040603050506020204" pitchFamily="18" charset="0"/>
                <a:cs typeface="Times New Roman" panose="02020603050405020304" pitchFamily="18" charset="0"/>
              </a:rPr>
              <a:t>cả</a:t>
            </a:r>
            <a:r>
              <a:rPr kumimoji="0" lang="en-US" sz="2000" b="0" i="1" u="none" strike="noStrike" kern="0" cap="none" spc="0" normalizeH="0" baseline="0" noProof="0" dirty="0">
                <a:ln>
                  <a:noFill/>
                </a:ln>
                <a:solidFill>
                  <a:sysClr val="windowText" lastClr="000000"/>
                </a:solidFill>
                <a:effectLst/>
                <a:uLnTx/>
                <a:uFillTx/>
                <a:latin typeface="UTM Avo" panose="02040603050506020204" pitchFamily="18" charset="0"/>
                <a:cs typeface="Times New Roman" panose="02020603050405020304" pitchFamily="18" charset="0"/>
              </a:rPr>
              <a:t> </a:t>
            </a:r>
            <a:r>
              <a:rPr kumimoji="0" lang="en-US" sz="2000" b="0" i="1" u="none" strike="noStrike" kern="0" cap="none" spc="0" normalizeH="0" baseline="0" noProof="0" dirty="0" err="1">
                <a:ln>
                  <a:noFill/>
                </a:ln>
                <a:solidFill>
                  <a:sysClr val="windowText" lastClr="000000"/>
                </a:solidFill>
                <a:effectLst/>
                <a:uLnTx/>
                <a:uFillTx/>
                <a:latin typeface="UTM Avo" panose="02040603050506020204" pitchFamily="18" charset="0"/>
                <a:cs typeface="Times New Roman" panose="02020603050405020304" pitchFamily="18" charset="0"/>
              </a:rPr>
              <a:t>lớp</a:t>
            </a:r>
            <a:r>
              <a:rPr kumimoji="0" lang="en-US" sz="2000" b="0" i="1" u="none" strike="noStrike" kern="0" cap="none" spc="0" normalizeH="0" baseline="0" noProof="0" dirty="0">
                <a:ln>
                  <a:noFill/>
                </a:ln>
                <a:solidFill>
                  <a:sysClr val="windowText" lastClr="000000"/>
                </a:solidFill>
                <a:effectLst/>
                <a:uLnTx/>
                <a:uFillTx/>
                <a:latin typeface="UTM Avo" panose="02040603050506020204" pitchFamily="18" charset="0"/>
                <a:cs typeface="Times New Roman" panose="02020603050405020304" pitchFamily="18" charset="0"/>
              </a:rPr>
              <a:t> </a:t>
            </a:r>
            <a:r>
              <a:rPr kumimoji="0" lang="en-US" sz="2000" b="0" i="1" u="none" strike="noStrike" kern="0" cap="none" spc="0" normalizeH="0" baseline="0" noProof="0" dirty="0" err="1">
                <a:ln>
                  <a:noFill/>
                </a:ln>
                <a:solidFill>
                  <a:sysClr val="windowText" lastClr="000000"/>
                </a:solidFill>
                <a:effectLst/>
                <a:uLnTx/>
                <a:uFillTx/>
                <a:latin typeface="UTM Avo" panose="02040603050506020204" pitchFamily="18" charset="0"/>
                <a:cs typeface="Times New Roman" panose="02020603050405020304" pitchFamily="18" charset="0"/>
              </a:rPr>
              <a:t>tính</a:t>
            </a:r>
            <a:r>
              <a:rPr kumimoji="0" lang="en-US" sz="2000" b="0" i="1" u="none" strike="noStrike" kern="0" cap="none" spc="0" normalizeH="0" baseline="0" noProof="0" dirty="0">
                <a:ln>
                  <a:noFill/>
                </a:ln>
                <a:solidFill>
                  <a:sysClr val="windowText" lastClr="000000"/>
                </a:solidFill>
                <a:effectLst/>
                <a:uLnTx/>
                <a:uFillTx/>
                <a:latin typeface="UTM Avo" panose="02040603050506020204" pitchFamily="18" charset="0"/>
                <a:cs typeface="Times New Roman" panose="02020603050405020304" pitchFamily="18" charset="0"/>
              </a:rPr>
              <a:t> </a:t>
            </a:r>
            <a:r>
              <a:rPr kumimoji="0" lang="en-US" sz="2000" b="0" i="1" u="none" strike="noStrike" kern="0" cap="none" spc="0" normalizeH="0" baseline="0" noProof="0" dirty="0" err="1">
                <a:ln>
                  <a:noFill/>
                </a:ln>
                <a:solidFill>
                  <a:sysClr val="windowText" lastClr="000000"/>
                </a:solidFill>
                <a:effectLst/>
                <a:uLnTx/>
                <a:uFillTx/>
                <a:latin typeface="UTM Avo" panose="02040603050506020204" pitchFamily="18" charset="0"/>
                <a:cs typeface="Times New Roman" panose="02020603050405020304" pitchFamily="18" charset="0"/>
              </a:rPr>
              <a:t>nhẩm</a:t>
            </a:r>
            <a:r>
              <a:rPr kumimoji="0" lang="en-US" sz="2000" b="0" i="1" u="none" strike="noStrike" kern="0" cap="none" spc="0" normalizeH="0" baseline="0" noProof="0" dirty="0">
                <a:ln>
                  <a:noFill/>
                </a:ln>
                <a:solidFill>
                  <a:sysClr val="windowText" lastClr="000000"/>
                </a:solidFill>
                <a:effectLst/>
                <a:uLnTx/>
                <a:uFillTx/>
                <a:latin typeface="UTM Avo" panose="02040603050506020204" pitchFamily="18" charset="0"/>
                <a:cs typeface="Times New Roman" panose="02020603050405020304" pitchFamily="18" charset="0"/>
              </a:rPr>
              <a:t>: 115 + 235. </a:t>
            </a:r>
            <a:r>
              <a:rPr kumimoji="0" lang="en-US" sz="2000" b="0" i="1" u="none" strike="noStrike" kern="0" cap="none" spc="0" normalizeH="0" baseline="0" noProof="0" dirty="0" err="1">
                <a:ln>
                  <a:noFill/>
                </a:ln>
                <a:solidFill>
                  <a:sysClr val="windowText" lastClr="000000"/>
                </a:solidFill>
                <a:effectLst/>
                <a:uLnTx/>
                <a:uFillTx/>
                <a:latin typeface="UTM Avo" panose="02040603050506020204" pitchFamily="18" charset="0"/>
                <a:cs typeface="Times New Roman" panose="02020603050405020304" pitchFamily="18" charset="0"/>
              </a:rPr>
              <a:t>Em</a:t>
            </a:r>
            <a:r>
              <a:rPr kumimoji="0" lang="en-US" sz="2000" b="0" i="1" u="none" strike="noStrike" kern="0" cap="none" spc="0" normalizeH="0" baseline="0" noProof="0" dirty="0">
                <a:ln>
                  <a:noFill/>
                </a:ln>
                <a:solidFill>
                  <a:sysClr val="windowText" lastClr="000000"/>
                </a:solidFill>
                <a:effectLst/>
                <a:uLnTx/>
                <a:uFillTx/>
                <a:latin typeface="UTM Avo" panose="02040603050506020204" pitchFamily="18" charset="0"/>
                <a:cs typeface="Times New Roman" panose="02020603050405020304" pitchFamily="18" charset="0"/>
              </a:rPr>
              <a:t> </a:t>
            </a:r>
            <a:r>
              <a:rPr kumimoji="0" lang="en-US" sz="2000" b="0" i="1" u="none" strike="noStrike" kern="0" cap="none" spc="0" normalizeH="0" baseline="0" noProof="0" dirty="0" err="1">
                <a:ln>
                  <a:noFill/>
                </a:ln>
                <a:solidFill>
                  <a:sysClr val="windowText" lastClr="000000"/>
                </a:solidFill>
                <a:effectLst/>
                <a:uLnTx/>
                <a:uFillTx/>
                <a:latin typeface="UTM Avo" panose="02040603050506020204" pitchFamily="18" charset="0"/>
                <a:cs typeface="Times New Roman" panose="02020603050405020304" pitchFamily="18" charset="0"/>
              </a:rPr>
              <a:t>đã</a:t>
            </a:r>
            <a:r>
              <a:rPr kumimoji="0" lang="en-US" sz="2000" b="0" i="1" u="none" strike="noStrike" kern="0" cap="none" spc="0" normalizeH="0" baseline="0" noProof="0" dirty="0">
                <a:ln>
                  <a:noFill/>
                </a:ln>
                <a:solidFill>
                  <a:sysClr val="windowText" lastClr="000000"/>
                </a:solidFill>
                <a:effectLst/>
                <a:uLnTx/>
                <a:uFillTx/>
                <a:latin typeface="UTM Avo" panose="02040603050506020204" pitchFamily="18" charset="0"/>
                <a:cs typeface="Times New Roman" panose="02020603050405020304" pitchFamily="18" charset="0"/>
              </a:rPr>
              <a:t> </a:t>
            </a:r>
            <a:r>
              <a:rPr kumimoji="0" lang="en-US" sz="2000" b="0" i="1" u="none" strike="noStrike" kern="0" cap="none" spc="0" normalizeH="0" baseline="0" noProof="0" dirty="0" err="1">
                <a:ln>
                  <a:noFill/>
                </a:ln>
                <a:solidFill>
                  <a:sysClr val="windowText" lastClr="000000"/>
                </a:solidFill>
                <a:effectLst/>
                <a:uLnTx/>
                <a:uFillTx/>
                <a:latin typeface="UTM Avo" panose="02040603050506020204" pitchFamily="18" charset="0"/>
                <a:cs typeface="Times New Roman" panose="02020603050405020304" pitchFamily="18" charset="0"/>
              </a:rPr>
              <a:t>tính</a:t>
            </a:r>
            <a:r>
              <a:rPr kumimoji="0" lang="en-US" sz="2000" b="0" i="1" u="none" strike="noStrike" kern="0" cap="none" spc="0" normalizeH="0" baseline="0" noProof="0" dirty="0">
                <a:ln>
                  <a:noFill/>
                </a:ln>
                <a:solidFill>
                  <a:sysClr val="windowText" lastClr="000000"/>
                </a:solidFill>
                <a:effectLst/>
                <a:uLnTx/>
                <a:uFillTx/>
                <a:latin typeface="UTM Avo" panose="02040603050506020204" pitchFamily="18" charset="0"/>
                <a:cs typeface="Times New Roman" panose="02020603050405020304" pitchFamily="18" charset="0"/>
              </a:rPr>
              <a:t> </a:t>
            </a:r>
            <a:r>
              <a:rPr kumimoji="0" lang="en-US" sz="2000" b="0" i="1" u="none" strike="noStrike" kern="0" cap="none" spc="0" normalizeH="0" baseline="0" noProof="0" dirty="0" err="1">
                <a:ln>
                  <a:noFill/>
                </a:ln>
                <a:solidFill>
                  <a:sysClr val="windowText" lastClr="000000"/>
                </a:solidFill>
                <a:effectLst/>
                <a:uLnTx/>
                <a:uFillTx/>
                <a:latin typeface="UTM Avo" panose="02040603050506020204" pitchFamily="18" charset="0"/>
                <a:cs typeface="Times New Roman" panose="02020603050405020304" pitchFamily="18" charset="0"/>
              </a:rPr>
              <a:t>được</a:t>
            </a:r>
            <a:r>
              <a:rPr kumimoji="0" lang="en-US" sz="2000" b="0" i="1" u="none" strike="noStrike" kern="0" cap="none" spc="0" normalizeH="0" baseline="0" noProof="0" dirty="0">
                <a:ln>
                  <a:noFill/>
                </a:ln>
                <a:solidFill>
                  <a:sysClr val="windowText" lastClr="000000"/>
                </a:solidFill>
                <a:effectLst/>
                <a:uLnTx/>
                <a:uFillTx/>
                <a:latin typeface="UTM Avo" panose="02040603050506020204" pitchFamily="18" charset="0"/>
                <a:cs typeface="Times New Roman" panose="02020603050405020304" pitchFamily="18" charset="0"/>
              </a:rPr>
              <a:t> </a:t>
            </a:r>
            <a:r>
              <a:rPr kumimoji="0" lang="en-US" sz="2000" b="0" i="1" u="none" strike="noStrike" kern="0" cap="none" spc="0" normalizeH="0" baseline="0" noProof="0" dirty="0" err="1">
                <a:ln>
                  <a:noFill/>
                </a:ln>
                <a:solidFill>
                  <a:sysClr val="windowText" lastClr="000000"/>
                </a:solidFill>
                <a:effectLst/>
                <a:uLnTx/>
                <a:uFillTx/>
                <a:latin typeface="UTM Avo" panose="02040603050506020204" pitchFamily="18" charset="0"/>
                <a:cs typeface="Times New Roman" panose="02020603050405020304" pitchFamily="18" charset="0"/>
              </a:rPr>
              <a:t>tổng</a:t>
            </a:r>
            <a:r>
              <a:rPr kumimoji="0" lang="en-US" sz="2000" b="0" i="1" u="none" strike="noStrike" kern="0" cap="none" spc="0" normalizeH="0" baseline="0" noProof="0" dirty="0">
                <a:ln>
                  <a:noFill/>
                </a:ln>
                <a:solidFill>
                  <a:sysClr val="windowText" lastClr="000000"/>
                </a:solidFill>
                <a:effectLst/>
                <a:uLnTx/>
                <a:uFillTx/>
                <a:latin typeface="UTM Avo" panose="02040603050506020204" pitchFamily="18" charset="0"/>
                <a:cs typeface="Times New Roman" panose="02020603050405020304" pitchFamily="18" charset="0"/>
              </a:rPr>
              <a:t> </a:t>
            </a:r>
            <a:r>
              <a:rPr kumimoji="0" lang="en-US" sz="2000" b="0" i="1" u="none" strike="noStrike" kern="0" cap="none" spc="0" normalizeH="0" baseline="0" noProof="0" dirty="0" err="1">
                <a:ln>
                  <a:noFill/>
                </a:ln>
                <a:solidFill>
                  <a:sysClr val="windowText" lastClr="000000"/>
                </a:solidFill>
                <a:effectLst/>
                <a:uLnTx/>
                <a:uFillTx/>
                <a:latin typeface="UTM Avo" panose="02040603050506020204" pitchFamily="18" charset="0"/>
                <a:cs typeface="Times New Roman" panose="02020603050405020304" pitchFamily="18" charset="0"/>
              </a:rPr>
              <a:t>bằng</a:t>
            </a:r>
            <a:r>
              <a:rPr kumimoji="0" lang="en-US" sz="2000" b="0" i="1" u="none" strike="noStrike" kern="0" cap="none" spc="0" normalizeH="0" baseline="0" noProof="0" dirty="0">
                <a:ln>
                  <a:noFill/>
                </a:ln>
                <a:solidFill>
                  <a:sysClr val="windowText" lastClr="000000"/>
                </a:solidFill>
                <a:effectLst/>
                <a:uLnTx/>
                <a:uFillTx/>
                <a:latin typeface="UTM Avo" panose="02040603050506020204" pitchFamily="18" charset="0"/>
                <a:cs typeface="Times New Roman" panose="02020603050405020304" pitchFamily="18" charset="0"/>
              </a:rPr>
              <a:t> 350.</a:t>
            </a:r>
            <a:endParaRPr kumimoji="0" lang="en-US" sz="2000" b="0" i="1"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19" name="Arrow: Right 18">
            <a:extLst>
              <a:ext uri="{FF2B5EF4-FFF2-40B4-BE49-F238E27FC236}">
                <a16:creationId xmlns:a16="http://schemas.microsoft.com/office/drawing/2014/main" id="{3BAC32C4-CD08-412E-640A-937573CDC7D3}"/>
              </a:ext>
            </a:extLst>
          </p:cNvPr>
          <p:cNvSpPr/>
          <p:nvPr/>
        </p:nvSpPr>
        <p:spPr>
          <a:xfrm>
            <a:off x="113145" y="3996566"/>
            <a:ext cx="637953" cy="373469"/>
          </a:xfrm>
          <a:prstGeom prst="rightArrow">
            <a:avLst/>
          </a:prstGeom>
          <a:solidFill>
            <a:srgbClr val="FF0000"/>
          </a:solidFill>
          <a:ln w="25400" cap="flat" cmpd="sng" algn="ctr">
            <a:solidFill>
              <a:srgbClr val="FF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UTM Avo" panose="02040603050506020204" pitchFamily="18" charset="0"/>
              <a:ea typeface="+mn-ea"/>
              <a:cs typeface="+mn-cs"/>
            </a:endParaRPr>
          </a:p>
        </p:txBody>
      </p:sp>
      <p:sp>
        <p:nvSpPr>
          <p:cNvPr id="20" name="TextBox 19">
            <a:extLst>
              <a:ext uri="{FF2B5EF4-FFF2-40B4-BE49-F238E27FC236}">
                <a16:creationId xmlns:a16="http://schemas.microsoft.com/office/drawing/2014/main" id="{8BA6480D-338C-32F8-FB31-B8638E3C56AF}"/>
              </a:ext>
            </a:extLst>
          </p:cNvPr>
          <p:cNvSpPr txBox="1"/>
          <p:nvPr/>
        </p:nvSpPr>
        <p:spPr>
          <a:xfrm>
            <a:off x="830186" y="2651066"/>
            <a:ext cx="5570614" cy="2796984"/>
          </a:xfrm>
          <a:prstGeom prst="rect">
            <a:avLst/>
          </a:prstGeom>
          <a:noFill/>
        </p:spPr>
        <p:txBody>
          <a:bodyPr wrap="square" rtlCol="0">
            <a:spAutoFit/>
          </a:bodyPr>
          <a:lstStyle/>
          <a:p>
            <a:pPr marL="342900" indent="-342900" algn="just">
              <a:lnSpc>
                <a:spcPct val="150000"/>
              </a:lnSpc>
              <a:buFont typeface="Wingdings" panose="05000000000000000000" pitchFamily="2" charset="2"/>
              <a:buChar char="§"/>
            </a:pPr>
            <a:r>
              <a:rPr lang="en-US" sz="2000" dirty="0">
                <a:latin typeface="UTM Avo" panose="02040603050506020204" pitchFamily="18" charset="0"/>
                <a:ea typeface="Calibri" panose="020F0502020204030204" pitchFamily="34" charset="0"/>
                <a:cs typeface="Times New Roman" panose="02020603050405020304" pitchFamily="18" charset="0"/>
              </a:rPr>
              <a:t>Thông tin </a:t>
            </a:r>
            <a:r>
              <a:rPr lang="en-US" sz="2000" dirty="0" err="1">
                <a:latin typeface="UTM Avo" panose="02040603050506020204" pitchFamily="18" charset="0"/>
                <a:ea typeface="Calibri" panose="020F0502020204030204" pitchFamily="34" charset="0"/>
                <a:cs typeface="Times New Roman" panose="02020603050405020304" pitchFamily="18" charset="0"/>
              </a:rPr>
              <a:t>mà</a:t>
            </a:r>
            <a:r>
              <a:rPr lang="en-US" sz="2000" dirty="0">
                <a:latin typeface="UTM Avo" panose="02040603050506020204" pitchFamily="18" charset="0"/>
                <a:ea typeface="Calibri" panose="020F0502020204030204" pitchFamily="34" charset="0"/>
                <a:cs typeface="Times New Roman" panose="02020603050405020304" pitchFamily="18" charset="0"/>
              </a:rPr>
              <a:t> </a:t>
            </a:r>
            <a:r>
              <a:rPr lang="en-US" sz="2000" dirty="0" err="1">
                <a:latin typeface="UTM Avo" panose="02040603050506020204" pitchFamily="18" charset="0"/>
                <a:ea typeface="Calibri" panose="020F0502020204030204" pitchFamily="34" charset="0"/>
                <a:cs typeface="Times New Roman" panose="02020603050405020304" pitchFamily="18" charset="0"/>
              </a:rPr>
              <a:t>bộ</a:t>
            </a:r>
            <a:r>
              <a:rPr lang="en-US" sz="2000" dirty="0">
                <a:latin typeface="UTM Avo" panose="02040603050506020204" pitchFamily="18" charset="0"/>
                <a:ea typeface="Calibri" panose="020F0502020204030204" pitchFamily="34" charset="0"/>
                <a:cs typeface="Times New Roman" panose="02020603050405020304" pitchFamily="18" charset="0"/>
              </a:rPr>
              <a:t> </a:t>
            </a:r>
            <a:r>
              <a:rPr lang="en-US" sz="2000" dirty="0" err="1">
                <a:latin typeface="UTM Avo" panose="02040603050506020204" pitchFamily="18" charset="0"/>
                <a:ea typeface="Calibri" panose="020F0502020204030204" pitchFamily="34" charset="0"/>
                <a:cs typeface="Times New Roman" panose="02020603050405020304" pitchFamily="18" charset="0"/>
              </a:rPr>
              <a:t>não</a:t>
            </a:r>
            <a:r>
              <a:rPr lang="en-US" sz="2000" dirty="0">
                <a:latin typeface="UTM Avo" panose="02040603050506020204" pitchFamily="18" charset="0"/>
                <a:ea typeface="Calibri" panose="020F0502020204030204" pitchFamily="34" charset="0"/>
                <a:cs typeface="Times New Roman" panose="02020603050405020304" pitchFamily="18" charset="0"/>
              </a:rPr>
              <a:t> </a:t>
            </a:r>
            <a:r>
              <a:rPr lang="en-US" sz="2000" dirty="0" err="1">
                <a:latin typeface="UTM Avo" panose="02040603050506020204" pitchFamily="18" charset="0"/>
                <a:ea typeface="Calibri" panose="020F0502020204030204" pitchFamily="34" charset="0"/>
                <a:cs typeface="Times New Roman" panose="02020603050405020304" pitchFamily="18" charset="0"/>
              </a:rPr>
              <a:t>em</a:t>
            </a:r>
            <a:r>
              <a:rPr lang="en-US" sz="2000" dirty="0">
                <a:latin typeface="UTM Avo" panose="02040603050506020204" pitchFamily="18" charset="0"/>
                <a:ea typeface="Calibri" panose="020F0502020204030204" pitchFamily="34" charset="0"/>
                <a:cs typeface="Times New Roman" panose="02020603050405020304" pitchFamily="18" charset="0"/>
              </a:rPr>
              <a:t> </a:t>
            </a:r>
            <a:r>
              <a:rPr lang="en-US" sz="2000" dirty="0" err="1">
                <a:latin typeface="UTM Avo" panose="02040603050506020204" pitchFamily="18" charset="0"/>
                <a:ea typeface="Calibri" panose="020F0502020204030204" pitchFamily="34" charset="0"/>
                <a:cs typeface="Times New Roman" panose="02020603050405020304" pitchFamily="18" charset="0"/>
              </a:rPr>
              <a:t>xử</a:t>
            </a:r>
            <a:r>
              <a:rPr lang="en-US" sz="2000" dirty="0">
                <a:latin typeface="UTM Avo" panose="02040603050506020204" pitchFamily="18" charset="0"/>
                <a:ea typeface="Calibri" panose="020F0502020204030204" pitchFamily="34" charset="0"/>
                <a:cs typeface="Times New Roman" panose="02020603050405020304" pitchFamily="18" charset="0"/>
              </a:rPr>
              <a:t> </a:t>
            </a:r>
            <a:r>
              <a:rPr lang="en-US" sz="2000" dirty="0" err="1">
                <a:latin typeface="UTM Avo" panose="02040603050506020204" pitchFamily="18" charset="0"/>
                <a:ea typeface="Calibri" panose="020F0502020204030204" pitchFamily="34" charset="0"/>
                <a:cs typeface="Times New Roman" panose="02020603050405020304" pitchFamily="18" charset="0"/>
              </a:rPr>
              <a:t>lí</a:t>
            </a:r>
            <a:r>
              <a:rPr lang="en-US" sz="2000" dirty="0">
                <a:latin typeface="UTM Avo" panose="02040603050506020204" pitchFamily="18" charset="0"/>
                <a:ea typeface="Calibri" panose="020F0502020204030204" pitchFamily="34" charset="0"/>
                <a:cs typeface="Times New Roman" panose="02020603050405020304" pitchFamily="18" charset="0"/>
              </a:rPr>
              <a:t> </a:t>
            </a:r>
            <a:r>
              <a:rPr lang="en-US" sz="2000" dirty="0" err="1">
                <a:latin typeface="UTM Avo" panose="02040603050506020204" pitchFamily="18" charset="0"/>
                <a:ea typeface="Calibri" panose="020F0502020204030204" pitchFamily="34" charset="0"/>
                <a:cs typeface="Times New Roman" panose="02020603050405020304" pitchFamily="18" charset="0"/>
              </a:rPr>
              <a:t>là</a:t>
            </a:r>
            <a:r>
              <a:rPr lang="en-US" sz="2000" dirty="0">
                <a:latin typeface="UTM Avo" panose="02040603050506020204" pitchFamily="18" charset="0"/>
                <a:ea typeface="Calibri" panose="020F0502020204030204" pitchFamily="34" charset="0"/>
                <a:cs typeface="Times New Roman" panose="02020603050405020304" pitchFamily="18" charset="0"/>
              </a:rPr>
              <a:t> "</a:t>
            </a:r>
            <a:r>
              <a:rPr lang="en-US" sz="2000" dirty="0" err="1">
                <a:latin typeface="UTM Avo" panose="02040603050506020204" pitchFamily="18" charset="0"/>
                <a:ea typeface="Calibri" panose="020F0502020204030204" pitchFamily="34" charset="0"/>
                <a:cs typeface="Times New Roman" panose="02020603050405020304" pitchFamily="18" charset="0"/>
              </a:rPr>
              <a:t>cần</a:t>
            </a:r>
            <a:r>
              <a:rPr lang="en-US" sz="2000" dirty="0">
                <a:latin typeface="UTM Avo" panose="02040603050506020204" pitchFamily="18" charset="0"/>
                <a:ea typeface="Calibri" panose="020F0502020204030204" pitchFamily="34" charset="0"/>
                <a:cs typeface="Times New Roman" panose="02020603050405020304" pitchFamily="18" charset="0"/>
              </a:rPr>
              <a:t> </a:t>
            </a:r>
            <a:r>
              <a:rPr lang="en-US" sz="2000" dirty="0" err="1">
                <a:latin typeface="UTM Avo" panose="02040603050506020204" pitchFamily="18" charset="0"/>
                <a:ea typeface="Calibri" panose="020F0502020204030204" pitchFamily="34" charset="0"/>
                <a:cs typeface="Times New Roman" panose="02020603050405020304" pitchFamily="18" charset="0"/>
              </a:rPr>
              <a:t>tính</a:t>
            </a:r>
            <a:r>
              <a:rPr lang="en-US" sz="2000" dirty="0">
                <a:latin typeface="UTM Avo" panose="02040603050506020204" pitchFamily="18" charset="0"/>
                <a:ea typeface="Calibri" panose="020F0502020204030204" pitchFamily="34" charset="0"/>
                <a:cs typeface="Times New Roman" panose="02020603050405020304" pitchFamily="18" charset="0"/>
              </a:rPr>
              <a:t> </a:t>
            </a:r>
            <a:r>
              <a:rPr lang="en-US" sz="2000" dirty="0" err="1">
                <a:latin typeface="UTM Avo" panose="02040603050506020204" pitchFamily="18" charset="0"/>
                <a:ea typeface="Calibri" panose="020F0502020204030204" pitchFamily="34" charset="0"/>
                <a:cs typeface="Times New Roman" panose="02020603050405020304" pitchFamily="18" charset="0"/>
              </a:rPr>
              <a:t>nhẩm</a:t>
            </a:r>
            <a:r>
              <a:rPr lang="en-US" sz="2000" dirty="0">
                <a:latin typeface="UTM Avo" panose="02040603050506020204" pitchFamily="18" charset="0"/>
                <a:ea typeface="Calibri" panose="020F0502020204030204" pitchFamily="34" charset="0"/>
                <a:cs typeface="Times New Roman" panose="02020603050405020304" pitchFamily="18" charset="0"/>
              </a:rPr>
              <a:t> </a:t>
            </a:r>
            <a:r>
              <a:rPr lang="en-US" sz="2000" dirty="0" err="1">
                <a:latin typeface="UTM Avo" panose="02040603050506020204" pitchFamily="18" charset="0"/>
                <a:ea typeface="Calibri" panose="020F0502020204030204" pitchFamily="34" charset="0"/>
                <a:cs typeface="Times New Roman" panose="02020603050405020304" pitchFamily="18" charset="0"/>
              </a:rPr>
              <a:t>nhanh</a:t>
            </a:r>
            <a:r>
              <a:rPr lang="en-US" sz="2000" dirty="0">
                <a:latin typeface="UTM Avo" panose="02040603050506020204" pitchFamily="18" charset="0"/>
                <a:ea typeface="Calibri" panose="020F0502020204030204" pitchFamily="34" charset="0"/>
                <a:cs typeface="Times New Roman" panose="02020603050405020304" pitchFamily="18" charset="0"/>
              </a:rPr>
              <a:t> </a:t>
            </a:r>
            <a:r>
              <a:rPr lang="en-US" sz="2000" dirty="0" err="1">
                <a:latin typeface="UTM Avo" panose="02040603050506020204" pitchFamily="18" charset="0"/>
                <a:ea typeface="Calibri" panose="020F0502020204030204" pitchFamily="34" charset="0"/>
                <a:cs typeface="Times New Roman" panose="02020603050405020304" pitchFamily="18" charset="0"/>
              </a:rPr>
              <a:t>phép</a:t>
            </a:r>
            <a:r>
              <a:rPr lang="en-US" sz="2000" dirty="0">
                <a:latin typeface="UTM Avo" panose="02040603050506020204" pitchFamily="18" charset="0"/>
                <a:ea typeface="Calibri" panose="020F0502020204030204" pitchFamily="34" charset="0"/>
                <a:cs typeface="Times New Roman" panose="02020603050405020304" pitchFamily="18" charset="0"/>
              </a:rPr>
              <a:t> </a:t>
            </a:r>
            <a:r>
              <a:rPr lang="en-US" sz="2000" dirty="0" err="1">
                <a:latin typeface="UTM Avo" panose="02040603050506020204" pitchFamily="18" charset="0"/>
                <a:ea typeface="Calibri" panose="020F0502020204030204" pitchFamily="34" charset="0"/>
                <a:cs typeface="Times New Roman" panose="02020603050405020304" pitchFamily="18" charset="0"/>
              </a:rPr>
              <a:t>cộng</a:t>
            </a:r>
            <a:r>
              <a:rPr lang="en-US" sz="2000" dirty="0">
                <a:latin typeface="UTM Avo" panose="02040603050506020204" pitchFamily="18" charset="0"/>
                <a:ea typeface="Calibri" panose="020F0502020204030204" pitchFamily="34" charset="0"/>
                <a:cs typeface="Times New Roman" panose="02020603050405020304" pitchFamily="18" charset="0"/>
              </a:rPr>
              <a:t> 115 </a:t>
            </a:r>
            <a:r>
              <a:rPr lang="en-US" sz="2000" dirty="0" err="1">
                <a:latin typeface="UTM Avo" panose="02040603050506020204" pitchFamily="18" charset="0"/>
                <a:ea typeface="Calibri" panose="020F0502020204030204" pitchFamily="34" charset="0"/>
                <a:cs typeface="Times New Roman" panose="02020603050405020304" pitchFamily="18" charset="0"/>
              </a:rPr>
              <a:t>và</a:t>
            </a:r>
            <a:r>
              <a:rPr lang="en-US" sz="2000" dirty="0">
                <a:latin typeface="UTM Avo" panose="02040603050506020204" pitchFamily="18" charset="0"/>
                <a:ea typeface="Calibri" panose="020F0502020204030204" pitchFamily="34" charset="0"/>
                <a:cs typeface="Times New Roman" panose="02020603050405020304" pitchFamily="18" charset="0"/>
              </a:rPr>
              <a:t> 235".</a:t>
            </a:r>
          </a:p>
          <a:p>
            <a:pPr marL="342900" indent="-342900" algn="just">
              <a:lnSpc>
                <a:spcPct val="150000"/>
              </a:lnSpc>
              <a:buFont typeface="Wingdings" panose="05000000000000000000" pitchFamily="2" charset="2"/>
              <a:buChar char="§"/>
            </a:pPr>
            <a:r>
              <a:rPr lang="en-US" sz="2000" dirty="0">
                <a:latin typeface="UTM Avo" panose="02040603050506020204" pitchFamily="18" charset="0"/>
                <a:ea typeface="Calibri" panose="020F0502020204030204" pitchFamily="34" charset="0"/>
                <a:cs typeface="Times New Roman" panose="02020603050405020304" pitchFamily="18" charset="0"/>
              </a:rPr>
              <a:t>Thông tin </a:t>
            </a:r>
            <a:r>
              <a:rPr lang="en-US" sz="2000" dirty="0" err="1">
                <a:latin typeface="UTM Avo" panose="02040603050506020204" pitchFamily="18" charset="0"/>
                <a:ea typeface="Calibri" panose="020F0502020204030204" pitchFamily="34" charset="0"/>
                <a:cs typeface="Times New Roman" panose="02020603050405020304" pitchFamily="18" charset="0"/>
              </a:rPr>
              <a:t>này</a:t>
            </a:r>
            <a:r>
              <a:rPr lang="en-US" sz="2000" dirty="0">
                <a:latin typeface="UTM Avo" panose="02040603050506020204" pitchFamily="18" charset="0"/>
                <a:ea typeface="Calibri" panose="020F0502020204030204" pitchFamily="34" charset="0"/>
                <a:cs typeface="Times New Roman" panose="02020603050405020304" pitchFamily="18" charset="0"/>
              </a:rPr>
              <a:t> do tai </a:t>
            </a:r>
            <a:r>
              <a:rPr lang="en-US" sz="2000" dirty="0" err="1">
                <a:latin typeface="UTM Avo" panose="02040603050506020204" pitchFamily="18" charset="0"/>
                <a:ea typeface="Calibri" panose="020F0502020204030204" pitchFamily="34" charset="0"/>
                <a:cs typeface="Times New Roman" panose="02020603050405020304" pitchFamily="18" charset="0"/>
              </a:rPr>
              <a:t>tiếp</a:t>
            </a:r>
            <a:r>
              <a:rPr lang="en-US" sz="2000" dirty="0">
                <a:latin typeface="UTM Avo" panose="02040603050506020204" pitchFamily="18" charset="0"/>
                <a:ea typeface="Calibri" panose="020F0502020204030204" pitchFamily="34" charset="0"/>
                <a:cs typeface="Times New Roman" panose="02020603050405020304" pitchFamily="18" charset="0"/>
              </a:rPr>
              <a:t> </a:t>
            </a:r>
            <a:r>
              <a:rPr lang="en-US" sz="2000" dirty="0" err="1">
                <a:latin typeface="UTM Avo" panose="02040603050506020204" pitchFamily="18" charset="0"/>
                <a:ea typeface="Calibri" panose="020F0502020204030204" pitchFamily="34" charset="0"/>
                <a:cs typeface="Times New Roman" panose="02020603050405020304" pitchFamily="18" charset="0"/>
              </a:rPr>
              <a:t>nhận</a:t>
            </a:r>
            <a:r>
              <a:rPr lang="en-US" sz="2000" dirty="0">
                <a:latin typeface="UTM Avo" panose="02040603050506020204" pitchFamily="18" charset="0"/>
                <a:ea typeface="Calibri" panose="020F0502020204030204" pitchFamily="34" charset="0"/>
                <a:cs typeface="Times New Roman" panose="02020603050405020304" pitchFamily="18" charset="0"/>
              </a:rPr>
              <a:t> qua </a:t>
            </a:r>
            <a:r>
              <a:rPr lang="en-US" sz="2000" dirty="0" err="1">
                <a:latin typeface="UTM Avo" panose="02040603050506020204" pitchFamily="18" charset="0"/>
                <a:ea typeface="Calibri" panose="020F0502020204030204" pitchFamily="34" charset="0"/>
                <a:cs typeface="Times New Roman" panose="02020603050405020304" pitchFamily="18" charset="0"/>
              </a:rPr>
              <a:t>lời</a:t>
            </a:r>
            <a:r>
              <a:rPr lang="en-US" sz="2000" dirty="0">
                <a:latin typeface="UTM Avo" panose="02040603050506020204" pitchFamily="18" charset="0"/>
                <a:ea typeface="Calibri" panose="020F0502020204030204" pitchFamily="34" charset="0"/>
                <a:cs typeface="Times New Roman" panose="02020603050405020304" pitchFamily="18" charset="0"/>
              </a:rPr>
              <a:t> </a:t>
            </a:r>
            <a:r>
              <a:rPr lang="en-US" sz="2000" dirty="0" err="1">
                <a:latin typeface="UTM Avo" panose="02040603050506020204" pitchFamily="18" charset="0"/>
                <a:ea typeface="Calibri" panose="020F0502020204030204" pitchFamily="34" charset="0"/>
                <a:cs typeface="Times New Roman" panose="02020603050405020304" pitchFamily="18" charset="0"/>
              </a:rPr>
              <a:t>nói</a:t>
            </a:r>
            <a:r>
              <a:rPr lang="en-US" sz="2000" dirty="0">
                <a:latin typeface="UTM Avo" panose="02040603050506020204" pitchFamily="18" charset="0"/>
                <a:ea typeface="Calibri" panose="020F0502020204030204" pitchFamily="34" charset="0"/>
                <a:cs typeface="Times New Roman" panose="02020603050405020304" pitchFamily="18" charset="0"/>
              </a:rPr>
              <a:t> </a:t>
            </a:r>
            <a:r>
              <a:rPr lang="en-US" sz="2000" dirty="0" err="1">
                <a:latin typeface="UTM Avo" panose="02040603050506020204" pitchFamily="18" charset="0"/>
                <a:ea typeface="Calibri" panose="020F0502020204030204" pitchFamily="34" charset="0"/>
                <a:cs typeface="Times New Roman" panose="02020603050405020304" pitchFamily="18" charset="0"/>
              </a:rPr>
              <a:t>của</a:t>
            </a:r>
            <a:r>
              <a:rPr lang="en-US" sz="2000" dirty="0">
                <a:latin typeface="UTM Avo" panose="02040603050506020204" pitchFamily="18" charset="0"/>
                <a:ea typeface="Calibri" panose="020F0502020204030204" pitchFamily="34" charset="0"/>
                <a:cs typeface="Times New Roman" panose="02020603050405020304" pitchFamily="18" charset="0"/>
              </a:rPr>
              <a:t> </a:t>
            </a:r>
            <a:r>
              <a:rPr lang="en-US" sz="2000" dirty="0" err="1">
                <a:latin typeface="UTM Avo" panose="02040603050506020204" pitchFamily="18" charset="0"/>
                <a:ea typeface="Calibri" panose="020F0502020204030204" pitchFamily="34" charset="0"/>
                <a:cs typeface="Times New Roman" panose="02020603050405020304" pitchFamily="18" charset="0"/>
              </a:rPr>
              <a:t>cô</a:t>
            </a:r>
            <a:r>
              <a:rPr lang="en-US" sz="2000" dirty="0">
                <a:latin typeface="UTM Avo" panose="02040603050506020204" pitchFamily="18" charset="0"/>
                <a:ea typeface="Calibri" panose="020F0502020204030204" pitchFamily="34" charset="0"/>
                <a:cs typeface="Times New Roman" panose="02020603050405020304" pitchFamily="18" charset="0"/>
              </a:rPr>
              <a:t> </a:t>
            </a:r>
            <a:r>
              <a:rPr lang="en-US" sz="2000" dirty="0" err="1">
                <a:latin typeface="UTM Avo" panose="02040603050506020204" pitchFamily="18" charset="0"/>
                <a:ea typeface="Calibri" panose="020F0502020204030204" pitchFamily="34" charset="0"/>
                <a:cs typeface="Times New Roman" panose="02020603050405020304" pitchFamily="18" charset="0"/>
              </a:rPr>
              <a:t>giáo</a:t>
            </a:r>
            <a:r>
              <a:rPr lang="en-US" sz="2000" dirty="0">
                <a:latin typeface="UTM Avo" panose="02040603050506020204" pitchFamily="18" charset="0"/>
                <a:ea typeface="Calibri" panose="020F0502020204030204" pitchFamily="34" charset="0"/>
                <a:cs typeface="Times New Roman" panose="02020603050405020304" pitchFamily="18" charset="0"/>
              </a:rPr>
              <a:t>.</a:t>
            </a:r>
          </a:p>
          <a:p>
            <a:pPr marL="342900" indent="-342900" algn="just">
              <a:lnSpc>
                <a:spcPct val="150000"/>
              </a:lnSpc>
              <a:buFont typeface="Wingdings" panose="05000000000000000000" pitchFamily="2" charset="2"/>
              <a:buChar char="§"/>
            </a:pPr>
            <a:r>
              <a:rPr lang="en-US" sz="2000" dirty="0" err="1">
                <a:latin typeface="UTM Avo" panose="02040603050506020204" pitchFamily="18" charset="0"/>
                <a:ea typeface="Calibri" panose="020F0502020204030204" pitchFamily="34" charset="0"/>
                <a:cs typeface="Times New Roman" panose="02020603050405020304" pitchFamily="18" charset="0"/>
              </a:rPr>
              <a:t>Kết</a:t>
            </a:r>
            <a:r>
              <a:rPr lang="en-US" sz="2000" dirty="0">
                <a:latin typeface="UTM Avo" panose="02040603050506020204" pitchFamily="18" charset="0"/>
                <a:ea typeface="Calibri" panose="020F0502020204030204" pitchFamily="34" charset="0"/>
                <a:cs typeface="Times New Roman" panose="02020603050405020304" pitchFamily="18" charset="0"/>
              </a:rPr>
              <a:t> </a:t>
            </a:r>
            <a:r>
              <a:rPr lang="en-US" sz="2000" dirty="0" err="1">
                <a:latin typeface="UTM Avo" panose="02040603050506020204" pitchFamily="18" charset="0"/>
                <a:ea typeface="Calibri" panose="020F0502020204030204" pitchFamily="34" charset="0"/>
                <a:cs typeface="Times New Roman" panose="02020603050405020304" pitchFamily="18" charset="0"/>
              </a:rPr>
              <a:t>quả</a:t>
            </a:r>
            <a:r>
              <a:rPr lang="en-US" sz="2000" dirty="0">
                <a:latin typeface="UTM Avo" panose="02040603050506020204" pitchFamily="18" charset="0"/>
                <a:ea typeface="Calibri" panose="020F0502020204030204" pitchFamily="34" charset="0"/>
                <a:cs typeface="Times New Roman" panose="02020603050405020304" pitchFamily="18" charset="0"/>
              </a:rPr>
              <a:t> </a:t>
            </a:r>
            <a:r>
              <a:rPr lang="en-US" sz="2000" dirty="0" err="1">
                <a:latin typeface="UTM Avo" panose="02040603050506020204" pitchFamily="18" charset="0"/>
                <a:ea typeface="Calibri" panose="020F0502020204030204" pitchFamily="34" charset="0"/>
                <a:cs typeface="Times New Roman" panose="02020603050405020304" pitchFamily="18" charset="0"/>
              </a:rPr>
              <a:t>xử</a:t>
            </a:r>
            <a:r>
              <a:rPr lang="en-US" sz="2000" dirty="0">
                <a:latin typeface="UTM Avo" panose="02040603050506020204" pitchFamily="18" charset="0"/>
                <a:ea typeface="Calibri" panose="020F0502020204030204" pitchFamily="34" charset="0"/>
                <a:cs typeface="Times New Roman" panose="02020603050405020304" pitchFamily="18" charset="0"/>
              </a:rPr>
              <a:t> </a:t>
            </a:r>
            <a:r>
              <a:rPr lang="en-US" sz="2000" dirty="0" err="1">
                <a:latin typeface="UTM Avo" panose="02040603050506020204" pitchFamily="18" charset="0"/>
                <a:ea typeface="Calibri" panose="020F0502020204030204" pitchFamily="34" charset="0"/>
                <a:cs typeface="Times New Roman" panose="02020603050405020304" pitchFamily="18" charset="0"/>
              </a:rPr>
              <a:t>lí</a:t>
            </a:r>
            <a:r>
              <a:rPr lang="en-US" sz="2000" dirty="0">
                <a:latin typeface="UTM Avo" panose="02040603050506020204" pitchFamily="18" charset="0"/>
                <a:ea typeface="Calibri" panose="020F0502020204030204" pitchFamily="34" charset="0"/>
                <a:cs typeface="Times New Roman" panose="02020603050405020304" pitchFamily="18" charset="0"/>
              </a:rPr>
              <a:t> </a:t>
            </a:r>
            <a:r>
              <a:rPr lang="en-US" sz="2000" dirty="0" err="1">
                <a:latin typeface="UTM Avo" panose="02040603050506020204" pitchFamily="18" charset="0"/>
                <a:ea typeface="Calibri" panose="020F0502020204030204" pitchFamily="34" charset="0"/>
                <a:cs typeface="Times New Roman" panose="02020603050405020304" pitchFamily="18" charset="0"/>
              </a:rPr>
              <a:t>của</a:t>
            </a:r>
            <a:r>
              <a:rPr lang="en-US" sz="2000" dirty="0">
                <a:latin typeface="UTM Avo" panose="02040603050506020204" pitchFamily="18" charset="0"/>
                <a:ea typeface="Calibri" panose="020F0502020204030204" pitchFamily="34" charset="0"/>
                <a:cs typeface="Times New Roman" panose="02020603050405020304" pitchFamily="18" charset="0"/>
              </a:rPr>
              <a:t> </a:t>
            </a:r>
            <a:r>
              <a:rPr lang="en-US" sz="2000" dirty="0" err="1">
                <a:latin typeface="UTM Avo" panose="02040603050506020204" pitchFamily="18" charset="0"/>
                <a:ea typeface="Calibri" panose="020F0502020204030204" pitchFamily="34" charset="0"/>
                <a:cs typeface="Times New Roman" panose="02020603050405020304" pitchFamily="18" charset="0"/>
              </a:rPr>
              <a:t>bộ</a:t>
            </a:r>
            <a:r>
              <a:rPr lang="en-US" sz="2000" dirty="0">
                <a:latin typeface="UTM Avo" panose="02040603050506020204" pitchFamily="18" charset="0"/>
                <a:ea typeface="Calibri" panose="020F0502020204030204" pitchFamily="34" charset="0"/>
                <a:cs typeface="Times New Roman" panose="02020603050405020304" pitchFamily="18" charset="0"/>
              </a:rPr>
              <a:t> </a:t>
            </a:r>
            <a:r>
              <a:rPr lang="en-US" sz="2000" dirty="0" err="1">
                <a:latin typeface="UTM Avo" panose="02040603050506020204" pitchFamily="18" charset="0"/>
                <a:ea typeface="Calibri" panose="020F0502020204030204" pitchFamily="34" charset="0"/>
                <a:cs typeface="Times New Roman" panose="02020603050405020304" pitchFamily="18" charset="0"/>
              </a:rPr>
              <a:t>não</a:t>
            </a:r>
            <a:r>
              <a:rPr lang="en-US" sz="2000" dirty="0">
                <a:latin typeface="UTM Avo" panose="02040603050506020204" pitchFamily="18" charset="0"/>
                <a:ea typeface="Calibri" panose="020F0502020204030204" pitchFamily="34" charset="0"/>
                <a:cs typeface="Times New Roman" panose="02020603050405020304" pitchFamily="18" charset="0"/>
              </a:rPr>
              <a:t> </a:t>
            </a:r>
            <a:r>
              <a:rPr lang="en-US" sz="2000" dirty="0" err="1">
                <a:latin typeface="UTM Avo" panose="02040603050506020204" pitchFamily="18" charset="0"/>
                <a:ea typeface="Calibri" panose="020F0502020204030204" pitchFamily="34" charset="0"/>
                <a:cs typeface="Times New Roman" panose="02020603050405020304" pitchFamily="18" charset="0"/>
              </a:rPr>
              <a:t>em</a:t>
            </a:r>
            <a:r>
              <a:rPr lang="en-US" sz="2000" dirty="0">
                <a:latin typeface="UTM Avo" panose="02040603050506020204" pitchFamily="18" charset="0"/>
                <a:ea typeface="Calibri" panose="020F0502020204030204" pitchFamily="34" charset="0"/>
                <a:cs typeface="Times New Roman" panose="02020603050405020304" pitchFamily="18" charset="0"/>
              </a:rPr>
              <a:t> </a:t>
            </a:r>
            <a:r>
              <a:rPr lang="en-US" sz="2000" dirty="0" err="1">
                <a:latin typeface="UTM Avo" panose="02040603050506020204" pitchFamily="18" charset="0"/>
                <a:ea typeface="Calibri" panose="020F0502020204030204" pitchFamily="34" charset="0"/>
                <a:cs typeface="Times New Roman" panose="02020603050405020304" pitchFamily="18" charset="0"/>
              </a:rPr>
              <a:t>là</a:t>
            </a:r>
            <a:r>
              <a:rPr lang="en-US" sz="2000" dirty="0">
                <a:latin typeface="UTM Avo" panose="02040603050506020204" pitchFamily="18" charset="0"/>
                <a:ea typeface="Calibri" panose="020F0502020204030204" pitchFamily="34" charset="0"/>
                <a:cs typeface="Times New Roman" panose="02020603050405020304" pitchFamily="18" charset="0"/>
              </a:rPr>
              <a:t> </a:t>
            </a:r>
            <a:r>
              <a:rPr lang="en-US" sz="2000" dirty="0" err="1">
                <a:latin typeface="UTM Avo" panose="02040603050506020204" pitchFamily="18" charset="0"/>
                <a:ea typeface="Calibri" panose="020F0502020204030204" pitchFamily="34" charset="0"/>
                <a:cs typeface="Times New Roman" panose="02020603050405020304" pitchFamily="18" charset="0"/>
              </a:rPr>
              <a:t>kết</a:t>
            </a:r>
            <a:r>
              <a:rPr lang="en-US" sz="2000" dirty="0">
                <a:latin typeface="UTM Avo" panose="02040603050506020204" pitchFamily="18" charset="0"/>
                <a:ea typeface="Calibri" panose="020F0502020204030204" pitchFamily="34" charset="0"/>
                <a:cs typeface="Times New Roman" panose="02020603050405020304" pitchFamily="18" charset="0"/>
              </a:rPr>
              <a:t> </a:t>
            </a:r>
            <a:r>
              <a:rPr lang="en-US" sz="2000" dirty="0" err="1">
                <a:latin typeface="UTM Avo" panose="02040603050506020204" pitchFamily="18" charset="0"/>
                <a:ea typeface="Calibri" panose="020F0502020204030204" pitchFamily="34" charset="0"/>
                <a:cs typeface="Times New Roman" panose="02020603050405020304" pitchFamily="18" charset="0"/>
              </a:rPr>
              <a:t>quả</a:t>
            </a:r>
            <a:r>
              <a:rPr lang="en-US" sz="2000" dirty="0">
                <a:latin typeface="UTM Avo" panose="02040603050506020204" pitchFamily="18" charset="0"/>
                <a:ea typeface="Calibri" panose="020F0502020204030204" pitchFamily="34" charset="0"/>
                <a:cs typeface="Times New Roman" panose="02020603050405020304" pitchFamily="18" charset="0"/>
              </a:rPr>
              <a:t> </a:t>
            </a:r>
            <a:r>
              <a:rPr lang="en-US" sz="2000" dirty="0" err="1">
                <a:latin typeface="UTM Avo" panose="02040603050506020204" pitchFamily="18" charset="0"/>
                <a:ea typeface="Calibri" panose="020F0502020204030204" pitchFamily="34" charset="0"/>
                <a:cs typeface="Times New Roman" panose="02020603050405020304" pitchFamily="18" charset="0"/>
              </a:rPr>
              <a:t>của</a:t>
            </a:r>
            <a:r>
              <a:rPr lang="en-US" sz="2000" dirty="0">
                <a:latin typeface="UTM Avo" panose="02040603050506020204" pitchFamily="18" charset="0"/>
                <a:ea typeface="Calibri" panose="020F0502020204030204" pitchFamily="34" charset="0"/>
                <a:cs typeface="Times New Roman" panose="02020603050405020304" pitchFamily="18" charset="0"/>
              </a:rPr>
              <a:t> </a:t>
            </a:r>
            <a:r>
              <a:rPr lang="en-US" sz="2000" dirty="0" err="1">
                <a:latin typeface="UTM Avo" panose="02040603050506020204" pitchFamily="18" charset="0"/>
                <a:ea typeface="Calibri" panose="020F0502020204030204" pitchFamily="34" charset="0"/>
                <a:cs typeface="Times New Roman" panose="02020603050405020304" pitchFamily="18" charset="0"/>
              </a:rPr>
              <a:t>phép</a:t>
            </a:r>
            <a:r>
              <a:rPr lang="en-US" sz="2000" dirty="0">
                <a:latin typeface="UTM Avo" panose="02040603050506020204" pitchFamily="18" charset="0"/>
                <a:ea typeface="Calibri" panose="020F0502020204030204" pitchFamily="34" charset="0"/>
                <a:cs typeface="Times New Roman" panose="02020603050405020304" pitchFamily="18" charset="0"/>
              </a:rPr>
              <a:t> </a:t>
            </a:r>
            <a:r>
              <a:rPr lang="en-US" sz="2000" dirty="0" err="1">
                <a:latin typeface="UTM Avo" panose="02040603050506020204" pitchFamily="18" charset="0"/>
                <a:ea typeface="Calibri" panose="020F0502020204030204" pitchFamily="34" charset="0"/>
                <a:cs typeface="Times New Roman" panose="02020603050405020304" pitchFamily="18" charset="0"/>
              </a:rPr>
              <a:t>cộng</a:t>
            </a:r>
            <a:r>
              <a:rPr lang="en-US" sz="2000" dirty="0">
                <a:latin typeface="UTM Avo" panose="02040603050506020204" pitchFamily="18" charset="0"/>
                <a:ea typeface="Calibri" panose="020F0502020204030204" pitchFamily="34" charset="0"/>
                <a:cs typeface="Times New Roman" panose="02020603050405020304" pitchFamily="18" charset="0"/>
              </a:rPr>
              <a:t>.</a:t>
            </a:r>
          </a:p>
        </p:txBody>
      </p:sp>
      <p:pic>
        <p:nvPicPr>
          <p:cNvPr id="22" name="Picture 21">
            <a:extLst>
              <a:ext uri="{FF2B5EF4-FFF2-40B4-BE49-F238E27FC236}">
                <a16:creationId xmlns:a16="http://schemas.microsoft.com/office/drawing/2014/main" id="{35D18828-7A2F-21DD-56A6-BB633FE1B7BC}"/>
              </a:ext>
            </a:extLst>
          </p:cNvPr>
          <p:cNvPicPr>
            <a:picLocks noChangeAspect="1"/>
          </p:cNvPicPr>
          <p:nvPr/>
        </p:nvPicPr>
        <p:blipFill rotWithShape="1">
          <a:blip r:embed="rId4"/>
          <a:srcRect l="59841" t="48601" r="10904" b="30810"/>
          <a:stretch/>
        </p:blipFill>
        <p:spPr>
          <a:xfrm>
            <a:off x="6479888" y="2799291"/>
            <a:ext cx="4240542" cy="2166110"/>
          </a:xfrm>
          <a:prstGeom prst="rect">
            <a:avLst/>
          </a:prstGeom>
        </p:spPr>
      </p:pic>
    </p:spTree>
    <p:extLst>
      <p:ext uri="{BB962C8B-B14F-4D97-AF65-F5344CB8AC3E}">
        <p14:creationId xmlns:p14="http://schemas.microsoft.com/office/powerpoint/2010/main" val="32072400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arn(inVertical)">
                                      <p:cBhvr>
                                        <p:cTn id="7" dur="500"/>
                                        <p:tgtEl>
                                          <p:spTgt spid="13"/>
                                        </p:tgtEl>
                                      </p:cBhvr>
                                    </p:animEffect>
                                  </p:childTnLst>
                                </p:cTn>
                              </p:par>
                              <p:par>
                                <p:cTn id="8" presetID="10" presetClass="entr" presetSubtype="0" fill="hold" nodeType="withEffect">
                                  <p:stCondLst>
                                    <p:cond delay="0"/>
                                  </p:stCondLst>
                                  <p:childTnLst>
                                    <p:set>
                                      <p:cBhvr>
                                        <p:cTn id="9" dur="1" fill="hold">
                                          <p:stCondLst>
                                            <p:cond delay="0"/>
                                          </p:stCondLst>
                                        </p:cTn>
                                        <p:tgtEl>
                                          <p:spTgt spid="22"/>
                                        </p:tgtEl>
                                        <p:attrNameLst>
                                          <p:attrName>style.visibility</p:attrName>
                                        </p:attrNameLst>
                                      </p:cBhvr>
                                      <p:to>
                                        <p:strVal val="visible"/>
                                      </p:to>
                                    </p:set>
                                    <p:animEffect transition="in" filter="fade">
                                      <p:cBhvr>
                                        <p:cTn id="10" dur="500"/>
                                        <p:tgtEl>
                                          <p:spTgt spid="22"/>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grpId="0" nodeType="clickEffect">
                                  <p:stCondLst>
                                    <p:cond delay="0"/>
                                  </p:stCondLst>
                                  <p:childTnLst>
                                    <p:set>
                                      <p:cBhvr>
                                        <p:cTn id="14" dur="1" fill="hold">
                                          <p:stCondLst>
                                            <p:cond delay="0"/>
                                          </p:stCondLst>
                                        </p:cTn>
                                        <p:tgtEl>
                                          <p:spTgt spid="19"/>
                                        </p:tgtEl>
                                        <p:attrNameLst>
                                          <p:attrName>style.visibility</p:attrName>
                                        </p:attrNameLst>
                                      </p:cBhvr>
                                      <p:to>
                                        <p:strVal val="visible"/>
                                      </p:to>
                                    </p:set>
                                    <p:animEffect transition="in" filter="barn(inVertical)">
                                      <p:cBhvr>
                                        <p:cTn id="15" dur="500"/>
                                        <p:tgtEl>
                                          <p:spTgt spid="19"/>
                                        </p:tgtEl>
                                      </p:cBhvr>
                                    </p:animEffect>
                                  </p:childTnLst>
                                </p:cTn>
                              </p:par>
                              <p:par>
                                <p:cTn id="16" presetID="2" presetClass="entr" presetSubtype="4" fill="hold" grpId="0" nodeType="withEffect">
                                  <p:stCondLst>
                                    <p:cond delay="0"/>
                                  </p:stCondLst>
                                  <p:childTnLst>
                                    <p:set>
                                      <p:cBhvr>
                                        <p:cTn id="17" dur="1" fill="hold">
                                          <p:stCondLst>
                                            <p:cond delay="0"/>
                                          </p:stCondLst>
                                        </p:cTn>
                                        <p:tgtEl>
                                          <p:spTgt spid="20"/>
                                        </p:tgtEl>
                                        <p:attrNameLst>
                                          <p:attrName>style.visibility</p:attrName>
                                        </p:attrNameLst>
                                      </p:cBhvr>
                                      <p:to>
                                        <p:strVal val="visible"/>
                                      </p:to>
                                    </p:set>
                                    <p:anim calcmode="lin" valueType="num">
                                      <p:cBhvr additive="base">
                                        <p:cTn id="18" dur="500" fill="hold"/>
                                        <p:tgtEl>
                                          <p:spTgt spid="20"/>
                                        </p:tgtEl>
                                        <p:attrNameLst>
                                          <p:attrName>ppt_x</p:attrName>
                                        </p:attrNameLst>
                                      </p:cBhvr>
                                      <p:tavLst>
                                        <p:tav tm="0">
                                          <p:val>
                                            <p:strVal val="#ppt_x"/>
                                          </p:val>
                                        </p:tav>
                                        <p:tav tm="100000">
                                          <p:val>
                                            <p:strVal val="#ppt_x"/>
                                          </p:val>
                                        </p:tav>
                                      </p:tavLst>
                                    </p:anim>
                                    <p:anim calcmode="lin" valueType="num">
                                      <p:cBhvr additive="base">
                                        <p:cTn id="19"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9" grpId="0" animBg="1"/>
      <p:bldP spid="20"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10" name="TextBox 9">
            <a:extLst>
              <a:ext uri="{FF2B5EF4-FFF2-40B4-BE49-F238E27FC236}">
                <a16:creationId xmlns:a16="http://schemas.microsoft.com/office/drawing/2014/main" id="{968E8F45-B43E-96D6-49F4-3CB1556099AD}"/>
              </a:ext>
            </a:extLst>
          </p:cNvPr>
          <p:cNvSpPr txBox="1"/>
          <p:nvPr/>
        </p:nvSpPr>
        <p:spPr>
          <a:xfrm>
            <a:off x="869215" y="1591371"/>
            <a:ext cx="10684798" cy="1411990"/>
          </a:xfrm>
          <a:prstGeom prst="rect">
            <a:avLst/>
          </a:prstGeom>
          <a:noFill/>
        </p:spPr>
        <p:txBody>
          <a:bodyPr wrap="square" rtlCol="0">
            <a:spAutoFit/>
          </a:bodyPr>
          <a:lstStyle/>
          <a:p>
            <a:pPr marL="0" marR="0" lvl="0" indent="0" defTabSz="914400" eaLnBrk="1" fontAlgn="auto" latinLnBrk="0" hangingPunct="1">
              <a:lnSpc>
                <a:spcPct val="150000"/>
              </a:lnSpc>
              <a:spcBef>
                <a:spcPts val="0"/>
              </a:spcBef>
              <a:spcAft>
                <a:spcPts val="0"/>
              </a:spcAft>
              <a:buClrTx/>
              <a:buSzTx/>
              <a:buFontTx/>
              <a:buNone/>
              <a:tabLst/>
              <a:defRPr/>
            </a:pPr>
            <a:r>
              <a:rPr kumimoji="0" lang="en-US" sz="2000" b="1" i="1" u="none" strike="noStrike" kern="0" cap="none" spc="0" normalizeH="0" baseline="0" noProof="0" dirty="0" err="1">
                <a:ln>
                  <a:noFill/>
                </a:ln>
                <a:solidFill>
                  <a:sysClr val="windowText" lastClr="000000"/>
                </a:solidFill>
                <a:effectLst/>
                <a:uLnTx/>
                <a:uFillTx/>
                <a:latin typeface="UTM Avo" panose="02040603050506020204" pitchFamily="18" charset="0"/>
                <a:ea typeface="Calibri" panose="020F0502020204030204" pitchFamily="34" charset="0"/>
                <a:cs typeface="Times New Roman" panose="02020603050405020304" pitchFamily="18" charset="0"/>
              </a:rPr>
              <a:t>Tình</a:t>
            </a:r>
            <a:r>
              <a:rPr kumimoji="0" lang="en-US" sz="2000" b="1" i="1" u="none" strike="noStrike" kern="0" cap="none" spc="0" normalizeH="0" baseline="0" noProof="0" dirty="0">
                <a:ln>
                  <a:noFill/>
                </a:ln>
                <a:solidFill>
                  <a:sysClr val="windowText" lastClr="000000"/>
                </a:solidFill>
                <a:effectLst/>
                <a:uLnTx/>
                <a:uFillTx/>
                <a:latin typeface="UTM Avo" panose="02040603050506020204" pitchFamily="18" charset="0"/>
                <a:ea typeface="Calibri" panose="020F0502020204030204" pitchFamily="34" charset="0"/>
                <a:cs typeface="Times New Roman" panose="02020603050405020304" pitchFamily="18" charset="0"/>
              </a:rPr>
              <a:t> </a:t>
            </a:r>
            <a:r>
              <a:rPr kumimoji="0" lang="en-US" sz="2000" b="1" i="1" u="none" strike="noStrike" kern="0" cap="none" spc="0" normalizeH="0" baseline="0" noProof="0" dirty="0" err="1">
                <a:ln>
                  <a:noFill/>
                </a:ln>
                <a:solidFill>
                  <a:sysClr val="windowText" lastClr="000000"/>
                </a:solidFill>
                <a:effectLst/>
                <a:uLnTx/>
                <a:uFillTx/>
                <a:latin typeface="UTM Avo" panose="02040603050506020204" pitchFamily="18" charset="0"/>
                <a:ea typeface="Calibri" panose="020F0502020204030204" pitchFamily="34" charset="0"/>
                <a:cs typeface="Times New Roman" panose="02020603050405020304" pitchFamily="18" charset="0"/>
              </a:rPr>
              <a:t>huống</a:t>
            </a:r>
            <a:r>
              <a:rPr kumimoji="0" lang="en-US" sz="2000" b="1" i="1" u="none" strike="noStrike" kern="0" cap="none" spc="0" normalizeH="0" baseline="0" noProof="0" dirty="0">
                <a:ln>
                  <a:noFill/>
                </a:ln>
                <a:solidFill>
                  <a:sysClr val="windowText" lastClr="000000"/>
                </a:solidFill>
                <a:effectLst/>
                <a:uLnTx/>
                <a:uFillTx/>
                <a:latin typeface="UTM Avo" panose="02040603050506020204" pitchFamily="18" charset="0"/>
                <a:ea typeface="Calibri" panose="020F0502020204030204" pitchFamily="34" charset="0"/>
                <a:cs typeface="Times New Roman" panose="02020603050405020304" pitchFamily="18" charset="0"/>
              </a:rPr>
              <a:t> 3:</a:t>
            </a:r>
          </a:p>
          <a:p>
            <a:pPr marL="0" marR="0" lvl="0" indent="0" defTabSz="914400" eaLnBrk="1" fontAlgn="auto" latinLnBrk="0" hangingPunct="1">
              <a:lnSpc>
                <a:spcPct val="150000"/>
              </a:lnSpc>
              <a:spcBef>
                <a:spcPts val="0"/>
              </a:spcBef>
              <a:spcAft>
                <a:spcPts val="0"/>
              </a:spcAft>
              <a:buClrTx/>
              <a:buSzTx/>
              <a:buFontTx/>
              <a:buNone/>
              <a:tabLst/>
              <a:defRPr/>
            </a:pPr>
            <a:r>
              <a:rPr kumimoji="0" lang="en-US" sz="2000" b="0" i="1" u="none" strike="noStrike" kern="0" cap="none" spc="0" normalizeH="0" baseline="0" noProof="0" dirty="0" err="1">
                <a:ln>
                  <a:noFill/>
                </a:ln>
                <a:solidFill>
                  <a:sysClr val="windowText" lastClr="000000"/>
                </a:solidFill>
                <a:effectLst/>
                <a:uLnTx/>
                <a:uFillTx/>
                <a:latin typeface="UTM Avo" panose="02040603050506020204" pitchFamily="18" charset="0"/>
                <a:cs typeface="Times New Roman" panose="02020603050405020304" pitchFamily="18" charset="0"/>
              </a:rPr>
              <a:t>Bạn</a:t>
            </a:r>
            <a:r>
              <a:rPr kumimoji="0" lang="en-US" sz="2000" b="0" i="1" u="none" strike="noStrike" kern="0" cap="none" spc="0" normalizeH="0" baseline="0" noProof="0" dirty="0">
                <a:ln>
                  <a:noFill/>
                </a:ln>
                <a:solidFill>
                  <a:sysClr val="windowText" lastClr="000000"/>
                </a:solidFill>
                <a:effectLst/>
                <a:uLnTx/>
                <a:uFillTx/>
                <a:latin typeface="UTM Avo" panose="02040603050506020204" pitchFamily="18" charset="0"/>
                <a:cs typeface="Times New Roman" panose="02020603050405020304" pitchFamily="18" charset="0"/>
              </a:rPr>
              <a:t> </a:t>
            </a:r>
            <a:r>
              <a:rPr kumimoji="0" lang="en-US" sz="2000" b="0" i="1" u="none" strike="noStrike" kern="0" cap="none" spc="0" normalizeH="0" baseline="0" noProof="0" dirty="0" err="1">
                <a:ln>
                  <a:noFill/>
                </a:ln>
                <a:solidFill>
                  <a:sysClr val="windowText" lastClr="000000"/>
                </a:solidFill>
                <a:effectLst/>
                <a:uLnTx/>
                <a:uFillTx/>
                <a:latin typeface="UTM Avo" panose="02040603050506020204" pitchFamily="18" charset="0"/>
                <a:cs typeface="Times New Roman" panose="02020603050405020304" pitchFamily="18" charset="0"/>
              </a:rPr>
              <a:t>Khuê</a:t>
            </a:r>
            <a:r>
              <a:rPr kumimoji="0" lang="en-US" sz="2000" b="0" i="1" u="none" strike="noStrike" kern="0" cap="none" spc="0" normalizeH="0" baseline="0" noProof="0" dirty="0">
                <a:ln>
                  <a:noFill/>
                </a:ln>
                <a:solidFill>
                  <a:sysClr val="windowText" lastClr="000000"/>
                </a:solidFill>
                <a:effectLst/>
                <a:uLnTx/>
                <a:uFillTx/>
                <a:latin typeface="UTM Avo" panose="02040603050506020204" pitchFamily="18" charset="0"/>
                <a:cs typeface="Times New Roman" panose="02020603050405020304" pitchFamily="18" charset="0"/>
              </a:rPr>
              <a:t> </a:t>
            </a:r>
            <a:r>
              <a:rPr kumimoji="0" lang="en-US" sz="2000" b="0" i="1" u="none" strike="noStrike" kern="0" cap="none" spc="0" normalizeH="0" baseline="0" noProof="0" dirty="0" err="1">
                <a:ln>
                  <a:noFill/>
                </a:ln>
                <a:solidFill>
                  <a:sysClr val="windowText" lastClr="000000"/>
                </a:solidFill>
                <a:effectLst/>
                <a:uLnTx/>
                <a:uFillTx/>
                <a:latin typeface="UTM Avo" panose="02040603050506020204" pitchFamily="18" charset="0"/>
                <a:cs typeface="Times New Roman" panose="02020603050405020304" pitchFamily="18" charset="0"/>
              </a:rPr>
              <a:t>xem</a:t>
            </a:r>
            <a:r>
              <a:rPr kumimoji="0" lang="en-US" sz="2000" b="0" i="1" u="none" strike="noStrike" kern="0" cap="none" spc="0" normalizeH="0" baseline="0" noProof="0" dirty="0">
                <a:ln>
                  <a:noFill/>
                </a:ln>
                <a:solidFill>
                  <a:sysClr val="windowText" lastClr="000000"/>
                </a:solidFill>
                <a:effectLst/>
                <a:uLnTx/>
                <a:uFillTx/>
                <a:latin typeface="UTM Avo" panose="02040603050506020204" pitchFamily="18" charset="0"/>
                <a:cs typeface="Times New Roman" panose="02020603050405020304" pitchFamily="18" charset="0"/>
              </a:rPr>
              <a:t> </a:t>
            </a:r>
            <a:r>
              <a:rPr kumimoji="0" lang="en-US" sz="2000" b="0" i="1" u="none" strike="noStrike" kern="0" cap="none" spc="0" normalizeH="0" baseline="0" noProof="0" dirty="0" err="1">
                <a:ln>
                  <a:noFill/>
                </a:ln>
                <a:solidFill>
                  <a:sysClr val="windowText" lastClr="000000"/>
                </a:solidFill>
                <a:effectLst/>
                <a:uLnTx/>
                <a:uFillTx/>
                <a:latin typeface="UTM Avo" panose="02040603050506020204" pitchFamily="18" charset="0"/>
                <a:cs typeface="Times New Roman" panose="02020603050405020304" pitchFamily="18" charset="0"/>
              </a:rPr>
              <a:t>ti</a:t>
            </a:r>
            <a:r>
              <a:rPr kumimoji="0" lang="en-US" sz="2000" b="0" i="1" u="none" strike="noStrike" kern="0" cap="none" spc="0" normalizeH="0" baseline="0" noProof="0" dirty="0">
                <a:ln>
                  <a:noFill/>
                </a:ln>
                <a:solidFill>
                  <a:sysClr val="windowText" lastClr="000000"/>
                </a:solidFill>
                <a:effectLst/>
                <a:uLnTx/>
                <a:uFillTx/>
                <a:latin typeface="UTM Avo" panose="02040603050506020204" pitchFamily="18" charset="0"/>
                <a:cs typeface="Times New Roman" panose="02020603050405020304" pitchFamily="18" charset="0"/>
              </a:rPr>
              <a:t> vi, </a:t>
            </a:r>
            <a:r>
              <a:rPr kumimoji="0" lang="en-US" sz="2000" b="0" i="1" u="none" strike="noStrike" kern="0" cap="none" spc="0" normalizeH="0" baseline="0" noProof="0" dirty="0" err="1">
                <a:ln>
                  <a:noFill/>
                </a:ln>
                <a:solidFill>
                  <a:sysClr val="windowText" lastClr="000000"/>
                </a:solidFill>
                <a:effectLst/>
                <a:uLnTx/>
                <a:uFillTx/>
                <a:latin typeface="UTM Avo" panose="02040603050506020204" pitchFamily="18" charset="0"/>
                <a:cs typeface="Times New Roman" panose="02020603050405020304" pitchFamily="18" charset="0"/>
              </a:rPr>
              <a:t>thấy</a:t>
            </a:r>
            <a:r>
              <a:rPr kumimoji="0" lang="en-US" sz="2000" b="0" i="1" u="none" strike="noStrike" kern="0" cap="none" spc="0" normalizeH="0" baseline="0" noProof="0" dirty="0">
                <a:ln>
                  <a:noFill/>
                </a:ln>
                <a:solidFill>
                  <a:sysClr val="windowText" lastClr="000000"/>
                </a:solidFill>
                <a:effectLst/>
                <a:uLnTx/>
                <a:uFillTx/>
                <a:latin typeface="UTM Avo" panose="02040603050506020204" pitchFamily="18" charset="0"/>
                <a:cs typeface="Times New Roman" panose="02020603050405020304" pitchFamily="18" charset="0"/>
              </a:rPr>
              <a:t> robot </a:t>
            </a:r>
            <a:r>
              <a:rPr kumimoji="0" lang="en-US" sz="2000" b="0" i="1" u="none" strike="noStrike" kern="0" cap="none" spc="0" normalizeH="0" baseline="0" noProof="0" dirty="0" err="1">
                <a:ln>
                  <a:noFill/>
                </a:ln>
                <a:solidFill>
                  <a:sysClr val="windowText" lastClr="000000"/>
                </a:solidFill>
                <a:effectLst/>
                <a:uLnTx/>
                <a:uFillTx/>
                <a:latin typeface="UTM Avo" panose="02040603050506020204" pitchFamily="18" charset="0"/>
                <a:cs typeface="Times New Roman" panose="02020603050405020304" pitchFamily="18" charset="0"/>
              </a:rPr>
              <a:t>cô</a:t>
            </a:r>
            <a:r>
              <a:rPr kumimoji="0" lang="en-US" sz="2000" b="0" i="1" u="none" strike="noStrike" kern="0" cap="none" spc="0" normalizeH="0" baseline="0" noProof="0" dirty="0">
                <a:ln>
                  <a:noFill/>
                </a:ln>
                <a:solidFill>
                  <a:sysClr val="windowText" lastClr="000000"/>
                </a:solidFill>
                <a:effectLst/>
                <a:uLnTx/>
                <a:uFillTx/>
                <a:latin typeface="UTM Avo" panose="02040603050506020204" pitchFamily="18" charset="0"/>
                <a:cs typeface="Times New Roman" panose="02020603050405020304" pitchFamily="18" charset="0"/>
              </a:rPr>
              <a:t> </a:t>
            </a:r>
            <a:r>
              <a:rPr kumimoji="0" lang="en-US" sz="2000" b="0" i="1" u="none" strike="noStrike" kern="0" cap="none" spc="0" normalizeH="0" baseline="0" noProof="0" dirty="0" err="1">
                <a:ln>
                  <a:noFill/>
                </a:ln>
                <a:solidFill>
                  <a:sysClr val="windowText" lastClr="000000"/>
                </a:solidFill>
                <a:effectLst/>
                <a:uLnTx/>
                <a:uFillTx/>
                <a:latin typeface="UTM Avo" panose="02040603050506020204" pitchFamily="18" charset="0"/>
                <a:cs typeface="Times New Roman" panose="02020603050405020304" pitchFamily="18" charset="0"/>
              </a:rPr>
              <a:t>Tấm</a:t>
            </a:r>
            <a:r>
              <a:rPr kumimoji="0" lang="en-US" sz="2000" b="0" i="1" u="none" strike="noStrike" kern="0" cap="none" spc="0" normalizeH="0" baseline="0" noProof="0" dirty="0">
                <a:ln>
                  <a:noFill/>
                </a:ln>
                <a:solidFill>
                  <a:sysClr val="windowText" lastClr="000000"/>
                </a:solidFill>
                <a:effectLst/>
                <a:uLnTx/>
                <a:uFillTx/>
                <a:latin typeface="UTM Avo" panose="02040603050506020204" pitchFamily="18" charset="0"/>
                <a:cs typeface="Times New Roman" panose="02020603050405020304" pitchFamily="18" charset="0"/>
              </a:rPr>
              <a:t> </a:t>
            </a:r>
            <a:r>
              <a:rPr kumimoji="0" lang="en-US" sz="2000" b="0" i="1" u="none" strike="noStrike" kern="0" cap="none" spc="0" normalizeH="0" baseline="0" noProof="0" dirty="0" err="1">
                <a:ln>
                  <a:noFill/>
                </a:ln>
                <a:solidFill>
                  <a:sysClr val="windowText" lastClr="000000"/>
                </a:solidFill>
                <a:effectLst/>
                <a:uLnTx/>
                <a:uFillTx/>
                <a:latin typeface="UTM Avo" panose="02040603050506020204" pitchFamily="18" charset="0"/>
                <a:cs typeface="Times New Roman" panose="02020603050405020304" pitchFamily="18" charset="0"/>
              </a:rPr>
              <a:t>đón</a:t>
            </a:r>
            <a:r>
              <a:rPr kumimoji="0" lang="en-US" sz="2000" b="0" i="1" u="none" strike="noStrike" kern="0" cap="none" spc="0" normalizeH="0" baseline="0" noProof="0" dirty="0">
                <a:ln>
                  <a:noFill/>
                </a:ln>
                <a:solidFill>
                  <a:sysClr val="windowText" lastClr="000000"/>
                </a:solidFill>
                <a:effectLst/>
                <a:uLnTx/>
                <a:uFillTx/>
                <a:latin typeface="UTM Avo" panose="02040603050506020204" pitchFamily="18" charset="0"/>
                <a:cs typeface="Times New Roman" panose="02020603050405020304" pitchFamily="18" charset="0"/>
              </a:rPr>
              <a:t> </a:t>
            </a:r>
            <a:r>
              <a:rPr kumimoji="0" lang="en-US" sz="2000" b="0" i="1" u="none" strike="noStrike" kern="0" cap="none" spc="0" normalizeH="0" baseline="0" noProof="0" dirty="0" err="1">
                <a:ln>
                  <a:noFill/>
                </a:ln>
                <a:solidFill>
                  <a:sysClr val="windowText" lastClr="000000"/>
                </a:solidFill>
                <a:effectLst/>
                <a:uLnTx/>
                <a:uFillTx/>
                <a:latin typeface="UTM Avo" panose="02040603050506020204" pitchFamily="18" charset="0"/>
                <a:cs typeface="Times New Roman" panose="02020603050405020304" pitchFamily="18" charset="0"/>
              </a:rPr>
              <a:t>tiếp</a:t>
            </a:r>
            <a:r>
              <a:rPr kumimoji="0" lang="en-US" sz="2000" b="0" i="1" u="none" strike="noStrike" kern="0" cap="none" spc="0" normalizeH="0" baseline="0" noProof="0" dirty="0">
                <a:ln>
                  <a:noFill/>
                </a:ln>
                <a:solidFill>
                  <a:sysClr val="windowText" lastClr="000000"/>
                </a:solidFill>
                <a:effectLst/>
                <a:uLnTx/>
                <a:uFillTx/>
                <a:latin typeface="UTM Avo" panose="02040603050506020204" pitchFamily="18" charset="0"/>
                <a:cs typeface="Times New Roman" panose="02020603050405020304" pitchFamily="18" charset="0"/>
              </a:rPr>
              <a:t> </a:t>
            </a:r>
            <a:r>
              <a:rPr kumimoji="0" lang="en-US" sz="2000" b="0" i="1" u="none" strike="noStrike" kern="0" cap="none" spc="0" normalizeH="0" baseline="0" noProof="0" dirty="0" err="1">
                <a:ln>
                  <a:noFill/>
                </a:ln>
                <a:solidFill>
                  <a:sysClr val="windowText" lastClr="000000"/>
                </a:solidFill>
                <a:effectLst/>
                <a:uLnTx/>
                <a:uFillTx/>
                <a:latin typeface="UTM Avo" panose="02040603050506020204" pitchFamily="18" charset="0"/>
                <a:cs typeface="Times New Roman" panose="02020603050405020304" pitchFamily="18" charset="0"/>
              </a:rPr>
              <a:t>bệnh</a:t>
            </a:r>
            <a:r>
              <a:rPr kumimoji="0" lang="en-US" sz="2000" b="0" i="1" u="none" strike="noStrike" kern="0" cap="none" spc="0" normalizeH="0" baseline="0" noProof="0" dirty="0">
                <a:ln>
                  <a:noFill/>
                </a:ln>
                <a:solidFill>
                  <a:sysClr val="windowText" lastClr="000000"/>
                </a:solidFill>
                <a:effectLst/>
                <a:uLnTx/>
                <a:uFillTx/>
                <a:latin typeface="UTM Avo" panose="02040603050506020204" pitchFamily="18" charset="0"/>
                <a:cs typeface="Times New Roman" panose="02020603050405020304" pitchFamily="18" charset="0"/>
              </a:rPr>
              <a:t> </a:t>
            </a:r>
            <a:r>
              <a:rPr kumimoji="0" lang="en-US" sz="2000" b="0" i="1" u="none" strike="noStrike" kern="0" cap="none" spc="0" normalizeH="0" baseline="0" noProof="0" dirty="0" err="1">
                <a:ln>
                  <a:noFill/>
                </a:ln>
                <a:solidFill>
                  <a:sysClr val="windowText" lastClr="000000"/>
                </a:solidFill>
                <a:effectLst/>
                <a:uLnTx/>
                <a:uFillTx/>
                <a:latin typeface="UTM Avo" panose="02040603050506020204" pitchFamily="18" charset="0"/>
                <a:cs typeface="Times New Roman" panose="02020603050405020304" pitchFamily="18" charset="0"/>
              </a:rPr>
              <a:t>nhân</a:t>
            </a:r>
            <a:r>
              <a:rPr kumimoji="0" lang="en-US" sz="2000" b="0" i="1" u="none" strike="noStrike" kern="0" cap="none" spc="0" normalizeH="0" baseline="0" noProof="0" dirty="0">
                <a:ln>
                  <a:noFill/>
                </a:ln>
                <a:solidFill>
                  <a:sysClr val="windowText" lastClr="000000"/>
                </a:solidFill>
                <a:effectLst/>
                <a:uLnTx/>
                <a:uFillTx/>
                <a:latin typeface="UTM Avo" panose="02040603050506020204" pitchFamily="18" charset="0"/>
                <a:cs typeface="Times New Roman" panose="02020603050405020304" pitchFamily="18" charset="0"/>
              </a:rPr>
              <a:t>. </a:t>
            </a:r>
            <a:r>
              <a:rPr kumimoji="0" lang="en-US" sz="2000" b="0" i="1" u="none" strike="noStrike" kern="0" cap="none" spc="0" normalizeH="0" baseline="0" noProof="0" dirty="0" err="1">
                <a:ln>
                  <a:noFill/>
                </a:ln>
                <a:solidFill>
                  <a:sysClr val="windowText" lastClr="000000"/>
                </a:solidFill>
                <a:effectLst/>
                <a:uLnTx/>
                <a:uFillTx/>
                <a:latin typeface="UTM Avo" panose="02040603050506020204" pitchFamily="18" charset="0"/>
                <a:cs typeface="Times New Roman" panose="02020603050405020304" pitchFamily="18" charset="0"/>
              </a:rPr>
              <a:t>Khuê</a:t>
            </a:r>
            <a:r>
              <a:rPr kumimoji="0" lang="en-US" sz="2000" b="0" i="1" u="none" strike="noStrike" kern="0" cap="none" spc="0" normalizeH="0" baseline="0" noProof="0" dirty="0">
                <a:ln>
                  <a:noFill/>
                </a:ln>
                <a:solidFill>
                  <a:sysClr val="windowText" lastClr="000000"/>
                </a:solidFill>
                <a:effectLst/>
                <a:uLnTx/>
                <a:uFillTx/>
                <a:latin typeface="UTM Avo" panose="02040603050506020204" pitchFamily="18" charset="0"/>
                <a:cs typeface="Times New Roman" panose="02020603050405020304" pitchFamily="18" charset="0"/>
              </a:rPr>
              <a:t> </a:t>
            </a:r>
            <a:r>
              <a:rPr kumimoji="0" lang="en-US" sz="2000" b="0" i="1" u="none" strike="noStrike" kern="0" cap="none" spc="0" normalizeH="0" baseline="0" noProof="0" dirty="0" err="1">
                <a:ln>
                  <a:noFill/>
                </a:ln>
                <a:solidFill>
                  <a:sysClr val="windowText" lastClr="000000"/>
                </a:solidFill>
                <a:effectLst/>
                <a:uLnTx/>
                <a:uFillTx/>
                <a:latin typeface="UTM Avo" panose="02040603050506020204" pitchFamily="18" charset="0"/>
                <a:cs typeface="Times New Roman" panose="02020603050405020304" pitchFamily="18" charset="0"/>
              </a:rPr>
              <a:t>thích</a:t>
            </a:r>
            <a:r>
              <a:rPr kumimoji="0" lang="en-US" sz="2000" b="0" i="1" u="none" strike="noStrike" kern="0" cap="none" spc="0" normalizeH="0" baseline="0" noProof="0" dirty="0">
                <a:ln>
                  <a:noFill/>
                </a:ln>
                <a:solidFill>
                  <a:sysClr val="windowText" lastClr="000000"/>
                </a:solidFill>
                <a:effectLst/>
                <a:uLnTx/>
                <a:uFillTx/>
                <a:latin typeface="UTM Avo" panose="02040603050506020204" pitchFamily="18" charset="0"/>
                <a:cs typeface="Times New Roman" panose="02020603050405020304" pitchFamily="18" charset="0"/>
              </a:rPr>
              <a:t> robot </a:t>
            </a:r>
            <a:r>
              <a:rPr kumimoji="0" lang="en-US" sz="2000" b="0" i="1" u="none" strike="noStrike" kern="0" cap="none" spc="0" normalizeH="0" baseline="0" noProof="0" dirty="0" err="1">
                <a:ln>
                  <a:noFill/>
                </a:ln>
                <a:solidFill>
                  <a:sysClr val="windowText" lastClr="000000"/>
                </a:solidFill>
                <a:effectLst/>
                <a:uLnTx/>
                <a:uFillTx/>
                <a:latin typeface="UTM Avo" panose="02040603050506020204" pitchFamily="18" charset="0"/>
                <a:cs typeface="Times New Roman" panose="02020603050405020304" pitchFamily="18" charset="0"/>
              </a:rPr>
              <a:t>lắm</a:t>
            </a:r>
            <a:r>
              <a:rPr kumimoji="0" lang="en-US" sz="2000" b="0" i="1" u="none" strike="noStrike" kern="0" cap="none" spc="0" normalizeH="0" baseline="0" noProof="0" dirty="0">
                <a:ln>
                  <a:noFill/>
                </a:ln>
                <a:solidFill>
                  <a:sysClr val="windowText" lastClr="000000"/>
                </a:solidFill>
                <a:effectLst/>
                <a:uLnTx/>
                <a:uFillTx/>
                <a:latin typeface="UTM Avo" panose="02040603050506020204" pitchFamily="18" charset="0"/>
                <a:cs typeface="Times New Roman" panose="02020603050405020304" pitchFamily="18" charset="0"/>
              </a:rPr>
              <a:t> </a:t>
            </a:r>
            <a:r>
              <a:rPr kumimoji="0" lang="en-US" sz="2000" b="0" i="1" u="none" strike="noStrike" kern="0" cap="none" spc="0" normalizeH="0" baseline="0" noProof="0" dirty="0" err="1">
                <a:ln>
                  <a:noFill/>
                </a:ln>
                <a:solidFill>
                  <a:sysClr val="windowText" lastClr="000000"/>
                </a:solidFill>
                <a:effectLst/>
                <a:uLnTx/>
                <a:uFillTx/>
                <a:latin typeface="UTM Avo" panose="02040603050506020204" pitchFamily="18" charset="0"/>
                <a:cs typeface="Times New Roman" panose="02020603050405020304" pitchFamily="18" charset="0"/>
              </a:rPr>
              <a:t>và</a:t>
            </a:r>
            <a:r>
              <a:rPr kumimoji="0" lang="en-US" sz="2000" b="0" i="1" u="none" strike="noStrike" kern="0" cap="none" spc="0" normalizeH="0" baseline="0" noProof="0" dirty="0">
                <a:ln>
                  <a:noFill/>
                </a:ln>
                <a:solidFill>
                  <a:sysClr val="windowText" lastClr="000000"/>
                </a:solidFill>
                <a:effectLst/>
                <a:uLnTx/>
                <a:uFillTx/>
                <a:latin typeface="UTM Avo" panose="02040603050506020204" pitchFamily="18" charset="0"/>
                <a:cs typeface="Times New Roman" panose="02020603050405020304" pitchFamily="18" charset="0"/>
              </a:rPr>
              <a:t> </a:t>
            </a:r>
            <a:r>
              <a:rPr kumimoji="0" lang="en-US" sz="2000" b="0" i="1" u="none" strike="noStrike" kern="0" cap="none" spc="0" normalizeH="0" baseline="0" noProof="0" dirty="0" err="1">
                <a:ln>
                  <a:noFill/>
                </a:ln>
                <a:solidFill>
                  <a:sysClr val="windowText" lastClr="000000"/>
                </a:solidFill>
                <a:effectLst/>
                <a:uLnTx/>
                <a:uFillTx/>
                <a:latin typeface="UTM Avo" panose="02040603050506020204" pitchFamily="18" charset="0"/>
                <a:cs typeface="Times New Roman" panose="02020603050405020304" pitchFamily="18" charset="0"/>
              </a:rPr>
              <a:t>mơ</a:t>
            </a:r>
            <a:r>
              <a:rPr kumimoji="0" lang="en-US" sz="2000" b="0" i="1" u="none" strike="noStrike" kern="0" cap="none" spc="0" normalizeH="0" baseline="0" noProof="0" dirty="0">
                <a:ln>
                  <a:noFill/>
                </a:ln>
                <a:solidFill>
                  <a:sysClr val="windowText" lastClr="000000"/>
                </a:solidFill>
                <a:effectLst/>
                <a:uLnTx/>
                <a:uFillTx/>
                <a:latin typeface="UTM Avo" panose="02040603050506020204" pitchFamily="18" charset="0"/>
                <a:cs typeface="Times New Roman" panose="02020603050405020304" pitchFamily="18" charset="0"/>
              </a:rPr>
              <a:t> </a:t>
            </a:r>
            <a:r>
              <a:rPr kumimoji="0" lang="en-US" sz="2000" b="0" i="1" u="none" strike="noStrike" kern="0" cap="none" spc="0" normalizeH="0" baseline="0" noProof="0" dirty="0" err="1">
                <a:ln>
                  <a:noFill/>
                </a:ln>
                <a:solidFill>
                  <a:sysClr val="windowText" lastClr="000000"/>
                </a:solidFill>
                <a:effectLst/>
                <a:uLnTx/>
                <a:uFillTx/>
                <a:latin typeface="UTM Avo" panose="02040603050506020204" pitchFamily="18" charset="0"/>
                <a:cs typeface="Times New Roman" panose="02020603050405020304" pitchFamily="18" charset="0"/>
              </a:rPr>
              <a:t>ước</a:t>
            </a:r>
            <a:r>
              <a:rPr kumimoji="0" lang="en-US" sz="2000" b="0" i="1" u="none" strike="noStrike" kern="0" cap="none" spc="0" normalizeH="0" baseline="0" noProof="0" dirty="0">
                <a:ln>
                  <a:noFill/>
                </a:ln>
                <a:solidFill>
                  <a:sysClr val="windowText" lastClr="000000"/>
                </a:solidFill>
                <a:effectLst/>
                <a:uLnTx/>
                <a:uFillTx/>
                <a:latin typeface="UTM Avo" panose="02040603050506020204" pitchFamily="18" charset="0"/>
                <a:cs typeface="Times New Roman" panose="02020603050405020304" pitchFamily="18" charset="0"/>
              </a:rPr>
              <a:t> </a:t>
            </a:r>
            <a:r>
              <a:rPr kumimoji="0" lang="en-US" sz="2000" b="0" i="1" u="none" strike="noStrike" kern="0" cap="none" spc="0" normalizeH="0" baseline="0" noProof="0" dirty="0" err="1">
                <a:ln>
                  <a:noFill/>
                </a:ln>
                <a:solidFill>
                  <a:sysClr val="windowText" lastClr="000000"/>
                </a:solidFill>
                <a:effectLst/>
                <a:uLnTx/>
                <a:uFillTx/>
                <a:latin typeface="UTM Avo" panose="02040603050506020204" pitchFamily="18" charset="0"/>
                <a:cs typeface="Times New Roman" panose="02020603050405020304" pitchFamily="18" charset="0"/>
              </a:rPr>
              <a:t>sau</a:t>
            </a:r>
            <a:r>
              <a:rPr kumimoji="0" lang="en-US" sz="2000" b="0" i="1" u="none" strike="noStrike" kern="0" cap="none" spc="0" normalizeH="0" baseline="0" noProof="0" dirty="0">
                <a:ln>
                  <a:noFill/>
                </a:ln>
                <a:solidFill>
                  <a:sysClr val="windowText" lastClr="000000"/>
                </a:solidFill>
                <a:effectLst/>
                <a:uLnTx/>
                <a:uFillTx/>
                <a:latin typeface="UTM Avo" panose="02040603050506020204" pitchFamily="18" charset="0"/>
                <a:cs typeface="Times New Roman" panose="02020603050405020304" pitchFamily="18" charset="0"/>
              </a:rPr>
              <a:t> </a:t>
            </a:r>
            <a:r>
              <a:rPr kumimoji="0" lang="en-US" sz="2000" b="0" i="1" u="none" strike="noStrike" kern="0" cap="none" spc="0" normalizeH="0" baseline="0" noProof="0" dirty="0" err="1">
                <a:ln>
                  <a:noFill/>
                </a:ln>
                <a:solidFill>
                  <a:sysClr val="windowText" lastClr="000000"/>
                </a:solidFill>
                <a:effectLst/>
                <a:uLnTx/>
                <a:uFillTx/>
                <a:latin typeface="UTM Avo" panose="02040603050506020204" pitchFamily="18" charset="0"/>
                <a:cs typeface="Times New Roman" panose="02020603050405020304" pitchFamily="18" charset="0"/>
              </a:rPr>
              <a:t>này</a:t>
            </a:r>
            <a:r>
              <a:rPr kumimoji="0" lang="en-US" sz="2000" b="0" i="1" u="none" strike="noStrike" kern="0" cap="none" spc="0" normalizeH="0" baseline="0" noProof="0" dirty="0">
                <a:ln>
                  <a:noFill/>
                </a:ln>
                <a:solidFill>
                  <a:sysClr val="windowText" lastClr="000000"/>
                </a:solidFill>
                <a:effectLst/>
                <a:uLnTx/>
                <a:uFillTx/>
                <a:latin typeface="UTM Avo" panose="02040603050506020204" pitchFamily="18" charset="0"/>
                <a:cs typeface="Times New Roman" panose="02020603050405020304" pitchFamily="18" charset="0"/>
              </a:rPr>
              <a:t> </a:t>
            </a:r>
            <a:r>
              <a:rPr kumimoji="0" lang="en-US" sz="2000" b="0" i="1" u="none" strike="noStrike" kern="0" cap="none" spc="0" normalizeH="0" baseline="0" noProof="0" dirty="0" err="1">
                <a:ln>
                  <a:noFill/>
                </a:ln>
                <a:solidFill>
                  <a:sysClr val="windowText" lastClr="000000"/>
                </a:solidFill>
                <a:effectLst/>
                <a:uLnTx/>
                <a:uFillTx/>
                <a:latin typeface="UTM Avo" panose="02040603050506020204" pitchFamily="18" charset="0"/>
                <a:cs typeface="Times New Roman" panose="02020603050405020304" pitchFamily="18" charset="0"/>
              </a:rPr>
              <a:t>sẽ</a:t>
            </a:r>
            <a:r>
              <a:rPr kumimoji="0" lang="en-US" sz="2000" b="0" i="1" u="none" strike="noStrike" kern="0" cap="none" spc="0" normalizeH="0" baseline="0" noProof="0" dirty="0">
                <a:ln>
                  <a:noFill/>
                </a:ln>
                <a:solidFill>
                  <a:sysClr val="windowText" lastClr="000000"/>
                </a:solidFill>
                <a:effectLst/>
                <a:uLnTx/>
                <a:uFillTx/>
                <a:latin typeface="UTM Avo" panose="02040603050506020204" pitchFamily="18" charset="0"/>
                <a:cs typeface="Times New Roman" panose="02020603050405020304" pitchFamily="18" charset="0"/>
              </a:rPr>
              <a:t> </a:t>
            </a:r>
            <a:r>
              <a:rPr kumimoji="0" lang="en-US" sz="2000" b="0" i="1" u="none" strike="noStrike" kern="0" cap="none" spc="0" normalizeH="0" baseline="0" noProof="0" dirty="0" err="1">
                <a:ln>
                  <a:noFill/>
                </a:ln>
                <a:solidFill>
                  <a:sysClr val="windowText" lastClr="000000"/>
                </a:solidFill>
                <a:effectLst/>
                <a:uLnTx/>
                <a:uFillTx/>
                <a:latin typeface="UTM Avo" panose="02040603050506020204" pitchFamily="18" charset="0"/>
                <a:cs typeface="Times New Roman" panose="02020603050405020304" pitchFamily="18" charset="0"/>
              </a:rPr>
              <a:t>thiết</a:t>
            </a:r>
            <a:r>
              <a:rPr kumimoji="0" lang="en-US" sz="2000" b="0" i="1" u="none" strike="noStrike" kern="0" cap="none" spc="0" normalizeH="0" baseline="0" noProof="0" dirty="0">
                <a:ln>
                  <a:noFill/>
                </a:ln>
                <a:solidFill>
                  <a:sysClr val="windowText" lastClr="000000"/>
                </a:solidFill>
                <a:effectLst/>
                <a:uLnTx/>
                <a:uFillTx/>
                <a:latin typeface="UTM Avo" panose="02040603050506020204" pitchFamily="18" charset="0"/>
                <a:cs typeface="Times New Roman" panose="02020603050405020304" pitchFamily="18" charset="0"/>
              </a:rPr>
              <a:t> </a:t>
            </a:r>
            <a:r>
              <a:rPr kumimoji="0" lang="en-US" sz="2000" b="0" i="1" u="none" strike="noStrike" kern="0" cap="none" spc="0" normalizeH="0" baseline="0" noProof="0" dirty="0" err="1">
                <a:ln>
                  <a:noFill/>
                </a:ln>
                <a:solidFill>
                  <a:sysClr val="windowText" lastClr="000000"/>
                </a:solidFill>
                <a:effectLst/>
                <a:uLnTx/>
                <a:uFillTx/>
                <a:latin typeface="UTM Avo" panose="02040603050506020204" pitchFamily="18" charset="0"/>
                <a:cs typeface="Times New Roman" panose="02020603050405020304" pitchFamily="18" charset="0"/>
              </a:rPr>
              <a:t>kế</a:t>
            </a:r>
            <a:r>
              <a:rPr kumimoji="0" lang="en-US" sz="2000" b="0" i="1" u="none" strike="noStrike" kern="0" cap="none" spc="0" normalizeH="0" baseline="0" noProof="0" dirty="0">
                <a:ln>
                  <a:noFill/>
                </a:ln>
                <a:solidFill>
                  <a:sysClr val="windowText" lastClr="000000"/>
                </a:solidFill>
                <a:effectLst/>
                <a:uLnTx/>
                <a:uFillTx/>
                <a:latin typeface="UTM Avo" panose="02040603050506020204" pitchFamily="18" charset="0"/>
                <a:cs typeface="Times New Roman" panose="02020603050405020304" pitchFamily="18" charset="0"/>
              </a:rPr>
              <a:t> robot </a:t>
            </a:r>
            <a:r>
              <a:rPr kumimoji="0" lang="en-US" sz="2000" b="0" i="1" u="none" strike="noStrike" kern="0" cap="none" spc="0" normalizeH="0" baseline="0" noProof="0" dirty="0" err="1">
                <a:ln>
                  <a:noFill/>
                </a:ln>
                <a:solidFill>
                  <a:sysClr val="windowText" lastClr="000000"/>
                </a:solidFill>
                <a:effectLst/>
                <a:uLnTx/>
                <a:uFillTx/>
                <a:latin typeface="UTM Avo" panose="02040603050506020204" pitchFamily="18" charset="0"/>
                <a:cs typeface="Times New Roman" panose="02020603050405020304" pitchFamily="18" charset="0"/>
              </a:rPr>
              <a:t>cho</a:t>
            </a:r>
            <a:r>
              <a:rPr kumimoji="0" lang="en-US" sz="2000" b="0" i="1" u="none" strike="noStrike" kern="0" cap="none" spc="0" normalizeH="0" baseline="0" noProof="0" dirty="0">
                <a:ln>
                  <a:noFill/>
                </a:ln>
                <a:solidFill>
                  <a:sysClr val="windowText" lastClr="000000"/>
                </a:solidFill>
                <a:effectLst/>
                <a:uLnTx/>
                <a:uFillTx/>
                <a:latin typeface="UTM Avo" panose="02040603050506020204" pitchFamily="18" charset="0"/>
                <a:cs typeface="Times New Roman" panose="02020603050405020304" pitchFamily="18" charset="0"/>
              </a:rPr>
              <a:t> </a:t>
            </a:r>
            <a:r>
              <a:rPr kumimoji="0" lang="en-US" sz="2000" b="0" i="1" u="none" strike="noStrike" kern="0" cap="none" spc="0" normalizeH="0" baseline="0" noProof="0" dirty="0" err="1">
                <a:ln>
                  <a:noFill/>
                </a:ln>
                <a:solidFill>
                  <a:sysClr val="windowText" lastClr="000000"/>
                </a:solidFill>
                <a:effectLst/>
                <a:uLnTx/>
                <a:uFillTx/>
                <a:latin typeface="UTM Avo" panose="02040603050506020204" pitchFamily="18" charset="0"/>
                <a:cs typeface="Times New Roman" panose="02020603050405020304" pitchFamily="18" charset="0"/>
              </a:rPr>
              <a:t>các</a:t>
            </a:r>
            <a:r>
              <a:rPr kumimoji="0" lang="en-US" sz="2000" b="0" i="1" u="none" strike="noStrike" kern="0" cap="none" spc="0" normalizeH="0" baseline="0" noProof="0" dirty="0">
                <a:ln>
                  <a:noFill/>
                </a:ln>
                <a:solidFill>
                  <a:sysClr val="windowText" lastClr="000000"/>
                </a:solidFill>
                <a:effectLst/>
                <a:uLnTx/>
                <a:uFillTx/>
                <a:latin typeface="UTM Avo" panose="02040603050506020204" pitchFamily="18" charset="0"/>
                <a:cs typeface="Times New Roman" panose="02020603050405020304" pitchFamily="18" charset="0"/>
              </a:rPr>
              <a:t> </a:t>
            </a:r>
            <a:r>
              <a:rPr kumimoji="0" lang="en-US" sz="2000" b="0" i="1" u="none" strike="noStrike" kern="0" cap="none" spc="0" normalizeH="0" baseline="0" noProof="0" dirty="0" err="1">
                <a:ln>
                  <a:noFill/>
                </a:ln>
                <a:solidFill>
                  <a:sysClr val="windowText" lastClr="000000"/>
                </a:solidFill>
                <a:effectLst/>
                <a:uLnTx/>
                <a:uFillTx/>
                <a:latin typeface="UTM Avo" panose="02040603050506020204" pitchFamily="18" charset="0"/>
                <a:cs typeface="Times New Roman" panose="02020603050405020304" pitchFamily="18" charset="0"/>
              </a:rPr>
              <a:t>bệnh</a:t>
            </a:r>
            <a:r>
              <a:rPr kumimoji="0" lang="en-US" sz="2000" b="0" i="1" u="none" strike="noStrike" kern="0" cap="none" spc="0" normalizeH="0" baseline="0" noProof="0" dirty="0">
                <a:ln>
                  <a:noFill/>
                </a:ln>
                <a:solidFill>
                  <a:sysClr val="windowText" lastClr="000000"/>
                </a:solidFill>
                <a:effectLst/>
                <a:uLnTx/>
                <a:uFillTx/>
                <a:latin typeface="UTM Avo" panose="02040603050506020204" pitchFamily="18" charset="0"/>
                <a:cs typeface="Times New Roman" panose="02020603050405020304" pitchFamily="18" charset="0"/>
              </a:rPr>
              <a:t> </a:t>
            </a:r>
            <a:r>
              <a:rPr kumimoji="0" lang="en-US" sz="2000" b="0" i="1" u="none" strike="noStrike" kern="0" cap="none" spc="0" normalizeH="0" baseline="0" noProof="0" dirty="0" err="1">
                <a:ln>
                  <a:noFill/>
                </a:ln>
                <a:solidFill>
                  <a:sysClr val="windowText" lastClr="000000"/>
                </a:solidFill>
                <a:effectLst/>
                <a:uLnTx/>
                <a:uFillTx/>
                <a:latin typeface="UTM Avo" panose="02040603050506020204" pitchFamily="18" charset="0"/>
                <a:cs typeface="Times New Roman" panose="02020603050405020304" pitchFamily="18" charset="0"/>
              </a:rPr>
              <a:t>viện</a:t>
            </a:r>
            <a:r>
              <a:rPr kumimoji="0" lang="en-US" sz="2000" b="0" i="1" u="none" strike="noStrike" kern="0" cap="none" spc="0" normalizeH="0" baseline="0" noProof="0" dirty="0">
                <a:ln>
                  <a:noFill/>
                </a:ln>
                <a:solidFill>
                  <a:sysClr val="windowText" lastClr="000000"/>
                </a:solidFill>
                <a:effectLst/>
                <a:uLnTx/>
                <a:uFillTx/>
                <a:latin typeface="UTM Avo" panose="02040603050506020204" pitchFamily="18" charset="0"/>
                <a:cs typeface="Times New Roman" panose="02020603050405020304" pitchFamily="18" charset="0"/>
              </a:rPr>
              <a:t>.</a:t>
            </a:r>
            <a:endParaRPr kumimoji="0" lang="en-US" sz="2000" b="0" i="1"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11" name="Arrow: Right 10">
            <a:extLst>
              <a:ext uri="{FF2B5EF4-FFF2-40B4-BE49-F238E27FC236}">
                <a16:creationId xmlns:a16="http://schemas.microsoft.com/office/drawing/2014/main" id="{C525C043-AF88-D898-41FF-D52D50EF2BA8}"/>
              </a:ext>
            </a:extLst>
          </p:cNvPr>
          <p:cNvSpPr/>
          <p:nvPr/>
        </p:nvSpPr>
        <p:spPr>
          <a:xfrm>
            <a:off x="147144" y="4449033"/>
            <a:ext cx="637953" cy="373469"/>
          </a:xfrm>
          <a:prstGeom prst="rightArrow">
            <a:avLst/>
          </a:prstGeom>
          <a:solidFill>
            <a:srgbClr val="FF0000"/>
          </a:solidFill>
          <a:ln w="25400" cap="flat" cmpd="sng" algn="ctr">
            <a:solidFill>
              <a:srgbClr val="FF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UTM Avo" panose="02040603050506020204" pitchFamily="18" charset="0"/>
              <a:ea typeface="+mn-ea"/>
              <a:cs typeface="+mn-cs"/>
            </a:endParaRPr>
          </a:p>
        </p:txBody>
      </p:sp>
      <p:sp>
        <p:nvSpPr>
          <p:cNvPr id="12" name="TextBox 11">
            <a:extLst>
              <a:ext uri="{FF2B5EF4-FFF2-40B4-BE49-F238E27FC236}">
                <a16:creationId xmlns:a16="http://schemas.microsoft.com/office/drawing/2014/main" id="{EEAEF257-873B-5B0D-7119-60998BDAA133}"/>
              </a:ext>
            </a:extLst>
          </p:cNvPr>
          <p:cNvSpPr txBox="1"/>
          <p:nvPr/>
        </p:nvSpPr>
        <p:spPr>
          <a:xfrm>
            <a:off x="869214" y="3156195"/>
            <a:ext cx="6225269" cy="2796984"/>
          </a:xfrm>
          <a:prstGeom prst="rect">
            <a:avLst/>
          </a:prstGeom>
          <a:noFill/>
        </p:spPr>
        <p:txBody>
          <a:bodyPr wrap="square" rtlCol="0">
            <a:spAutoFit/>
          </a:bodyPr>
          <a:lstStyle/>
          <a:p>
            <a:pPr marL="342900" indent="-342900" algn="just">
              <a:lnSpc>
                <a:spcPct val="150000"/>
              </a:lnSpc>
              <a:buFont typeface="Wingdings" panose="05000000000000000000" pitchFamily="2" charset="2"/>
              <a:buChar char="§"/>
            </a:pPr>
            <a:r>
              <a:rPr lang="en-US" sz="2000" dirty="0">
                <a:latin typeface="UTM Avo" panose="02040603050506020204" pitchFamily="18" charset="0"/>
                <a:ea typeface="Calibri" panose="020F0502020204030204" pitchFamily="34" charset="0"/>
                <a:cs typeface="Times New Roman" panose="02020603050405020304" pitchFamily="18" charset="0"/>
              </a:rPr>
              <a:t>Thông tin </a:t>
            </a:r>
            <a:r>
              <a:rPr lang="en-US" sz="2000" dirty="0" err="1">
                <a:latin typeface="UTM Avo" panose="02040603050506020204" pitchFamily="18" charset="0"/>
                <a:ea typeface="Calibri" panose="020F0502020204030204" pitchFamily="34" charset="0"/>
                <a:cs typeface="Times New Roman" panose="02020603050405020304" pitchFamily="18" charset="0"/>
              </a:rPr>
              <a:t>mà</a:t>
            </a:r>
            <a:r>
              <a:rPr lang="en-US" sz="2000" dirty="0">
                <a:latin typeface="UTM Avo" panose="02040603050506020204" pitchFamily="18" charset="0"/>
                <a:ea typeface="Calibri" panose="020F0502020204030204" pitchFamily="34" charset="0"/>
                <a:cs typeface="Times New Roman" panose="02020603050405020304" pitchFamily="18" charset="0"/>
              </a:rPr>
              <a:t> </a:t>
            </a:r>
            <a:r>
              <a:rPr lang="en-US" sz="2000" dirty="0" err="1">
                <a:latin typeface="UTM Avo" panose="02040603050506020204" pitchFamily="18" charset="0"/>
                <a:ea typeface="Calibri" panose="020F0502020204030204" pitchFamily="34" charset="0"/>
                <a:cs typeface="Times New Roman" panose="02020603050405020304" pitchFamily="18" charset="0"/>
              </a:rPr>
              <a:t>bộ</a:t>
            </a:r>
            <a:r>
              <a:rPr lang="en-US" sz="2000" dirty="0">
                <a:latin typeface="UTM Avo" panose="02040603050506020204" pitchFamily="18" charset="0"/>
                <a:ea typeface="Calibri" panose="020F0502020204030204" pitchFamily="34" charset="0"/>
                <a:cs typeface="Times New Roman" panose="02020603050405020304" pitchFamily="18" charset="0"/>
              </a:rPr>
              <a:t> </a:t>
            </a:r>
            <a:r>
              <a:rPr lang="en-US" sz="2000" dirty="0" err="1">
                <a:latin typeface="UTM Avo" panose="02040603050506020204" pitchFamily="18" charset="0"/>
                <a:ea typeface="Calibri" panose="020F0502020204030204" pitchFamily="34" charset="0"/>
                <a:cs typeface="Times New Roman" panose="02020603050405020304" pitchFamily="18" charset="0"/>
              </a:rPr>
              <a:t>não</a:t>
            </a:r>
            <a:r>
              <a:rPr lang="en-US" sz="2000" dirty="0">
                <a:latin typeface="UTM Avo" panose="02040603050506020204" pitchFamily="18" charset="0"/>
                <a:ea typeface="Calibri" panose="020F0502020204030204" pitchFamily="34" charset="0"/>
                <a:cs typeface="Times New Roman" panose="02020603050405020304" pitchFamily="18" charset="0"/>
              </a:rPr>
              <a:t> </a:t>
            </a:r>
            <a:r>
              <a:rPr lang="en-US" sz="2000" dirty="0" err="1">
                <a:latin typeface="UTM Avo" panose="02040603050506020204" pitchFamily="18" charset="0"/>
                <a:ea typeface="Calibri" panose="020F0502020204030204" pitchFamily="34" charset="0"/>
                <a:cs typeface="Times New Roman" panose="02020603050405020304" pitchFamily="18" charset="0"/>
              </a:rPr>
              <a:t>xử</a:t>
            </a:r>
            <a:r>
              <a:rPr lang="en-US" sz="2000" dirty="0">
                <a:latin typeface="UTM Avo" panose="02040603050506020204" pitchFamily="18" charset="0"/>
                <a:ea typeface="Calibri" panose="020F0502020204030204" pitchFamily="34" charset="0"/>
                <a:cs typeface="Times New Roman" panose="02020603050405020304" pitchFamily="18" charset="0"/>
              </a:rPr>
              <a:t> </a:t>
            </a:r>
            <a:r>
              <a:rPr lang="en-US" sz="2000" dirty="0" err="1">
                <a:latin typeface="UTM Avo" panose="02040603050506020204" pitchFamily="18" charset="0"/>
                <a:ea typeface="Calibri" panose="020F0502020204030204" pitchFamily="34" charset="0"/>
                <a:cs typeface="Times New Roman" panose="02020603050405020304" pitchFamily="18" charset="0"/>
              </a:rPr>
              <a:t>lí</a:t>
            </a:r>
            <a:r>
              <a:rPr lang="en-US" sz="2000" dirty="0">
                <a:latin typeface="UTM Avo" panose="02040603050506020204" pitchFamily="18" charset="0"/>
                <a:ea typeface="Calibri" panose="020F0502020204030204" pitchFamily="34" charset="0"/>
                <a:cs typeface="Times New Roman" panose="02020603050405020304" pitchFamily="18" charset="0"/>
              </a:rPr>
              <a:t> </a:t>
            </a:r>
            <a:r>
              <a:rPr lang="en-US" sz="2000" dirty="0" err="1">
                <a:latin typeface="UTM Avo" panose="02040603050506020204" pitchFamily="18" charset="0"/>
                <a:ea typeface="Calibri" panose="020F0502020204030204" pitchFamily="34" charset="0"/>
                <a:cs typeface="Times New Roman" panose="02020603050405020304" pitchFamily="18" charset="0"/>
              </a:rPr>
              <a:t>là</a:t>
            </a:r>
            <a:r>
              <a:rPr lang="en-US" sz="2000" dirty="0">
                <a:latin typeface="UTM Avo" panose="02040603050506020204" pitchFamily="18" charset="0"/>
                <a:ea typeface="Calibri" panose="020F0502020204030204" pitchFamily="34" charset="0"/>
                <a:cs typeface="Times New Roman" panose="02020603050405020304" pitchFamily="18" charset="0"/>
              </a:rPr>
              <a:t> </a:t>
            </a:r>
            <a:r>
              <a:rPr lang="en-US" sz="2000" dirty="0" err="1">
                <a:latin typeface="UTM Avo" panose="02040603050506020204" pitchFamily="18" charset="0"/>
                <a:ea typeface="Calibri" panose="020F0502020204030204" pitchFamily="34" charset="0"/>
                <a:cs typeface="Times New Roman" panose="02020603050405020304" pitchFamily="18" charset="0"/>
              </a:rPr>
              <a:t>những</a:t>
            </a:r>
            <a:r>
              <a:rPr lang="en-US" sz="2000" dirty="0">
                <a:latin typeface="UTM Avo" panose="02040603050506020204" pitchFamily="18" charset="0"/>
                <a:ea typeface="Calibri" panose="020F0502020204030204" pitchFamily="34" charset="0"/>
                <a:cs typeface="Times New Roman" panose="02020603050405020304" pitchFamily="18" charset="0"/>
              </a:rPr>
              <a:t> </a:t>
            </a:r>
            <a:r>
              <a:rPr lang="en-US" sz="2000" dirty="0" err="1">
                <a:latin typeface="UTM Avo" panose="02040603050506020204" pitchFamily="18" charset="0"/>
                <a:ea typeface="Calibri" panose="020F0502020204030204" pitchFamily="34" charset="0"/>
                <a:cs typeface="Times New Roman" panose="02020603050405020304" pitchFamily="18" charset="0"/>
              </a:rPr>
              <a:t>thông</a:t>
            </a:r>
            <a:r>
              <a:rPr lang="en-US" sz="2000" dirty="0">
                <a:latin typeface="UTM Avo" panose="02040603050506020204" pitchFamily="18" charset="0"/>
                <a:ea typeface="Calibri" panose="020F0502020204030204" pitchFamily="34" charset="0"/>
                <a:cs typeface="Times New Roman" panose="02020603050405020304" pitchFamily="18" charset="0"/>
              </a:rPr>
              <a:t> tin </a:t>
            </a:r>
            <a:r>
              <a:rPr lang="en-US" sz="2000" dirty="0" err="1">
                <a:latin typeface="UTM Avo" panose="02040603050506020204" pitchFamily="18" charset="0"/>
                <a:ea typeface="Calibri" panose="020F0502020204030204" pitchFamily="34" charset="0"/>
                <a:cs typeface="Times New Roman" panose="02020603050405020304" pitchFamily="18" charset="0"/>
              </a:rPr>
              <a:t>giới</a:t>
            </a:r>
            <a:r>
              <a:rPr lang="en-US" sz="2000" dirty="0">
                <a:latin typeface="UTM Avo" panose="02040603050506020204" pitchFamily="18" charset="0"/>
                <a:ea typeface="Calibri" panose="020F0502020204030204" pitchFamily="34" charset="0"/>
                <a:cs typeface="Times New Roman" panose="02020603050405020304" pitchFamily="18" charset="0"/>
              </a:rPr>
              <a:t> </a:t>
            </a:r>
            <a:r>
              <a:rPr lang="en-US" sz="2000" dirty="0" err="1">
                <a:latin typeface="UTM Avo" panose="02040603050506020204" pitchFamily="18" charset="0"/>
                <a:ea typeface="Calibri" panose="020F0502020204030204" pitchFamily="34" charset="0"/>
                <a:cs typeface="Times New Roman" panose="02020603050405020304" pitchFamily="18" charset="0"/>
              </a:rPr>
              <a:t>thiệu</a:t>
            </a:r>
            <a:r>
              <a:rPr lang="en-US" sz="2000" dirty="0">
                <a:latin typeface="UTM Avo" panose="02040603050506020204" pitchFamily="18" charset="0"/>
                <a:ea typeface="Calibri" panose="020F0502020204030204" pitchFamily="34" charset="0"/>
                <a:cs typeface="Times New Roman" panose="02020603050405020304" pitchFamily="18" charset="0"/>
              </a:rPr>
              <a:t> </a:t>
            </a:r>
            <a:r>
              <a:rPr lang="en-US" sz="2000" dirty="0" err="1">
                <a:latin typeface="UTM Avo" panose="02040603050506020204" pitchFamily="18" charset="0"/>
                <a:ea typeface="Calibri" panose="020F0502020204030204" pitchFamily="34" charset="0"/>
                <a:cs typeface="Times New Roman" panose="02020603050405020304" pitchFamily="18" charset="0"/>
              </a:rPr>
              <a:t>về</a:t>
            </a:r>
            <a:r>
              <a:rPr lang="en-US" sz="2000" dirty="0">
                <a:latin typeface="UTM Avo" panose="02040603050506020204" pitchFamily="18" charset="0"/>
                <a:ea typeface="Calibri" panose="020F0502020204030204" pitchFamily="34" charset="0"/>
                <a:cs typeface="Times New Roman" panose="02020603050405020304" pitchFamily="18" charset="0"/>
              </a:rPr>
              <a:t> robot </a:t>
            </a:r>
            <a:r>
              <a:rPr lang="en-US" sz="2000" dirty="0" err="1">
                <a:latin typeface="UTM Avo" panose="02040603050506020204" pitchFamily="18" charset="0"/>
                <a:ea typeface="Calibri" panose="020F0502020204030204" pitchFamily="34" charset="0"/>
                <a:cs typeface="Times New Roman" panose="02020603050405020304" pitchFamily="18" charset="0"/>
              </a:rPr>
              <a:t>cô</a:t>
            </a:r>
            <a:r>
              <a:rPr lang="en-US" sz="2000" dirty="0">
                <a:latin typeface="UTM Avo" panose="02040603050506020204" pitchFamily="18" charset="0"/>
                <a:ea typeface="Calibri" panose="020F0502020204030204" pitchFamily="34" charset="0"/>
                <a:cs typeface="Times New Roman" panose="02020603050405020304" pitchFamily="18" charset="0"/>
              </a:rPr>
              <a:t> </a:t>
            </a:r>
            <a:r>
              <a:rPr lang="en-US" sz="2000" dirty="0" err="1">
                <a:latin typeface="UTM Avo" panose="02040603050506020204" pitchFamily="18" charset="0"/>
                <a:ea typeface="Calibri" panose="020F0502020204030204" pitchFamily="34" charset="0"/>
                <a:cs typeface="Times New Roman" panose="02020603050405020304" pitchFamily="18" charset="0"/>
              </a:rPr>
              <a:t>Tấm</a:t>
            </a:r>
            <a:r>
              <a:rPr lang="en-US" sz="2000" dirty="0">
                <a:latin typeface="UTM Avo" panose="02040603050506020204" pitchFamily="18" charset="0"/>
                <a:ea typeface="Calibri" panose="020F0502020204030204" pitchFamily="34" charset="0"/>
                <a:cs typeface="Times New Roman" panose="02020603050405020304" pitchFamily="18" charset="0"/>
              </a:rPr>
              <a:t> </a:t>
            </a:r>
            <a:r>
              <a:rPr lang="en-US" sz="2000" dirty="0" err="1">
                <a:latin typeface="UTM Avo" panose="02040603050506020204" pitchFamily="18" charset="0"/>
                <a:ea typeface="Calibri" panose="020F0502020204030204" pitchFamily="34" charset="0"/>
                <a:cs typeface="Times New Roman" panose="02020603050405020304" pitchFamily="18" charset="0"/>
              </a:rPr>
              <a:t>trên</a:t>
            </a:r>
            <a:r>
              <a:rPr lang="en-US" sz="2000" dirty="0">
                <a:latin typeface="UTM Avo" panose="02040603050506020204" pitchFamily="18" charset="0"/>
                <a:ea typeface="Calibri" panose="020F0502020204030204" pitchFamily="34" charset="0"/>
                <a:cs typeface="Times New Roman" panose="02020603050405020304" pitchFamily="18" charset="0"/>
              </a:rPr>
              <a:t> </a:t>
            </a:r>
            <a:r>
              <a:rPr lang="en-US" sz="2000" dirty="0" err="1">
                <a:latin typeface="UTM Avo" panose="02040603050506020204" pitchFamily="18" charset="0"/>
                <a:ea typeface="Calibri" panose="020F0502020204030204" pitchFamily="34" charset="0"/>
                <a:cs typeface="Times New Roman" panose="02020603050405020304" pitchFamily="18" charset="0"/>
              </a:rPr>
              <a:t>ti</a:t>
            </a:r>
            <a:r>
              <a:rPr lang="en-US" sz="2000" dirty="0">
                <a:latin typeface="UTM Avo" panose="02040603050506020204" pitchFamily="18" charset="0"/>
                <a:ea typeface="Calibri" panose="020F0502020204030204" pitchFamily="34" charset="0"/>
                <a:cs typeface="Times New Roman" panose="02020603050405020304" pitchFamily="18" charset="0"/>
              </a:rPr>
              <a:t> vi.</a:t>
            </a:r>
          </a:p>
          <a:p>
            <a:pPr marL="342900" indent="-342900" algn="just">
              <a:lnSpc>
                <a:spcPct val="150000"/>
              </a:lnSpc>
              <a:buFont typeface="Wingdings" panose="05000000000000000000" pitchFamily="2" charset="2"/>
              <a:buChar char="§"/>
            </a:pPr>
            <a:r>
              <a:rPr lang="en-US" sz="2000" dirty="0" err="1">
                <a:latin typeface="UTM Avo" panose="02040603050506020204" pitchFamily="18" charset="0"/>
                <a:ea typeface="Calibri" panose="020F0502020204030204" pitchFamily="34" charset="0"/>
                <a:cs typeface="Times New Roman" panose="02020603050405020304" pitchFamily="18" charset="0"/>
              </a:rPr>
              <a:t>Những</a:t>
            </a:r>
            <a:r>
              <a:rPr lang="en-US" sz="2000" dirty="0">
                <a:latin typeface="UTM Avo" panose="02040603050506020204" pitchFamily="18" charset="0"/>
                <a:ea typeface="Calibri" panose="020F0502020204030204" pitchFamily="34" charset="0"/>
                <a:cs typeface="Times New Roman" panose="02020603050405020304" pitchFamily="18" charset="0"/>
              </a:rPr>
              <a:t> </a:t>
            </a:r>
            <a:r>
              <a:rPr lang="en-US" sz="2000" dirty="0" err="1">
                <a:latin typeface="UTM Avo" panose="02040603050506020204" pitchFamily="18" charset="0"/>
                <a:ea typeface="Calibri" panose="020F0502020204030204" pitchFamily="34" charset="0"/>
                <a:cs typeface="Times New Roman" panose="02020603050405020304" pitchFamily="18" charset="0"/>
              </a:rPr>
              <a:t>thông</a:t>
            </a:r>
            <a:r>
              <a:rPr lang="en-US" sz="2000" dirty="0">
                <a:latin typeface="UTM Avo" panose="02040603050506020204" pitchFamily="18" charset="0"/>
                <a:ea typeface="Calibri" panose="020F0502020204030204" pitchFamily="34" charset="0"/>
                <a:cs typeface="Times New Roman" panose="02020603050405020304" pitchFamily="18" charset="0"/>
              </a:rPr>
              <a:t> tin </a:t>
            </a:r>
            <a:r>
              <a:rPr lang="en-US" sz="2000" dirty="0" err="1">
                <a:latin typeface="UTM Avo" panose="02040603050506020204" pitchFamily="18" charset="0"/>
                <a:ea typeface="Calibri" panose="020F0502020204030204" pitchFamily="34" charset="0"/>
                <a:cs typeface="Times New Roman" panose="02020603050405020304" pitchFamily="18" charset="0"/>
              </a:rPr>
              <a:t>này</a:t>
            </a:r>
            <a:r>
              <a:rPr lang="en-US" sz="2000" dirty="0">
                <a:latin typeface="UTM Avo" panose="02040603050506020204" pitchFamily="18" charset="0"/>
                <a:ea typeface="Calibri" panose="020F0502020204030204" pitchFamily="34" charset="0"/>
                <a:cs typeface="Times New Roman" panose="02020603050405020304" pitchFamily="18" charset="0"/>
              </a:rPr>
              <a:t> </a:t>
            </a:r>
            <a:r>
              <a:rPr lang="en-US" sz="2000" dirty="0" err="1">
                <a:latin typeface="UTM Avo" panose="02040603050506020204" pitchFamily="18" charset="0"/>
                <a:ea typeface="Calibri" panose="020F0502020204030204" pitchFamily="34" charset="0"/>
                <a:cs typeface="Times New Roman" panose="02020603050405020304" pitchFamily="18" charset="0"/>
              </a:rPr>
              <a:t>em</a:t>
            </a:r>
            <a:r>
              <a:rPr lang="en-US" sz="2000" dirty="0">
                <a:latin typeface="UTM Avo" panose="02040603050506020204" pitchFamily="18" charset="0"/>
                <a:ea typeface="Calibri" panose="020F0502020204030204" pitchFamily="34" charset="0"/>
                <a:cs typeface="Times New Roman" panose="02020603050405020304" pitchFamily="18" charset="0"/>
              </a:rPr>
              <a:t> </a:t>
            </a:r>
            <a:r>
              <a:rPr lang="en-US" sz="2000" dirty="0" err="1">
                <a:latin typeface="UTM Avo" panose="02040603050506020204" pitchFamily="18" charset="0"/>
                <a:ea typeface="Calibri" panose="020F0502020204030204" pitchFamily="34" charset="0"/>
                <a:cs typeface="Times New Roman" panose="02020603050405020304" pitchFamily="18" charset="0"/>
              </a:rPr>
              <a:t>tiếp</a:t>
            </a:r>
            <a:r>
              <a:rPr lang="en-US" sz="2000" dirty="0">
                <a:latin typeface="UTM Avo" panose="02040603050506020204" pitchFamily="18" charset="0"/>
                <a:ea typeface="Calibri" panose="020F0502020204030204" pitchFamily="34" charset="0"/>
                <a:cs typeface="Times New Roman" panose="02020603050405020304" pitchFamily="18" charset="0"/>
              </a:rPr>
              <a:t> </a:t>
            </a:r>
            <a:r>
              <a:rPr lang="en-US" sz="2000" dirty="0" err="1">
                <a:latin typeface="UTM Avo" panose="02040603050506020204" pitchFamily="18" charset="0"/>
                <a:ea typeface="Calibri" panose="020F0502020204030204" pitchFamily="34" charset="0"/>
                <a:cs typeface="Times New Roman" panose="02020603050405020304" pitchFamily="18" charset="0"/>
              </a:rPr>
              <a:t>nhận</a:t>
            </a:r>
            <a:r>
              <a:rPr lang="en-US" sz="2000" dirty="0">
                <a:latin typeface="UTM Avo" panose="02040603050506020204" pitchFamily="18" charset="0"/>
                <a:ea typeface="Calibri" panose="020F0502020204030204" pitchFamily="34" charset="0"/>
                <a:cs typeface="Times New Roman" panose="02020603050405020304" pitchFamily="18" charset="0"/>
              </a:rPr>
              <a:t> qua </a:t>
            </a:r>
            <a:r>
              <a:rPr lang="en-US" sz="2000" dirty="0" err="1">
                <a:latin typeface="UTM Avo" panose="02040603050506020204" pitchFamily="18" charset="0"/>
                <a:ea typeface="Calibri" panose="020F0502020204030204" pitchFamily="34" charset="0"/>
                <a:cs typeface="Times New Roman" panose="02020603050405020304" pitchFamily="18" charset="0"/>
              </a:rPr>
              <a:t>mắt</a:t>
            </a:r>
            <a:r>
              <a:rPr lang="en-US" sz="2000" dirty="0">
                <a:latin typeface="UTM Avo" panose="02040603050506020204" pitchFamily="18" charset="0"/>
                <a:ea typeface="Calibri" panose="020F0502020204030204" pitchFamily="34" charset="0"/>
                <a:cs typeface="Times New Roman" panose="02020603050405020304" pitchFamily="18" charset="0"/>
              </a:rPr>
              <a:t> </a:t>
            </a:r>
            <a:r>
              <a:rPr lang="en-US" sz="2000" dirty="0" err="1">
                <a:latin typeface="UTM Avo" panose="02040603050506020204" pitchFamily="18" charset="0"/>
                <a:ea typeface="Calibri" panose="020F0502020204030204" pitchFamily="34" charset="0"/>
                <a:cs typeface="Times New Roman" panose="02020603050405020304" pitchFamily="18" charset="0"/>
              </a:rPr>
              <a:t>và</a:t>
            </a:r>
            <a:r>
              <a:rPr lang="en-US" sz="2000" dirty="0">
                <a:latin typeface="UTM Avo" panose="02040603050506020204" pitchFamily="18" charset="0"/>
                <a:ea typeface="Calibri" panose="020F0502020204030204" pitchFamily="34" charset="0"/>
                <a:cs typeface="Times New Roman" panose="02020603050405020304" pitchFamily="18" charset="0"/>
              </a:rPr>
              <a:t> tai.</a:t>
            </a:r>
          </a:p>
          <a:p>
            <a:pPr marL="342900" indent="-342900" algn="just">
              <a:lnSpc>
                <a:spcPct val="150000"/>
              </a:lnSpc>
              <a:buFont typeface="Wingdings" panose="05000000000000000000" pitchFamily="2" charset="2"/>
              <a:buChar char="§"/>
            </a:pPr>
            <a:r>
              <a:rPr lang="en-US" sz="2000" dirty="0" err="1">
                <a:latin typeface="UTM Avo" panose="02040603050506020204" pitchFamily="18" charset="0"/>
                <a:ea typeface="Calibri" panose="020F0502020204030204" pitchFamily="34" charset="0"/>
                <a:cs typeface="Times New Roman" panose="02020603050405020304" pitchFamily="18" charset="0"/>
              </a:rPr>
              <a:t>Kết</a:t>
            </a:r>
            <a:r>
              <a:rPr lang="en-US" sz="2000" dirty="0">
                <a:latin typeface="UTM Avo" panose="02040603050506020204" pitchFamily="18" charset="0"/>
                <a:ea typeface="Calibri" panose="020F0502020204030204" pitchFamily="34" charset="0"/>
                <a:cs typeface="Times New Roman" panose="02020603050405020304" pitchFamily="18" charset="0"/>
              </a:rPr>
              <a:t> </a:t>
            </a:r>
            <a:r>
              <a:rPr lang="en-US" sz="2000" dirty="0" err="1">
                <a:latin typeface="UTM Avo" panose="02040603050506020204" pitchFamily="18" charset="0"/>
                <a:ea typeface="Calibri" panose="020F0502020204030204" pitchFamily="34" charset="0"/>
                <a:cs typeface="Times New Roman" panose="02020603050405020304" pitchFamily="18" charset="0"/>
              </a:rPr>
              <a:t>quả</a:t>
            </a:r>
            <a:r>
              <a:rPr lang="en-US" sz="2000" dirty="0">
                <a:latin typeface="UTM Avo" panose="02040603050506020204" pitchFamily="18" charset="0"/>
                <a:ea typeface="Calibri" panose="020F0502020204030204" pitchFamily="34" charset="0"/>
                <a:cs typeface="Times New Roman" panose="02020603050405020304" pitchFamily="18" charset="0"/>
              </a:rPr>
              <a:t> </a:t>
            </a:r>
            <a:r>
              <a:rPr lang="en-US" sz="2000" dirty="0" err="1">
                <a:latin typeface="UTM Avo" panose="02040603050506020204" pitchFamily="18" charset="0"/>
                <a:ea typeface="Calibri" panose="020F0502020204030204" pitchFamily="34" charset="0"/>
                <a:cs typeface="Times New Roman" panose="02020603050405020304" pitchFamily="18" charset="0"/>
              </a:rPr>
              <a:t>xử</a:t>
            </a:r>
            <a:r>
              <a:rPr lang="en-US" sz="2000" dirty="0">
                <a:latin typeface="UTM Avo" panose="02040603050506020204" pitchFamily="18" charset="0"/>
                <a:ea typeface="Calibri" panose="020F0502020204030204" pitchFamily="34" charset="0"/>
                <a:cs typeface="Times New Roman" panose="02020603050405020304" pitchFamily="18" charset="0"/>
              </a:rPr>
              <a:t> </a:t>
            </a:r>
            <a:r>
              <a:rPr lang="en-US" sz="2000" dirty="0" err="1">
                <a:latin typeface="UTM Avo" panose="02040603050506020204" pitchFamily="18" charset="0"/>
                <a:ea typeface="Calibri" panose="020F0502020204030204" pitchFamily="34" charset="0"/>
                <a:cs typeface="Times New Roman" panose="02020603050405020304" pitchFamily="18" charset="0"/>
              </a:rPr>
              <a:t>lí</a:t>
            </a:r>
            <a:r>
              <a:rPr lang="en-US" sz="2000" dirty="0">
                <a:latin typeface="UTM Avo" panose="02040603050506020204" pitchFamily="18" charset="0"/>
                <a:ea typeface="Calibri" panose="020F0502020204030204" pitchFamily="34" charset="0"/>
                <a:cs typeface="Times New Roman" panose="02020603050405020304" pitchFamily="18" charset="0"/>
              </a:rPr>
              <a:t> </a:t>
            </a:r>
            <a:r>
              <a:rPr lang="en-US" sz="2000" dirty="0" err="1">
                <a:latin typeface="UTM Avo" panose="02040603050506020204" pitchFamily="18" charset="0"/>
                <a:ea typeface="Calibri" panose="020F0502020204030204" pitchFamily="34" charset="0"/>
                <a:cs typeface="Times New Roman" panose="02020603050405020304" pitchFamily="18" charset="0"/>
              </a:rPr>
              <a:t>thông</a:t>
            </a:r>
            <a:r>
              <a:rPr lang="en-US" sz="2000" dirty="0">
                <a:latin typeface="UTM Avo" panose="02040603050506020204" pitchFamily="18" charset="0"/>
                <a:ea typeface="Calibri" panose="020F0502020204030204" pitchFamily="34" charset="0"/>
                <a:cs typeface="Times New Roman" panose="02020603050405020304" pitchFamily="18" charset="0"/>
              </a:rPr>
              <a:t> tin </a:t>
            </a:r>
            <a:r>
              <a:rPr lang="en-US" sz="2000" dirty="0" err="1">
                <a:latin typeface="UTM Avo" panose="02040603050506020204" pitchFamily="18" charset="0"/>
                <a:ea typeface="Calibri" panose="020F0502020204030204" pitchFamily="34" charset="0"/>
                <a:cs typeface="Times New Roman" panose="02020603050405020304" pitchFamily="18" charset="0"/>
              </a:rPr>
              <a:t>đó</a:t>
            </a:r>
            <a:r>
              <a:rPr lang="en-US" sz="2000" dirty="0">
                <a:latin typeface="UTM Avo" panose="02040603050506020204" pitchFamily="18" charset="0"/>
                <a:ea typeface="Calibri" panose="020F0502020204030204" pitchFamily="34" charset="0"/>
                <a:cs typeface="Times New Roman" panose="02020603050405020304" pitchFamily="18" charset="0"/>
              </a:rPr>
              <a:t> </a:t>
            </a:r>
            <a:r>
              <a:rPr lang="en-US" sz="2000" dirty="0" err="1">
                <a:latin typeface="UTM Avo" panose="02040603050506020204" pitchFamily="18" charset="0"/>
                <a:ea typeface="Calibri" panose="020F0502020204030204" pitchFamily="34" charset="0"/>
                <a:cs typeface="Times New Roman" panose="02020603050405020304" pitchFamily="18" charset="0"/>
              </a:rPr>
              <a:t>là</a:t>
            </a:r>
            <a:r>
              <a:rPr lang="en-US" sz="2000" dirty="0">
                <a:latin typeface="UTM Avo" panose="02040603050506020204" pitchFamily="18" charset="0"/>
                <a:ea typeface="Calibri" panose="020F0502020204030204" pitchFamily="34" charset="0"/>
                <a:cs typeface="Times New Roman" panose="02020603050405020304" pitchFamily="18" charset="0"/>
              </a:rPr>
              <a:t> </a:t>
            </a:r>
            <a:r>
              <a:rPr lang="en-US" sz="2000" dirty="0" err="1">
                <a:latin typeface="UTM Avo" panose="02040603050506020204" pitchFamily="18" charset="0"/>
                <a:ea typeface="Calibri" panose="020F0502020204030204" pitchFamily="34" charset="0"/>
                <a:cs typeface="Times New Roman" panose="02020603050405020304" pitchFamily="18" charset="0"/>
              </a:rPr>
              <a:t>suy</a:t>
            </a:r>
            <a:r>
              <a:rPr lang="en-US" sz="2000" dirty="0">
                <a:latin typeface="UTM Avo" panose="02040603050506020204" pitchFamily="18" charset="0"/>
                <a:ea typeface="Calibri" panose="020F0502020204030204" pitchFamily="34" charset="0"/>
                <a:cs typeface="Times New Roman" panose="02020603050405020304" pitchFamily="18" charset="0"/>
              </a:rPr>
              <a:t> </a:t>
            </a:r>
            <a:r>
              <a:rPr lang="en-US" sz="2000" dirty="0" err="1">
                <a:latin typeface="UTM Avo" panose="02040603050506020204" pitchFamily="18" charset="0"/>
                <a:ea typeface="Calibri" panose="020F0502020204030204" pitchFamily="34" charset="0"/>
                <a:cs typeface="Times New Roman" panose="02020603050405020304" pitchFamily="18" charset="0"/>
              </a:rPr>
              <a:t>nghĩ</a:t>
            </a:r>
            <a:r>
              <a:rPr lang="en-US" sz="2000" dirty="0">
                <a:latin typeface="UTM Avo" panose="02040603050506020204" pitchFamily="18" charset="0"/>
                <a:ea typeface="Calibri" panose="020F0502020204030204" pitchFamily="34" charset="0"/>
                <a:cs typeface="Times New Roman" panose="02020603050405020304" pitchFamily="18" charset="0"/>
              </a:rPr>
              <a:t>  "</a:t>
            </a:r>
            <a:r>
              <a:rPr lang="en-US" sz="2000" dirty="0" err="1">
                <a:latin typeface="UTM Avo" panose="02040603050506020204" pitchFamily="18" charset="0"/>
                <a:ea typeface="Calibri" panose="020F0502020204030204" pitchFamily="34" charset="0"/>
                <a:cs typeface="Times New Roman" panose="02020603050405020304" pitchFamily="18" charset="0"/>
              </a:rPr>
              <a:t>sau</a:t>
            </a:r>
            <a:r>
              <a:rPr lang="en-US" sz="2000" dirty="0">
                <a:latin typeface="UTM Avo" panose="02040603050506020204" pitchFamily="18" charset="0"/>
                <a:ea typeface="Calibri" panose="020F0502020204030204" pitchFamily="34" charset="0"/>
                <a:cs typeface="Times New Roman" panose="02020603050405020304" pitchFamily="18" charset="0"/>
              </a:rPr>
              <a:t> </a:t>
            </a:r>
            <a:r>
              <a:rPr lang="en-US" sz="2000" dirty="0" err="1">
                <a:latin typeface="UTM Avo" panose="02040603050506020204" pitchFamily="18" charset="0"/>
                <a:ea typeface="Calibri" panose="020F0502020204030204" pitchFamily="34" charset="0"/>
                <a:cs typeface="Times New Roman" panose="02020603050405020304" pitchFamily="18" charset="0"/>
              </a:rPr>
              <a:t>này</a:t>
            </a:r>
            <a:r>
              <a:rPr lang="en-US" sz="2000" dirty="0">
                <a:latin typeface="UTM Avo" panose="02040603050506020204" pitchFamily="18" charset="0"/>
                <a:ea typeface="Calibri" panose="020F0502020204030204" pitchFamily="34" charset="0"/>
                <a:cs typeface="Times New Roman" panose="02020603050405020304" pitchFamily="18" charset="0"/>
              </a:rPr>
              <a:t> </a:t>
            </a:r>
            <a:r>
              <a:rPr lang="en-US" sz="2000" dirty="0" err="1">
                <a:latin typeface="UTM Avo" panose="02040603050506020204" pitchFamily="18" charset="0"/>
                <a:ea typeface="Calibri" panose="020F0502020204030204" pitchFamily="34" charset="0"/>
                <a:cs typeface="Times New Roman" panose="02020603050405020304" pitchFamily="18" charset="0"/>
              </a:rPr>
              <a:t>lớn</a:t>
            </a:r>
            <a:r>
              <a:rPr lang="en-US" sz="2000" dirty="0">
                <a:latin typeface="UTM Avo" panose="02040603050506020204" pitchFamily="18" charset="0"/>
                <a:ea typeface="Calibri" panose="020F0502020204030204" pitchFamily="34" charset="0"/>
                <a:cs typeface="Times New Roman" panose="02020603050405020304" pitchFamily="18" charset="0"/>
              </a:rPr>
              <a:t> </a:t>
            </a:r>
            <a:r>
              <a:rPr lang="en-US" sz="2000" dirty="0" err="1">
                <a:latin typeface="UTM Avo" panose="02040603050506020204" pitchFamily="18" charset="0"/>
                <a:ea typeface="Calibri" panose="020F0502020204030204" pitchFamily="34" charset="0"/>
                <a:cs typeface="Times New Roman" panose="02020603050405020304" pitchFamily="18" charset="0"/>
              </a:rPr>
              <a:t>lên</a:t>
            </a:r>
            <a:r>
              <a:rPr lang="en-US" sz="2000" dirty="0">
                <a:latin typeface="UTM Avo" panose="02040603050506020204" pitchFamily="18" charset="0"/>
                <a:ea typeface="Calibri" panose="020F0502020204030204" pitchFamily="34" charset="0"/>
                <a:cs typeface="Times New Roman" panose="02020603050405020304" pitchFamily="18" charset="0"/>
              </a:rPr>
              <a:t> </a:t>
            </a:r>
            <a:r>
              <a:rPr lang="en-US" sz="2000" dirty="0" err="1">
                <a:latin typeface="UTM Avo" panose="02040603050506020204" pitchFamily="18" charset="0"/>
                <a:ea typeface="Calibri" panose="020F0502020204030204" pitchFamily="34" charset="0"/>
                <a:cs typeface="Times New Roman" panose="02020603050405020304" pitchFamily="18" charset="0"/>
              </a:rPr>
              <a:t>em</a:t>
            </a:r>
            <a:r>
              <a:rPr lang="en-US" sz="2000" dirty="0">
                <a:latin typeface="UTM Avo" panose="02040603050506020204" pitchFamily="18" charset="0"/>
                <a:ea typeface="Calibri" panose="020F0502020204030204" pitchFamily="34" charset="0"/>
                <a:cs typeface="Times New Roman" panose="02020603050405020304" pitchFamily="18" charset="0"/>
              </a:rPr>
              <a:t> </a:t>
            </a:r>
            <a:r>
              <a:rPr lang="en-US" sz="2000" dirty="0" err="1">
                <a:latin typeface="UTM Avo" panose="02040603050506020204" pitchFamily="18" charset="0"/>
                <a:ea typeface="Calibri" panose="020F0502020204030204" pitchFamily="34" charset="0"/>
                <a:cs typeface="Times New Roman" panose="02020603050405020304" pitchFamily="18" charset="0"/>
              </a:rPr>
              <a:t>sẽ</a:t>
            </a:r>
            <a:r>
              <a:rPr lang="en-US" sz="2000" dirty="0">
                <a:latin typeface="UTM Avo" panose="02040603050506020204" pitchFamily="18" charset="0"/>
                <a:ea typeface="Calibri" panose="020F0502020204030204" pitchFamily="34" charset="0"/>
                <a:cs typeface="Times New Roman" panose="02020603050405020304" pitchFamily="18" charset="0"/>
              </a:rPr>
              <a:t> </a:t>
            </a:r>
            <a:r>
              <a:rPr lang="en-US" sz="2000" dirty="0" err="1">
                <a:latin typeface="UTM Avo" panose="02040603050506020204" pitchFamily="18" charset="0"/>
                <a:ea typeface="Calibri" panose="020F0502020204030204" pitchFamily="34" charset="0"/>
                <a:cs typeface="Times New Roman" panose="02020603050405020304" pitchFamily="18" charset="0"/>
              </a:rPr>
              <a:t>thiết</a:t>
            </a:r>
            <a:r>
              <a:rPr lang="en-US" sz="2000" dirty="0">
                <a:latin typeface="UTM Avo" panose="02040603050506020204" pitchFamily="18" charset="0"/>
                <a:ea typeface="Calibri" panose="020F0502020204030204" pitchFamily="34" charset="0"/>
                <a:cs typeface="Times New Roman" panose="02020603050405020304" pitchFamily="18" charset="0"/>
              </a:rPr>
              <a:t> </a:t>
            </a:r>
            <a:r>
              <a:rPr lang="en-US" sz="2000" dirty="0" err="1">
                <a:latin typeface="UTM Avo" panose="02040603050506020204" pitchFamily="18" charset="0"/>
                <a:ea typeface="Calibri" panose="020F0502020204030204" pitchFamily="34" charset="0"/>
                <a:cs typeface="Times New Roman" panose="02020603050405020304" pitchFamily="18" charset="0"/>
              </a:rPr>
              <a:t>kế</a:t>
            </a:r>
            <a:r>
              <a:rPr lang="en-US" sz="2000" dirty="0">
                <a:latin typeface="UTM Avo" panose="02040603050506020204" pitchFamily="18" charset="0"/>
                <a:ea typeface="Calibri" panose="020F0502020204030204" pitchFamily="34" charset="0"/>
                <a:cs typeface="Times New Roman" panose="02020603050405020304" pitchFamily="18" charset="0"/>
              </a:rPr>
              <a:t> robot </a:t>
            </a:r>
            <a:r>
              <a:rPr lang="en-US" sz="2000" dirty="0" err="1">
                <a:latin typeface="UTM Avo" panose="02040603050506020204" pitchFamily="18" charset="0"/>
                <a:ea typeface="Calibri" panose="020F0502020204030204" pitchFamily="34" charset="0"/>
                <a:cs typeface="Times New Roman" panose="02020603050405020304" pitchFamily="18" charset="0"/>
              </a:rPr>
              <a:t>cho</a:t>
            </a:r>
            <a:r>
              <a:rPr lang="en-US" sz="2000" dirty="0">
                <a:latin typeface="UTM Avo" panose="02040603050506020204" pitchFamily="18" charset="0"/>
                <a:ea typeface="Calibri" panose="020F0502020204030204" pitchFamily="34" charset="0"/>
                <a:cs typeface="Times New Roman" panose="02020603050405020304" pitchFamily="18" charset="0"/>
              </a:rPr>
              <a:t> </a:t>
            </a:r>
            <a:r>
              <a:rPr lang="en-US" sz="2000" dirty="0" err="1">
                <a:latin typeface="UTM Avo" panose="02040603050506020204" pitchFamily="18" charset="0"/>
                <a:ea typeface="Calibri" panose="020F0502020204030204" pitchFamily="34" charset="0"/>
                <a:cs typeface="Times New Roman" panose="02020603050405020304" pitchFamily="18" charset="0"/>
              </a:rPr>
              <a:t>bệnh</a:t>
            </a:r>
            <a:r>
              <a:rPr lang="en-US" sz="2000" dirty="0">
                <a:latin typeface="UTM Avo" panose="02040603050506020204" pitchFamily="18" charset="0"/>
                <a:ea typeface="Calibri" panose="020F0502020204030204" pitchFamily="34" charset="0"/>
                <a:cs typeface="Times New Roman" panose="02020603050405020304" pitchFamily="18" charset="0"/>
              </a:rPr>
              <a:t> </a:t>
            </a:r>
            <a:r>
              <a:rPr lang="en-US" sz="2000" dirty="0" err="1">
                <a:latin typeface="UTM Avo" panose="02040603050506020204" pitchFamily="18" charset="0"/>
                <a:ea typeface="Calibri" panose="020F0502020204030204" pitchFamily="34" charset="0"/>
                <a:cs typeface="Times New Roman" panose="02020603050405020304" pitchFamily="18" charset="0"/>
              </a:rPr>
              <a:t>viện</a:t>
            </a:r>
            <a:r>
              <a:rPr lang="en-US" sz="2000" dirty="0">
                <a:latin typeface="UTM Avo" panose="02040603050506020204" pitchFamily="18" charset="0"/>
                <a:ea typeface="Calibri" panose="020F0502020204030204" pitchFamily="34" charset="0"/>
                <a:cs typeface="Times New Roman" panose="02020603050405020304" pitchFamily="18" charset="0"/>
              </a:rPr>
              <a:t>".</a:t>
            </a:r>
          </a:p>
        </p:txBody>
      </p:sp>
      <p:pic>
        <p:nvPicPr>
          <p:cNvPr id="15" name="Picture 14">
            <a:extLst>
              <a:ext uri="{FF2B5EF4-FFF2-40B4-BE49-F238E27FC236}">
                <a16:creationId xmlns:a16="http://schemas.microsoft.com/office/drawing/2014/main" id="{483633D0-396F-7BE0-AE61-8B1CA43E3E05}"/>
              </a:ext>
            </a:extLst>
          </p:cNvPr>
          <p:cNvPicPr>
            <a:picLocks noChangeAspect="1"/>
          </p:cNvPicPr>
          <p:nvPr/>
        </p:nvPicPr>
        <p:blipFill rotWithShape="1">
          <a:blip r:embed="rId4"/>
          <a:srcRect l="68007" t="70166" r="19812" b="7390"/>
          <a:stretch/>
        </p:blipFill>
        <p:spPr>
          <a:xfrm>
            <a:off x="7756634" y="3156195"/>
            <a:ext cx="1692440" cy="2263268"/>
          </a:xfrm>
          <a:prstGeom prst="rect">
            <a:avLst/>
          </a:prstGeom>
        </p:spPr>
      </p:pic>
    </p:spTree>
    <p:extLst>
      <p:ext uri="{BB962C8B-B14F-4D97-AF65-F5344CB8AC3E}">
        <p14:creationId xmlns:p14="http://schemas.microsoft.com/office/powerpoint/2010/main" val="37285266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arn(inVertical)">
                                      <p:cBhvr>
                                        <p:cTn id="7" dur="500"/>
                                        <p:tgtEl>
                                          <p:spTgt spid="10"/>
                                        </p:tgtEl>
                                      </p:cBhvr>
                                    </p:animEffect>
                                  </p:childTnLst>
                                </p:cTn>
                              </p:par>
                              <p:par>
                                <p:cTn id="8" presetID="10" presetClass="entr" presetSubtype="0" fill="hold"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fade">
                                      <p:cBhvr>
                                        <p:cTn id="10" dur="500"/>
                                        <p:tgtEl>
                                          <p:spTgt spid="15"/>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barn(inVertical)">
                                      <p:cBhvr>
                                        <p:cTn id="15" dur="500"/>
                                        <p:tgtEl>
                                          <p:spTgt spid="11"/>
                                        </p:tgtEl>
                                      </p:cBhvr>
                                    </p:animEffect>
                                  </p:childTnLst>
                                </p:cTn>
                              </p:par>
                              <p:par>
                                <p:cTn id="16" presetID="16" presetClass="entr" presetSubtype="21" fill="hold" grpId="0" nodeType="with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barn(inVertical)">
                                      <p:cBhvr>
                                        <p:cTn id="18"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animBg="1"/>
      <p:bldP spid="12"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2" name="Google Shape;1696;p43">
            <a:extLst>
              <a:ext uri="{FF2B5EF4-FFF2-40B4-BE49-F238E27FC236}">
                <a16:creationId xmlns:a16="http://schemas.microsoft.com/office/drawing/2014/main" id="{06AE4C81-C451-F71E-27C3-5447A5446FD1}"/>
              </a:ext>
            </a:extLst>
          </p:cNvPr>
          <p:cNvSpPr txBox="1">
            <a:spLocks/>
          </p:cNvSpPr>
          <p:nvPr/>
        </p:nvSpPr>
        <p:spPr>
          <a:xfrm>
            <a:off x="1702759" y="2959640"/>
            <a:ext cx="6932427" cy="164315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457200" marR="0" lvl="0" indent="-342900" algn="ctr" rtl="0">
              <a:lnSpc>
                <a:spcPct val="100000"/>
              </a:lnSpc>
              <a:spcBef>
                <a:spcPts val="0"/>
              </a:spcBef>
              <a:spcAft>
                <a:spcPts val="0"/>
              </a:spcAft>
              <a:buClr>
                <a:schemeClr val="dk1"/>
              </a:buClr>
              <a:buSzPts val="1400"/>
              <a:buFont typeface="Lato"/>
              <a:buNone/>
              <a:defRPr sz="1400" b="0" i="0" u="none" strike="noStrike" cap="none">
                <a:solidFill>
                  <a:schemeClr val="dk1"/>
                </a:solidFill>
                <a:latin typeface="Lato"/>
                <a:ea typeface="Lato"/>
                <a:cs typeface="Lato"/>
                <a:sym typeface="Lato"/>
              </a:defRPr>
            </a:lvl1pPr>
            <a:lvl2pPr marL="914400" marR="0" lvl="1" indent="-317500" algn="ctr" rtl="0">
              <a:lnSpc>
                <a:spcPct val="115000"/>
              </a:lnSpc>
              <a:spcBef>
                <a:spcPts val="0"/>
              </a:spcBef>
              <a:spcAft>
                <a:spcPts val="0"/>
              </a:spcAft>
              <a:buClr>
                <a:schemeClr val="dk1"/>
              </a:buClr>
              <a:buSzPts val="1400"/>
              <a:buFont typeface="Lato"/>
              <a:buNone/>
              <a:defRPr sz="1400" b="0" i="0" u="none" strike="noStrike" cap="none">
                <a:solidFill>
                  <a:schemeClr val="dk1"/>
                </a:solidFill>
                <a:latin typeface="Lato"/>
                <a:ea typeface="Lato"/>
                <a:cs typeface="Lato"/>
                <a:sym typeface="Lato"/>
              </a:defRPr>
            </a:lvl2pPr>
            <a:lvl3pPr marL="1371600" marR="0" lvl="2" indent="-317500" algn="ctr" rtl="0">
              <a:lnSpc>
                <a:spcPct val="115000"/>
              </a:lnSpc>
              <a:spcBef>
                <a:spcPts val="0"/>
              </a:spcBef>
              <a:spcAft>
                <a:spcPts val="0"/>
              </a:spcAft>
              <a:buClr>
                <a:schemeClr val="dk1"/>
              </a:buClr>
              <a:buSzPts val="1400"/>
              <a:buFont typeface="Lato"/>
              <a:buNone/>
              <a:defRPr sz="1400" b="0" i="0" u="none" strike="noStrike" cap="none">
                <a:solidFill>
                  <a:schemeClr val="dk1"/>
                </a:solidFill>
                <a:latin typeface="Lato"/>
                <a:ea typeface="Lato"/>
                <a:cs typeface="Lato"/>
                <a:sym typeface="Lato"/>
              </a:defRPr>
            </a:lvl3pPr>
            <a:lvl4pPr marL="1828800" marR="0" lvl="3" indent="-317500" algn="ctr" rtl="0">
              <a:lnSpc>
                <a:spcPct val="115000"/>
              </a:lnSpc>
              <a:spcBef>
                <a:spcPts val="0"/>
              </a:spcBef>
              <a:spcAft>
                <a:spcPts val="0"/>
              </a:spcAft>
              <a:buClr>
                <a:schemeClr val="dk1"/>
              </a:buClr>
              <a:buSzPts val="1400"/>
              <a:buFont typeface="Lato"/>
              <a:buNone/>
              <a:defRPr sz="1400" b="0" i="0" u="none" strike="noStrike" cap="none">
                <a:solidFill>
                  <a:schemeClr val="dk1"/>
                </a:solidFill>
                <a:latin typeface="Lato"/>
                <a:ea typeface="Lato"/>
                <a:cs typeface="Lato"/>
                <a:sym typeface="Lato"/>
              </a:defRPr>
            </a:lvl4pPr>
            <a:lvl5pPr marL="2286000" marR="0" lvl="4" indent="-317500" algn="ctr" rtl="0">
              <a:lnSpc>
                <a:spcPct val="115000"/>
              </a:lnSpc>
              <a:spcBef>
                <a:spcPts val="0"/>
              </a:spcBef>
              <a:spcAft>
                <a:spcPts val="0"/>
              </a:spcAft>
              <a:buClr>
                <a:schemeClr val="dk1"/>
              </a:buClr>
              <a:buSzPts val="1400"/>
              <a:buFont typeface="Lato"/>
              <a:buNone/>
              <a:defRPr sz="1400" b="0" i="0" u="none" strike="noStrike" cap="none">
                <a:solidFill>
                  <a:schemeClr val="dk1"/>
                </a:solidFill>
                <a:latin typeface="Lato"/>
                <a:ea typeface="Lato"/>
                <a:cs typeface="Lato"/>
                <a:sym typeface="Lato"/>
              </a:defRPr>
            </a:lvl5pPr>
            <a:lvl6pPr marL="2743200" marR="0" lvl="5" indent="-317500" algn="ctr" rtl="0">
              <a:lnSpc>
                <a:spcPct val="115000"/>
              </a:lnSpc>
              <a:spcBef>
                <a:spcPts val="0"/>
              </a:spcBef>
              <a:spcAft>
                <a:spcPts val="0"/>
              </a:spcAft>
              <a:buClr>
                <a:schemeClr val="dk1"/>
              </a:buClr>
              <a:buSzPts val="1400"/>
              <a:buFont typeface="Lato"/>
              <a:buNone/>
              <a:defRPr sz="1400" b="0" i="0" u="none" strike="noStrike" cap="none">
                <a:solidFill>
                  <a:schemeClr val="dk1"/>
                </a:solidFill>
                <a:latin typeface="Lato"/>
                <a:ea typeface="Lato"/>
                <a:cs typeface="Lato"/>
                <a:sym typeface="Lato"/>
              </a:defRPr>
            </a:lvl6pPr>
            <a:lvl7pPr marL="3200400" marR="0" lvl="6" indent="-317500" algn="ctr" rtl="0">
              <a:lnSpc>
                <a:spcPct val="115000"/>
              </a:lnSpc>
              <a:spcBef>
                <a:spcPts val="0"/>
              </a:spcBef>
              <a:spcAft>
                <a:spcPts val="0"/>
              </a:spcAft>
              <a:buClr>
                <a:schemeClr val="dk1"/>
              </a:buClr>
              <a:buSzPts val="1400"/>
              <a:buFont typeface="Lato"/>
              <a:buNone/>
              <a:defRPr sz="1400" b="0" i="0" u="none" strike="noStrike" cap="none">
                <a:solidFill>
                  <a:schemeClr val="dk1"/>
                </a:solidFill>
                <a:latin typeface="Lato"/>
                <a:ea typeface="Lato"/>
                <a:cs typeface="Lato"/>
                <a:sym typeface="Lato"/>
              </a:defRPr>
            </a:lvl7pPr>
            <a:lvl8pPr marL="3657600" marR="0" lvl="7" indent="-317500" algn="ctr" rtl="0">
              <a:lnSpc>
                <a:spcPct val="115000"/>
              </a:lnSpc>
              <a:spcBef>
                <a:spcPts val="0"/>
              </a:spcBef>
              <a:spcAft>
                <a:spcPts val="0"/>
              </a:spcAft>
              <a:buClr>
                <a:schemeClr val="dk1"/>
              </a:buClr>
              <a:buSzPts val="1400"/>
              <a:buFont typeface="Lato"/>
              <a:buNone/>
              <a:defRPr sz="1400" b="0" i="0" u="none" strike="noStrike" cap="none">
                <a:solidFill>
                  <a:schemeClr val="dk1"/>
                </a:solidFill>
                <a:latin typeface="Lato"/>
                <a:ea typeface="Lato"/>
                <a:cs typeface="Lato"/>
                <a:sym typeface="Lato"/>
              </a:defRPr>
            </a:lvl8pPr>
            <a:lvl9pPr marL="4114800" marR="0" lvl="8" indent="-317500" algn="ctr" rtl="0">
              <a:lnSpc>
                <a:spcPct val="115000"/>
              </a:lnSpc>
              <a:spcBef>
                <a:spcPts val="0"/>
              </a:spcBef>
              <a:spcAft>
                <a:spcPts val="0"/>
              </a:spcAft>
              <a:buClr>
                <a:schemeClr val="dk1"/>
              </a:buClr>
              <a:buSzPts val="1400"/>
              <a:buFont typeface="Lato"/>
              <a:buNone/>
              <a:defRPr sz="1400" b="0" i="0" u="none" strike="noStrike" cap="none">
                <a:solidFill>
                  <a:schemeClr val="dk1"/>
                </a:solidFill>
                <a:latin typeface="Lato"/>
                <a:ea typeface="Lato"/>
                <a:cs typeface="Lato"/>
                <a:sym typeface="Lato"/>
              </a:defRPr>
            </a:lvl9pPr>
          </a:lstStyle>
          <a:p>
            <a:pPr marL="0" lvl="0" indent="0" algn="just">
              <a:lnSpc>
                <a:spcPct val="150000"/>
              </a:lnSpc>
              <a:buClr>
                <a:srgbClr val="72481D"/>
              </a:buClr>
            </a:pPr>
            <a:r>
              <a:rPr lang="vi-VN" sz="2500">
                <a:solidFill>
                  <a:srgbClr val="000000"/>
                </a:solidFill>
                <a:latin typeface="UTM Avo" panose="02040603050506020204" pitchFamily="18" charset="0"/>
              </a:rPr>
              <a:t>Từ thông tin đã thu nhận được, bộ não của con người phải xử lí thông tin để có những suy nghĩ hay những quyết định phù hợp.</a:t>
            </a:r>
            <a:endParaRPr lang="vi-VN" sz="2500" dirty="0">
              <a:solidFill>
                <a:srgbClr val="000000"/>
              </a:solidFill>
              <a:latin typeface="UTM Avo" panose="02040603050506020204" pitchFamily="18" charset="0"/>
            </a:endParaRPr>
          </a:p>
        </p:txBody>
      </p:sp>
      <p:pic>
        <p:nvPicPr>
          <p:cNvPr id="3" name="Picture 21">
            <a:extLst>
              <a:ext uri="{FF2B5EF4-FFF2-40B4-BE49-F238E27FC236}">
                <a16:creationId xmlns:a16="http://schemas.microsoft.com/office/drawing/2014/main" id="{4A9DC241-38D6-9347-41F3-6B305BB07ABE}"/>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8268065" y="4177440"/>
            <a:ext cx="734241" cy="507293"/>
          </a:xfrm>
          <a:prstGeom prst="rect">
            <a:avLst/>
          </a:prstGeom>
        </p:spPr>
      </p:pic>
      <p:pic>
        <p:nvPicPr>
          <p:cNvPr id="4" name="Picture 21">
            <a:extLst>
              <a:ext uri="{FF2B5EF4-FFF2-40B4-BE49-F238E27FC236}">
                <a16:creationId xmlns:a16="http://schemas.microsoft.com/office/drawing/2014/main" id="{672C8A0D-FB42-AD64-5140-A6D1A3437C14}"/>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flipH="1">
            <a:off x="962024" y="2795057"/>
            <a:ext cx="747229" cy="507293"/>
          </a:xfrm>
          <a:prstGeom prst="rect">
            <a:avLst/>
          </a:prstGeom>
        </p:spPr>
      </p:pic>
    </p:spTree>
    <p:extLst>
      <p:ext uri="{BB962C8B-B14F-4D97-AF65-F5344CB8AC3E}">
        <p14:creationId xmlns:p14="http://schemas.microsoft.com/office/powerpoint/2010/main" val="8709608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fill="hold"/>
                                        <p:tgtEl>
                                          <p:spTgt spid="4"/>
                                        </p:tgtEl>
                                        <p:attrNameLst>
                                          <p:attrName>ppt_x</p:attrName>
                                        </p:attrNameLst>
                                      </p:cBhvr>
                                      <p:tavLst>
                                        <p:tav tm="0">
                                          <p:val>
                                            <p:strVal val="#ppt_x"/>
                                          </p:val>
                                        </p:tav>
                                        <p:tav tm="100000">
                                          <p:val>
                                            <p:strVal val="#ppt_x"/>
                                          </p:val>
                                        </p:tav>
                                      </p:tavLst>
                                    </p:anim>
                                    <p:anim calcmode="lin" valueType="num">
                                      <p:cBhvr additive="base">
                                        <p:cTn id="16"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5" name="Google Shape;1650;p39">
            <a:extLst>
              <a:ext uri="{FF2B5EF4-FFF2-40B4-BE49-F238E27FC236}">
                <a16:creationId xmlns:a16="http://schemas.microsoft.com/office/drawing/2014/main" id="{D128CBCF-C75D-A9ED-7432-2C099CF07908}"/>
              </a:ext>
            </a:extLst>
          </p:cNvPr>
          <p:cNvSpPr txBox="1">
            <a:spLocks/>
          </p:cNvSpPr>
          <p:nvPr/>
        </p:nvSpPr>
        <p:spPr>
          <a:xfrm>
            <a:off x="698498" y="1588426"/>
            <a:ext cx="7704000" cy="572700"/>
          </a:xfrm>
          <a:prstGeom prst="rect">
            <a:avLst/>
          </a:prstGeom>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US" sz="2500" b="1" dirty="0">
                <a:solidFill>
                  <a:schemeClr val="tx1">
                    <a:lumMod val="50000"/>
                  </a:schemeClr>
                </a:solidFill>
                <a:latin typeface="UTM Avo" panose="02040603050506020204" pitchFamily="18" charset="0"/>
              </a:rPr>
              <a:t>2. </a:t>
            </a:r>
            <a:r>
              <a:rPr lang="en-US" sz="2500" b="1" dirty="0" err="1">
                <a:solidFill>
                  <a:schemeClr val="tx1">
                    <a:lumMod val="50000"/>
                  </a:schemeClr>
                </a:solidFill>
                <a:latin typeface="UTM Avo" panose="02040603050506020204" pitchFamily="18" charset="0"/>
              </a:rPr>
              <a:t>Thiết</a:t>
            </a:r>
            <a:r>
              <a:rPr lang="en-US" sz="2500" b="1" dirty="0">
                <a:solidFill>
                  <a:schemeClr val="tx1">
                    <a:lumMod val="50000"/>
                  </a:schemeClr>
                </a:solidFill>
                <a:latin typeface="UTM Avo" panose="02040603050506020204" pitchFamily="18" charset="0"/>
              </a:rPr>
              <a:t> </a:t>
            </a:r>
            <a:r>
              <a:rPr lang="en-US" sz="2500" b="1" dirty="0" err="1">
                <a:solidFill>
                  <a:schemeClr val="tx1">
                    <a:lumMod val="50000"/>
                  </a:schemeClr>
                </a:solidFill>
                <a:latin typeface="UTM Avo" panose="02040603050506020204" pitchFamily="18" charset="0"/>
              </a:rPr>
              <a:t>bị</a:t>
            </a:r>
            <a:r>
              <a:rPr lang="en-US" sz="2500" b="1" dirty="0">
                <a:solidFill>
                  <a:schemeClr val="tx1">
                    <a:lumMod val="50000"/>
                  </a:schemeClr>
                </a:solidFill>
                <a:latin typeface="UTM Avo" panose="02040603050506020204" pitchFamily="18" charset="0"/>
              </a:rPr>
              <a:t> </a:t>
            </a:r>
            <a:r>
              <a:rPr lang="en-US" sz="2500" b="1" dirty="0" err="1">
                <a:solidFill>
                  <a:schemeClr val="tx1">
                    <a:lumMod val="50000"/>
                  </a:schemeClr>
                </a:solidFill>
                <a:latin typeface="UTM Avo" panose="02040603050506020204" pitchFamily="18" charset="0"/>
              </a:rPr>
              <a:t>số</a:t>
            </a:r>
            <a:r>
              <a:rPr lang="en-US" sz="2500" b="1" dirty="0">
                <a:solidFill>
                  <a:schemeClr val="tx1">
                    <a:lumMod val="50000"/>
                  </a:schemeClr>
                </a:solidFill>
                <a:latin typeface="UTM Avo" panose="02040603050506020204" pitchFamily="18" charset="0"/>
              </a:rPr>
              <a:t> </a:t>
            </a:r>
            <a:r>
              <a:rPr lang="en-US" sz="2500" b="1" dirty="0" err="1">
                <a:solidFill>
                  <a:schemeClr val="tx1">
                    <a:lumMod val="50000"/>
                  </a:schemeClr>
                </a:solidFill>
                <a:latin typeface="UTM Avo" panose="02040603050506020204" pitchFamily="18" charset="0"/>
              </a:rPr>
              <a:t>thông</a:t>
            </a:r>
            <a:r>
              <a:rPr lang="en-US" sz="2500" b="1" dirty="0">
                <a:solidFill>
                  <a:schemeClr val="tx1">
                    <a:lumMod val="50000"/>
                  </a:schemeClr>
                </a:solidFill>
                <a:latin typeface="UTM Avo" panose="02040603050506020204" pitchFamily="18" charset="0"/>
              </a:rPr>
              <a:t> </a:t>
            </a:r>
            <a:r>
              <a:rPr lang="en-US" sz="2500" b="1" dirty="0" err="1">
                <a:solidFill>
                  <a:schemeClr val="tx1">
                    <a:lumMod val="50000"/>
                  </a:schemeClr>
                </a:solidFill>
                <a:latin typeface="UTM Avo" panose="02040603050506020204" pitchFamily="18" charset="0"/>
              </a:rPr>
              <a:t>minh</a:t>
            </a:r>
            <a:r>
              <a:rPr lang="en-US" sz="2500" b="1" dirty="0">
                <a:solidFill>
                  <a:schemeClr val="tx1">
                    <a:lumMod val="50000"/>
                  </a:schemeClr>
                </a:solidFill>
                <a:latin typeface="UTM Avo" panose="02040603050506020204" pitchFamily="18" charset="0"/>
              </a:rPr>
              <a:t> </a:t>
            </a:r>
            <a:r>
              <a:rPr lang="en-US" sz="2500" b="1" dirty="0" err="1">
                <a:solidFill>
                  <a:schemeClr val="tx1">
                    <a:lumMod val="50000"/>
                  </a:schemeClr>
                </a:solidFill>
                <a:latin typeface="UTM Avo" panose="02040603050506020204" pitchFamily="18" charset="0"/>
              </a:rPr>
              <a:t>xử</a:t>
            </a:r>
            <a:r>
              <a:rPr lang="en-US" sz="2500" b="1" dirty="0">
                <a:solidFill>
                  <a:schemeClr val="tx1">
                    <a:lumMod val="50000"/>
                  </a:schemeClr>
                </a:solidFill>
                <a:latin typeface="UTM Avo" panose="02040603050506020204" pitchFamily="18" charset="0"/>
              </a:rPr>
              <a:t> </a:t>
            </a:r>
            <a:r>
              <a:rPr lang="en-US" sz="2500" b="1" dirty="0" err="1">
                <a:solidFill>
                  <a:schemeClr val="tx1">
                    <a:lumMod val="50000"/>
                  </a:schemeClr>
                </a:solidFill>
                <a:latin typeface="UTM Avo" panose="02040603050506020204" pitchFamily="18" charset="0"/>
              </a:rPr>
              <a:t>lí</a:t>
            </a:r>
            <a:r>
              <a:rPr lang="en-US" sz="2500" b="1" dirty="0">
                <a:solidFill>
                  <a:schemeClr val="tx1">
                    <a:lumMod val="50000"/>
                  </a:schemeClr>
                </a:solidFill>
                <a:latin typeface="UTM Avo" panose="02040603050506020204" pitchFamily="18" charset="0"/>
              </a:rPr>
              <a:t> </a:t>
            </a:r>
            <a:r>
              <a:rPr lang="en-US" sz="2500" b="1" dirty="0" err="1">
                <a:solidFill>
                  <a:schemeClr val="tx1">
                    <a:lumMod val="50000"/>
                  </a:schemeClr>
                </a:solidFill>
                <a:latin typeface="UTM Avo" panose="02040603050506020204" pitchFamily="18" charset="0"/>
              </a:rPr>
              <a:t>thông</a:t>
            </a:r>
            <a:r>
              <a:rPr lang="en-US" sz="2500" b="1" dirty="0">
                <a:solidFill>
                  <a:schemeClr val="tx1">
                    <a:lumMod val="50000"/>
                  </a:schemeClr>
                </a:solidFill>
                <a:latin typeface="UTM Avo" panose="02040603050506020204" pitchFamily="18" charset="0"/>
              </a:rPr>
              <a:t> tin</a:t>
            </a:r>
          </a:p>
        </p:txBody>
      </p:sp>
      <p:sp>
        <p:nvSpPr>
          <p:cNvPr id="10" name="TextBox 9">
            <a:extLst>
              <a:ext uri="{FF2B5EF4-FFF2-40B4-BE49-F238E27FC236}">
                <a16:creationId xmlns:a16="http://schemas.microsoft.com/office/drawing/2014/main" id="{450C3990-44E4-4556-E86D-FA48FB6AD68F}"/>
              </a:ext>
            </a:extLst>
          </p:cNvPr>
          <p:cNvSpPr txBox="1"/>
          <p:nvPr/>
        </p:nvSpPr>
        <p:spPr>
          <a:xfrm>
            <a:off x="1154766" y="2172897"/>
            <a:ext cx="9586805" cy="1411990"/>
          </a:xfrm>
          <a:prstGeom prst="rect">
            <a:avLst/>
          </a:prstGeom>
          <a:noFill/>
        </p:spPr>
        <p:txBody>
          <a:bodyPr wrap="square" rtlCol="0">
            <a:spAutoFit/>
          </a:bodyPr>
          <a:lstStyle/>
          <a:p>
            <a:pPr algn="just">
              <a:lnSpc>
                <a:spcPct val="150000"/>
              </a:lnSpc>
            </a:pPr>
            <a:r>
              <a:rPr lang="en-US" sz="2000" i="1" dirty="0">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Trong </a:t>
            </a:r>
            <a:r>
              <a:rPr lang="en-US" sz="2000" i="1" dirty="0" err="1">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các</a:t>
            </a:r>
            <a:r>
              <a:rPr lang="en-US" sz="2000" i="1" dirty="0">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 </a:t>
            </a:r>
            <a:r>
              <a:rPr lang="en-US" sz="2000" i="1" dirty="0" err="1">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tình</a:t>
            </a:r>
            <a:r>
              <a:rPr lang="en-US" sz="2000" i="1" dirty="0">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 </a:t>
            </a:r>
            <a:r>
              <a:rPr lang="en-US" sz="2000" i="1" dirty="0" err="1">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huống</a:t>
            </a:r>
            <a:r>
              <a:rPr lang="en-US" sz="2000" i="1" dirty="0">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 </a:t>
            </a:r>
            <a:r>
              <a:rPr lang="en-US" sz="2000" i="1" dirty="0" err="1">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làm</a:t>
            </a:r>
            <a:r>
              <a:rPr lang="en-US" sz="2000" i="1" dirty="0">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 </a:t>
            </a:r>
            <a:r>
              <a:rPr lang="en-US" sz="2000" i="1" dirty="0" err="1">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việc</a:t>
            </a:r>
            <a:r>
              <a:rPr lang="en-US" sz="2000" i="1" dirty="0">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 </a:t>
            </a:r>
            <a:r>
              <a:rPr lang="en-US" sz="2000" i="1" dirty="0" err="1">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của</a:t>
            </a:r>
            <a:r>
              <a:rPr lang="en-US" sz="2000" i="1" dirty="0">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 </a:t>
            </a:r>
            <a:r>
              <a:rPr lang="en-US" sz="2000" i="1" dirty="0" err="1">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máy</a:t>
            </a:r>
            <a:r>
              <a:rPr lang="en-US" sz="2000" i="1" dirty="0">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 </a:t>
            </a:r>
            <a:r>
              <a:rPr lang="en-US" sz="2000" i="1" dirty="0" err="1">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tính</a:t>
            </a:r>
            <a:r>
              <a:rPr lang="en-US" sz="2000" i="1" dirty="0">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 </a:t>
            </a:r>
            <a:r>
              <a:rPr lang="en-US" sz="2000" i="1" dirty="0" err="1">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sau</a:t>
            </a:r>
            <a:r>
              <a:rPr lang="en-US" sz="2000" i="1" dirty="0">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 </a:t>
            </a:r>
            <a:r>
              <a:rPr lang="en-US" sz="2000" i="1" dirty="0" err="1">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đây</a:t>
            </a:r>
            <a:r>
              <a:rPr lang="en-US" sz="2000" i="1" dirty="0">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 </a:t>
            </a:r>
            <a:r>
              <a:rPr lang="en-US" sz="2000" i="1" dirty="0" err="1">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em</a:t>
            </a:r>
            <a:r>
              <a:rPr lang="en-US" sz="2000" i="1" dirty="0">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 </a:t>
            </a:r>
            <a:r>
              <a:rPr lang="en-US" sz="2000" i="1" dirty="0" err="1">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hãy</a:t>
            </a:r>
            <a:r>
              <a:rPr lang="en-US" sz="2000" i="1" dirty="0">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 </a:t>
            </a:r>
            <a:r>
              <a:rPr lang="en-US" sz="2000" i="1" dirty="0" err="1">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cho</a:t>
            </a:r>
            <a:r>
              <a:rPr lang="en-US" sz="2000" i="1" dirty="0">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 </a:t>
            </a:r>
            <a:r>
              <a:rPr lang="en-US" sz="2000" i="1" dirty="0" err="1">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biết</a:t>
            </a:r>
            <a:r>
              <a:rPr lang="en-US" sz="2000" i="1" dirty="0">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a:t>
            </a:r>
          </a:p>
          <a:p>
            <a:pPr marL="342900" indent="-342900" algn="just">
              <a:lnSpc>
                <a:spcPct val="150000"/>
              </a:lnSpc>
              <a:buFontTx/>
              <a:buChar char="-"/>
            </a:pPr>
            <a:r>
              <a:rPr lang="en-US" sz="2000" i="1" dirty="0" err="1">
                <a:latin typeface="UTM Avo" panose="02040603050506020204" pitchFamily="18" charset="0"/>
                <a:cs typeface="Times New Roman" panose="02020603050405020304" pitchFamily="18" charset="0"/>
              </a:rPr>
              <a:t>Máy</a:t>
            </a:r>
            <a:r>
              <a:rPr lang="en-US" sz="2000" i="1" dirty="0">
                <a:latin typeface="UTM Avo" panose="02040603050506020204" pitchFamily="18" charset="0"/>
                <a:cs typeface="Times New Roman" panose="02020603050405020304" pitchFamily="18" charset="0"/>
              </a:rPr>
              <a:t> </a:t>
            </a:r>
            <a:r>
              <a:rPr lang="en-US" sz="2000" i="1" dirty="0" err="1">
                <a:latin typeface="UTM Avo" panose="02040603050506020204" pitchFamily="18" charset="0"/>
                <a:cs typeface="Times New Roman" panose="02020603050405020304" pitchFamily="18" charset="0"/>
              </a:rPr>
              <a:t>tính</a:t>
            </a:r>
            <a:r>
              <a:rPr lang="en-US" sz="2000" i="1" dirty="0">
                <a:latin typeface="UTM Avo" panose="02040603050506020204" pitchFamily="18" charset="0"/>
                <a:cs typeface="Times New Roman" panose="02020603050405020304" pitchFamily="18" charset="0"/>
              </a:rPr>
              <a:t> </a:t>
            </a:r>
            <a:r>
              <a:rPr lang="en-US" sz="2000" i="1" dirty="0" err="1">
                <a:latin typeface="UTM Avo" panose="02040603050506020204" pitchFamily="18" charset="0"/>
                <a:cs typeface="Times New Roman" panose="02020603050405020304" pitchFamily="18" charset="0"/>
              </a:rPr>
              <a:t>đã</a:t>
            </a:r>
            <a:r>
              <a:rPr lang="en-US" sz="2000" i="1" dirty="0">
                <a:latin typeface="UTM Avo" panose="02040603050506020204" pitchFamily="18" charset="0"/>
                <a:cs typeface="Times New Roman" panose="02020603050405020304" pitchFamily="18" charset="0"/>
              </a:rPr>
              <a:t> </a:t>
            </a:r>
            <a:r>
              <a:rPr lang="en-US" sz="2000" i="1" dirty="0" err="1">
                <a:latin typeface="UTM Avo" panose="02040603050506020204" pitchFamily="18" charset="0"/>
                <a:cs typeface="Times New Roman" panose="02020603050405020304" pitchFamily="18" charset="0"/>
              </a:rPr>
              <a:t>tiếp</a:t>
            </a:r>
            <a:r>
              <a:rPr lang="en-US" sz="2000" i="1" dirty="0">
                <a:latin typeface="UTM Avo" panose="02040603050506020204" pitchFamily="18" charset="0"/>
                <a:cs typeface="Times New Roman" panose="02020603050405020304" pitchFamily="18" charset="0"/>
              </a:rPr>
              <a:t> </a:t>
            </a:r>
            <a:r>
              <a:rPr lang="en-US" sz="2000" i="1" dirty="0" err="1">
                <a:latin typeface="UTM Avo" panose="02040603050506020204" pitchFamily="18" charset="0"/>
                <a:cs typeface="Times New Roman" panose="02020603050405020304" pitchFamily="18" charset="0"/>
              </a:rPr>
              <a:t>nhận</a:t>
            </a:r>
            <a:r>
              <a:rPr lang="en-US" sz="2000" i="1" dirty="0">
                <a:latin typeface="UTM Avo" panose="02040603050506020204" pitchFamily="18" charset="0"/>
                <a:cs typeface="Times New Roman" panose="02020603050405020304" pitchFamily="18" charset="0"/>
              </a:rPr>
              <a:t> </a:t>
            </a:r>
            <a:r>
              <a:rPr lang="en-US" sz="2000" i="1" dirty="0" err="1">
                <a:latin typeface="UTM Avo" panose="02040603050506020204" pitchFamily="18" charset="0"/>
                <a:cs typeface="Times New Roman" panose="02020603050405020304" pitchFamily="18" charset="0"/>
              </a:rPr>
              <a:t>thông</a:t>
            </a:r>
            <a:r>
              <a:rPr lang="en-US" sz="2000" i="1" dirty="0">
                <a:latin typeface="UTM Avo" panose="02040603050506020204" pitchFamily="18" charset="0"/>
                <a:cs typeface="Times New Roman" panose="02020603050405020304" pitchFamily="18" charset="0"/>
              </a:rPr>
              <a:t> tin </a:t>
            </a:r>
            <a:r>
              <a:rPr lang="en-US" sz="2000" i="1" dirty="0" err="1">
                <a:latin typeface="UTM Avo" panose="02040603050506020204" pitchFamily="18" charset="0"/>
                <a:cs typeface="Times New Roman" panose="02020603050405020304" pitchFamily="18" charset="0"/>
              </a:rPr>
              <a:t>nào</a:t>
            </a:r>
            <a:r>
              <a:rPr lang="en-US" sz="2000" i="1" dirty="0">
                <a:latin typeface="UTM Avo" panose="02040603050506020204" pitchFamily="18" charset="0"/>
                <a:cs typeface="Times New Roman" panose="02020603050405020304" pitchFamily="18" charset="0"/>
              </a:rPr>
              <a:t> </a:t>
            </a:r>
            <a:r>
              <a:rPr lang="en-US" sz="2000" i="1" dirty="0" err="1">
                <a:latin typeface="UTM Avo" panose="02040603050506020204" pitchFamily="18" charset="0"/>
                <a:cs typeface="Times New Roman" panose="02020603050405020304" pitchFamily="18" charset="0"/>
              </a:rPr>
              <a:t>để</a:t>
            </a:r>
            <a:r>
              <a:rPr lang="en-US" sz="2000" i="1" dirty="0">
                <a:latin typeface="UTM Avo" panose="02040603050506020204" pitchFamily="18" charset="0"/>
                <a:cs typeface="Times New Roman" panose="02020603050405020304" pitchFamily="18" charset="0"/>
              </a:rPr>
              <a:t> </a:t>
            </a:r>
            <a:r>
              <a:rPr lang="en-US" sz="2000" i="1" dirty="0" err="1">
                <a:latin typeface="UTM Avo" panose="02040603050506020204" pitchFamily="18" charset="0"/>
                <a:cs typeface="Times New Roman" panose="02020603050405020304" pitchFamily="18" charset="0"/>
              </a:rPr>
              <a:t>xử</a:t>
            </a:r>
            <a:r>
              <a:rPr lang="en-US" sz="2000" i="1" dirty="0">
                <a:latin typeface="UTM Avo" panose="02040603050506020204" pitchFamily="18" charset="0"/>
                <a:cs typeface="Times New Roman" panose="02020603050405020304" pitchFamily="18" charset="0"/>
              </a:rPr>
              <a:t> </a:t>
            </a:r>
            <a:r>
              <a:rPr lang="en-US" sz="2000" i="1" dirty="0" err="1">
                <a:latin typeface="UTM Avo" panose="02040603050506020204" pitchFamily="18" charset="0"/>
                <a:cs typeface="Times New Roman" panose="02020603050405020304" pitchFamily="18" charset="0"/>
              </a:rPr>
              <a:t>lí</a:t>
            </a:r>
            <a:r>
              <a:rPr lang="en-US" sz="2000" i="1" dirty="0">
                <a:latin typeface="UTM Avo" panose="02040603050506020204" pitchFamily="18" charset="0"/>
                <a:cs typeface="Times New Roman" panose="02020603050405020304" pitchFamily="18" charset="0"/>
              </a:rPr>
              <a:t>?</a:t>
            </a:r>
          </a:p>
          <a:p>
            <a:pPr marL="342900" indent="-342900" algn="just">
              <a:lnSpc>
                <a:spcPct val="150000"/>
              </a:lnSpc>
              <a:buFontTx/>
              <a:buChar char="-"/>
            </a:pPr>
            <a:r>
              <a:rPr lang="en-US" sz="2000" i="1" dirty="0" err="1">
                <a:latin typeface="UTM Avo" panose="02040603050506020204" pitchFamily="18" charset="0"/>
                <a:cs typeface="Times New Roman" panose="02020603050405020304" pitchFamily="18" charset="0"/>
              </a:rPr>
              <a:t>Kết</a:t>
            </a:r>
            <a:r>
              <a:rPr lang="en-US" sz="2000" i="1" dirty="0">
                <a:latin typeface="UTM Avo" panose="02040603050506020204" pitchFamily="18" charset="0"/>
                <a:cs typeface="Times New Roman" panose="02020603050405020304" pitchFamily="18" charset="0"/>
              </a:rPr>
              <a:t> </a:t>
            </a:r>
            <a:r>
              <a:rPr lang="en-US" sz="2000" i="1" dirty="0" err="1">
                <a:latin typeface="UTM Avo" panose="02040603050506020204" pitchFamily="18" charset="0"/>
                <a:cs typeface="Times New Roman" panose="02020603050405020304" pitchFamily="18" charset="0"/>
              </a:rPr>
              <a:t>quả</a:t>
            </a:r>
            <a:r>
              <a:rPr lang="en-US" sz="2000" i="1" dirty="0">
                <a:latin typeface="UTM Avo" panose="02040603050506020204" pitchFamily="18" charset="0"/>
                <a:cs typeface="Times New Roman" panose="02020603050405020304" pitchFamily="18" charset="0"/>
              </a:rPr>
              <a:t> </a:t>
            </a:r>
            <a:r>
              <a:rPr lang="en-US" sz="2000" i="1" dirty="0" err="1">
                <a:latin typeface="UTM Avo" panose="02040603050506020204" pitchFamily="18" charset="0"/>
                <a:cs typeface="Times New Roman" panose="02020603050405020304" pitchFamily="18" charset="0"/>
              </a:rPr>
              <a:t>xử</a:t>
            </a:r>
            <a:r>
              <a:rPr lang="en-US" sz="2000" i="1" dirty="0">
                <a:latin typeface="UTM Avo" panose="02040603050506020204" pitchFamily="18" charset="0"/>
                <a:cs typeface="Times New Roman" panose="02020603050405020304" pitchFamily="18" charset="0"/>
              </a:rPr>
              <a:t> </a:t>
            </a:r>
            <a:r>
              <a:rPr lang="en-US" sz="2000" i="1" dirty="0" err="1">
                <a:latin typeface="UTM Avo" panose="02040603050506020204" pitchFamily="18" charset="0"/>
                <a:cs typeface="Times New Roman" panose="02020603050405020304" pitchFamily="18" charset="0"/>
              </a:rPr>
              <a:t>lí</a:t>
            </a:r>
            <a:r>
              <a:rPr lang="en-US" sz="2000" i="1" dirty="0">
                <a:latin typeface="UTM Avo" panose="02040603050506020204" pitchFamily="18" charset="0"/>
                <a:cs typeface="Times New Roman" panose="02020603050405020304" pitchFamily="18" charset="0"/>
              </a:rPr>
              <a:t> </a:t>
            </a:r>
            <a:r>
              <a:rPr lang="en-US" sz="2000" i="1" dirty="0" err="1">
                <a:latin typeface="UTM Avo" panose="02040603050506020204" pitchFamily="18" charset="0"/>
                <a:cs typeface="Times New Roman" panose="02020603050405020304" pitchFamily="18" charset="0"/>
              </a:rPr>
              <a:t>thông</a:t>
            </a:r>
            <a:r>
              <a:rPr lang="en-US" sz="2000" i="1" dirty="0">
                <a:latin typeface="UTM Avo" panose="02040603050506020204" pitchFamily="18" charset="0"/>
                <a:cs typeface="Times New Roman" panose="02020603050405020304" pitchFamily="18" charset="0"/>
              </a:rPr>
              <a:t> tin </a:t>
            </a:r>
            <a:r>
              <a:rPr lang="en-US" sz="2000" i="1" dirty="0" err="1">
                <a:latin typeface="UTM Avo" panose="02040603050506020204" pitchFamily="18" charset="0"/>
                <a:cs typeface="Times New Roman" panose="02020603050405020304" pitchFamily="18" charset="0"/>
              </a:rPr>
              <a:t>của</a:t>
            </a:r>
            <a:r>
              <a:rPr lang="en-US" sz="2000" i="1" dirty="0">
                <a:latin typeface="UTM Avo" panose="02040603050506020204" pitchFamily="18" charset="0"/>
                <a:cs typeface="Times New Roman" panose="02020603050405020304" pitchFamily="18" charset="0"/>
              </a:rPr>
              <a:t> </a:t>
            </a:r>
            <a:r>
              <a:rPr lang="en-US" sz="2000" i="1" dirty="0" err="1">
                <a:latin typeface="UTM Avo" panose="02040603050506020204" pitchFamily="18" charset="0"/>
                <a:cs typeface="Times New Roman" panose="02020603050405020304" pitchFamily="18" charset="0"/>
              </a:rPr>
              <a:t>máy</a:t>
            </a:r>
            <a:r>
              <a:rPr lang="en-US" sz="2000" i="1" dirty="0">
                <a:latin typeface="UTM Avo" panose="02040603050506020204" pitchFamily="18" charset="0"/>
                <a:cs typeface="Times New Roman" panose="02020603050405020304" pitchFamily="18" charset="0"/>
              </a:rPr>
              <a:t> </a:t>
            </a:r>
            <a:r>
              <a:rPr lang="en-US" sz="2000" i="1" dirty="0" err="1">
                <a:latin typeface="UTM Avo" panose="02040603050506020204" pitchFamily="18" charset="0"/>
                <a:cs typeface="Times New Roman" panose="02020603050405020304" pitchFamily="18" charset="0"/>
              </a:rPr>
              <a:t>tính</a:t>
            </a:r>
            <a:r>
              <a:rPr lang="en-US" sz="2000" i="1" dirty="0">
                <a:latin typeface="UTM Avo" panose="02040603050506020204" pitchFamily="18" charset="0"/>
                <a:cs typeface="Times New Roman" panose="02020603050405020304" pitchFamily="18" charset="0"/>
              </a:rPr>
              <a:t> </a:t>
            </a:r>
            <a:r>
              <a:rPr lang="en-US" sz="2000" i="1" dirty="0" err="1">
                <a:latin typeface="UTM Avo" panose="02040603050506020204" pitchFamily="18" charset="0"/>
                <a:cs typeface="Times New Roman" panose="02020603050405020304" pitchFamily="18" charset="0"/>
              </a:rPr>
              <a:t>là</a:t>
            </a:r>
            <a:r>
              <a:rPr lang="en-US" sz="2000" i="1" dirty="0">
                <a:latin typeface="UTM Avo" panose="02040603050506020204" pitchFamily="18" charset="0"/>
                <a:cs typeface="Times New Roman" panose="02020603050405020304" pitchFamily="18" charset="0"/>
              </a:rPr>
              <a:t> </a:t>
            </a:r>
            <a:r>
              <a:rPr lang="en-US" sz="2000" i="1" dirty="0" err="1">
                <a:latin typeface="UTM Avo" panose="02040603050506020204" pitchFamily="18" charset="0"/>
                <a:cs typeface="Times New Roman" panose="02020603050405020304" pitchFamily="18" charset="0"/>
              </a:rPr>
              <a:t>gì</a:t>
            </a:r>
            <a:r>
              <a:rPr lang="en-US" sz="2000" i="1" dirty="0">
                <a:latin typeface="UTM Avo" panose="02040603050506020204" pitchFamily="18" charset="0"/>
                <a:cs typeface="Times New Roman" panose="02020603050405020304" pitchFamily="18" charset="0"/>
              </a:rPr>
              <a:t>?</a:t>
            </a:r>
            <a:endParaRPr lang="en-US" sz="2000" i="1" dirty="0">
              <a:latin typeface="UTM Avo" panose="02040603050506020204" pitchFamily="18" charset="0"/>
            </a:endParaRPr>
          </a:p>
        </p:txBody>
      </p:sp>
      <p:sp>
        <p:nvSpPr>
          <p:cNvPr id="11" name="Oval 10">
            <a:extLst>
              <a:ext uri="{FF2B5EF4-FFF2-40B4-BE49-F238E27FC236}">
                <a16:creationId xmlns:a16="http://schemas.microsoft.com/office/drawing/2014/main" id="{066C986A-4224-8C89-9A03-A3795AD1E00F}"/>
              </a:ext>
            </a:extLst>
          </p:cNvPr>
          <p:cNvSpPr/>
          <p:nvPr/>
        </p:nvSpPr>
        <p:spPr>
          <a:xfrm>
            <a:off x="609600" y="2272123"/>
            <a:ext cx="495838" cy="475727"/>
          </a:xfrm>
          <a:prstGeom prst="ellipse">
            <a:avLst/>
          </a:prstGeom>
          <a:solidFill>
            <a:schemeClr val="accent2"/>
          </a:solidFill>
          <a:ln>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000" b="1" dirty="0">
                <a:solidFill>
                  <a:schemeClr val="tx1"/>
                </a:solidFill>
                <a:latin typeface="UTM Avo" panose="02040603050506020204" pitchFamily="18" charset="0"/>
              </a:rPr>
              <a:t>?</a:t>
            </a:r>
          </a:p>
        </p:txBody>
      </p:sp>
      <p:sp>
        <p:nvSpPr>
          <p:cNvPr id="12" name="TextBox 11">
            <a:extLst>
              <a:ext uri="{FF2B5EF4-FFF2-40B4-BE49-F238E27FC236}">
                <a16:creationId xmlns:a16="http://schemas.microsoft.com/office/drawing/2014/main" id="{339D6EA2-0354-90B6-815B-77991D586079}"/>
              </a:ext>
            </a:extLst>
          </p:cNvPr>
          <p:cNvSpPr txBox="1"/>
          <p:nvPr/>
        </p:nvSpPr>
        <p:spPr>
          <a:xfrm>
            <a:off x="215901" y="3714094"/>
            <a:ext cx="5222842" cy="1411990"/>
          </a:xfrm>
          <a:prstGeom prst="rect">
            <a:avLst/>
          </a:prstGeom>
          <a:noFill/>
        </p:spPr>
        <p:txBody>
          <a:bodyPr wrap="square" rtlCol="0">
            <a:spAutoFit/>
          </a:bodyPr>
          <a:lstStyle/>
          <a:p>
            <a:pPr algn="just">
              <a:lnSpc>
                <a:spcPct val="150000"/>
              </a:lnSpc>
            </a:pPr>
            <a:r>
              <a:rPr lang="en-US" sz="2000" b="1" dirty="0" err="1">
                <a:latin typeface="UTM Avo" panose="02040603050506020204" pitchFamily="18" charset="0"/>
              </a:rPr>
              <a:t>Tình</a:t>
            </a:r>
            <a:r>
              <a:rPr lang="en-US" sz="2000" b="1" dirty="0">
                <a:latin typeface="UTM Avo" panose="02040603050506020204" pitchFamily="18" charset="0"/>
              </a:rPr>
              <a:t> </a:t>
            </a:r>
            <a:r>
              <a:rPr lang="en-US" sz="2000" b="1" dirty="0" err="1">
                <a:latin typeface="UTM Avo" panose="02040603050506020204" pitchFamily="18" charset="0"/>
              </a:rPr>
              <a:t>huống</a:t>
            </a:r>
            <a:r>
              <a:rPr lang="en-US" sz="2000" b="1" dirty="0">
                <a:latin typeface="UTM Avo" panose="02040603050506020204" pitchFamily="18" charset="0"/>
              </a:rPr>
              <a:t> 1</a:t>
            </a:r>
            <a:r>
              <a:rPr lang="en-US" sz="2000" dirty="0">
                <a:latin typeface="UTM Avo" panose="02040603050506020204" pitchFamily="18" charset="0"/>
              </a:rPr>
              <a:t>: Sau </a:t>
            </a:r>
            <a:r>
              <a:rPr lang="en-US" sz="2000" dirty="0" err="1">
                <a:latin typeface="UTM Avo" panose="02040603050506020204" pitchFamily="18" charset="0"/>
              </a:rPr>
              <a:t>khi</a:t>
            </a:r>
            <a:r>
              <a:rPr lang="en-US" sz="2000" dirty="0">
                <a:latin typeface="UTM Avo" panose="02040603050506020204" pitchFamily="18" charset="0"/>
              </a:rPr>
              <a:t> </a:t>
            </a:r>
            <a:r>
              <a:rPr lang="en-US" sz="2000" dirty="0" err="1">
                <a:latin typeface="UTM Avo" panose="02040603050506020204" pitchFamily="18" charset="0"/>
              </a:rPr>
              <a:t>nhập</a:t>
            </a:r>
            <a:r>
              <a:rPr lang="en-US" sz="2000" dirty="0">
                <a:latin typeface="UTM Avo" panose="02040603050506020204" pitchFamily="18" charset="0"/>
              </a:rPr>
              <a:t> </a:t>
            </a:r>
            <a:r>
              <a:rPr lang="en-US" sz="2000" dirty="0" err="1">
                <a:latin typeface="UTM Avo" panose="02040603050506020204" pitchFamily="18" charset="0"/>
              </a:rPr>
              <a:t>thông</a:t>
            </a:r>
            <a:r>
              <a:rPr lang="en-US" sz="2000" dirty="0">
                <a:latin typeface="UTM Avo" panose="02040603050506020204" pitchFamily="18" charset="0"/>
              </a:rPr>
              <a:t> </a:t>
            </a:r>
            <a:r>
              <a:rPr lang="en-US" sz="2000" dirty="0" err="1">
                <a:latin typeface="UTM Avo" panose="02040603050506020204" pitchFamily="18" charset="0"/>
              </a:rPr>
              <a:t>số</a:t>
            </a:r>
            <a:r>
              <a:rPr lang="en-US" sz="2000" dirty="0">
                <a:latin typeface="UTM Avo" panose="02040603050506020204" pitchFamily="18" charset="0"/>
              </a:rPr>
              <a:t> </a:t>
            </a:r>
            <a:r>
              <a:rPr lang="en-US" sz="2000" dirty="0" err="1">
                <a:latin typeface="UTM Avo" panose="02040603050506020204" pitchFamily="18" charset="0"/>
              </a:rPr>
              <a:t>cần</a:t>
            </a:r>
            <a:r>
              <a:rPr lang="en-US" sz="2000" dirty="0">
                <a:latin typeface="UTM Avo" panose="02040603050506020204" pitchFamily="18" charset="0"/>
              </a:rPr>
              <a:t> </a:t>
            </a:r>
            <a:r>
              <a:rPr lang="en-US" sz="2000" dirty="0" err="1">
                <a:latin typeface="UTM Avo" panose="02040603050506020204" pitchFamily="18" charset="0"/>
              </a:rPr>
              <a:t>tính</a:t>
            </a:r>
            <a:r>
              <a:rPr lang="en-US" sz="2000" dirty="0">
                <a:latin typeface="UTM Avo" panose="02040603050506020204" pitchFamily="18" charset="0"/>
              </a:rPr>
              <a:t> </a:t>
            </a:r>
            <a:r>
              <a:rPr lang="en-US" sz="2000" dirty="0" err="1">
                <a:latin typeface="UTM Avo" panose="02040603050506020204" pitchFamily="18" charset="0"/>
              </a:rPr>
              <a:t>toán</a:t>
            </a:r>
            <a:r>
              <a:rPr lang="en-US" sz="2000" dirty="0">
                <a:latin typeface="UTM Avo" panose="02040603050506020204" pitchFamily="18" charset="0"/>
              </a:rPr>
              <a:t> </a:t>
            </a:r>
            <a:r>
              <a:rPr lang="en-US" sz="2000" dirty="0" err="1">
                <a:latin typeface="UTM Avo" panose="02040603050506020204" pitchFamily="18" charset="0"/>
              </a:rPr>
              <a:t>vào</a:t>
            </a:r>
            <a:r>
              <a:rPr lang="en-US" sz="2000" dirty="0">
                <a:latin typeface="UTM Avo" panose="02040603050506020204" pitchFamily="18" charset="0"/>
              </a:rPr>
              <a:t> </a:t>
            </a:r>
            <a:r>
              <a:rPr lang="en-US" sz="2000" dirty="0" err="1">
                <a:latin typeface="UTM Avo" panose="02040603050506020204" pitchFamily="18" charset="0"/>
              </a:rPr>
              <a:t>máy</a:t>
            </a:r>
            <a:r>
              <a:rPr lang="en-US" sz="2000" dirty="0">
                <a:latin typeface="UTM Avo" panose="02040603050506020204" pitchFamily="18" charset="0"/>
              </a:rPr>
              <a:t> </a:t>
            </a:r>
            <a:r>
              <a:rPr lang="en-US" sz="2000" dirty="0" err="1">
                <a:latin typeface="UTM Avo" panose="02040603050506020204" pitchFamily="18" charset="0"/>
              </a:rPr>
              <a:t>tính</a:t>
            </a:r>
            <a:r>
              <a:rPr lang="en-US" sz="2000" dirty="0">
                <a:latin typeface="UTM Avo" panose="02040603050506020204" pitchFamily="18" charset="0"/>
              </a:rPr>
              <a:t>, </a:t>
            </a:r>
            <a:r>
              <a:rPr lang="en-US" sz="2000" dirty="0" err="1">
                <a:latin typeface="UTM Avo" panose="02040603050506020204" pitchFamily="18" charset="0"/>
              </a:rPr>
              <a:t>kết</a:t>
            </a:r>
            <a:r>
              <a:rPr lang="en-US" sz="2000" dirty="0">
                <a:latin typeface="UTM Avo" panose="02040603050506020204" pitchFamily="18" charset="0"/>
              </a:rPr>
              <a:t> </a:t>
            </a:r>
            <a:r>
              <a:rPr lang="en-US" sz="2000" dirty="0" err="1">
                <a:latin typeface="UTM Avo" panose="02040603050506020204" pitchFamily="18" charset="0"/>
              </a:rPr>
              <a:t>quả</a:t>
            </a:r>
            <a:r>
              <a:rPr lang="en-US" sz="2000" dirty="0">
                <a:latin typeface="UTM Avo" panose="02040603050506020204" pitchFamily="18" charset="0"/>
              </a:rPr>
              <a:t> </a:t>
            </a:r>
            <a:r>
              <a:rPr lang="en-US" sz="2000" dirty="0" err="1">
                <a:latin typeface="UTM Avo" panose="02040603050506020204" pitchFamily="18" charset="0"/>
              </a:rPr>
              <a:t>ngay</a:t>
            </a:r>
            <a:r>
              <a:rPr lang="en-US" sz="2000" dirty="0">
                <a:latin typeface="UTM Avo" panose="02040603050506020204" pitchFamily="18" charset="0"/>
              </a:rPr>
              <a:t> </a:t>
            </a:r>
            <a:r>
              <a:rPr lang="en-US" sz="2000" dirty="0" err="1">
                <a:latin typeface="UTM Avo" panose="02040603050506020204" pitchFamily="18" charset="0"/>
              </a:rPr>
              <a:t>lập</a:t>
            </a:r>
            <a:r>
              <a:rPr lang="en-US" sz="2000" dirty="0">
                <a:latin typeface="UTM Avo" panose="02040603050506020204" pitchFamily="18" charset="0"/>
              </a:rPr>
              <a:t> </a:t>
            </a:r>
            <a:r>
              <a:rPr lang="en-US" sz="2000" dirty="0" err="1">
                <a:latin typeface="UTM Avo" panose="02040603050506020204" pitchFamily="18" charset="0"/>
              </a:rPr>
              <a:t>tức</a:t>
            </a:r>
            <a:r>
              <a:rPr lang="en-US" sz="2000" dirty="0">
                <a:latin typeface="UTM Avo" panose="02040603050506020204" pitchFamily="18" charset="0"/>
              </a:rPr>
              <a:t> </a:t>
            </a:r>
            <a:r>
              <a:rPr lang="en-US" sz="2000" dirty="0" err="1">
                <a:latin typeface="UTM Avo" panose="02040603050506020204" pitchFamily="18" charset="0"/>
              </a:rPr>
              <a:t>được</a:t>
            </a:r>
            <a:r>
              <a:rPr lang="en-US" sz="2000" dirty="0">
                <a:latin typeface="UTM Avo" panose="02040603050506020204" pitchFamily="18" charset="0"/>
              </a:rPr>
              <a:t> </a:t>
            </a:r>
            <a:r>
              <a:rPr lang="en-US" sz="2000" dirty="0" err="1">
                <a:latin typeface="UTM Avo" panose="02040603050506020204" pitchFamily="18" charset="0"/>
              </a:rPr>
              <a:t>trả</a:t>
            </a:r>
            <a:r>
              <a:rPr lang="en-US" sz="2000" dirty="0">
                <a:latin typeface="UTM Avo" panose="02040603050506020204" pitchFamily="18" charset="0"/>
              </a:rPr>
              <a:t> </a:t>
            </a:r>
            <a:r>
              <a:rPr lang="en-US" sz="2000" dirty="0" err="1">
                <a:latin typeface="UTM Avo" panose="02040603050506020204" pitchFamily="18" charset="0"/>
              </a:rPr>
              <a:t>ra.</a:t>
            </a:r>
            <a:endParaRPr lang="en-US" sz="2000" dirty="0">
              <a:latin typeface="UTM Avo" panose="02040603050506020204" pitchFamily="18" charset="0"/>
            </a:endParaRPr>
          </a:p>
        </p:txBody>
      </p:sp>
      <p:pic>
        <p:nvPicPr>
          <p:cNvPr id="13" name="Picture 12">
            <a:extLst>
              <a:ext uri="{FF2B5EF4-FFF2-40B4-BE49-F238E27FC236}">
                <a16:creationId xmlns:a16="http://schemas.microsoft.com/office/drawing/2014/main" id="{AE5077FE-D19E-D3DA-B14B-B8EA55190245}"/>
              </a:ext>
            </a:extLst>
          </p:cNvPr>
          <p:cNvPicPr>
            <a:picLocks noChangeAspect="1"/>
          </p:cNvPicPr>
          <p:nvPr/>
        </p:nvPicPr>
        <p:blipFill>
          <a:blip r:embed="rId4"/>
          <a:stretch>
            <a:fillRect/>
          </a:stretch>
        </p:blipFill>
        <p:spPr>
          <a:xfrm>
            <a:off x="5948168" y="4051930"/>
            <a:ext cx="2929669" cy="2435288"/>
          </a:xfrm>
          <a:prstGeom prst="rect">
            <a:avLst/>
          </a:prstGeom>
        </p:spPr>
      </p:pic>
      <p:sp>
        <p:nvSpPr>
          <p:cNvPr id="14" name="Arrow: Right 13">
            <a:extLst>
              <a:ext uri="{FF2B5EF4-FFF2-40B4-BE49-F238E27FC236}">
                <a16:creationId xmlns:a16="http://schemas.microsoft.com/office/drawing/2014/main" id="{4C75ED70-0627-A068-5DDF-A249CD81C272}"/>
              </a:ext>
            </a:extLst>
          </p:cNvPr>
          <p:cNvSpPr/>
          <p:nvPr/>
        </p:nvSpPr>
        <p:spPr>
          <a:xfrm>
            <a:off x="414898" y="5949140"/>
            <a:ext cx="690540" cy="339912"/>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en-US">
              <a:latin typeface="UTM Avo" panose="02040603050506020204" pitchFamily="18" charset="0"/>
            </a:endParaRPr>
          </a:p>
        </p:txBody>
      </p:sp>
      <p:sp>
        <p:nvSpPr>
          <p:cNvPr id="15" name="TextBox 14">
            <a:extLst>
              <a:ext uri="{FF2B5EF4-FFF2-40B4-BE49-F238E27FC236}">
                <a16:creationId xmlns:a16="http://schemas.microsoft.com/office/drawing/2014/main" id="{EA52BD62-AB73-C940-B47E-4206D11A1BD6}"/>
              </a:ext>
            </a:extLst>
          </p:cNvPr>
          <p:cNvSpPr txBox="1"/>
          <p:nvPr/>
        </p:nvSpPr>
        <p:spPr>
          <a:xfrm>
            <a:off x="1266369" y="5413101"/>
            <a:ext cx="4172374" cy="1411990"/>
          </a:xfrm>
          <a:prstGeom prst="rect">
            <a:avLst/>
          </a:prstGeom>
          <a:noFill/>
        </p:spPr>
        <p:txBody>
          <a:bodyPr wrap="square" rtlCol="0">
            <a:spAutoFit/>
          </a:bodyPr>
          <a:lstStyle/>
          <a:p>
            <a:pPr algn="just">
              <a:lnSpc>
                <a:spcPct val="150000"/>
              </a:lnSpc>
            </a:pPr>
            <a:r>
              <a:rPr lang="en-US" sz="2000" dirty="0" err="1">
                <a:solidFill>
                  <a:srgbClr val="FF0000"/>
                </a:solidFill>
                <a:latin typeface="UTM Avo" panose="02040603050506020204" pitchFamily="18" charset="0"/>
              </a:rPr>
              <a:t>Máy</a:t>
            </a:r>
            <a:r>
              <a:rPr lang="en-US" sz="2000" dirty="0">
                <a:solidFill>
                  <a:srgbClr val="FF0000"/>
                </a:solidFill>
                <a:latin typeface="UTM Avo" panose="02040603050506020204" pitchFamily="18" charset="0"/>
              </a:rPr>
              <a:t> </a:t>
            </a:r>
            <a:r>
              <a:rPr lang="en-US" sz="2000" dirty="0" err="1">
                <a:solidFill>
                  <a:srgbClr val="FF0000"/>
                </a:solidFill>
                <a:latin typeface="UTM Avo" panose="02040603050506020204" pitchFamily="18" charset="0"/>
              </a:rPr>
              <a:t>tính</a:t>
            </a:r>
            <a:r>
              <a:rPr lang="en-US" sz="2000" dirty="0">
                <a:solidFill>
                  <a:srgbClr val="FF0000"/>
                </a:solidFill>
                <a:latin typeface="UTM Avo" panose="02040603050506020204" pitchFamily="18" charset="0"/>
              </a:rPr>
              <a:t> </a:t>
            </a:r>
            <a:r>
              <a:rPr lang="en-US" sz="2000" dirty="0" err="1">
                <a:solidFill>
                  <a:srgbClr val="FF0000"/>
                </a:solidFill>
                <a:latin typeface="UTM Avo" panose="02040603050506020204" pitchFamily="18" charset="0"/>
              </a:rPr>
              <a:t>đã</a:t>
            </a:r>
            <a:r>
              <a:rPr lang="en-US" sz="2000" dirty="0">
                <a:solidFill>
                  <a:srgbClr val="FF0000"/>
                </a:solidFill>
                <a:latin typeface="UTM Avo" panose="02040603050506020204" pitchFamily="18" charset="0"/>
              </a:rPr>
              <a:t> </a:t>
            </a:r>
            <a:r>
              <a:rPr lang="en-US" sz="2000" dirty="0" err="1">
                <a:solidFill>
                  <a:srgbClr val="FF0000"/>
                </a:solidFill>
                <a:latin typeface="UTM Avo" panose="02040603050506020204" pitchFamily="18" charset="0"/>
              </a:rPr>
              <a:t>tiếp</a:t>
            </a:r>
            <a:r>
              <a:rPr lang="en-US" sz="2000" dirty="0">
                <a:solidFill>
                  <a:srgbClr val="FF0000"/>
                </a:solidFill>
                <a:latin typeface="UTM Avo" panose="02040603050506020204" pitchFamily="18" charset="0"/>
              </a:rPr>
              <a:t> </a:t>
            </a:r>
            <a:r>
              <a:rPr lang="en-US" sz="2000" dirty="0" err="1">
                <a:solidFill>
                  <a:srgbClr val="FF0000"/>
                </a:solidFill>
                <a:latin typeface="UTM Avo" panose="02040603050506020204" pitchFamily="18" charset="0"/>
              </a:rPr>
              <a:t>nhận</a:t>
            </a:r>
            <a:r>
              <a:rPr lang="en-US" sz="2000" dirty="0">
                <a:solidFill>
                  <a:srgbClr val="FF0000"/>
                </a:solidFill>
                <a:latin typeface="UTM Avo" panose="02040603050506020204" pitchFamily="18" charset="0"/>
              </a:rPr>
              <a:t> </a:t>
            </a:r>
            <a:r>
              <a:rPr lang="en-US" sz="2000" dirty="0" err="1">
                <a:solidFill>
                  <a:srgbClr val="FF0000"/>
                </a:solidFill>
                <a:latin typeface="UTM Avo" panose="02040603050506020204" pitchFamily="18" charset="0"/>
              </a:rPr>
              <a:t>các</a:t>
            </a:r>
            <a:r>
              <a:rPr lang="en-US" sz="2000" dirty="0">
                <a:solidFill>
                  <a:srgbClr val="FF0000"/>
                </a:solidFill>
                <a:latin typeface="UTM Avo" panose="02040603050506020204" pitchFamily="18" charset="0"/>
              </a:rPr>
              <a:t> con </a:t>
            </a:r>
            <a:r>
              <a:rPr lang="en-US" sz="2000" dirty="0" err="1">
                <a:solidFill>
                  <a:srgbClr val="FF0000"/>
                </a:solidFill>
                <a:latin typeface="UTM Avo" panose="02040603050506020204" pitchFamily="18" charset="0"/>
              </a:rPr>
              <a:t>số</a:t>
            </a:r>
            <a:r>
              <a:rPr lang="en-US" sz="2000" dirty="0">
                <a:solidFill>
                  <a:srgbClr val="FF0000"/>
                </a:solidFill>
                <a:latin typeface="UTM Avo" panose="02040603050506020204" pitchFamily="18" charset="0"/>
              </a:rPr>
              <a:t>, </a:t>
            </a:r>
            <a:r>
              <a:rPr lang="en-US" sz="2000" dirty="0" err="1">
                <a:solidFill>
                  <a:srgbClr val="FF0000"/>
                </a:solidFill>
                <a:latin typeface="UTM Avo" panose="02040603050506020204" pitchFamily="18" charset="0"/>
              </a:rPr>
              <a:t>xử</a:t>
            </a:r>
            <a:r>
              <a:rPr lang="en-US" sz="2000" dirty="0">
                <a:solidFill>
                  <a:srgbClr val="FF0000"/>
                </a:solidFill>
                <a:latin typeface="UTM Avo" panose="02040603050506020204" pitchFamily="18" charset="0"/>
              </a:rPr>
              <a:t> </a:t>
            </a:r>
            <a:r>
              <a:rPr lang="en-US" sz="2000" dirty="0" err="1">
                <a:solidFill>
                  <a:srgbClr val="FF0000"/>
                </a:solidFill>
                <a:latin typeface="UTM Avo" panose="02040603050506020204" pitchFamily="18" charset="0"/>
              </a:rPr>
              <a:t>lí</a:t>
            </a:r>
            <a:r>
              <a:rPr lang="en-US" sz="2000" dirty="0">
                <a:solidFill>
                  <a:srgbClr val="FF0000"/>
                </a:solidFill>
                <a:latin typeface="UTM Avo" panose="02040603050506020204" pitchFamily="18" charset="0"/>
              </a:rPr>
              <a:t> </a:t>
            </a:r>
            <a:r>
              <a:rPr lang="en-US" sz="2000" dirty="0" err="1">
                <a:solidFill>
                  <a:srgbClr val="FF0000"/>
                </a:solidFill>
                <a:latin typeface="UTM Avo" panose="02040603050506020204" pitchFamily="18" charset="0"/>
              </a:rPr>
              <a:t>nhanh</a:t>
            </a:r>
            <a:r>
              <a:rPr lang="en-US" sz="2000" dirty="0">
                <a:solidFill>
                  <a:srgbClr val="FF0000"/>
                </a:solidFill>
                <a:latin typeface="UTM Avo" panose="02040603050506020204" pitchFamily="18" charset="0"/>
              </a:rPr>
              <a:t> </a:t>
            </a:r>
            <a:r>
              <a:rPr lang="en-US" sz="2000" dirty="0" err="1">
                <a:solidFill>
                  <a:srgbClr val="FF0000"/>
                </a:solidFill>
                <a:latin typeface="UTM Avo" panose="02040603050506020204" pitchFamily="18" charset="0"/>
              </a:rPr>
              <a:t>các</a:t>
            </a:r>
            <a:r>
              <a:rPr lang="en-US" sz="2000" dirty="0">
                <a:solidFill>
                  <a:srgbClr val="FF0000"/>
                </a:solidFill>
                <a:latin typeface="UTM Avo" panose="02040603050506020204" pitchFamily="18" charset="0"/>
              </a:rPr>
              <a:t> con </a:t>
            </a:r>
            <a:r>
              <a:rPr lang="en-US" sz="2000" dirty="0" err="1">
                <a:solidFill>
                  <a:srgbClr val="FF0000"/>
                </a:solidFill>
                <a:latin typeface="UTM Avo" panose="02040603050506020204" pitchFamily="18" charset="0"/>
              </a:rPr>
              <a:t>số</a:t>
            </a:r>
            <a:r>
              <a:rPr lang="en-US" sz="2000" dirty="0">
                <a:solidFill>
                  <a:srgbClr val="FF0000"/>
                </a:solidFill>
                <a:latin typeface="UTM Avo" panose="02040603050506020204" pitchFamily="18" charset="0"/>
              </a:rPr>
              <a:t> </a:t>
            </a:r>
            <a:r>
              <a:rPr lang="en-US" sz="2000" dirty="0" err="1">
                <a:solidFill>
                  <a:srgbClr val="FF0000"/>
                </a:solidFill>
                <a:latin typeface="UTM Avo" panose="02040603050506020204" pitchFamily="18" charset="0"/>
              </a:rPr>
              <a:t>và</a:t>
            </a:r>
            <a:r>
              <a:rPr lang="en-US" sz="2000" dirty="0">
                <a:solidFill>
                  <a:srgbClr val="FF0000"/>
                </a:solidFill>
                <a:latin typeface="UTM Avo" panose="02040603050506020204" pitchFamily="18" charset="0"/>
              </a:rPr>
              <a:t> </a:t>
            </a:r>
            <a:r>
              <a:rPr lang="en-US" sz="2000" dirty="0" err="1">
                <a:solidFill>
                  <a:srgbClr val="FF0000"/>
                </a:solidFill>
                <a:latin typeface="UTM Avo" panose="02040603050506020204" pitchFamily="18" charset="0"/>
              </a:rPr>
              <a:t>đưa</a:t>
            </a:r>
            <a:r>
              <a:rPr lang="en-US" sz="2000" dirty="0">
                <a:solidFill>
                  <a:srgbClr val="FF0000"/>
                </a:solidFill>
                <a:latin typeface="UTM Avo" panose="02040603050506020204" pitchFamily="18" charset="0"/>
              </a:rPr>
              <a:t> </a:t>
            </a:r>
            <a:r>
              <a:rPr lang="en-US" sz="2000" dirty="0" err="1">
                <a:solidFill>
                  <a:srgbClr val="FF0000"/>
                </a:solidFill>
                <a:latin typeface="UTM Avo" panose="02040603050506020204" pitchFamily="18" charset="0"/>
              </a:rPr>
              <a:t>ra</a:t>
            </a:r>
            <a:r>
              <a:rPr lang="en-US" sz="2000" dirty="0">
                <a:solidFill>
                  <a:srgbClr val="FF0000"/>
                </a:solidFill>
                <a:latin typeface="UTM Avo" panose="02040603050506020204" pitchFamily="18" charset="0"/>
              </a:rPr>
              <a:t> </a:t>
            </a:r>
            <a:r>
              <a:rPr lang="en-US" sz="2000" dirty="0" err="1">
                <a:solidFill>
                  <a:srgbClr val="FF0000"/>
                </a:solidFill>
                <a:latin typeface="UTM Avo" panose="02040603050506020204" pitchFamily="18" charset="0"/>
              </a:rPr>
              <a:t>kết</a:t>
            </a:r>
            <a:r>
              <a:rPr lang="en-US" sz="2000" dirty="0">
                <a:solidFill>
                  <a:srgbClr val="FF0000"/>
                </a:solidFill>
                <a:latin typeface="UTM Avo" panose="02040603050506020204" pitchFamily="18" charset="0"/>
              </a:rPr>
              <a:t> </a:t>
            </a:r>
            <a:r>
              <a:rPr lang="en-US" sz="2000" dirty="0" err="1">
                <a:solidFill>
                  <a:srgbClr val="FF0000"/>
                </a:solidFill>
                <a:latin typeface="UTM Avo" panose="02040603050506020204" pitchFamily="18" charset="0"/>
              </a:rPr>
              <a:t>quả</a:t>
            </a:r>
            <a:r>
              <a:rPr lang="en-US" sz="2000" dirty="0">
                <a:solidFill>
                  <a:srgbClr val="FF0000"/>
                </a:solidFill>
                <a:latin typeface="UTM Avo" panose="02040603050506020204" pitchFamily="18" charset="0"/>
              </a:rPr>
              <a:t> </a:t>
            </a:r>
            <a:r>
              <a:rPr lang="en-US" sz="2000" dirty="0" err="1">
                <a:solidFill>
                  <a:srgbClr val="FF0000"/>
                </a:solidFill>
                <a:latin typeface="UTM Avo" panose="02040603050506020204" pitchFamily="18" charset="0"/>
              </a:rPr>
              <a:t>của</a:t>
            </a:r>
            <a:r>
              <a:rPr lang="en-US" sz="2000" dirty="0">
                <a:solidFill>
                  <a:srgbClr val="FF0000"/>
                </a:solidFill>
                <a:latin typeface="UTM Avo" panose="02040603050506020204" pitchFamily="18" charset="0"/>
              </a:rPr>
              <a:t> </a:t>
            </a:r>
            <a:r>
              <a:rPr lang="en-US" sz="2000" dirty="0" err="1">
                <a:solidFill>
                  <a:srgbClr val="FF0000"/>
                </a:solidFill>
                <a:latin typeface="UTM Avo" panose="02040603050506020204" pitchFamily="18" charset="0"/>
              </a:rPr>
              <a:t>phép</a:t>
            </a:r>
            <a:r>
              <a:rPr lang="en-US" sz="2000" dirty="0">
                <a:solidFill>
                  <a:srgbClr val="FF0000"/>
                </a:solidFill>
                <a:latin typeface="UTM Avo" panose="02040603050506020204" pitchFamily="18" charset="0"/>
              </a:rPr>
              <a:t> </a:t>
            </a:r>
            <a:r>
              <a:rPr lang="en-US" sz="2000" dirty="0" err="1">
                <a:solidFill>
                  <a:srgbClr val="FF0000"/>
                </a:solidFill>
                <a:latin typeface="UTM Avo" panose="02040603050506020204" pitchFamily="18" charset="0"/>
              </a:rPr>
              <a:t>tính</a:t>
            </a:r>
            <a:r>
              <a:rPr lang="en-US" sz="2000" dirty="0">
                <a:solidFill>
                  <a:srgbClr val="FF0000"/>
                </a:solidFill>
                <a:latin typeface="UTM Avo" panose="02040603050506020204" pitchFamily="18" charset="0"/>
              </a:rPr>
              <a:t>.</a:t>
            </a:r>
          </a:p>
        </p:txBody>
      </p:sp>
    </p:spTree>
    <p:extLst>
      <p:ext uri="{BB962C8B-B14F-4D97-AF65-F5344CB8AC3E}">
        <p14:creationId xmlns:p14="http://schemas.microsoft.com/office/powerpoint/2010/main" val="12243170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additive="base">
                                        <p:cTn id="12" dur="500" fill="hold"/>
                                        <p:tgtEl>
                                          <p:spTgt spid="10"/>
                                        </p:tgtEl>
                                        <p:attrNameLst>
                                          <p:attrName>ppt_x</p:attrName>
                                        </p:attrNameLst>
                                      </p:cBhvr>
                                      <p:tavLst>
                                        <p:tav tm="0">
                                          <p:val>
                                            <p:strVal val="#ppt_x"/>
                                          </p:val>
                                        </p:tav>
                                        <p:tav tm="100000">
                                          <p:val>
                                            <p:strVal val="#ppt_x"/>
                                          </p:val>
                                        </p:tav>
                                      </p:tavLst>
                                    </p:anim>
                                    <p:anim calcmode="lin" valueType="num">
                                      <p:cBhvr additive="base">
                                        <p:cTn id="13" dur="500" fill="hold"/>
                                        <p:tgtEl>
                                          <p:spTgt spid="10"/>
                                        </p:tgtEl>
                                        <p:attrNameLst>
                                          <p:attrName>ppt_y</p:attrName>
                                        </p:attrNameLst>
                                      </p:cBhvr>
                                      <p:tavLst>
                                        <p:tav tm="0">
                                          <p:val>
                                            <p:strVal val="1+#ppt_h/2"/>
                                          </p:val>
                                        </p:tav>
                                        <p:tav tm="100000">
                                          <p:val>
                                            <p:strVal val="#ppt_y"/>
                                          </p:val>
                                        </p:tav>
                                      </p:tavLst>
                                    </p:anim>
                                  </p:childTnLst>
                                </p:cTn>
                              </p:par>
                              <p:par>
                                <p:cTn id="14" presetID="2" presetClass="entr" presetSubtype="4" fill="hold" grpId="0" nodeType="withEffect">
                                  <p:stCondLst>
                                    <p:cond delay="0"/>
                                  </p:stCondLst>
                                  <p:childTnLst>
                                    <p:set>
                                      <p:cBhvr>
                                        <p:cTn id="15" dur="1" fill="hold">
                                          <p:stCondLst>
                                            <p:cond delay="0"/>
                                          </p:stCondLst>
                                        </p:cTn>
                                        <p:tgtEl>
                                          <p:spTgt spid="11"/>
                                        </p:tgtEl>
                                        <p:attrNameLst>
                                          <p:attrName>style.visibility</p:attrName>
                                        </p:attrNameLst>
                                      </p:cBhvr>
                                      <p:to>
                                        <p:strVal val="visible"/>
                                      </p:to>
                                    </p:set>
                                    <p:anim calcmode="lin" valueType="num">
                                      <p:cBhvr additive="base">
                                        <p:cTn id="16" dur="500" fill="hold"/>
                                        <p:tgtEl>
                                          <p:spTgt spid="11"/>
                                        </p:tgtEl>
                                        <p:attrNameLst>
                                          <p:attrName>ppt_x</p:attrName>
                                        </p:attrNameLst>
                                      </p:cBhvr>
                                      <p:tavLst>
                                        <p:tav tm="0">
                                          <p:val>
                                            <p:strVal val="#ppt_x"/>
                                          </p:val>
                                        </p:tav>
                                        <p:tav tm="100000">
                                          <p:val>
                                            <p:strVal val="#ppt_x"/>
                                          </p:val>
                                        </p:tav>
                                      </p:tavLst>
                                    </p:anim>
                                    <p:anim calcmode="lin" valueType="num">
                                      <p:cBhvr additive="base">
                                        <p:cTn id="17"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53" presetClass="entr" presetSubtype="16" fill="hold" nodeType="clickEffect">
                                  <p:stCondLst>
                                    <p:cond delay="0"/>
                                  </p:stCondLst>
                                  <p:childTnLst>
                                    <p:set>
                                      <p:cBhvr>
                                        <p:cTn id="21" dur="1" fill="hold">
                                          <p:stCondLst>
                                            <p:cond delay="0"/>
                                          </p:stCondLst>
                                        </p:cTn>
                                        <p:tgtEl>
                                          <p:spTgt spid="13"/>
                                        </p:tgtEl>
                                        <p:attrNameLst>
                                          <p:attrName>style.visibility</p:attrName>
                                        </p:attrNameLst>
                                      </p:cBhvr>
                                      <p:to>
                                        <p:strVal val="visible"/>
                                      </p:to>
                                    </p:set>
                                    <p:anim calcmode="lin" valueType="num">
                                      <p:cBhvr>
                                        <p:cTn id="22" dur="500" fill="hold"/>
                                        <p:tgtEl>
                                          <p:spTgt spid="13"/>
                                        </p:tgtEl>
                                        <p:attrNameLst>
                                          <p:attrName>ppt_w</p:attrName>
                                        </p:attrNameLst>
                                      </p:cBhvr>
                                      <p:tavLst>
                                        <p:tav tm="0">
                                          <p:val>
                                            <p:fltVal val="0"/>
                                          </p:val>
                                        </p:tav>
                                        <p:tav tm="100000">
                                          <p:val>
                                            <p:strVal val="#ppt_w"/>
                                          </p:val>
                                        </p:tav>
                                      </p:tavLst>
                                    </p:anim>
                                    <p:anim calcmode="lin" valueType="num">
                                      <p:cBhvr>
                                        <p:cTn id="23" dur="500" fill="hold"/>
                                        <p:tgtEl>
                                          <p:spTgt spid="13"/>
                                        </p:tgtEl>
                                        <p:attrNameLst>
                                          <p:attrName>ppt_h</p:attrName>
                                        </p:attrNameLst>
                                      </p:cBhvr>
                                      <p:tavLst>
                                        <p:tav tm="0">
                                          <p:val>
                                            <p:fltVal val="0"/>
                                          </p:val>
                                        </p:tav>
                                        <p:tav tm="100000">
                                          <p:val>
                                            <p:strVal val="#ppt_h"/>
                                          </p:val>
                                        </p:tav>
                                      </p:tavLst>
                                    </p:anim>
                                    <p:animEffect transition="in" filter="fade">
                                      <p:cBhvr>
                                        <p:cTn id="24" dur="500"/>
                                        <p:tgtEl>
                                          <p:spTgt spid="13"/>
                                        </p:tgtEl>
                                      </p:cBhvr>
                                    </p:animEffect>
                                  </p:childTnLst>
                                </p:cTn>
                              </p:par>
                              <p:par>
                                <p:cTn id="25" presetID="2" presetClass="entr" presetSubtype="4" fill="hold" grpId="0" nodeType="withEffect">
                                  <p:stCondLst>
                                    <p:cond delay="0"/>
                                  </p:stCondLst>
                                  <p:childTnLst>
                                    <p:set>
                                      <p:cBhvr>
                                        <p:cTn id="26" dur="1" fill="hold">
                                          <p:stCondLst>
                                            <p:cond delay="0"/>
                                          </p:stCondLst>
                                        </p:cTn>
                                        <p:tgtEl>
                                          <p:spTgt spid="12"/>
                                        </p:tgtEl>
                                        <p:attrNameLst>
                                          <p:attrName>style.visibility</p:attrName>
                                        </p:attrNameLst>
                                      </p:cBhvr>
                                      <p:to>
                                        <p:strVal val="visible"/>
                                      </p:to>
                                    </p:set>
                                    <p:anim calcmode="lin" valueType="num">
                                      <p:cBhvr additive="base">
                                        <p:cTn id="27" dur="500" fill="hold"/>
                                        <p:tgtEl>
                                          <p:spTgt spid="12"/>
                                        </p:tgtEl>
                                        <p:attrNameLst>
                                          <p:attrName>ppt_x</p:attrName>
                                        </p:attrNameLst>
                                      </p:cBhvr>
                                      <p:tavLst>
                                        <p:tav tm="0">
                                          <p:val>
                                            <p:strVal val="#ppt_x"/>
                                          </p:val>
                                        </p:tav>
                                        <p:tav tm="100000">
                                          <p:val>
                                            <p:strVal val="#ppt_x"/>
                                          </p:val>
                                        </p:tav>
                                      </p:tavLst>
                                    </p:anim>
                                    <p:anim calcmode="lin" valueType="num">
                                      <p:cBhvr additive="base">
                                        <p:cTn id="2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16" presetClass="entr" presetSubtype="21" fill="hold" grpId="0" nodeType="clickEffect">
                                  <p:stCondLst>
                                    <p:cond delay="0"/>
                                  </p:stCondLst>
                                  <p:childTnLst>
                                    <p:set>
                                      <p:cBhvr>
                                        <p:cTn id="32" dur="1" fill="hold">
                                          <p:stCondLst>
                                            <p:cond delay="0"/>
                                          </p:stCondLst>
                                        </p:cTn>
                                        <p:tgtEl>
                                          <p:spTgt spid="14"/>
                                        </p:tgtEl>
                                        <p:attrNameLst>
                                          <p:attrName>style.visibility</p:attrName>
                                        </p:attrNameLst>
                                      </p:cBhvr>
                                      <p:to>
                                        <p:strVal val="visible"/>
                                      </p:to>
                                    </p:set>
                                    <p:animEffect transition="in" filter="barn(inVertical)">
                                      <p:cBhvr>
                                        <p:cTn id="33" dur="500"/>
                                        <p:tgtEl>
                                          <p:spTgt spid="14"/>
                                        </p:tgtEl>
                                      </p:cBhvr>
                                    </p:animEffect>
                                  </p:childTnLst>
                                </p:cTn>
                              </p:par>
                            </p:childTnLst>
                          </p:cTn>
                        </p:par>
                      </p:childTnLst>
                    </p:cTn>
                  </p:par>
                  <p:par>
                    <p:cTn id="34" fill="hold">
                      <p:stCondLst>
                        <p:cond delay="indefinite"/>
                      </p:stCondLst>
                      <p:childTnLst>
                        <p:par>
                          <p:cTn id="35" fill="hold">
                            <p:stCondLst>
                              <p:cond delay="0"/>
                            </p:stCondLst>
                            <p:childTnLst>
                              <p:par>
                                <p:cTn id="36" presetID="2" presetClass="entr" presetSubtype="4" fill="hold" grpId="0" nodeType="clickEffect">
                                  <p:stCondLst>
                                    <p:cond delay="0"/>
                                  </p:stCondLst>
                                  <p:childTnLst>
                                    <p:set>
                                      <p:cBhvr>
                                        <p:cTn id="37" dur="1" fill="hold">
                                          <p:stCondLst>
                                            <p:cond delay="0"/>
                                          </p:stCondLst>
                                        </p:cTn>
                                        <p:tgtEl>
                                          <p:spTgt spid="15"/>
                                        </p:tgtEl>
                                        <p:attrNameLst>
                                          <p:attrName>style.visibility</p:attrName>
                                        </p:attrNameLst>
                                      </p:cBhvr>
                                      <p:to>
                                        <p:strVal val="visible"/>
                                      </p:to>
                                    </p:set>
                                    <p:anim calcmode="lin" valueType="num">
                                      <p:cBhvr additive="base">
                                        <p:cTn id="38" dur="500" fill="hold"/>
                                        <p:tgtEl>
                                          <p:spTgt spid="15"/>
                                        </p:tgtEl>
                                        <p:attrNameLst>
                                          <p:attrName>ppt_x</p:attrName>
                                        </p:attrNameLst>
                                      </p:cBhvr>
                                      <p:tavLst>
                                        <p:tav tm="0">
                                          <p:val>
                                            <p:strVal val="#ppt_x"/>
                                          </p:val>
                                        </p:tav>
                                        <p:tav tm="100000">
                                          <p:val>
                                            <p:strVal val="#ppt_x"/>
                                          </p:val>
                                        </p:tav>
                                      </p:tavLst>
                                    </p:anim>
                                    <p:anim calcmode="lin" valueType="num">
                                      <p:cBhvr additive="base">
                                        <p:cTn id="39"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0" grpId="0"/>
      <p:bldP spid="11" grpId="0" animBg="1"/>
      <p:bldP spid="12" grpId="0"/>
      <p:bldP spid="14" grpId="0" animBg="1"/>
      <p:bldP spid="15"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pic>
        <p:nvPicPr>
          <p:cNvPr id="14" name="Picture 13">
            <a:extLst>
              <a:ext uri="{FF2B5EF4-FFF2-40B4-BE49-F238E27FC236}">
                <a16:creationId xmlns:a16="http://schemas.microsoft.com/office/drawing/2014/main" id="{E756A93D-274D-FB6A-88F3-CAC6EBF5B185}"/>
              </a:ext>
            </a:extLst>
          </p:cNvPr>
          <p:cNvPicPr>
            <a:picLocks noChangeAspect="1"/>
          </p:cNvPicPr>
          <p:nvPr/>
        </p:nvPicPr>
        <p:blipFill rotWithShape="1">
          <a:blip r:embed="rId4"/>
          <a:srcRect l="8951" t="62037" r="11477" b="3333"/>
          <a:stretch/>
        </p:blipFill>
        <p:spPr>
          <a:xfrm>
            <a:off x="2202878" y="2889175"/>
            <a:ext cx="6304556" cy="2227755"/>
          </a:xfrm>
          <a:prstGeom prst="rect">
            <a:avLst/>
          </a:prstGeom>
        </p:spPr>
      </p:pic>
      <p:sp>
        <p:nvSpPr>
          <p:cNvPr id="9" name="TextBox 8">
            <a:extLst>
              <a:ext uri="{FF2B5EF4-FFF2-40B4-BE49-F238E27FC236}">
                <a16:creationId xmlns:a16="http://schemas.microsoft.com/office/drawing/2014/main" id="{BA9B3C22-64A8-BB22-BF68-F5C410D21D70}"/>
              </a:ext>
            </a:extLst>
          </p:cNvPr>
          <p:cNvSpPr txBox="1"/>
          <p:nvPr/>
        </p:nvSpPr>
        <p:spPr>
          <a:xfrm>
            <a:off x="921762" y="1598416"/>
            <a:ext cx="11143238" cy="950325"/>
          </a:xfrm>
          <a:prstGeom prst="rect">
            <a:avLst/>
          </a:prstGeom>
          <a:noFill/>
        </p:spPr>
        <p:txBody>
          <a:bodyPr wrap="square" rtlCol="0">
            <a:spAutoFit/>
          </a:bodyPr>
          <a:lstStyle/>
          <a:p>
            <a:pPr marL="0" marR="0" lvl="0" indent="0" defTabSz="914400" eaLnBrk="1" fontAlgn="auto" latinLnBrk="0" hangingPunct="1">
              <a:lnSpc>
                <a:spcPct val="150000"/>
              </a:lnSpc>
              <a:spcBef>
                <a:spcPts val="0"/>
              </a:spcBef>
              <a:spcAft>
                <a:spcPts val="0"/>
              </a:spcAft>
              <a:buClrTx/>
              <a:buSzTx/>
              <a:buFontTx/>
              <a:buNone/>
              <a:tabLst/>
              <a:defRPr/>
            </a:pPr>
            <a:r>
              <a:rPr kumimoji="0" lang="en-US" sz="2000" b="1" i="0" u="none" strike="noStrike" kern="0" cap="none" spc="0" normalizeH="0" baseline="0" noProof="0">
                <a:ln>
                  <a:noFill/>
                </a:ln>
                <a:solidFill>
                  <a:sysClr val="windowText" lastClr="000000"/>
                </a:solidFill>
                <a:effectLst/>
                <a:uLnTx/>
                <a:uFillTx/>
                <a:latin typeface="UTM Avo" panose="02040603050506020204" pitchFamily="18" charset="0"/>
              </a:rPr>
              <a:t>Tình huống 2</a:t>
            </a:r>
            <a:r>
              <a:rPr kumimoji="0" lang="en-US" sz="2000" b="0" i="0" u="none" strike="noStrike" kern="0" cap="none" spc="0" normalizeH="0" baseline="0" noProof="0">
                <a:ln>
                  <a:noFill/>
                </a:ln>
                <a:solidFill>
                  <a:sysClr val="windowText" lastClr="000000"/>
                </a:solidFill>
                <a:effectLst/>
                <a:uLnTx/>
                <a:uFillTx/>
                <a:latin typeface="UTM Avo" panose="02040603050506020204" pitchFamily="18" charset="0"/>
              </a:rPr>
              <a:t>: Khi cầm dọc chiếc điện thoại thông minh rồi xoay nó thành nằm ngang, chiếc điện thoại thông minh đã tự động xoay theo bức ảnh.</a:t>
            </a:r>
          </a:p>
        </p:txBody>
      </p:sp>
      <p:sp>
        <p:nvSpPr>
          <p:cNvPr id="10" name="Arrow: Right 9">
            <a:extLst>
              <a:ext uri="{FF2B5EF4-FFF2-40B4-BE49-F238E27FC236}">
                <a16:creationId xmlns:a16="http://schemas.microsoft.com/office/drawing/2014/main" id="{8768D465-F368-539F-8601-918DFE2689C9}"/>
              </a:ext>
            </a:extLst>
          </p:cNvPr>
          <p:cNvSpPr/>
          <p:nvPr/>
        </p:nvSpPr>
        <p:spPr>
          <a:xfrm>
            <a:off x="802704" y="5857280"/>
            <a:ext cx="690540" cy="339912"/>
          </a:xfrm>
          <a:prstGeom prst="rightArrow">
            <a:avLst/>
          </a:prstGeom>
          <a:solidFill>
            <a:srgbClr val="FF0000"/>
          </a:solidFill>
          <a:ln w="25400" cap="flat" cmpd="sng" algn="ctr">
            <a:solidFill>
              <a:srgbClr val="FF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FFFFFF"/>
              </a:solidFill>
              <a:effectLst/>
              <a:uLnTx/>
              <a:uFillTx/>
              <a:latin typeface="UTM Avo" panose="02040603050506020204" pitchFamily="18" charset="0"/>
              <a:ea typeface="+mn-ea"/>
              <a:cs typeface="+mn-cs"/>
            </a:endParaRPr>
          </a:p>
        </p:txBody>
      </p:sp>
      <p:sp>
        <p:nvSpPr>
          <p:cNvPr id="11" name="TextBox 10">
            <a:extLst>
              <a:ext uri="{FF2B5EF4-FFF2-40B4-BE49-F238E27FC236}">
                <a16:creationId xmlns:a16="http://schemas.microsoft.com/office/drawing/2014/main" id="{2CB96EFE-287C-8346-44DE-A186C866C22C}"/>
              </a:ext>
            </a:extLst>
          </p:cNvPr>
          <p:cNvSpPr txBox="1"/>
          <p:nvPr/>
        </p:nvSpPr>
        <p:spPr>
          <a:xfrm>
            <a:off x="1661215" y="5259584"/>
            <a:ext cx="7108483" cy="1411990"/>
          </a:xfrm>
          <a:prstGeom prst="rect">
            <a:avLst/>
          </a:prstGeom>
          <a:noFill/>
        </p:spPr>
        <p:txBody>
          <a:bodyPr wrap="square" rtlCol="0">
            <a:spAutoFit/>
          </a:bodyPr>
          <a:lstStyle/>
          <a:p>
            <a:pPr marL="0" marR="0" lvl="0" indent="0" defTabSz="914400" eaLnBrk="1" fontAlgn="auto" latinLnBrk="0" hangingPunct="1">
              <a:lnSpc>
                <a:spcPct val="150000"/>
              </a:lnSpc>
              <a:spcBef>
                <a:spcPts val="0"/>
              </a:spcBef>
              <a:spcAft>
                <a:spcPts val="0"/>
              </a:spcAft>
              <a:buClrTx/>
              <a:buSzTx/>
              <a:buFontTx/>
              <a:buNone/>
              <a:tabLst/>
              <a:defRPr/>
            </a:pPr>
            <a:r>
              <a:rPr kumimoji="0" lang="en-US" sz="2000" b="0" i="0" u="none" strike="noStrike" kern="0" cap="none" spc="0" normalizeH="0" baseline="0" noProof="0" dirty="0">
                <a:ln>
                  <a:noFill/>
                </a:ln>
                <a:solidFill>
                  <a:srgbClr val="FF0000"/>
                </a:solidFill>
                <a:effectLst/>
                <a:uLnTx/>
                <a:uFillTx/>
                <a:latin typeface="UTM Avo" panose="02040603050506020204" pitchFamily="18" charset="0"/>
              </a:rPr>
              <a:t>Thông tin </a:t>
            </a:r>
            <a:r>
              <a:rPr kumimoji="0" lang="en-US" sz="2000" b="0" i="0" u="none" strike="noStrike" kern="0" cap="none" spc="0" normalizeH="0" baseline="0" noProof="0" dirty="0" err="1">
                <a:ln>
                  <a:noFill/>
                </a:ln>
                <a:solidFill>
                  <a:srgbClr val="FF0000"/>
                </a:solidFill>
                <a:effectLst/>
                <a:uLnTx/>
                <a:uFillTx/>
                <a:latin typeface="UTM Avo" panose="02040603050506020204" pitchFamily="18" charset="0"/>
              </a:rPr>
              <a:t>điện</a:t>
            </a:r>
            <a:r>
              <a:rPr kumimoji="0" lang="en-US" sz="2000" b="0" i="0" u="none" strike="noStrike" kern="0" cap="none" spc="0" normalizeH="0" baseline="0" noProof="0" dirty="0">
                <a:ln>
                  <a:noFill/>
                </a:ln>
                <a:solidFill>
                  <a:srgbClr val="FF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rgbClr val="FF0000"/>
                </a:solidFill>
                <a:effectLst/>
                <a:uLnTx/>
                <a:uFillTx/>
                <a:latin typeface="UTM Avo" panose="02040603050506020204" pitchFamily="18" charset="0"/>
              </a:rPr>
              <a:t>thoại</a:t>
            </a:r>
            <a:r>
              <a:rPr kumimoji="0" lang="en-US" sz="2000" b="0" i="0" u="none" strike="noStrike" kern="0" cap="none" spc="0" normalizeH="0" baseline="0" noProof="0" dirty="0">
                <a:ln>
                  <a:noFill/>
                </a:ln>
                <a:solidFill>
                  <a:srgbClr val="FF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rgbClr val="FF0000"/>
                </a:solidFill>
                <a:effectLst/>
                <a:uLnTx/>
                <a:uFillTx/>
                <a:latin typeface="UTM Avo" panose="02040603050506020204" pitchFamily="18" charset="0"/>
              </a:rPr>
              <a:t>thông</a:t>
            </a:r>
            <a:r>
              <a:rPr kumimoji="0" lang="en-US" sz="2000" b="0" i="0" u="none" strike="noStrike" kern="0" cap="none" spc="0" normalizeH="0" baseline="0" noProof="0" dirty="0">
                <a:ln>
                  <a:noFill/>
                </a:ln>
                <a:solidFill>
                  <a:srgbClr val="FF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rgbClr val="FF0000"/>
                </a:solidFill>
                <a:effectLst/>
                <a:uLnTx/>
                <a:uFillTx/>
                <a:latin typeface="UTM Avo" panose="02040603050506020204" pitchFamily="18" charset="0"/>
              </a:rPr>
              <a:t>minh</a:t>
            </a:r>
            <a:r>
              <a:rPr kumimoji="0" lang="en-US" sz="2000" b="0" i="0" u="none" strike="noStrike" kern="0" cap="none" spc="0" normalizeH="0" baseline="0" noProof="0" dirty="0">
                <a:ln>
                  <a:noFill/>
                </a:ln>
                <a:solidFill>
                  <a:srgbClr val="FF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rgbClr val="FF0000"/>
                </a:solidFill>
                <a:effectLst/>
                <a:uLnTx/>
                <a:uFillTx/>
                <a:latin typeface="UTM Avo" panose="02040603050506020204" pitchFamily="18" charset="0"/>
              </a:rPr>
              <a:t>tiếp</a:t>
            </a:r>
            <a:r>
              <a:rPr kumimoji="0" lang="en-US" sz="2000" b="0" i="0" u="none" strike="noStrike" kern="0" cap="none" spc="0" normalizeH="0" baseline="0" noProof="0" dirty="0">
                <a:ln>
                  <a:noFill/>
                </a:ln>
                <a:solidFill>
                  <a:srgbClr val="FF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rgbClr val="FF0000"/>
                </a:solidFill>
                <a:effectLst/>
                <a:uLnTx/>
                <a:uFillTx/>
                <a:latin typeface="UTM Avo" panose="02040603050506020204" pitchFamily="18" charset="0"/>
              </a:rPr>
              <a:t>nhận</a:t>
            </a:r>
            <a:r>
              <a:rPr kumimoji="0" lang="en-US" sz="2000" b="0" i="0" u="none" strike="noStrike" kern="0" cap="none" spc="0" normalizeH="0" baseline="0" noProof="0" dirty="0">
                <a:ln>
                  <a:noFill/>
                </a:ln>
                <a:solidFill>
                  <a:srgbClr val="FF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rgbClr val="FF0000"/>
                </a:solidFill>
                <a:effectLst/>
                <a:uLnTx/>
                <a:uFillTx/>
                <a:latin typeface="UTM Avo" panose="02040603050506020204" pitchFamily="18" charset="0"/>
              </a:rPr>
              <a:t>là</a:t>
            </a:r>
            <a:r>
              <a:rPr kumimoji="0" lang="en-US" sz="2000" b="0" i="0" u="none" strike="noStrike" kern="0" cap="none" spc="0" normalizeH="0" baseline="0" noProof="0" dirty="0">
                <a:ln>
                  <a:noFill/>
                </a:ln>
                <a:solidFill>
                  <a:srgbClr val="FF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rgbClr val="FF0000"/>
                </a:solidFill>
                <a:effectLst/>
                <a:uLnTx/>
                <a:uFillTx/>
                <a:latin typeface="UTM Avo" panose="02040603050506020204" pitchFamily="18" charset="0"/>
              </a:rPr>
              <a:t>chiều</a:t>
            </a:r>
            <a:r>
              <a:rPr kumimoji="0" lang="en-US" sz="2000" b="0" i="0" u="none" strike="noStrike" kern="0" cap="none" spc="0" normalizeH="0" baseline="0" noProof="0" dirty="0">
                <a:ln>
                  <a:noFill/>
                </a:ln>
                <a:solidFill>
                  <a:srgbClr val="FF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rgbClr val="FF0000"/>
                </a:solidFill>
                <a:effectLst/>
                <a:uLnTx/>
                <a:uFillTx/>
                <a:latin typeface="UTM Avo" panose="02040603050506020204" pitchFamily="18" charset="0"/>
              </a:rPr>
              <a:t>xoay</a:t>
            </a:r>
            <a:r>
              <a:rPr kumimoji="0" lang="en-US" sz="2000" b="0" i="0" u="none" strike="noStrike" kern="0" cap="none" spc="0" normalizeH="0" baseline="0" noProof="0" dirty="0">
                <a:ln>
                  <a:noFill/>
                </a:ln>
                <a:solidFill>
                  <a:srgbClr val="FF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rgbClr val="FF0000"/>
                </a:solidFill>
                <a:effectLst/>
                <a:uLnTx/>
                <a:uFillTx/>
                <a:latin typeface="UTM Avo" panose="02040603050506020204" pitchFamily="18" charset="0"/>
              </a:rPr>
              <a:t>mà</a:t>
            </a:r>
            <a:r>
              <a:rPr kumimoji="0" lang="en-US" sz="2000" b="0" i="0" u="none" strike="noStrike" kern="0" cap="none" spc="0" normalizeH="0" baseline="0" noProof="0" dirty="0">
                <a:ln>
                  <a:noFill/>
                </a:ln>
                <a:solidFill>
                  <a:srgbClr val="FF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rgbClr val="FF0000"/>
                </a:solidFill>
                <a:effectLst/>
                <a:uLnTx/>
                <a:uFillTx/>
                <a:latin typeface="UTM Avo" panose="02040603050506020204" pitchFamily="18" charset="0"/>
              </a:rPr>
              <a:t>người</a:t>
            </a:r>
            <a:r>
              <a:rPr kumimoji="0" lang="en-US" sz="2000" b="0" i="0" u="none" strike="noStrike" kern="0" cap="none" spc="0" normalizeH="0" baseline="0" noProof="0" dirty="0">
                <a:ln>
                  <a:noFill/>
                </a:ln>
                <a:solidFill>
                  <a:srgbClr val="FF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rgbClr val="FF0000"/>
                </a:solidFill>
                <a:effectLst/>
                <a:uLnTx/>
                <a:uFillTx/>
                <a:latin typeface="UTM Avo" panose="02040603050506020204" pitchFamily="18" charset="0"/>
              </a:rPr>
              <a:t>dùng</a:t>
            </a:r>
            <a:r>
              <a:rPr kumimoji="0" lang="en-US" sz="2000" b="0" i="0" u="none" strike="noStrike" kern="0" cap="none" spc="0" normalizeH="0" baseline="0" noProof="0" dirty="0">
                <a:ln>
                  <a:noFill/>
                </a:ln>
                <a:solidFill>
                  <a:srgbClr val="FF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rgbClr val="FF0000"/>
                </a:solidFill>
                <a:effectLst/>
                <a:uLnTx/>
                <a:uFillTx/>
                <a:latin typeface="UTM Avo" panose="02040603050506020204" pitchFamily="18" charset="0"/>
              </a:rPr>
              <a:t>đã</a:t>
            </a:r>
            <a:r>
              <a:rPr kumimoji="0" lang="en-US" sz="2000" b="0" i="0" u="none" strike="noStrike" kern="0" cap="none" spc="0" normalizeH="0" baseline="0" noProof="0" dirty="0">
                <a:ln>
                  <a:noFill/>
                </a:ln>
                <a:solidFill>
                  <a:srgbClr val="FF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rgbClr val="FF0000"/>
                </a:solidFill>
                <a:effectLst/>
                <a:uLnTx/>
                <a:uFillTx/>
                <a:latin typeface="UTM Avo" panose="02040603050506020204" pitchFamily="18" charset="0"/>
              </a:rPr>
              <a:t>thực</a:t>
            </a:r>
            <a:r>
              <a:rPr kumimoji="0" lang="en-US" sz="2000" b="0" i="0" u="none" strike="noStrike" kern="0" cap="none" spc="0" normalizeH="0" baseline="0" noProof="0" dirty="0">
                <a:ln>
                  <a:noFill/>
                </a:ln>
                <a:solidFill>
                  <a:srgbClr val="FF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rgbClr val="FF0000"/>
                </a:solidFill>
                <a:effectLst/>
                <a:uLnTx/>
                <a:uFillTx/>
                <a:latin typeface="UTM Avo" panose="02040603050506020204" pitchFamily="18" charset="0"/>
              </a:rPr>
              <a:t>hiện</a:t>
            </a:r>
            <a:r>
              <a:rPr kumimoji="0" lang="en-US" sz="2000" b="0" i="0" u="none" strike="noStrike" kern="0" cap="none" spc="0" normalizeH="0" baseline="0" noProof="0" dirty="0">
                <a:ln>
                  <a:noFill/>
                </a:ln>
                <a:solidFill>
                  <a:srgbClr val="FF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rgbClr val="FF0000"/>
                </a:solidFill>
                <a:effectLst/>
                <a:uLnTx/>
                <a:uFillTx/>
                <a:latin typeface="UTM Avo" panose="02040603050506020204" pitchFamily="18" charset="0"/>
              </a:rPr>
              <a:t>để</a:t>
            </a:r>
            <a:r>
              <a:rPr kumimoji="0" lang="en-US" sz="2000" b="0" i="0" u="none" strike="noStrike" kern="0" cap="none" spc="0" normalizeH="0" baseline="0" noProof="0" dirty="0">
                <a:ln>
                  <a:noFill/>
                </a:ln>
                <a:solidFill>
                  <a:srgbClr val="FF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rgbClr val="FF0000"/>
                </a:solidFill>
                <a:effectLst/>
                <a:uLnTx/>
                <a:uFillTx/>
                <a:latin typeface="UTM Avo" panose="02040603050506020204" pitchFamily="18" charset="0"/>
              </a:rPr>
              <a:t>trả</a:t>
            </a:r>
            <a:r>
              <a:rPr kumimoji="0" lang="en-US" sz="2000" b="0" i="0" u="none" strike="noStrike" kern="0" cap="none" spc="0" normalizeH="0" baseline="0" noProof="0" dirty="0">
                <a:ln>
                  <a:noFill/>
                </a:ln>
                <a:solidFill>
                  <a:srgbClr val="FF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rgbClr val="FF0000"/>
                </a:solidFill>
                <a:effectLst/>
                <a:uLnTx/>
                <a:uFillTx/>
                <a:latin typeface="UTM Avo" panose="02040603050506020204" pitchFamily="18" charset="0"/>
              </a:rPr>
              <a:t>ra</a:t>
            </a:r>
            <a:r>
              <a:rPr kumimoji="0" lang="en-US" sz="2000" b="0" i="0" u="none" strike="noStrike" kern="0" cap="none" spc="0" normalizeH="0" baseline="0" noProof="0" dirty="0">
                <a:ln>
                  <a:noFill/>
                </a:ln>
                <a:solidFill>
                  <a:srgbClr val="FF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rgbClr val="FF0000"/>
                </a:solidFill>
                <a:effectLst/>
                <a:uLnTx/>
                <a:uFillTx/>
                <a:latin typeface="UTM Avo" panose="02040603050506020204" pitchFamily="18" charset="0"/>
              </a:rPr>
              <a:t>hình</a:t>
            </a:r>
            <a:r>
              <a:rPr kumimoji="0" lang="en-US" sz="2000" b="0" i="0" u="none" strike="noStrike" kern="0" cap="none" spc="0" normalizeH="0" baseline="0" noProof="0" dirty="0">
                <a:ln>
                  <a:noFill/>
                </a:ln>
                <a:solidFill>
                  <a:srgbClr val="FF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rgbClr val="FF0000"/>
                </a:solidFill>
                <a:effectLst/>
                <a:uLnTx/>
                <a:uFillTx/>
                <a:latin typeface="UTM Avo" panose="02040603050506020204" pitchFamily="18" charset="0"/>
              </a:rPr>
              <a:t>ảnh</a:t>
            </a:r>
            <a:r>
              <a:rPr kumimoji="0" lang="en-US" sz="2000" b="0" i="0" u="none" strike="noStrike" kern="0" cap="none" spc="0" normalizeH="0" baseline="0" noProof="0" dirty="0">
                <a:ln>
                  <a:noFill/>
                </a:ln>
                <a:solidFill>
                  <a:srgbClr val="FF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rgbClr val="FF0000"/>
                </a:solidFill>
                <a:effectLst/>
                <a:uLnTx/>
                <a:uFillTx/>
                <a:latin typeface="UTM Avo" panose="02040603050506020204" pitchFamily="18" charset="0"/>
              </a:rPr>
              <a:t>được</a:t>
            </a:r>
            <a:r>
              <a:rPr kumimoji="0" lang="en-US" sz="2000" b="0" i="0" u="none" strike="noStrike" kern="0" cap="none" spc="0" normalizeH="0" baseline="0" noProof="0" dirty="0">
                <a:ln>
                  <a:noFill/>
                </a:ln>
                <a:solidFill>
                  <a:srgbClr val="FF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rgbClr val="FF0000"/>
                </a:solidFill>
                <a:effectLst/>
                <a:uLnTx/>
                <a:uFillTx/>
                <a:latin typeface="UTM Avo" panose="02040603050506020204" pitchFamily="18" charset="0"/>
              </a:rPr>
              <a:t>xoay</a:t>
            </a:r>
            <a:r>
              <a:rPr kumimoji="0" lang="en-US" sz="2000" b="0" i="0" u="none" strike="noStrike" kern="0" cap="none" spc="0" normalizeH="0" baseline="0" noProof="0" dirty="0">
                <a:ln>
                  <a:noFill/>
                </a:ln>
                <a:solidFill>
                  <a:srgbClr val="FF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rgbClr val="FF0000"/>
                </a:solidFill>
                <a:effectLst/>
                <a:uLnTx/>
                <a:uFillTx/>
                <a:latin typeface="UTM Avo" panose="02040603050506020204" pitchFamily="18" charset="0"/>
              </a:rPr>
              <a:t>theo</a:t>
            </a:r>
            <a:r>
              <a:rPr kumimoji="0" lang="en-US" sz="2000" b="0" i="0" u="none" strike="noStrike" kern="0" cap="none" spc="0" normalizeH="0" baseline="0" noProof="0" dirty="0">
                <a:ln>
                  <a:noFill/>
                </a:ln>
                <a:solidFill>
                  <a:srgbClr val="FF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rgbClr val="FF0000"/>
                </a:solidFill>
                <a:effectLst/>
                <a:uLnTx/>
                <a:uFillTx/>
                <a:latin typeface="UTM Avo" panose="02040603050506020204" pitchFamily="18" charset="0"/>
              </a:rPr>
              <a:t>đúng</a:t>
            </a:r>
            <a:r>
              <a:rPr kumimoji="0" lang="en-US" sz="2000" b="0" i="0" u="none" strike="noStrike" kern="0" cap="none" spc="0" normalizeH="0" baseline="0" noProof="0" dirty="0">
                <a:ln>
                  <a:noFill/>
                </a:ln>
                <a:solidFill>
                  <a:srgbClr val="FF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rgbClr val="FF0000"/>
                </a:solidFill>
                <a:effectLst/>
                <a:uLnTx/>
                <a:uFillTx/>
                <a:latin typeface="UTM Avo" panose="02040603050506020204" pitchFamily="18" charset="0"/>
              </a:rPr>
              <a:t>chiều</a:t>
            </a:r>
            <a:r>
              <a:rPr kumimoji="0" lang="en-US" sz="2000" b="0" i="0" u="none" strike="noStrike" kern="0" cap="none" spc="0" normalizeH="0" baseline="0" noProof="0" dirty="0">
                <a:ln>
                  <a:noFill/>
                </a:ln>
                <a:solidFill>
                  <a:srgbClr val="FF0000"/>
                </a:solidFill>
                <a:effectLst/>
                <a:uLnTx/>
                <a:uFillTx/>
                <a:latin typeface="UTM Avo" panose="02040603050506020204" pitchFamily="18" charset="0"/>
              </a:rPr>
              <a:t>.</a:t>
            </a:r>
          </a:p>
        </p:txBody>
      </p:sp>
    </p:spTree>
    <p:extLst>
      <p:ext uri="{BB962C8B-B14F-4D97-AF65-F5344CB8AC3E}">
        <p14:creationId xmlns:p14="http://schemas.microsoft.com/office/powerpoint/2010/main" val="34114278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500"/>
                                        <p:tgtEl>
                                          <p:spTgt spid="9"/>
                                        </p:tgtEl>
                                      </p:cBhvr>
                                    </p:animEffect>
                                  </p:childTnLst>
                                </p:cTn>
                              </p:par>
                              <p:par>
                                <p:cTn id="8" presetID="10" presetClass="entr" presetSubtype="0" fill="hold"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500"/>
                                        <p:tgtEl>
                                          <p:spTgt spid="14"/>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barn(inVertical)">
                                      <p:cBhvr>
                                        <p:cTn id="15" dur="500"/>
                                        <p:tgtEl>
                                          <p:spTgt spid="10"/>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grpId="0" nodeType="clickEffect">
                                  <p:stCondLst>
                                    <p:cond delay="0"/>
                                  </p:stCondLst>
                                  <p:childTnLst>
                                    <p:set>
                                      <p:cBhvr>
                                        <p:cTn id="19" dur="1" fill="hold">
                                          <p:stCondLst>
                                            <p:cond delay="0"/>
                                          </p:stCondLst>
                                        </p:cTn>
                                        <p:tgtEl>
                                          <p:spTgt spid="11"/>
                                        </p:tgtEl>
                                        <p:attrNameLst>
                                          <p:attrName>style.visibility</p:attrName>
                                        </p:attrNameLst>
                                      </p:cBhvr>
                                      <p:to>
                                        <p:strVal val="visible"/>
                                      </p:to>
                                    </p:set>
                                    <p:anim calcmode="lin" valueType="num">
                                      <p:cBhvr additive="base">
                                        <p:cTn id="20" dur="500" fill="hold"/>
                                        <p:tgtEl>
                                          <p:spTgt spid="11"/>
                                        </p:tgtEl>
                                        <p:attrNameLst>
                                          <p:attrName>ppt_x</p:attrName>
                                        </p:attrNameLst>
                                      </p:cBhvr>
                                      <p:tavLst>
                                        <p:tav tm="0">
                                          <p:val>
                                            <p:strVal val="#ppt_x"/>
                                          </p:val>
                                        </p:tav>
                                        <p:tav tm="100000">
                                          <p:val>
                                            <p:strVal val="#ppt_x"/>
                                          </p:val>
                                        </p:tav>
                                      </p:tavLst>
                                    </p:anim>
                                    <p:anim calcmode="lin" valueType="num">
                                      <p:cBhvr additive="base">
                                        <p:cTn id="21"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animBg="1"/>
      <p:bldP spid="11"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6" name="TextBox 5">
            <a:extLst>
              <a:ext uri="{FF2B5EF4-FFF2-40B4-BE49-F238E27FC236}">
                <a16:creationId xmlns:a16="http://schemas.microsoft.com/office/drawing/2014/main" id="{1AB07FEE-34AC-CFAD-5C71-B40BC278906C}"/>
              </a:ext>
            </a:extLst>
          </p:cNvPr>
          <p:cNvSpPr txBox="1"/>
          <p:nvPr/>
        </p:nvSpPr>
        <p:spPr>
          <a:xfrm>
            <a:off x="4544842" y="2364823"/>
            <a:ext cx="4421358" cy="950325"/>
          </a:xfrm>
          <a:prstGeom prst="rect">
            <a:avLst/>
          </a:prstGeom>
          <a:noFill/>
        </p:spPr>
        <p:txBody>
          <a:bodyPr wrap="square" rtlCol="0">
            <a:spAutoFit/>
          </a:bodyPr>
          <a:lstStyle/>
          <a:p>
            <a:pPr marL="342900" indent="-342900" algn="just">
              <a:lnSpc>
                <a:spcPct val="150000"/>
              </a:lnSpc>
              <a:buFont typeface="Wingdings" panose="05000000000000000000" pitchFamily="2" charset="2"/>
              <a:buChar char="Ø"/>
            </a:pPr>
            <a:r>
              <a:rPr lang="en-US" sz="2000" dirty="0" err="1">
                <a:latin typeface="UTM Avo" panose="02040603050506020204" pitchFamily="18" charset="0"/>
                <a:ea typeface="Calibri" panose="020F0502020204030204" pitchFamily="34" charset="0"/>
                <a:cs typeface="Times New Roman" panose="02020603050405020304" pitchFamily="18" charset="0"/>
              </a:rPr>
              <a:t>Chú</a:t>
            </a:r>
            <a:r>
              <a:rPr lang="en-US" sz="2000" dirty="0">
                <a:latin typeface="UTM Avo" panose="02040603050506020204" pitchFamily="18" charset="0"/>
                <a:ea typeface="Calibri" panose="020F0502020204030204" pitchFamily="34" charset="0"/>
                <a:cs typeface="Times New Roman" panose="02020603050405020304" pitchFamily="18" charset="0"/>
              </a:rPr>
              <a:t> </a:t>
            </a:r>
            <a:r>
              <a:rPr lang="en-US" sz="2000" dirty="0" err="1">
                <a:latin typeface="UTM Avo" panose="02040603050506020204" pitchFamily="18" charset="0"/>
                <a:ea typeface="Calibri" panose="020F0502020204030204" pitchFamily="34" charset="0"/>
                <a:cs typeface="Times New Roman" panose="02020603050405020304" pitchFamily="18" charset="0"/>
              </a:rPr>
              <a:t>chó</a:t>
            </a:r>
            <a:r>
              <a:rPr lang="en-US" sz="2000" dirty="0">
                <a:latin typeface="UTM Avo" panose="02040603050506020204" pitchFamily="18" charset="0"/>
                <a:ea typeface="Calibri" panose="020F0502020204030204" pitchFamily="34" charset="0"/>
                <a:cs typeface="Times New Roman" panose="02020603050405020304" pitchFamily="18" charset="0"/>
              </a:rPr>
              <a:t> robot </a:t>
            </a:r>
            <a:r>
              <a:rPr lang="en-US" sz="2000" dirty="0" err="1">
                <a:latin typeface="UTM Avo" panose="02040603050506020204" pitchFamily="18" charset="0"/>
                <a:ea typeface="Calibri" panose="020F0502020204030204" pitchFamily="34" charset="0"/>
                <a:cs typeface="Times New Roman" panose="02020603050405020304" pitchFamily="18" charset="0"/>
              </a:rPr>
              <a:t>Abio</a:t>
            </a:r>
            <a:r>
              <a:rPr lang="en-US" sz="2000" dirty="0">
                <a:latin typeface="UTM Avo" panose="02040603050506020204" pitchFamily="18" charset="0"/>
                <a:ea typeface="Calibri" panose="020F0502020204030204" pitchFamily="34" charset="0"/>
                <a:cs typeface="Times New Roman" panose="02020603050405020304" pitchFamily="18" charset="0"/>
              </a:rPr>
              <a:t> </a:t>
            </a:r>
            <a:r>
              <a:rPr lang="en-US" sz="2000" dirty="0" err="1">
                <a:latin typeface="UTM Avo" panose="02040603050506020204" pitchFamily="18" charset="0"/>
                <a:ea typeface="Calibri" panose="020F0502020204030204" pitchFamily="34" charset="0"/>
                <a:cs typeface="Times New Roman" panose="02020603050405020304" pitchFamily="18" charset="0"/>
              </a:rPr>
              <a:t>được</a:t>
            </a:r>
            <a:r>
              <a:rPr lang="en-US" sz="2000" dirty="0">
                <a:latin typeface="UTM Avo" panose="02040603050506020204" pitchFamily="18" charset="0"/>
                <a:ea typeface="Calibri" panose="020F0502020204030204" pitchFamily="34" charset="0"/>
                <a:cs typeface="Times New Roman" panose="02020603050405020304" pitchFamily="18" charset="0"/>
              </a:rPr>
              <a:t> Sony </a:t>
            </a:r>
            <a:r>
              <a:rPr lang="en-US" sz="2000" dirty="0" err="1">
                <a:latin typeface="UTM Avo" panose="02040603050506020204" pitchFamily="18" charset="0"/>
                <a:ea typeface="Calibri" panose="020F0502020204030204" pitchFamily="34" charset="0"/>
                <a:cs typeface="Times New Roman" panose="02020603050405020304" pitchFamily="18" charset="0"/>
              </a:rPr>
              <a:t>lên</a:t>
            </a:r>
            <a:r>
              <a:rPr lang="en-US" sz="2000" dirty="0">
                <a:latin typeface="UTM Avo" panose="02040603050506020204" pitchFamily="18" charset="0"/>
                <a:ea typeface="Calibri" panose="020F0502020204030204" pitchFamily="34" charset="0"/>
                <a:cs typeface="Times New Roman" panose="02020603050405020304" pitchFamily="18" charset="0"/>
              </a:rPr>
              <a:t> ý </a:t>
            </a:r>
            <a:r>
              <a:rPr lang="en-US" sz="2000" dirty="0" err="1">
                <a:latin typeface="UTM Avo" panose="02040603050506020204" pitchFamily="18" charset="0"/>
                <a:ea typeface="Calibri" panose="020F0502020204030204" pitchFamily="34" charset="0"/>
                <a:cs typeface="Times New Roman" panose="02020603050405020304" pitchFamily="18" charset="0"/>
              </a:rPr>
              <a:t>tưởng</a:t>
            </a:r>
            <a:r>
              <a:rPr lang="en-US" sz="2000" dirty="0">
                <a:latin typeface="UTM Avo" panose="02040603050506020204" pitchFamily="18" charset="0"/>
                <a:ea typeface="Calibri" panose="020F0502020204030204" pitchFamily="34" charset="0"/>
                <a:cs typeface="Times New Roman" panose="02020603050405020304" pitchFamily="18" charset="0"/>
              </a:rPr>
              <a:t> </a:t>
            </a:r>
            <a:r>
              <a:rPr lang="en-US" sz="2000" dirty="0" err="1">
                <a:latin typeface="UTM Avo" panose="02040603050506020204" pitchFamily="18" charset="0"/>
                <a:ea typeface="Calibri" panose="020F0502020204030204" pitchFamily="34" charset="0"/>
                <a:cs typeface="Times New Roman" panose="02020603050405020304" pitchFamily="18" charset="0"/>
              </a:rPr>
              <a:t>và</a:t>
            </a:r>
            <a:r>
              <a:rPr lang="en-US" sz="2000" dirty="0">
                <a:latin typeface="UTM Avo" panose="02040603050506020204" pitchFamily="18" charset="0"/>
                <a:ea typeface="Calibri" panose="020F0502020204030204" pitchFamily="34" charset="0"/>
                <a:cs typeface="Times New Roman" panose="02020603050405020304" pitchFamily="18" charset="0"/>
              </a:rPr>
              <a:t> </a:t>
            </a:r>
            <a:r>
              <a:rPr lang="en-US" sz="2000" dirty="0" err="1">
                <a:latin typeface="UTM Avo" panose="02040603050506020204" pitchFamily="18" charset="0"/>
                <a:ea typeface="Calibri" panose="020F0502020204030204" pitchFamily="34" charset="0"/>
                <a:cs typeface="Times New Roman" panose="02020603050405020304" pitchFamily="18" charset="0"/>
              </a:rPr>
              <a:t>phát</a:t>
            </a:r>
            <a:r>
              <a:rPr lang="en-US" sz="2000" dirty="0">
                <a:latin typeface="UTM Avo" panose="02040603050506020204" pitchFamily="18" charset="0"/>
                <a:ea typeface="Calibri" panose="020F0502020204030204" pitchFamily="34" charset="0"/>
                <a:cs typeface="Times New Roman" panose="02020603050405020304" pitchFamily="18" charset="0"/>
              </a:rPr>
              <a:t> </a:t>
            </a:r>
            <a:r>
              <a:rPr lang="en-US" sz="2000" dirty="0" err="1">
                <a:latin typeface="UTM Avo" panose="02040603050506020204" pitchFamily="18" charset="0"/>
                <a:ea typeface="Calibri" panose="020F0502020204030204" pitchFamily="34" charset="0"/>
                <a:cs typeface="Times New Roman" panose="02020603050405020304" pitchFamily="18" charset="0"/>
              </a:rPr>
              <a:t>triển</a:t>
            </a:r>
            <a:r>
              <a:rPr lang="en-US" sz="2000" dirty="0">
                <a:latin typeface="UTM Avo" panose="02040603050506020204" pitchFamily="18" charset="0"/>
                <a:ea typeface="Calibri" panose="020F0502020204030204" pitchFamily="34" charset="0"/>
                <a:cs typeface="Times New Roman" panose="02020603050405020304" pitchFamily="18" charset="0"/>
              </a:rPr>
              <a:t>.</a:t>
            </a:r>
          </a:p>
        </p:txBody>
      </p:sp>
      <p:pic>
        <p:nvPicPr>
          <p:cNvPr id="7" name="Picture 6">
            <a:extLst>
              <a:ext uri="{FF2B5EF4-FFF2-40B4-BE49-F238E27FC236}">
                <a16:creationId xmlns:a16="http://schemas.microsoft.com/office/drawing/2014/main" id="{26B9114E-1E67-AC24-2208-08930CDD21CE}"/>
              </a:ext>
            </a:extLst>
          </p:cNvPr>
          <p:cNvPicPr>
            <a:picLocks noChangeAspect="1"/>
          </p:cNvPicPr>
          <p:nvPr/>
        </p:nvPicPr>
        <p:blipFill>
          <a:blip r:embed="rId4"/>
          <a:stretch>
            <a:fillRect/>
          </a:stretch>
        </p:blipFill>
        <p:spPr>
          <a:xfrm>
            <a:off x="928875" y="2003323"/>
            <a:ext cx="3342856" cy="1876527"/>
          </a:xfrm>
          <a:prstGeom prst="rect">
            <a:avLst/>
          </a:prstGeom>
        </p:spPr>
      </p:pic>
      <p:pic>
        <p:nvPicPr>
          <p:cNvPr id="8" name="Picture 7">
            <a:extLst>
              <a:ext uri="{FF2B5EF4-FFF2-40B4-BE49-F238E27FC236}">
                <a16:creationId xmlns:a16="http://schemas.microsoft.com/office/drawing/2014/main" id="{A5F50A78-045E-E37C-7AB0-656946498078}"/>
              </a:ext>
            </a:extLst>
          </p:cNvPr>
          <p:cNvPicPr>
            <a:picLocks noChangeAspect="1"/>
          </p:cNvPicPr>
          <p:nvPr/>
        </p:nvPicPr>
        <p:blipFill>
          <a:blip r:embed="rId5"/>
          <a:stretch>
            <a:fillRect/>
          </a:stretch>
        </p:blipFill>
        <p:spPr>
          <a:xfrm>
            <a:off x="5168971" y="4780947"/>
            <a:ext cx="3484483" cy="1960021"/>
          </a:xfrm>
          <a:prstGeom prst="rect">
            <a:avLst/>
          </a:prstGeom>
        </p:spPr>
      </p:pic>
      <p:sp>
        <p:nvSpPr>
          <p:cNvPr id="9" name="TextBox 8">
            <a:extLst>
              <a:ext uri="{FF2B5EF4-FFF2-40B4-BE49-F238E27FC236}">
                <a16:creationId xmlns:a16="http://schemas.microsoft.com/office/drawing/2014/main" id="{F772B23F-469F-12AF-8677-805DF806BC34}"/>
              </a:ext>
            </a:extLst>
          </p:cNvPr>
          <p:cNvSpPr txBox="1"/>
          <p:nvPr/>
        </p:nvSpPr>
        <p:spPr>
          <a:xfrm>
            <a:off x="587969" y="4457033"/>
            <a:ext cx="4187231" cy="1873654"/>
          </a:xfrm>
          <a:prstGeom prst="rect">
            <a:avLst/>
          </a:prstGeom>
          <a:noFill/>
        </p:spPr>
        <p:txBody>
          <a:bodyPr wrap="square" rtlCol="0">
            <a:spAutoFit/>
          </a:bodyPr>
          <a:lstStyle/>
          <a:p>
            <a:pPr marL="342900" indent="-342900" algn="just">
              <a:lnSpc>
                <a:spcPct val="150000"/>
              </a:lnSpc>
              <a:buFont typeface="Wingdings" panose="05000000000000000000" pitchFamily="2" charset="2"/>
              <a:buChar char="Ø"/>
            </a:pPr>
            <a:r>
              <a:rPr lang="en-US" sz="2000" dirty="0" err="1">
                <a:latin typeface="UTM Avo" panose="02040603050506020204" pitchFamily="18" charset="0"/>
                <a:ea typeface="Calibri" panose="020F0502020204030204" pitchFamily="34" charset="0"/>
                <a:cs typeface="Times New Roman" panose="02020603050405020304" pitchFamily="18" charset="0"/>
              </a:rPr>
              <a:t>Abio</a:t>
            </a:r>
            <a:r>
              <a:rPr lang="en-US" sz="2000" dirty="0">
                <a:latin typeface="UTM Avo" panose="02040603050506020204" pitchFamily="18" charset="0"/>
                <a:ea typeface="Calibri" panose="020F0502020204030204" pitchFamily="34" charset="0"/>
                <a:cs typeface="Times New Roman" panose="02020603050405020304" pitchFamily="18" charset="0"/>
              </a:rPr>
              <a:t> </a:t>
            </a:r>
            <a:r>
              <a:rPr lang="en-US" sz="2000" dirty="0" err="1">
                <a:latin typeface="UTM Avo" panose="02040603050506020204" pitchFamily="18" charset="0"/>
                <a:ea typeface="Calibri" panose="020F0502020204030204" pitchFamily="34" charset="0"/>
                <a:cs typeface="Times New Roman" panose="02020603050405020304" pitchFamily="18" charset="0"/>
              </a:rPr>
              <a:t>có</a:t>
            </a:r>
            <a:r>
              <a:rPr lang="en-US" sz="2000" dirty="0">
                <a:latin typeface="UTM Avo" panose="02040603050506020204" pitchFamily="18" charset="0"/>
                <a:ea typeface="Calibri" panose="020F0502020204030204" pitchFamily="34" charset="0"/>
                <a:cs typeface="Times New Roman" panose="02020603050405020304" pitchFamily="18" charset="0"/>
              </a:rPr>
              <a:t> </a:t>
            </a:r>
            <a:r>
              <a:rPr lang="en-US" sz="2000" dirty="0" err="1">
                <a:latin typeface="UTM Avo" panose="02040603050506020204" pitchFamily="18" charset="0"/>
                <a:ea typeface="Calibri" panose="020F0502020204030204" pitchFamily="34" charset="0"/>
                <a:cs typeface="Times New Roman" panose="02020603050405020304" pitchFamily="18" charset="0"/>
              </a:rPr>
              <a:t>thể</a:t>
            </a:r>
            <a:r>
              <a:rPr lang="en-US" sz="2000" dirty="0">
                <a:latin typeface="UTM Avo" panose="02040603050506020204" pitchFamily="18" charset="0"/>
                <a:ea typeface="Calibri" panose="020F0502020204030204" pitchFamily="34" charset="0"/>
                <a:cs typeface="Times New Roman" panose="02020603050405020304" pitchFamily="18" charset="0"/>
              </a:rPr>
              <a:t> </a:t>
            </a:r>
            <a:r>
              <a:rPr lang="en-US" sz="2000" dirty="0" err="1">
                <a:latin typeface="UTM Avo" panose="02040603050506020204" pitchFamily="18" charset="0"/>
                <a:ea typeface="Calibri" panose="020F0502020204030204" pitchFamily="34" charset="0"/>
                <a:cs typeface="Times New Roman" panose="02020603050405020304" pitchFamily="18" charset="0"/>
              </a:rPr>
              <a:t>nhận</a:t>
            </a:r>
            <a:r>
              <a:rPr lang="en-US" sz="2000" dirty="0">
                <a:latin typeface="UTM Avo" panose="02040603050506020204" pitchFamily="18" charset="0"/>
                <a:ea typeface="Calibri" panose="020F0502020204030204" pitchFamily="34" charset="0"/>
                <a:cs typeface="Times New Roman" panose="02020603050405020304" pitchFamily="18" charset="0"/>
              </a:rPr>
              <a:t> </a:t>
            </a:r>
            <a:r>
              <a:rPr lang="en-US" sz="2000" dirty="0" err="1">
                <a:latin typeface="UTM Avo" panose="02040603050506020204" pitchFamily="18" charset="0"/>
                <a:ea typeface="Calibri" panose="020F0502020204030204" pitchFamily="34" charset="0"/>
                <a:cs typeface="Times New Roman" panose="02020603050405020304" pitchFamily="18" charset="0"/>
              </a:rPr>
              <a:t>tín</a:t>
            </a:r>
            <a:r>
              <a:rPr lang="en-US" sz="2000" dirty="0">
                <a:latin typeface="UTM Avo" panose="02040603050506020204" pitchFamily="18" charset="0"/>
                <a:ea typeface="Calibri" panose="020F0502020204030204" pitchFamily="34" charset="0"/>
                <a:cs typeface="Times New Roman" panose="02020603050405020304" pitchFamily="18" charset="0"/>
              </a:rPr>
              <a:t> </a:t>
            </a:r>
            <a:r>
              <a:rPr lang="en-US" sz="2000" dirty="0" err="1">
                <a:latin typeface="UTM Avo" panose="02040603050506020204" pitchFamily="18" charset="0"/>
                <a:ea typeface="Calibri" panose="020F0502020204030204" pitchFamily="34" charset="0"/>
                <a:cs typeface="Times New Roman" panose="02020603050405020304" pitchFamily="18" charset="0"/>
              </a:rPr>
              <a:t>hiệu</a:t>
            </a:r>
            <a:r>
              <a:rPr lang="en-US" sz="2000" dirty="0">
                <a:latin typeface="UTM Avo" panose="02040603050506020204" pitchFamily="18" charset="0"/>
                <a:ea typeface="Calibri" panose="020F0502020204030204" pitchFamily="34" charset="0"/>
                <a:cs typeface="Times New Roman" panose="02020603050405020304" pitchFamily="18" charset="0"/>
              </a:rPr>
              <a:t> </a:t>
            </a:r>
            <a:r>
              <a:rPr lang="en-US" sz="2000" dirty="0" err="1">
                <a:latin typeface="UTM Avo" panose="02040603050506020204" pitchFamily="18" charset="0"/>
                <a:ea typeface="Calibri" panose="020F0502020204030204" pitchFamily="34" charset="0"/>
                <a:cs typeface="Times New Roman" panose="02020603050405020304" pitchFamily="18" charset="0"/>
              </a:rPr>
              <a:t>âm</a:t>
            </a:r>
            <a:r>
              <a:rPr lang="en-US" sz="2000" dirty="0">
                <a:latin typeface="UTM Avo" panose="02040603050506020204" pitchFamily="18" charset="0"/>
                <a:ea typeface="Calibri" panose="020F0502020204030204" pitchFamily="34" charset="0"/>
                <a:cs typeface="Times New Roman" panose="02020603050405020304" pitchFamily="18" charset="0"/>
              </a:rPr>
              <a:t> </a:t>
            </a:r>
            <a:r>
              <a:rPr lang="en-US" sz="2000" dirty="0" err="1">
                <a:latin typeface="UTM Avo" panose="02040603050506020204" pitchFamily="18" charset="0"/>
                <a:ea typeface="Calibri" panose="020F0502020204030204" pitchFamily="34" charset="0"/>
                <a:cs typeface="Times New Roman" panose="02020603050405020304" pitchFamily="18" charset="0"/>
              </a:rPr>
              <a:t>thanh</a:t>
            </a:r>
            <a:r>
              <a:rPr lang="en-US" sz="2000" dirty="0">
                <a:latin typeface="UTM Avo" panose="02040603050506020204" pitchFamily="18" charset="0"/>
                <a:ea typeface="Calibri" panose="020F0502020204030204" pitchFamily="34" charset="0"/>
                <a:cs typeface="Times New Roman" panose="02020603050405020304" pitchFamily="18" charset="0"/>
              </a:rPr>
              <a:t> </a:t>
            </a:r>
            <a:r>
              <a:rPr lang="en-US" sz="2000" dirty="0" err="1">
                <a:latin typeface="UTM Avo" panose="02040603050506020204" pitchFamily="18" charset="0"/>
                <a:ea typeface="Calibri" panose="020F0502020204030204" pitchFamily="34" charset="0"/>
                <a:cs typeface="Times New Roman" panose="02020603050405020304" pitchFamily="18" charset="0"/>
              </a:rPr>
              <a:t>của</a:t>
            </a:r>
            <a:r>
              <a:rPr lang="en-US" sz="2000" dirty="0">
                <a:latin typeface="UTM Avo" panose="02040603050506020204" pitchFamily="18" charset="0"/>
                <a:ea typeface="Calibri" panose="020F0502020204030204" pitchFamily="34" charset="0"/>
                <a:cs typeface="Times New Roman" panose="02020603050405020304" pitchFamily="18" charset="0"/>
              </a:rPr>
              <a:t> </a:t>
            </a:r>
            <a:r>
              <a:rPr lang="en-US" sz="2000" dirty="0" err="1">
                <a:latin typeface="UTM Avo" panose="02040603050506020204" pitchFamily="18" charset="0"/>
                <a:ea typeface="Calibri" panose="020F0502020204030204" pitchFamily="34" charset="0"/>
                <a:cs typeface="Times New Roman" panose="02020603050405020304" pitchFamily="18" charset="0"/>
              </a:rPr>
              <a:t>chủ</a:t>
            </a:r>
            <a:r>
              <a:rPr lang="en-US" sz="2000" dirty="0">
                <a:latin typeface="UTM Avo" panose="02040603050506020204" pitchFamily="18" charset="0"/>
                <a:ea typeface="Calibri" panose="020F0502020204030204" pitchFamily="34" charset="0"/>
                <a:cs typeface="Times New Roman" panose="02020603050405020304" pitchFamily="18" charset="0"/>
              </a:rPr>
              <a:t> </a:t>
            </a:r>
            <a:r>
              <a:rPr lang="en-US" sz="2000" dirty="0" err="1">
                <a:latin typeface="UTM Avo" panose="02040603050506020204" pitchFamily="18" charset="0"/>
                <a:ea typeface="Calibri" panose="020F0502020204030204" pitchFamily="34" charset="0"/>
                <a:cs typeface="Times New Roman" panose="02020603050405020304" pitchFamily="18" charset="0"/>
              </a:rPr>
              <a:t>mà</a:t>
            </a:r>
            <a:r>
              <a:rPr lang="en-US" sz="2000" dirty="0">
                <a:latin typeface="UTM Avo" panose="02040603050506020204" pitchFamily="18" charset="0"/>
                <a:ea typeface="Calibri" panose="020F0502020204030204" pitchFamily="34" charset="0"/>
                <a:cs typeface="Times New Roman" panose="02020603050405020304" pitchFamily="18" charset="0"/>
              </a:rPr>
              <a:t> </a:t>
            </a:r>
            <a:r>
              <a:rPr lang="en-US" sz="2000" dirty="0" err="1">
                <a:latin typeface="UTM Avo" panose="02040603050506020204" pitchFamily="18" charset="0"/>
                <a:ea typeface="Calibri" panose="020F0502020204030204" pitchFamily="34" charset="0"/>
                <a:cs typeface="Times New Roman" panose="02020603050405020304" pitchFamily="18" charset="0"/>
              </a:rPr>
              <a:t>thực</a:t>
            </a:r>
            <a:r>
              <a:rPr lang="en-US" sz="2000" dirty="0">
                <a:latin typeface="UTM Avo" panose="02040603050506020204" pitchFamily="18" charset="0"/>
                <a:ea typeface="Calibri" panose="020F0502020204030204" pitchFamily="34" charset="0"/>
                <a:cs typeface="Times New Roman" panose="02020603050405020304" pitchFamily="18" charset="0"/>
              </a:rPr>
              <a:t> </a:t>
            </a:r>
            <a:r>
              <a:rPr lang="en-US" sz="2000" dirty="0" err="1">
                <a:latin typeface="UTM Avo" panose="02040603050506020204" pitchFamily="18" charset="0"/>
                <a:ea typeface="Calibri" panose="020F0502020204030204" pitchFamily="34" charset="0"/>
                <a:cs typeface="Times New Roman" panose="02020603050405020304" pitchFamily="18" charset="0"/>
              </a:rPr>
              <a:t>hiện</a:t>
            </a:r>
            <a:r>
              <a:rPr lang="en-US" sz="2000" dirty="0">
                <a:latin typeface="UTM Avo" panose="02040603050506020204" pitchFamily="18" charset="0"/>
                <a:ea typeface="Calibri" panose="020F0502020204030204" pitchFamily="34" charset="0"/>
                <a:cs typeface="Times New Roman" panose="02020603050405020304" pitchFamily="18" charset="0"/>
              </a:rPr>
              <a:t> </a:t>
            </a:r>
            <a:r>
              <a:rPr lang="en-US" sz="2000" dirty="0" err="1">
                <a:latin typeface="UTM Avo" panose="02040603050506020204" pitchFamily="18" charset="0"/>
                <a:ea typeface="Calibri" panose="020F0502020204030204" pitchFamily="34" charset="0"/>
                <a:cs typeface="Times New Roman" panose="02020603050405020304" pitchFamily="18" charset="0"/>
              </a:rPr>
              <a:t>các</a:t>
            </a:r>
            <a:r>
              <a:rPr lang="en-US" sz="2000" dirty="0">
                <a:latin typeface="UTM Avo" panose="02040603050506020204" pitchFamily="18" charset="0"/>
                <a:ea typeface="Calibri" panose="020F0502020204030204" pitchFamily="34" charset="0"/>
                <a:cs typeface="Times New Roman" panose="02020603050405020304" pitchFamily="18" charset="0"/>
              </a:rPr>
              <a:t> </a:t>
            </a:r>
            <a:r>
              <a:rPr lang="en-US" sz="2000" dirty="0" err="1">
                <a:latin typeface="UTM Avo" panose="02040603050506020204" pitchFamily="18" charset="0"/>
                <a:ea typeface="Calibri" panose="020F0502020204030204" pitchFamily="34" charset="0"/>
                <a:cs typeface="Times New Roman" panose="02020603050405020304" pitchFamily="18" charset="0"/>
              </a:rPr>
              <a:t>động</a:t>
            </a:r>
            <a:r>
              <a:rPr lang="en-US" sz="2000" dirty="0">
                <a:latin typeface="UTM Avo" panose="02040603050506020204" pitchFamily="18" charset="0"/>
                <a:ea typeface="Calibri" panose="020F0502020204030204" pitchFamily="34" charset="0"/>
                <a:cs typeface="Times New Roman" panose="02020603050405020304" pitchFamily="18" charset="0"/>
              </a:rPr>
              <a:t> </a:t>
            </a:r>
            <a:r>
              <a:rPr lang="en-US" sz="2000" dirty="0" err="1">
                <a:latin typeface="UTM Avo" panose="02040603050506020204" pitchFamily="18" charset="0"/>
                <a:ea typeface="Calibri" panose="020F0502020204030204" pitchFamily="34" charset="0"/>
                <a:cs typeface="Times New Roman" panose="02020603050405020304" pitchFamily="18" charset="0"/>
              </a:rPr>
              <a:t>tác</a:t>
            </a:r>
            <a:r>
              <a:rPr lang="en-US" sz="2000" dirty="0">
                <a:latin typeface="UTM Avo" panose="02040603050506020204" pitchFamily="18" charset="0"/>
                <a:ea typeface="Calibri" panose="020F0502020204030204" pitchFamily="34" charset="0"/>
                <a:cs typeface="Times New Roman" panose="02020603050405020304" pitchFamily="18" charset="0"/>
              </a:rPr>
              <a:t> </a:t>
            </a:r>
            <a:r>
              <a:rPr lang="en-US" sz="2000" dirty="0" err="1">
                <a:latin typeface="UTM Avo" panose="02040603050506020204" pitchFamily="18" charset="0"/>
                <a:ea typeface="Calibri" panose="020F0502020204030204" pitchFamily="34" charset="0"/>
                <a:cs typeface="Times New Roman" panose="02020603050405020304" pitchFamily="18" charset="0"/>
              </a:rPr>
              <a:t>như</a:t>
            </a:r>
            <a:r>
              <a:rPr lang="en-US" sz="2000" dirty="0">
                <a:latin typeface="UTM Avo" panose="02040603050506020204" pitchFamily="18" charset="0"/>
                <a:ea typeface="Calibri" panose="020F0502020204030204" pitchFamily="34" charset="0"/>
                <a:cs typeface="Times New Roman" panose="02020603050405020304" pitchFamily="18" charset="0"/>
              </a:rPr>
              <a:t> </a:t>
            </a:r>
            <a:r>
              <a:rPr lang="en-US" sz="2000" dirty="0" err="1">
                <a:latin typeface="UTM Avo" panose="02040603050506020204" pitchFamily="18" charset="0"/>
                <a:ea typeface="Calibri" panose="020F0502020204030204" pitchFamily="34" charset="0"/>
                <a:cs typeface="Times New Roman" panose="02020603050405020304" pitchFamily="18" charset="0"/>
              </a:rPr>
              <a:t>chạy</a:t>
            </a:r>
            <a:r>
              <a:rPr lang="en-US" sz="2000" dirty="0">
                <a:latin typeface="UTM Avo" panose="02040603050506020204" pitchFamily="18" charset="0"/>
                <a:ea typeface="Calibri" panose="020F0502020204030204" pitchFamily="34" charset="0"/>
                <a:cs typeface="Times New Roman" panose="02020603050405020304" pitchFamily="18" charset="0"/>
              </a:rPr>
              <a:t>, quay </a:t>
            </a:r>
            <a:r>
              <a:rPr lang="en-US" sz="2000" dirty="0" err="1">
                <a:latin typeface="UTM Avo" panose="02040603050506020204" pitchFamily="18" charset="0"/>
                <a:ea typeface="Calibri" panose="020F0502020204030204" pitchFamily="34" charset="0"/>
                <a:cs typeface="Times New Roman" panose="02020603050405020304" pitchFamily="18" charset="0"/>
              </a:rPr>
              <a:t>các</a:t>
            </a:r>
            <a:r>
              <a:rPr lang="en-US" sz="2000" dirty="0">
                <a:latin typeface="UTM Avo" panose="02040603050506020204" pitchFamily="18" charset="0"/>
                <a:ea typeface="Calibri" panose="020F0502020204030204" pitchFamily="34" charset="0"/>
                <a:cs typeface="Times New Roman" panose="02020603050405020304" pitchFamily="18" charset="0"/>
              </a:rPr>
              <a:t> </a:t>
            </a:r>
            <a:r>
              <a:rPr lang="en-US" sz="2000" dirty="0" err="1">
                <a:latin typeface="UTM Avo" panose="02040603050506020204" pitchFamily="18" charset="0"/>
                <a:ea typeface="Calibri" panose="020F0502020204030204" pitchFamily="34" charset="0"/>
                <a:cs typeface="Times New Roman" panose="02020603050405020304" pitchFamily="18" charset="0"/>
              </a:rPr>
              <a:t>hướng</a:t>
            </a:r>
            <a:r>
              <a:rPr lang="en-US" sz="2000" dirty="0">
                <a:latin typeface="UTM Avo" panose="02040603050506020204" pitchFamily="18" charset="0"/>
                <a:ea typeface="Calibri" panose="020F0502020204030204" pitchFamily="34" charset="0"/>
                <a:cs typeface="Times New Roman" panose="02020603050405020304" pitchFamily="18" charset="0"/>
              </a:rPr>
              <a:t>.</a:t>
            </a:r>
          </a:p>
        </p:txBody>
      </p:sp>
    </p:spTree>
    <p:extLst>
      <p:ext uri="{BB962C8B-B14F-4D97-AF65-F5344CB8AC3E}">
        <p14:creationId xmlns:p14="http://schemas.microsoft.com/office/powerpoint/2010/main" val="1112577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par>
                                <p:cTn id="10" presetID="53" presetClass="entr" presetSubtype="16" fill="hold" nodeType="with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p:cTn id="12" dur="500" fill="hold"/>
                                        <p:tgtEl>
                                          <p:spTgt spid="8"/>
                                        </p:tgtEl>
                                        <p:attrNameLst>
                                          <p:attrName>ppt_w</p:attrName>
                                        </p:attrNameLst>
                                      </p:cBhvr>
                                      <p:tavLst>
                                        <p:tav tm="0">
                                          <p:val>
                                            <p:fltVal val="0"/>
                                          </p:val>
                                        </p:tav>
                                        <p:tav tm="100000">
                                          <p:val>
                                            <p:strVal val="#ppt_w"/>
                                          </p:val>
                                        </p:tav>
                                      </p:tavLst>
                                    </p:anim>
                                    <p:anim calcmode="lin" valueType="num">
                                      <p:cBhvr>
                                        <p:cTn id="13" dur="500" fill="hold"/>
                                        <p:tgtEl>
                                          <p:spTgt spid="8"/>
                                        </p:tgtEl>
                                        <p:attrNameLst>
                                          <p:attrName>ppt_h</p:attrName>
                                        </p:attrNameLst>
                                      </p:cBhvr>
                                      <p:tavLst>
                                        <p:tav tm="0">
                                          <p:val>
                                            <p:fltVal val="0"/>
                                          </p:val>
                                        </p:tav>
                                        <p:tav tm="100000">
                                          <p:val>
                                            <p:strVal val="#ppt_h"/>
                                          </p:val>
                                        </p:tav>
                                      </p:tavLst>
                                    </p:anim>
                                    <p:animEffect transition="in" filter="fade">
                                      <p:cBhvr>
                                        <p:cTn id="14" dur="500"/>
                                        <p:tgtEl>
                                          <p:spTgt spid="8"/>
                                        </p:tgtEl>
                                      </p:cBhvr>
                                    </p:animEffect>
                                  </p:childTnLst>
                                </p:cTn>
                              </p:par>
                              <p:par>
                                <p:cTn id="15" presetID="2" presetClass="entr" presetSubtype="4"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additive="base">
                                        <p:cTn id="17" dur="500" fill="hold"/>
                                        <p:tgtEl>
                                          <p:spTgt spid="9"/>
                                        </p:tgtEl>
                                        <p:attrNameLst>
                                          <p:attrName>ppt_x</p:attrName>
                                        </p:attrNameLst>
                                      </p:cBhvr>
                                      <p:tavLst>
                                        <p:tav tm="0">
                                          <p:val>
                                            <p:strVal val="#ppt_x"/>
                                          </p:val>
                                        </p:tav>
                                        <p:tav tm="100000">
                                          <p:val>
                                            <p:strVal val="#ppt_x"/>
                                          </p:val>
                                        </p:tav>
                                      </p:tavLst>
                                    </p:anim>
                                    <p:anim calcmode="lin" valueType="num">
                                      <p:cBhvr additive="base">
                                        <p:cTn id="18" dur="500" fill="hold"/>
                                        <p:tgtEl>
                                          <p:spTgt spid="9"/>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additive="base">
                                        <p:cTn id="21" dur="500" fill="hold"/>
                                        <p:tgtEl>
                                          <p:spTgt spid="6"/>
                                        </p:tgtEl>
                                        <p:attrNameLst>
                                          <p:attrName>ppt_x</p:attrName>
                                        </p:attrNameLst>
                                      </p:cBhvr>
                                      <p:tavLst>
                                        <p:tav tm="0">
                                          <p:val>
                                            <p:strVal val="#ppt_x"/>
                                          </p:val>
                                        </p:tav>
                                        <p:tav tm="100000">
                                          <p:val>
                                            <p:strVal val="#ppt_x"/>
                                          </p:val>
                                        </p:tav>
                                      </p:tavLst>
                                    </p:anim>
                                    <p:anim calcmode="lin" valueType="num">
                                      <p:cBhvr additive="base">
                                        <p:cTn id="22"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pic>
        <p:nvPicPr>
          <p:cNvPr id="2" name="Picture 2" descr="Robot sẽ thay thế thú cưng?">
            <a:extLst>
              <a:ext uri="{FF2B5EF4-FFF2-40B4-BE49-F238E27FC236}">
                <a16:creationId xmlns:a16="http://schemas.microsoft.com/office/drawing/2014/main" id="{71C72045-8A06-362E-4935-F1928DB57C7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18027" y="2249902"/>
            <a:ext cx="3327498" cy="3097139"/>
          </a:xfrm>
          <a:prstGeom prst="ellipse">
            <a:avLst/>
          </a:prstGeom>
          <a:noFill/>
          <a:extLst>
            <a:ext uri="{909E8E84-426E-40DD-AFC4-6F175D3DCCD1}">
              <a14:hiddenFill xmlns:a14="http://schemas.microsoft.com/office/drawing/2010/main">
                <a:solidFill>
                  <a:srgbClr val="FFFFFF"/>
                </a:solidFill>
              </a14:hiddenFill>
            </a:ext>
          </a:extLst>
        </p:spPr>
      </p:pic>
      <p:sp>
        <p:nvSpPr>
          <p:cNvPr id="3" name="Google Shape;1759;p47">
            <a:extLst>
              <a:ext uri="{FF2B5EF4-FFF2-40B4-BE49-F238E27FC236}">
                <a16:creationId xmlns:a16="http://schemas.microsoft.com/office/drawing/2014/main" id="{8F7706B4-8569-78E6-169E-D9047F265DA1}"/>
              </a:ext>
            </a:extLst>
          </p:cNvPr>
          <p:cNvSpPr txBox="1">
            <a:spLocks/>
          </p:cNvSpPr>
          <p:nvPr/>
        </p:nvSpPr>
        <p:spPr>
          <a:xfrm>
            <a:off x="1060876" y="2569734"/>
            <a:ext cx="4388216" cy="2455653"/>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7500" algn="l" rtl="0">
              <a:lnSpc>
                <a:spcPct val="100000"/>
              </a:lnSpc>
              <a:spcBef>
                <a:spcPts val="0"/>
              </a:spcBef>
              <a:spcAft>
                <a:spcPts val="0"/>
              </a:spcAft>
              <a:buClr>
                <a:srgbClr val="595959"/>
              </a:buClr>
              <a:buSzPts val="1400"/>
              <a:buFont typeface="Anaheim"/>
              <a:buChar char="●"/>
              <a:defRPr sz="1400" b="0" i="0" u="none" strike="noStrike" cap="none">
                <a:solidFill>
                  <a:schemeClr val="dk1"/>
                </a:solidFill>
                <a:latin typeface="Lato"/>
                <a:ea typeface="Lato"/>
                <a:cs typeface="Lato"/>
                <a:sym typeface="Lato"/>
              </a:defRPr>
            </a:lvl1pPr>
            <a:lvl2pPr marL="914400" marR="0" lvl="1" indent="-317500" algn="l" rtl="0">
              <a:lnSpc>
                <a:spcPct val="115000"/>
              </a:lnSpc>
              <a:spcBef>
                <a:spcPts val="0"/>
              </a:spcBef>
              <a:spcAft>
                <a:spcPts val="0"/>
              </a:spcAft>
              <a:buClr>
                <a:srgbClr val="595959"/>
              </a:buClr>
              <a:buSzPts val="1400"/>
              <a:buFont typeface="Anaheim"/>
              <a:buChar char="○"/>
              <a:defRPr sz="1400" b="0" i="0" u="none" strike="noStrike" cap="none">
                <a:solidFill>
                  <a:schemeClr val="dk1"/>
                </a:solidFill>
                <a:latin typeface="Lato"/>
                <a:ea typeface="Lato"/>
                <a:cs typeface="Lato"/>
                <a:sym typeface="Lato"/>
              </a:defRPr>
            </a:lvl2pPr>
            <a:lvl3pPr marL="1371600" marR="0" lvl="2" indent="-317500" algn="l" rtl="0">
              <a:lnSpc>
                <a:spcPct val="115000"/>
              </a:lnSpc>
              <a:spcBef>
                <a:spcPts val="0"/>
              </a:spcBef>
              <a:spcAft>
                <a:spcPts val="0"/>
              </a:spcAft>
              <a:buClr>
                <a:srgbClr val="595959"/>
              </a:buClr>
              <a:buSzPts val="1400"/>
              <a:buFont typeface="Anaheim"/>
              <a:buChar char="■"/>
              <a:defRPr sz="1400" b="0" i="0" u="none" strike="noStrike" cap="none">
                <a:solidFill>
                  <a:schemeClr val="dk1"/>
                </a:solidFill>
                <a:latin typeface="Lato"/>
                <a:ea typeface="Lato"/>
                <a:cs typeface="Lato"/>
                <a:sym typeface="Lato"/>
              </a:defRPr>
            </a:lvl3pPr>
            <a:lvl4pPr marL="1828800" marR="0" lvl="3" indent="-317500" algn="l" rtl="0">
              <a:lnSpc>
                <a:spcPct val="115000"/>
              </a:lnSpc>
              <a:spcBef>
                <a:spcPts val="0"/>
              </a:spcBef>
              <a:spcAft>
                <a:spcPts val="0"/>
              </a:spcAft>
              <a:buClr>
                <a:srgbClr val="595959"/>
              </a:buClr>
              <a:buSzPts val="1400"/>
              <a:buFont typeface="Anaheim"/>
              <a:buChar char="●"/>
              <a:defRPr sz="1400" b="0" i="0" u="none" strike="noStrike" cap="none">
                <a:solidFill>
                  <a:schemeClr val="dk1"/>
                </a:solidFill>
                <a:latin typeface="Lato"/>
                <a:ea typeface="Lato"/>
                <a:cs typeface="Lato"/>
                <a:sym typeface="Lato"/>
              </a:defRPr>
            </a:lvl4pPr>
            <a:lvl5pPr marL="2286000" marR="0" lvl="4" indent="-317500" algn="l" rtl="0">
              <a:lnSpc>
                <a:spcPct val="115000"/>
              </a:lnSpc>
              <a:spcBef>
                <a:spcPts val="0"/>
              </a:spcBef>
              <a:spcAft>
                <a:spcPts val="0"/>
              </a:spcAft>
              <a:buClr>
                <a:srgbClr val="595959"/>
              </a:buClr>
              <a:buSzPts val="1400"/>
              <a:buFont typeface="Anaheim"/>
              <a:buChar char="○"/>
              <a:defRPr sz="1400" b="0" i="0" u="none" strike="noStrike" cap="none">
                <a:solidFill>
                  <a:schemeClr val="dk1"/>
                </a:solidFill>
                <a:latin typeface="Lato"/>
                <a:ea typeface="Lato"/>
                <a:cs typeface="Lato"/>
                <a:sym typeface="Lato"/>
              </a:defRPr>
            </a:lvl5pPr>
            <a:lvl6pPr marL="2743200" marR="0" lvl="5" indent="-317500" algn="l" rtl="0">
              <a:lnSpc>
                <a:spcPct val="115000"/>
              </a:lnSpc>
              <a:spcBef>
                <a:spcPts val="0"/>
              </a:spcBef>
              <a:spcAft>
                <a:spcPts val="0"/>
              </a:spcAft>
              <a:buClr>
                <a:srgbClr val="595959"/>
              </a:buClr>
              <a:buSzPts val="1400"/>
              <a:buFont typeface="Anaheim"/>
              <a:buChar char="■"/>
              <a:defRPr sz="1400" b="0" i="0" u="none" strike="noStrike" cap="none">
                <a:solidFill>
                  <a:schemeClr val="dk1"/>
                </a:solidFill>
                <a:latin typeface="Lato"/>
                <a:ea typeface="Lato"/>
                <a:cs typeface="Lato"/>
                <a:sym typeface="Lato"/>
              </a:defRPr>
            </a:lvl6pPr>
            <a:lvl7pPr marL="3200400" marR="0" lvl="6" indent="-317500" algn="l" rtl="0">
              <a:lnSpc>
                <a:spcPct val="115000"/>
              </a:lnSpc>
              <a:spcBef>
                <a:spcPts val="0"/>
              </a:spcBef>
              <a:spcAft>
                <a:spcPts val="0"/>
              </a:spcAft>
              <a:buClr>
                <a:srgbClr val="595959"/>
              </a:buClr>
              <a:buSzPts val="1400"/>
              <a:buFont typeface="Anaheim"/>
              <a:buChar char="●"/>
              <a:defRPr sz="1400" b="0" i="0" u="none" strike="noStrike" cap="none">
                <a:solidFill>
                  <a:schemeClr val="dk1"/>
                </a:solidFill>
                <a:latin typeface="Lato"/>
                <a:ea typeface="Lato"/>
                <a:cs typeface="Lato"/>
                <a:sym typeface="Lato"/>
              </a:defRPr>
            </a:lvl7pPr>
            <a:lvl8pPr marL="3657600" marR="0" lvl="7" indent="-317500" algn="l" rtl="0">
              <a:lnSpc>
                <a:spcPct val="115000"/>
              </a:lnSpc>
              <a:spcBef>
                <a:spcPts val="0"/>
              </a:spcBef>
              <a:spcAft>
                <a:spcPts val="0"/>
              </a:spcAft>
              <a:buClr>
                <a:srgbClr val="595959"/>
              </a:buClr>
              <a:buSzPts val="1400"/>
              <a:buFont typeface="Anaheim"/>
              <a:buChar char="○"/>
              <a:defRPr sz="1400" b="0" i="0" u="none" strike="noStrike" cap="none">
                <a:solidFill>
                  <a:schemeClr val="dk1"/>
                </a:solidFill>
                <a:latin typeface="Lato"/>
                <a:ea typeface="Lato"/>
                <a:cs typeface="Lato"/>
                <a:sym typeface="Lato"/>
              </a:defRPr>
            </a:lvl8pPr>
            <a:lvl9pPr marL="4114800" marR="0" lvl="8" indent="-317500" algn="l" rtl="0">
              <a:lnSpc>
                <a:spcPct val="115000"/>
              </a:lnSpc>
              <a:spcBef>
                <a:spcPts val="0"/>
              </a:spcBef>
              <a:spcAft>
                <a:spcPts val="0"/>
              </a:spcAft>
              <a:buClr>
                <a:srgbClr val="595959"/>
              </a:buClr>
              <a:buSzPts val="1400"/>
              <a:buFont typeface="Anaheim"/>
              <a:buChar char="■"/>
              <a:defRPr sz="1400" b="0" i="0" u="none" strike="noStrike" cap="none">
                <a:solidFill>
                  <a:schemeClr val="dk1"/>
                </a:solidFill>
                <a:latin typeface="Lato"/>
                <a:ea typeface="Lato"/>
                <a:cs typeface="Lato"/>
                <a:sym typeface="Lato"/>
              </a:defRPr>
            </a:lvl9pPr>
          </a:lstStyle>
          <a:p>
            <a:pPr marL="0" marR="0" lvl="0" indent="0" algn="just" defTabSz="914400" rtl="0" eaLnBrk="1" fontAlgn="auto" latinLnBrk="0" hangingPunct="1">
              <a:lnSpc>
                <a:spcPct val="150000"/>
              </a:lnSpc>
              <a:spcBef>
                <a:spcPts val="0"/>
              </a:spcBef>
              <a:spcAft>
                <a:spcPts val="0"/>
              </a:spcAft>
              <a:buClr>
                <a:srgbClr val="595959"/>
              </a:buClr>
              <a:buSzPts val="1400"/>
              <a:buFont typeface="Anaheim"/>
              <a:buNone/>
              <a:tabLst/>
              <a:defRPr/>
            </a:pPr>
            <a:r>
              <a:rPr kumimoji="0" lang="vi-VN" sz="2000" b="0" i="0" u="none" strike="noStrike" kern="0" cap="none" spc="0" normalizeH="0" baseline="0" noProof="0">
                <a:ln>
                  <a:noFill/>
                </a:ln>
                <a:solidFill>
                  <a:srgbClr val="000000"/>
                </a:solidFill>
                <a:effectLst/>
                <a:uLnTx/>
                <a:uFillTx/>
                <a:latin typeface="UTM Avo" panose="02040603050506020204" pitchFamily="18" charset="0"/>
                <a:sym typeface="Lato"/>
              </a:rPr>
              <a:t>Con người chế tạo ra máy tính, các thiết bị số thông minh có khả năng xử lí thông tin vào và cho ra kết quả như bộ não con người nhưng nhanh hơn, chính xác hơn.</a:t>
            </a:r>
            <a:endParaRPr kumimoji="0" lang="vi-VN" sz="2000" b="0" i="0" u="none" strike="noStrike" kern="0" cap="none" spc="0" normalizeH="0" baseline="0" noProof="0" dirty="0">
              <a:ln>
                <a:noFill/>
              </a:ln>
              <a:solidFill>
                <a:srgbClr val="000000"/>
              </a:solidFill>
              <a:effectLst/>
              <a:uLnTx/>
              <a:uFillTx/>
              <a:latin typeface="UTM Avo" panose="02040603050506020204" pitchFamily="18" charset="0"/>
              <a:sym typeface="Lato"/>
            </a:endParaRPr>
          </a:p>
        </p:txBody>
      </p:sp>
    </p:spTree>
    <p:extLst>
      <p:ext uri="{BB962C8B-B14F-4D97-AF65-F5344CB8AC3E}">
        <p14:creationId xmlns:p14="http://schemas.microsoft.com/office/powerpoint/2010/main" val="6846427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5"/>
        <p:cNvGrpSpPr/>
        <p:nvPr/>
      </p:nvGrpSpPr>
      <p:grpSpPr>
        <a:xfrm>
          <a:off x="0" y="0"/>
          <a:ext cx="0" cy="0"/>
          <a:chOff x="0" y="0"/>
          <a:chExt cx="0" cy="0"/>
        </a:xfrm>
      </p:grpSpPr>
      <p:grpSp>
        <p:nvGrpSpPr>
          <p:cNvPr id="2" name="Group 1">
            <a:extLst>
              <a:ext uri="{FF2B5EF4-FFF2-40B4-BE49-F238E27FC236}">
                <a16:creationId xmlns:a16="http://schemas.microsoft.com/office/drawing/2014/main" id="{A2FF2E24-D014-6EC9-08AA-4998122B0520}"/>
              </a:ext>
            </a:extLst>
          </p:cNvPr>
          <p:cNvGrpSpPr/>
          <p:nvPr/>
        </p:nvGrpSpPr>
        <p:grpSpPr>
          <a:xfrm>
            <a:off x="4761254" y="2721186"/>
            <a:ext cx="2736543" cy="1558939"/>
            <a:chOff x="309542" y="967667"/>
            <a:chExt cx="2878585" cy="1558939"/>
          </a:xfrm>
        </p:grpSpPr>
        <p:pic>
          <p:nvPicPr>
            <p:cNvPr id="3" name="Picture 2">
              <a:hlinkClick r:id="rId4"/>
              <a:extLst>
                <a:ext uri="{FF2B5EF4-FFF2-40B4-BE49-F238E27FC236}">
                  <a16:creationId xmlns:a16="http://schemas.microsoft.com/office/drawing/2014/main" id="{98210454-4689-A42D-67DD-7B828379525D}"/>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7E64F97C-8BDB-D2B3-AE1B-BD7C80542DB5}"/>
                </a:ext>
              </a:extLst>
            </p:cNvPr>
            <p:cNvSpPr txBox="1"/>
            <p:nvPr/>
          </p:nvSpPr>
          <p:spPr>
            <a:xfrm>
              <a:off x="309542" y="967667"/>
              <a:ext cx="2878585" cy="369332"/>
            </a:xfrm>
            <a:prstGeom prst="rect">
              <a:avLst/>
            </a:prstGeom>
            <a:noFill/>
          </p:spPr>
          <p:txBody>
            <a:bodyPr wrap="square" rtlCol="0">
              <a:spAutoFit/>
            </a:bodyPr>
            <a:lstStyle/>
            <a:p>
              <a:r>
                <a:rPr lang="en-US" sz="1800" b="1">
                  <a:solidFill>
                    <a:schemeClr val="accent2"/>
                  </a:solidFill>
                  <a:latin typeface="UTM Avo" panose="02040603050506020204" pitchFamily="18" charset="0"/>
                </a:rPr>
                <a:t>Ấn để đến trang sách</a:t>
              </a:r>
            </a:p>
          </p:txBody>
        </p:sp>
      </p:gr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9"/>
        <p:cNvGrpSpPr/>
        <p:nvPr/>
      </p:nvGrpSpPr>
      <p:grpSpPr>
        <a:xfrm>
          <a:off x="0" y="0"/>
          <a:ext cx="0" cy="0"/>
          <a:chOff x="0" y="0"/>
          <a:chExt cx="0" cy="0"/>
        </a:xfrm>
      </p:grpSpPr>
      <p:sp>
        <p:nvSpPr>
          <p:cNvPr id="8" name="TextBox 7">
            <a:extLst>
              <a:ext uri="{FF2B5EF4-FFF2-40B4-BE49-F238E27FC236}">
                <a16:creationId xmlns:a16="http://schemas.microsoft.com/office/drawing/2014/main" id="{A28289C4-08DA-4C00-A317-563A84069A41}"/>
              </a:ext>
            </a:extLst>
          </p:cNvPr>
          <p:cNvSpPr txBox="1"/>
          <p:nvPr/>
        </p:nvSpPr>
        <p:spPr>
          <a:xfrm>
            <a:off x="755657" y="2191793"/>
            <a:ext cx="10242543" cy="950325"/>
          </a:xfrm>
          <a:prstGeom prst="rect">
            <a:avLst/>
          </a:prstGeom>
          <a:noFill/>
        </p:spPr>
        <p:txBody>
          <a:bodyPr wrap="square" rtlCol="0">
            <a:spAutoFit/>
          </a:bodyPr>
          <a:lstStyle/>
          <a:p>
            <a:pPr marL="0" marR="0" lvl="0" indent="0" algn="just" defTabSz="914400" eaLnBrk="1" fontAlgn="auto" latinLnBrk="0" hangingPunct="1">
              <a:lnSpc>
                <a:spcPct val="150000"/>
              </a:lnSpc>
              <a:spcBef>
                <a:spcPts val="0"/>
              </a:spcBef>
              <a:spcAft>
                <a:spcPts val="0"/>
              </a:spcAft>
              <a:buClrTx/>
              <a:buSzTx/>
              <a:buFontTx/>
              <a:buNone/>
              <a:tabLst/>
              <a:defRPr/>
            </a:pPr>
            <a:r>
              <a:rPr kumimoji="0" lang="en-US" sz="2000" b="0" i="1" u="none" strike="noStrike" kern="0" cap="none" spc="0" normalizeH="0" baseline="0" noProof="0" dirty="0">
                <a:ln>
                  <a:noFill/>
                </a:ln>
                <a:solidFill>
                  <a:srgbClr val="FF0000"/>
                </a:solidFill>
                <a:effectLst/>
                <a:uLnTx/>
                <a:uFillTx/>
                <a:latin typeface="UTM Avo" panose="02040603050506020204" pitchFamily="18" charset="0"/>
                <a:ea typeface="Calibri" panose="020F0502020204030204" pitchFamily="34" charset="0"/>
                <a:cs typeface="Times New Roman" panose="02020603050405020304" pitchFamily="18" charset="0"/>
              </a:rPr>
              <a:t>Khi </a:t>
            </a:r>
            <a:r>
              <a:rPr kumimoji="0" lang="en-US" sz="2000" b="0" i="1" u="none" strike="noStrike" kern="0" cap="none" spc="0" normalizeH="0" baseline="0" noProof="0" dirty="0" err="1">
                <a:ln>
                  <a:noFill/>
                </a:ln>
                <a:solidFill>
                  <a:srgbClr val="FF0000"/>
                </a:solidFill>
                <a:effectLst/>
                <a:uLnTx/>
                <a:uFillTx/>
                <a:latin typeface="UTM Avo" panose="02040603050506020204" pitchFamily="18" charset="0"/>
                <a:ea typeface="Calibri" panose="020F0502020204030204" pitchFamily="34" charset="0"/>
                <a:cs typeface="Times New Roman" panose="02020603050405020304" pitchFamily="18" charset="0"/>
              </a:rPr>
              <a:t>em</a:t>
            </a:r>
            <a:r>
              <a:rPr kumimoji="0" lang="en-US" sz="2000" b="0" i="1" u="none" strike="noStrike" kern="0" cap="none" spc="0" normalizeH="0" baseline="0" noProof="0" dirty="0">
                <a:ln>
                  <a:noFill/>
                </a:ln>
                <a:solidFill>
                  <a:srgbClr val="FF0000"/>
                </a:solidFill>
                <a:effectLst/>
                <a:uLnTx/>
                <a:uFillTx/>
                <a:latin typeface="UTM Avo" panose="02040603050506020204" pitchFamily="18" charset="0"/>
                <a:ea typeface="Calibri" panose="020F0502020204030204" pitchFamily="34" charset="0"/>
                <a:cs typeface="Times New Roman" panose="02020603050405020304" pitchFamily="18" charset="0"/>
              </a:rPr>
              <a:t> </a:t>
            </a:r>
            <a:r>
              <a:rPr kumimoji="0" lang="en-US" sz="2000" b="0" i="1" u="none" strike="noStrike" kern="0" cap="none" spc="0" normalizeH="0" baseline="0" noProof="0" dirty="0" err="1">
                <a:ln>
                  <a:noFill/>
                </a:ln>
                <a:solidFill>
                  <a:srgbClr val="FF0000"/>
                </a:solidFill>
                <a:effectLst/>
                <a:uLnTx/>
                <a:uFillTx/>
                <a:latin typeface="UTM Avo" panose="02040603050506020204" pitchFamily="18" charset="0"/>
                <a:ea typeface="Calibri" panose="020F0502020204030204" pitchFamily="34" charset="0"/>
                <a:cs typeface="Times New Roman" panose="02020603050405020304" pitchFamily="18" charset="0"/>
              </a:rPr>
              <a:t>làm</a:t>
            </a:r>
            <a:r>
              <a:rPr kumimoji="0" lang="en-US" sz="2000" b="0" i="1" u="none" strike="noStrike" kern="0" cap="none" spc="0" normalizeH="0" baseline="0" noProof="0" dirty="0">
                <a:ln>
                  <a:noFill/>
                </a:ln>
                <a:solidFill>
                  <a:srgbClr val="FF0000"/>
                </a:solidFill>
                <a:effectLst/>
                <a:uLnTx/>
                <a:uFillTx/>
                <a:latin typeface="UTM Avo" panose="02040603050506020204" pitchFamily="18" charset="0"/>
                <a:ea typeface="Calibri" panose="020F0502020204030204" pitchFamily="34" charset="0"/>
                <a:cs typeface="Times New Roman" panose="02020603050405020304" pitchFamily="18" charset="0"/>
              </a:rPr>
              <a:t> </a:t>
            </a:r>
            <a:r>
              <a:rPr kumimoji="0" lang="en-US" sz="2000" b="0" i="1" u="none" strike="noStrike" kern="0" cap="none" spc="0" normalizeH="0" baseline="0" noProof="0" dirty="0" err="1">
                <a:ln>
                  <a:noFill/>
                </a:ln>
                <a:solidFill>
                  <a:srgbClr val="FF0000"/>
                </a:solidFill>
                <a:effectLst/>
                <a:uLnTx/>
                <a:uFillTx/>
                <a:latin typeface="UTM Avo" panose="02040603050506020204" pitchFamily="18" charset="0"/>
                <a:ea typeface="Calibri" panose="020F0502020204030204" pitchFamily="34" charset="0"/>
                <a:cs typeface="Times New Roman" panose="02020603050405020304" pitchFamily="18" charset="0"/>
              </a:rPr>
              <a:t>bài</a:t>
            </a:r>
            <a:r>
              <a:rPr kumimoji="0" lang="en-US" sz="2000" b="0" i="1" u="none" strike="noStrike" kern="0" cap="none" spc="0" normalizeH="0" baseline="0" noProof="0" dirty="0">
                <a:ln>
                  <a:noFill/>
                </a:ln>
                <a:solidFill>
                  <a:srgbClr val="FF0000"/>
                </a:solidFill>
                <a:effectLst/>
                <a:uLnTx/>
                <a:uFillTx/>
                <a:latin typeface="UTM Avo" panose="02040603050506020204" pitchFamily="18" charset="0"/>
                <a:ea typeface="Calibri" panose="020F0502020204030204" pitchFamily="34" charset="0"/>
                <a:cs typeface="Times New Roman" panose="02020603050405020304" pitchFamily="18" charset="0"/>
              </a:rPr>
              <a:t> </a:t>
            </a:r>
            <a:r>
              <a:rPr kumimoji="0" lang="en-US" sz="2000" b="0" i="1" u="none" strike="noStrike" kern="0" cap="none" spc="0" normalizeH="0" baseline="0" noProof="0" dirty="0" err="1">
                <a:ln>
                  <a:noFill/>
                </a:ln>
                <a:solidFill>
                  <a:srgbClr val="FF0000"/>
                </a:solidFill>
                <a:effectLst/>
                <a:uLnTx/>
                <a:uFillTx/>
                <a:latin typeface="UTM Avo" panose="02040603050506020204" pitchFamily="18" charset="0"/>
                <a:ea typeface="Calibri" panose="020F0502020204030204" pitchFamily="34" charset="0"/>
                <a:cs typeface="Times New Roman" panose="02020603050405020304" pitchFamily="18" charset="0"/>
              </a:rPr>
              <a:t>tập</a:t>
            </a:r>
            <a:r>
              <a:rPr kumimoji="0" lang="en-US" sz="2000" b="0" i="1" u="none" strike="noStrike" kern="0" cap="none" spc="0" normalizeH="0" baseline="0" noProof="0" dirty="0">
                <a:ln>
                  <a:noFill/>
                </a:ln>
                <a:solidFill>
                  <a:srgbClr val="FF0000"/>
                </a:solidFill>
                <a:effectLst/>
                <a:uLnTx/>
                <a:uFillTx/>
                <a:latin typeface="UTM Avo" panose="02040603050506020204" pitchFamily="18" charset="0"/>
                <a:ea typeface="Calibri" panose="020F0502020204030204" pitchFamily="34" charset="0"/>
                <a:cs typeface="Times New Roman" panose="02020603050405020304" pitchFamily="18" charset="0"/>
              </a:rPr>
              <a:t> </a:t>
            </a:r>
            <a:r>
              <a:rPr kumimoji="0" lang="en-US" sz="2000" b="0" i="1" u="none" strike="noStrike" kern="0" cap="none" spc="0" normalizeH="0" baseline="0" noProof="0" dirty="0" err="1">
                <a:ln>
                  <a:noFill/>
                </a:ln>
                <a:solidFill>
                  <a:srgbClr val="FF0000"/>
                </a:solidFill>
                <a:effectLst/>
                <a:uLnTx/>
                <a:uFillTx/>
                <a:latin typeface="UTM Avo" panose="02040603050506020204" pitchFamily="18" charset="0"/>
                <a:ea typeface="Calibri" panose="020F0502020204030204" pitchFamily="34" charset="0"/>
                <a:cs typeface="Times New Roman" panose="02020603050405020304" pitchFamily="18" charset="0"/>
              </a:rPr>
              <a:t>môn</a:t>
            </a:r>
            <a:r>
              <a:rPr kumimoji="0" lang="en-US" sz="2000" b="0" i="1" u="none" strike="noStrike" kern="0" cap="none" spc="0" normalizeH="0" baseline="0" noProof="0" dirty="0">
                <a:ln>
                  <a:noFill/>
                </a:ln>
                <a:solidFill>
                  <a:srgbClr val="FF0000"/>
                </a:solidFill>
                <a:effectLst/>
                <a:uLnTx/>
                <a:uFillTx/>
                <a:latin typeface="UTM Avo" panose="02040603050506020204" pitchFamily="18" charset="0"/>
                <a:ea typeface="Calibri" panose="020F0502020204030204" pitchFamily="34" charset="0"/>
                <a:cs typeface="Times New Roman" panose="02020603050405020304" pitchFamily="18" charset="0"/>
              </a:rPr>
              <a:t> </a:t>
            </a:r>
            <a:r>
              <a:rPr kumimoji="0" lang="en-US" sz="2000" b="0" i="1" u="none" strike="noStrike" kern="0" cap="none" spc="0" normalizeH="0" baseline="0" noProof="0" dirty="0" err="1">
                <a:ln>
                  <a:noFill/>
                </a:ln>
                <a:solidFill>
                  <a:srgbClr val="FF0000"/>
                </a:solidFill>
                <a:effectLst/>
                <a:uLnTx/>
                <a:uFillTx/>
                <a:latin typeface="UTM Avo" panose="02040603050506020204" pitchFamily="18" charset="0"/>
                <a:ea typeface="Calibri" panose="020F0502020204030204" pitchFamily="34" charset="0"/>
                <a:cs typeface="Times New Roman" panose="02020603050405020304" pitchFamily="18" charset="0"/>
              </a:rPr>
              <a:t>Tiếng</a:t>
            </a:r>
            <a:r>
              <a:rPr kumimoji="0" lang="en-US" sz="2000" b="0" i="1" u="none" strike="noStrike" kern="0" cap="none" spc="0" normalizeH="0" baseline="0" noProof="0" dirty="0">
                <a:ln>
                  <a:noFill/>
                </a:ln>
                <a:solidFill>
                  <a:srgbClr val="FF0000"/>
                </a:solidFill>
                <a:effectLst/>
                <a:uLnTx/>
                <a:uFillTx/>
                <a:latin typeface="UTM Avo" panose="02040603050506020204" pitchFamily="18" charset="0"/>
                <a:ea typeface="Calibri" panose="020F0502020204030204" pitchFamily="34" charset="0"/>
                <a:cs typeface="Times New Roman" panose="02020603050405020304" pitchFamily="18" charset="0"/>
              </a:rPr>
              <a:t> </a:t>
            </a:r>
            <a:r>
              <a:rPr kumimoji="0" lang="en-US" sz="2000" b="0" i="1" u="none" strike="noStrike" kern="0" cap="none" spc="0" normalizeH="0" baseline="0" noProof="0" dirty="0" err="1">
                <a:ln>
                  <a:noFill/>
                </a:ln>
                <a:solidFill>
                  <a:srgbClr val="FF0000"/>
                </a:solidFill>
                <a:effectLst/>
                <a:uLnTx/>
                <a:uFillTx/>
                <a:latin typeface="UTM Avo" panose="02040603050506020204" pitchFamily="18" charset="0"/>
                <a:ea typeface="Calibri" panose="020F0502020204030204" pitchFamily="34" charset="0"/>
                <a:cs typeface="Times New Roman" panose="02020603050405020304" pitchFamily="18" charset="0"/>
              </a:rPr>
              <a:t>Việt</a:t>
            </a:r>
            <a:r>
              <a:rPr kumimoji="0" lang="en-US" sz="2000" b="0" i="1" u="none" strike="noStrike" kern="0" cap="none" spc="0" normalizeH="0" baseline="0" noProof="0" dirty="0">
                <a:ln>
                  <a:noFill/>
                </a:ln>
                <a:solidFill>
                  <a:srgbClr val="FF0000"/>
                </a:solidFill>
                <a:effectLst/>
                <a:uLnTx/>
                <a:uFillTx/>
                <a:latin typeface="UTM Avo" panose="02040603050506020204" pitchFamily="18" charset="0"/>
                <a:ea typeface="Calibri" panose="020F0502020204030204" pitchFamily="34" charset="0"/>
                <a:cs typeface="Times New Roman" panose="02020603050405020304" pitchFamily="18" charset="0"/>
              </a:rPr>
              <a:t>, </a:t>
            </a:r>
            <a:r>
              <a:rPr kumimoji="0" lang="en-US" sz="2000" b="0" i="1" u="none" strike="noStrike" kern="0" cap="none" spc="0" normalizeH="0" baseline="0" noProof="0" dirty="0" err="1">
                <a:ln>
                  <a:noFill/>
                </a:ln>
                <a:solidFill>
                  <a:srgbClr val="FF0000"/>
                </a:solidFill>
                <a:effectLst/>
                <a:uLnTx/>
                <a:uFillTx/>
                <a:latin typeface="UTM Avo" panose="02040603050506020204" pitchFamily="18" charset="0"/>
                <a:ea typeface="Calibri" panose="020F0502020204030204" pitchFamily="34" charset="0"/>
                <a:cs typeface="Times New Roman" panose="02020603050405020304" pitchFamily="18" charset="0"/>
              </a:rPr>
              <a:t>bộ</a:t>
            </a:r>
            <a:r>
              <a:rPr kumimoji="0" lang="en-US" sz="2000" b="0" i="1" u="none" strike="noStrike" kern="0" cap="none" spc="0" normalizeH="0" baseline="0" noProof="0" dirty="0">
                <a:ln>
                  <a:noFill/>
                </a:ln>
                <a:solidFill>
                  <a:srgbClr val="FF0000"/>
                </a:solidFill>
                <a:effectLst/>
                <a:uLnTx/>
                <a:uFillTx/>
                <a:latin typeface="UTM Avo" panose="02040603050506020204" pitchFamily="18" charset="0"/>
                <a:ea typeface="Calibri" panose="020F0502020204030204" pitchFamily="34" charset="0"/>
                <a:cs typeface="Times New Roman" panose="02020603050405020304" pitchFamily="18" charset="0"/>
              </a:rPr>
              <a:t> </a:t>
            </a:r>
            <a:r>
              <a:rPr kumimoji="0" lang="en-US" sz="2000" b="0" i="1" u="none" strike="noStrike" kern="0" cap="none" spc="0" normalizeH="0" baseline="0" noProof="0" dirty="0" err="1">
                <a:ln>
                  <a:noFill/>
                </a:ln>
                <a:solidFill>
                  <a:srgbClr val="FF0000"/>
                </a:solidFill>
                <a:effectLst/>
                <a:uLnTx/>
                <a:uFillTx/>
                <a:latin typeface="UTM Avo" panose="02040603050506020204" pitchFamily="18" charset="0"/>
                <a:ea typeface="Calibri" panose="020F0502020204030204" pitchFamily="34" charset="0"/>
                <a:cs typeface="Times New Roman" panose="02020603050405020304" pitchFamily="18" charset="0"/>
              </a:rPr>
              <a:t>não</a:t>
            </a:r>
            <a:r>
              <a:rPr kumimoji="0" lang="en-US" sz="2000" b="0" i="1" u="none" strike="noStrike" kern="0" cap="none" spc="0" normalizeH="0" baseline="0" noProof="0" dirty="0">
                <a:ln>
                  <a:noFill/>
                </a:ln>
                <a:solidFill>
                  <a:srgbClr val="FF0000"/>
                </a:solidFill>
                <a:effectLst/>
                <a:uLnTx/>
                <a:uFillTx/>
                <a:latin typeface="UTM Avo" panose="02040603050506020204" pitchFamily="18" charset="0"/>
                <a:ea typeface="Calibri" panose="020F0502020204030204" pitchFamily="34" charset="0"/>
                <a:cs typeface="Times New Roman" panose="02020603050405020304" pitchFamily="18" charset="0"/>
              </a:rPr>
              <a:t> </a:t>
            </a:r>
            <a:r>
              <a:rPr kumimoji="0" lang="en-US" sz="2000" b="0" i="1" u="none" strike="noStrike" kern="0" cap="none" spc="0" normalizeH="0" baseline="0" noProof="0" dirty="0" err="1">
                <a:ln>
                  <a:noFill/>
                </a:ln>
                <a:solidFill>
                  <a:srgbClr val="FF0000"/>
                </a:solidFill>
                <a:effectLst/>
                <a:uLnTx/>
                <a:uFillTx/>
                <a:latin typeface="UTM Avo" panose="02040603050506020204" pitchFamily="18" charset="0"/>
                <a:ea typeface="Calibri" panose="020F0502020204030204" pitchFamily="34" charset="0"/>
                <a:cs typeface="Times New Roman" panose="02020603050405020304" pitchFamily="18" charset="0"/>
              </a:rPr>
              <a:t>của</a:t>
            </a:r>
            <a:r>
              <a:rPr kumimoji="0" lang="en-US" sz="2000" b="0" i="1" u="none" strike="noStrike" kern="0" cap="none" spc="0" normalizeH="0" baseline="0" noProof="0" dirty="0">
                <a:ln>
                  <a:noFill/>
                </a:ln>
                <a:solidFill>
                  <a:srgbClr val="FF0000"/>
                </a:solidFill>
                <a:effectLst/>
                <a:uLnTx/>
                <a:uFillTx/>
                <a:latin typeface="UTM Avo" panose="02040603050506020204" pitchFamily="18" charset="0"/>
                <a:ea typeface="Calibri" panose="020F0502020204030204" pitchFamily="34" charset="0"/>
                <a:cs typeface="Times New Roman" panose="02020603050405020304" pitchFamily="18" charset="0"/>
              </a:rPr>
              <a:t> </a:t>
            </a:r>
            <a:r>
              <a:rPr kumimoji="0" lang="en-US" sz="2000" b="0" i="1" u="none" strike="noStrike" kern="0" cap="none" spc="0" normalizeH="0" baseline="0" noProof="0" dirty="0" err="1">
                <a:ln>
                  <a:noFill/>
                </a:ln>
                <a:solidFill>
                  <a:srgbClr val="FF0000"/>
                </a:solidFill>
                <a:effectLst/>
                <a:uLnTx/>
                <a:uFillTx/>
                <a:latin typeface="UTM Avo" panose="02040603050506020204" pitchFamily="18" charset="0"/>
                <a:ea typeface="Calibri" panose="020F0502020204030204" pitchFamily="34" charset="0"/>
                <a:cs typeface="Times New Roman" panose="02020603050405020304" pitchFamily="18" charset="0"/>
              </a:rPr>
              <a:t>em</a:t>
            </a:r>
            <a:r>
              <a:rPr kumimoji="0" lang="en-US" sz="2000" b="0" i="1" u="none" strike="noStrike" kern="0" cap="none" spc="0" normalizeH="0" baseline="0" noProof="0" dirty="0">
                <a:ln>
                  <a:noFill/>
                </a:ln>
                <a:solidFill>
                  <a:srgbClr val="FF0000"/>
                </a:solidFill>
                <a:effectLst/>
                <a:uLnTx/>
                <a:uFillTx/>
                <a:latin typeface="UTM Avo" panose="02040603050506020204" pitchFamily="18" charset="0"/>
                <a:ea typeface="Calibri" panose="020F0502020204030204" pitchFamily="34" charset="0"/>
                <a:cs typeface="Times New Roman" panose="02020603050405020304" pitchFamily="18" charset="0"/>
              </a:rPr>
              <a:t> </a:t>
            </a:r>
            <a:r>
              <a:rPr kumimoji="0" lang="en-US" sz="2000" b="0" i="1" u="none" strike="noStrike" kern="0" cap="none" spc="0" normalizeH="0" baseline="0" noProof="0" dirty="0" err="1">
                <a:ln>
                  <a:noFill/>
                </a:ln>
                <a:solidFill>
                  <a:srgbClr val="FF0000"/>
                </a:solidFill>
                <a:effectLst/>
                <a:uLnTx/>
                <a:uFillTx/>
                <a:latin typeface="UTM Avo" panose="02040603050506020204" pitchFamily="18" charset="0"/>
                <a:ea typeface="Calibri" panose="020F0502020204030204" pitchFamily="34" charset="0"/>
                <a:cs typeface="Times New Roman" panose="02020603050405020304" pitchFamily="18" charset="0"/>
              </a:rPr>
              <a:t>có</a:t>
            </a:r>
            <a:r>
              <a:rPr kumimoji="0" lang="en-US" sz="2000" b="0" i="1" u="none" strike="noStrike" kern="0" cap="none" spc="0" normalizeH="0" baseline="0" noProof="0" dirty="0">
                <a:ln>
                  <a:noFill/>
                </a:ln>
                <a:solidFill>
                  <a:srgbClr val="FF0000"/>
                </a:solidFill>
                <a:effectLst/>
                <a:uLnTx/>
                <a:uFillTx/>
                <a:latin typeface="UTM Avo" panose="02040603050506020204" pitchFamily="18" charset="0"/>
                <a:ea typeface="Calibri" panose="020F0502020204030204" pitchFamily="34" charset="0"/>
                <a:cs typeface="Times New Roman" panose="02020603050405020304" pitchFamily="18" charset="0"/>
              </a:rPr>
              <a:t> </a:t>
            </a:r>
            <a:r>
              <a:rPr kumimoji="0" lang="en-US" sz="2000" b="0" i="1" u="none" strike="noStrike" kern="0" cap="none" spc="0" normalizeH="0" baseline="0" noProof="0" dirty="0" err="1">
                <a:ln>
                  <a:noFill/>
                </a:ln>
                <a:solidFill>
                  <a:srgbClr val="FF0000"/>
                </a:solidFill>
                <a:effectLst/>
                <a:uLnTx/>
                <a:uFillTx/>
                <a:latin typeface="UTM Avo" panose="02040603050506020204" pitchFamily="18" charset="0"/>
                <a:ea typeface="Calibri" panose="020F0502020204030204" pitchFamily="34" charset="0"/>
                <a:cs typeface="Times New Roman" panose="02020603050405020304" pitchFamily="18" charset="0"/>
              </a:rPr>
              <a:t>phải</a:t>
            </a:r>
            <a:r>
              <a:rPr kumimoji="0" lang="en-US" sz="2000" b="0" i="1" u="none" strike="noStrike" kern="0" cap="none" spc="0" normalizeH="0" baseline="0" noProof="0" dirty="0">
                <a:ln>
                  <a:noFill/>
                </a:ln>
                <a:solidFill>
                  <a:srgbClr val="FF0000"/>
                </a:solidFill>
                <a:effectLst/>
                <a:uLnTx/>
                <a:uFillTx/>
                <a:latin typeface="UTM Avo" panose="02040603050506020204" pitchFamily="18" charset="0"/>
                <a:ea typeface="Calibri" panose="020F0502020204030204" pitchFamily="34" charset="0"/>
                <a:cs typeface="Times New Roman" panose="02020603050405020304" pitchFamily="18" charset="0"/>
              </a:rPr>
              <a:t> </a:t>
            </a:r>
            <a:r>
              <a:rPr kumimoji="0" lang="en-US" sz="2000" b="0" i="1" u="none" strike="noStrike" kern="0" cap="none" spc="0" normalizeH="0" baseline="0" noProof="0" dirty="0" err="1">
                <a:ln>
                  <a:noFill/>
                </a:ln>
                <a:solidFill>
                  <a:srgbClr val="FF0000"/>
                </a:solidFill>
                <a:effectLst/>
                <a:uLnTx/>
                <a:uFillTx/>
                <a:latin typeface="UTM Avo" panose="02040603050506020204" pitchFamily="18" charset="0"/>
                <a:ea typeface="Calibri" panose="020F0502020204030204" pitchFamily="34" charset="0"/>
                <a:cs typeface="Times New Roman" panose="02020603050405020304" pitchFamily="18" charset="0"/>
              </a:rPr>
              <a:t>xử</a:t>
            </a:r>
            <a:r>
              <a:rPr kumimoji="0" lang="en-US" sz="2000" b="0" i="1" u="none" strike="noStrike" kern="0" cap="none" spc="0" normalizeH="0" baseline="0" noProof="0" dirty="0">
                <a:ln>
                  <a:noFill/>
                </a:ln>
                <a:solidFill>
                  <a:srgbClr val="FF0000"/>
                </a:solidFill>
                <a:effectLst/>
                <a:uLnTx/>
                <a:uFillTx/>
                <a:latin typeface="UTM Avo" panose="02040603050506020204" pitchFamily="18" charset="0"/>
                <a:ea typeface="Calibri" panose="020F0502020204030204" pitchFamily="34" charset="0"/>
                <a:cs typeface="Times New Roman" panose="02020603050405020304" pitchFamily="18" charset="0"/>
              </a:rPr>
              <a:t> </a:t>
            </a:r>
            <a:r>
              <a:rPr kumimoji="0" lang="en-US" sz="2000" b="0" i="1" u="none" strike="noStrike" kern="0" cap="none" spc="0" normalizeH="0" baseline="0" noProof="0" dirty="0" err="1">
                <a:ln>
                  <a:noFill/>
                </a:ln>
                <a:solidFill>
                  <a:srgbClr val="FF0000"/>
                </a:solidFill>
                <a:effectLst/>
                <a:uLnTx/>
                <a:uFillTx/>
                <a:latin typeface="UTM Avo" panose="02040603050506020204" pitchFamily="18" charset="0"/>
                <a:ea typeface="Calibri" panose="020F0502020204030204" pitchFamily="34" charset="0"/>
                <a:cs typeface="Times New Roman" panose="02020603050405020304" pitchFamily="18" charset="0"/>
              </a:rPr>
              <a:t>lí</a:t>
            </a:r>
            <a:r>
              <a:rPr kumimoji="0" lang="en-US" sz="2000" b="0" i="1" u="none" strike="noStrike" kern="0" cap="none" spc="0" normalizeH="0" baseline="0" noProof="0" dirty="0">
                <a:ln>
                  <a:noFill/>
                </a:ln>
                <a:solidFill>
                  <a:srgbClr val="FF0000"/>
                </a:solidFill>
                <a:effectLst/>
                <a:uLnTx/>
                <a:uFillTx/>
                <a:latin typeface="UTM Avo" panose="02040603050506020204" pitchFamily="18" charset="0"/>
                <a:ea typeface="Calibri" panose="020F0502020204030204" pitchFamily="34" charset="0"/>
                <a:cs typeface="Times New Roman" panose="02020603050405020304" pitchFamily="18" charset="0"/>
              </a:rPr>
              <a:t> </a:t>
            </a:r>
            <a:r>
              <a:rPr kumimoji="0" lang="en-US" sz="2000" b="0" i="1" u="none" strike="noStrike" kern="0" cap="none" spc="0" normalizeH="0" baseline="0" noProof="0" dirty="0" err="1">
                <a:ln>
                  <a:noFill/>
                </a:ln>
                <a:solidFill>
                  <a:srgbClr val="FF0000"/>
                </a:solidFill>
                <a:effectLst/>
                <a:uLnTx/>
                <a:uFillTx/>
                <a:latin typeface="UTM Avo" panose="02040603050506020204" pitchFamily="18" charset="0"/>
                <a:ea typeface="Calibri" panose="020F0502020204030204" pitchFamily="34" charset="0"/>
                <a:cs typeface="Times New Roman" panose="02020603050405020304" pitchFamily="18" charset="0"/>
              </a:rPr>
              <a:t>thông</a:t>
            </a:r>
            <a:r>
              <a:rPr kumimoji="0" lang="en-US" sz="2000" b="0" i="1" u="none" strike="noStrike" kern="0" cap="none" spc="0" normalizeH="0" baseline="0" noProof="0" dirty="0">
                <a:ln>
                  <a:noFill/>
                </a:ln>
                <a:solidFill>
                  <a:srgbClr val="FF0000"/>
                </a:solidFill>
                <a:effectLst/>
                <a:uLnTx/>
                <a:uFillTx/>
                <a:latin typeface="UTM Avo" panose="02040603050506020204" pitchFamily="18" charset="0"/>
                <a:ea typeface="Calibri" panose="020F0502020204030204" pitchFamily="34" charset="0"/>
                <a:cs typeface="Times New Roman" panose="02020603050405020304" pitchFamily="18" charset="0"/>
              </a:rPr>
              <a:t> tin </a:t>
            </a:r>
            <a:r>
              <a:rPr kumimoji="0" lang="en-US" sz="2000" b="0" i="1" u="none" strike="noStrike" kern="0" cap="none" spc="0" normalizeH="0" baseline="0" noProof="0" dirty="0" err="1">
                <a:ln>
                  <a:noFill/>
                </a:ln>
                <a:solidFill>
                  <a:srgbClr val="FF0000"/>
                </a:solidFill>
                <a:effectLst/>
                <a:uLnTx/>
                <a:uFillTx/>
                <a:latin typeface="UTM Avo" panose="02040603050506020204" pitchFamily="18" charset="0"/>
                <a:ea typeface="Calibri" panose="020F0502020204030204" pitchFamily="34" charset="0"/>
                <a:cs typeface="Times New Roman" panose="02020603050405020304" pitchFamily="18" charset="0"/>
              </a:rPr>
              <a:t>không</a:t>
            </a:r>
            <a:r>
              <a:rPr kumimoji="0" lang="en-US" sz="2000" b="0" i="1" u="none" strike="noStrike" kern="0" cap="none" spc="0" normalizeH="0" baseline="0" noProof="0" dirty="0">
                <a:ln>
                  <a:noFill/>
                </a:ln>
                <a:solidFill>
                  <a:srgbClr val="FF0000"/>
                </a:solidFill>
                <a:effectLst/>
                <a:uLnTx/>
                <a:uFillTx/>
                <a:latin typeface="UTM Avo" panose="02040603050506020204" pitchFamily="18" charset="0"/>
                <a:ea typeface="Calibri" panose="020F0502020204030204" pitchFamily="34" charset="0"/>
                <a:cs typeface="Times New Roman" panose="02020603050405020304" pitchFamily="18" charset="0"/>
              </a:rPr>
              <a:t>? Khi </a:t>
            </a:r>
            <a:r>
              <a:rPr kumimoji="0" lang="en-US" sz="2000" b="0" i="1" u="none" strike="noStrike" kern="0" cap="none" spc="0" normalizeH="0" baseline="0" noProof="0" dirty="0" err="1">
                <a:ln>
                  <a:noFill/>
                </a:ln>
                <a:solidFill>
                  <a:srgbClr val="FF0000"/>
                </a:solidFill>
                <a:effectLst/>
                <a:uLnTx/>
                <a:uFillTx/>
                <a:latin typeface="UTM Avo" panose="02040603050506020204" pitchFamily="18" charset="0"/>
                <a:ea typeface="Calibri" panose="020F0502020204030204" pitchFamily="34" charset="0"/>
                <a:cs typeface="Times New Roman" panose="02020603050405020304" pitchFamily="18" charset="0"/>
              </a:rPr>
              <a:t>em</a:t>
            </a:r>
            <a:r>
              <a:rPr kumimoji="0" lang="en-US" sz="2000" b="0" i="1" u="none" strike="noStrike" kern="0" cap="none" spc="0" normalizeH="0" baseline="0" noProof="0" dirty="0">
                <a:ln>
                  <a:noFill/>
                </a:ln>
                <a:solidFill>
                  <a:srgbClr val="FF0000"/>
                </a:solidFill>
                <a:effectLst/>
                <a:uLnTx/>
                <a:uFillTx/>
                <a:latin typeface="UTM Avo" panose="02040603050506020204" pitchFamily="18" charset="0"/>
                <a:ea typeface="Calibri" panose="020F0502020204030204" pitchFamily="34" charset="0"/>
                <a:cs typeface="Times New Roman" panose="02020603050405020304" pitchFamily="18" charset="0"/>
              </a:rPr>
              <a:t> </a:t>
            </a:r>
            <a:r>
              <a:rPr kumimoji="0" lang="en-US" sz="2000" b="0" i="1" u="none" strike="noStrike" kern="0" cap="none" spc="0" normalizeH="0" baseline="0" noProof="0" dirty="0" err="1">
                <a:ln>
                  <a:noFill/>
                </a:ln>
                <a:solidFill>
                  <a:srgbClr val="FF0000"/>
                </a:solidFill>
                <a:effectLst/>
                <a:uLnTx/>
                <a:uFillTx/>
                <a:latin typeface="UTM Avo" panose="02040603050506020204" pitchFamily="18" charset="0"/>
                <a:ea typeface="Calibri" panose="020F0502020204030204" pitchFamily="34" charset="0"/>
                <a:cs typeface="Times New Roman" panose="02020603050405020304" pitchFamily="18" charset="0"/>
              </a:rPr>
              <a:t>sử</a:t>
            </a:r>
            <a:r>
              <a:rPr kumimoji="0" lang="en-US" sz="2000" b="0" i="1" u="none" strike="noStrike" kern="0" cap="none" spc="0" normalizeH="0" baseline="0" noProof="0" dirty="0">
                <a:ln>
                  <a:noFill/>
                </a:ln>
                <a:solidFill>
                  <a:srgbClr val="FF0000"/>
                </a:solidFill>
                <a:effectLst/>
                <a:uLnTx/>
                <a:uFillTx/>
                <a:latin typeface="UTM Avo" panose="02040603050506020204" pitchFamily="18" charset="0"/>
                <a:ea typeface="Calibri" panose="020F0502020204030204" pitchFamily="34" charset="0"/>
                <a:cs typeface="Times New Roman" panose="02020603050405020304" pitchFamily="18" charset="0"/>
              </a:rPr>
              <a:t> </a:t>
            </a:r>
            <a:r>
              <a:rPr kumimoji="0" lang="en-US" sz="2000" b="0" i="1" u="none" strike="noStrike" kern="0" cap="none" spc="0" normalizeH="0" baseline="0" noProof="0" dirty="0" err="1">
                <a:ln>
                  <a:noFill/>
                </a:ln>
                <a:solidFill>
                  <a:srgbClr val="FF0000"/>
                </a:solidFill>
                <a:effectLst/>
                <a:uLnTx/>
                <a:uFillTx/>
                <a:latin typeface="UTM Avo" panose="02040603050506020204" pitchFamily="18" charset="0"/>
                <a:ea typeface="Calibri" panose="020F0502020204030204" pitchFamily="34" charset="0"/>
                <a:cs typeface="Times New Roman" panose="02020603050405020304" pitchFamily="18" charset="0"/>
              </a:rPr>
              <a:t>dụng</a:t>
            </a:r>
            <a:r>
              <a:rPr kumimoji="0" lang="en-US" sz="2000" b="0" i="1" u="none" strike="noStrike" kern="0" cap="none" spc="0" normalizeH="0" baseline="0" noProof="0" dirty="0">
                <a:ln>
                  <a:noFill/>
                </a:ln>
                <a:solidFill>
                  <a:srgbClr val="FF0000"/>
                </a:solidFill>
                <a:effectLst/>
                <a:uLnTx/>
                <a:uFillTx/>
                <a:latin typeface="UTM Avo" panose="02040603050506020204" pitchFamily="18" charset="0"/>
                <a:ea typeface="Calibri" panose="020F0502020204030204" pitchFamily="34" charset="0"/>
                <a:cs typeface="Times New Roman" panose="02020603050405020304" pitchFamily="18" charset="0"/>
              </a:rPr>
              <a:t> </a:t>
            </a:r>
            <a:r>
              <a:rPr kumimoji="0" lang="en-US" sz="2000" b="0" i="1" u="none" strike="noStrike" kern="0" cap="none" spc="0" normalizeH="0" baseline="0" noProof="0" dirty="0" err="1">
                <a:ln>
                  <a:noFill/>
                </a:ln>
                <a:solidFill>
                  <a:srgbClr val="FF0000"/>
                </a:solidFill>
                <a:effectLst/>
                <a:uLnTx/>
                <a:uFillTx/>
                <a:latin typeface="UTM Avo" panose="02040603050506020204" pitchFamily="18" charset="0"/>
                <a:ea typeface="Calibri" panose="020F0502020204030204" pitchFamily="34" charset="0"/>
                <a:cs typeface="Times New Roman" panose="02020603050405020304" pitchFamily="18" charset="0"/>
              </a:rPr>
              <a:t>máy</a:t>
            </a:r>
            <a:r>
              <a:rPr kumimoji="0" lang="en-US" sz="2000" b="0" i="1" u="none" strike="noStrike" kern="0" cap="none" spc="0" normalizeH="0" baseline="0" noProof="0" dirty="0">
                <a:ln>
                  <a:noFill/>
                </a:ln>
                <a:solidFill>
                  <a:srgbClr val="FF0000"/>
                </a:solidFill>
                <a:effectLst/>
                <a:uLnTx/>
                <a:uFillTx/>
                <a:latin typeface="UTM Avo" panose="02040603050506020204" pitchFamily="18" charset="0"/>
                <a:ea typeface="Calibri" panose="020F0502020204030204" pitchFamily="34" charset="0"/>
                <a:cs typeface="Times New Roman" panose="02020603050405020304" pitchFamily="18" charset="0"/>
              </a:rPr>
              <a:t> </a:t>
            </a:r>
            <a:r>
              <a:rPr kumimoji="0" lang="en-US" sz="2000" b="0" i="1" u="none" strike="noStrike" kern="0" cap="none" spc="0" normalizeH="0" baseline="0" noProof="0" dirty="0" err="1">
                <a:ln>
                  <a:noFill/>
                </a:ln>
                <a:solidFill>
                  <a:srgbClr val="FF0000"/>
                </a:solidFill>
                <a:effectLst/>
                <a:uLnTx/>
                <a:uFillTx/>
                <a:latin typeface="UTM Avo" panose="02040603050506020204" pitchFamily="18" charset="0"/>
                <a:ea typeface="Calibri" panose="020F0502020204030204" pitchFamily="34" charset="0"/>
                <a:cs typeface="Times New Roman" panose="02020603050405020304" pitchFamily="18" charset="0"/>
              </a:rPr>
              <a:t>tính</a:t>
            </a:r>
            <a:r>
              <a:rPr kumimoji="0" lang="en-US" sz="2000" b="0" i="1" u="none" strike="noStrike" kern="0" cap="none" spc="0" normalizeH="0" baseline="0" noProof="0" dirty="0">
                <a:ln>
                  <a:noFill/>
                </a:ln>
                <a:solidFill>
                  <a:srgbClr val="FF0000"/>
                </a:solidFill>
                <a:effectLst/>
                <a:uLnTx/>
                <a:uFillTx/>
                <a:latin typeface="UTM Avo" panose="02040603050506020204" pitchFamily="18" charset="0"/>
                <a:ea typeface="Calibri" panose="020F0502020204030204" pitchFamily="34" charset="0"/>
                <a:cs typeface="Times New Roman" panose="02020603050405020304" pitchFamily="18" charset="0"/>
              </a:rPr>
              <a:t>, </a:t>
            </a:r>
            <a:r>
              <a:rPr kumimoji="0" lang="en-US" sz="2000" b="0" i="1" u="none" strike="noStrike" kern="0" cap="none" spc="0" normalizeH="0" baseline="0" noProof="0" dirty="0" err="1">
                <a:ln>
                  <a:noFill/>
                </a:ln>
                <a:solidFill>
                  <a:srgbClr val="FF0000"/>
                </a:solidFill>
                <a:effectLst/>
                <a:uLnTx/>
                <a:uFillTx/>
                <a:latin typeface="UTM Avo" panose="02040603050506020204" pitchFamily="18" charset="0"/>
                <a:ea typeface="Calibri" panose="020F0502020204030204" pitchFamily="34" charset="0"/>
                <a:cs typeface="Times New Roman" panose="02020603050405020304" pitchFamily="18" charset="0"/>
              </a:rPr>
              <a:t>máy</a:t>
            </a:r>
            <a:r>
              <a:rPr kumimoji="0" lang="en-US" sz="2000" b="0" i="1" u="none" strike="noStrike" kern="0" cap="none" spc="0" normalizeH="0" baseline="0" noProof="0" dirty="0">
                <a:ln>
                  <a:noFill/>
                </a:ln>
                <a:solidFill>
                  <a:srgbClr val="FF0000"/>
                </a:solidFill>
                <a:effectLst/>
                <a:uLnTx/>
                <a:uFillTx/>
                <a:latin typeface="UTM Avo" panose="02040603050506020204" pitchFamily="18" charset="0"/>
                <a:ea typeface="Calibri" panose="020F0502020204030204" pitchFamily="34" charset="0"/>
                <a:cs typeface="Times New Roman" panose="02020603050405020304" pitchFamily="18" charset="0"/>
              </a:rPr>
              <a:t> </a:t>
            </a:r>
            <a:r>
              <a:rPr kumimoji="0" lang="en-US" sz="2000" b="0" i="1" u="none" strike="noStrike" kern="0" cap="none" spc="0" normalizeH="0" baseline="0" noProof="0" dirty="0" err="1">
                <a:ln>
                  <a:noFill/>
                </a:ln>
                <a:solidFill>
                  <a:srgbClr val="FF0000"/>
                </a:solidFill>
                <a:effectLst/>
                <a:uLnTx/>
                <a:uFillTx/>
                <a:latin typeface="UTM Avo" panose="02040603050506020204" pitchFamily="18" charset="0"/>
                <a:ea typeface="Calibri" panose="020F0502020204030204" pitchFamily="34" charset="0"/>
                <a:cs typeface="Times New Roman" panose="02020603050405020304" pitchFamily="18" charset="0"/>
              </a:rPr>
              <a:t>tính</a:t>
            </a:r>
            <a:r>
              <a:rPr kumimoji="0" lang="en-US" sz="2000" b="0" i="1" u="none" strike="noStrike" kern="0" cap="none" spc="0" normalizeH="0" baseline="0" noProof="0" dirty="0">
                <a:ln>
                  <a:noFill/>
                </a:ln>
                <a:solidFill>
                  <a:srgbClr val="FF0000"/>
                </a:solidFill>
                <a:effectLst/>
                <a:uLnTx/>
                <a:uFillTx/>
                <a:latin typeface="UTM Avo" panose="02040603050506020204" pitchFamily="18" charset="0"/>
                <a:ea typeface="Calibri" panose="020F0502020204030204" pitchFamily="34" charset="0"/>
                <a:cs typeface="Times New Roman" panose="02020603050405020304" pitchFamily="18" charset="0"/>
              </a:rPr>
              <a:t> </a:t>
            </a:r>
            <a:r>
              <a:rPr kumimoji="0" lang="en-US" sz="2000" b="0" i="1" u="none" strike="noStrike" kern="0" cap="none" spc="0" normalizeH="0" baseline="0" noProof="0" dirty="0" err="1">
                <a:ln>
                  <a:noFill/>
                </a:ln>
                <a:solidFill>
                  <a:srgbClr val="FF0000"/>
                </a:solidFill>
                <a:effectLst/>
                <a:uLnTx/>
                <a:uFillTx/>
                <a:latin typeface="UTM Avo" panose="02040603050506020204" pitchFamily="18" charset="0"/>
                <a:ea typeface="Calibri" panose="020F0502020204030204" pitchFamily="34" charset="0"/>
                <a:cs typeface="Times New Roman" panose="02020603050405020304" pitchFamily="18" charset="0"/>
              </a:rPr>
              <a:t>có</a:t>
            </a:r>
            <a:r>
              <a:rPr kumimoji="0" lang="en-US" sz="2000" b="0" i="1" u="none" strike="noStrike" kern="0" cap="none" spc="0" normalizeH="0" baseline="0" noProof="0" dirty="0">
                <a:ln>
                  <a:noFill/>
                </a:ln>
                <a:solidFill>
                  <a:srgbClr val="FF0000"/>
                </a:solidFill>
                <a:effectLst/>
                <a:uLnTx/>
                <a:uFillTx/>
                <a:latin typeface="UTM Avo" panose="02040603050506020204" pitchFamily="18" charset="0"/>
                <a:ea typeface="Calibri" panose="020F0502020204030204" pitchFamily="34" charset="0"/>
                <a:cs typeface="Times New Roman" panose="02020603050405020304" pitchFamily="18" charset="0"/>
              </a:rPr>
              <a:t> </a:t>
            </a:r>
            <a:r>
              <a:rPr kumimoji="0" lang="en-US" sz="2000" b="0" i="1" u="none" strike="noStrike" kern="0" cap="none" spc="0" normalizeH="0" baseline="0" noProof="0" dirty="0" err="1">
                <a:ln>
                  <a:noFill/>
                </a:ln>
                <a:solidFill>
                  <a:srgbClr val="FF0000"/>
                </a:solidFill>
                <a:effectLst/>
                <a:uLnTx/>
                <a:uFillTx/>
                <a:latin typeface="UTM Avo" panose="02040603050506020204" pitchFamily="18" charset="0"/>
                <a:ea typeface="Calibri" panose="020F0502020204030204" pitchFamily="34" charset="0"/>
                <a:cs typeface="Times New Roman" panose="02020603050405020304" pitchFamily="18" charset="0"/>
              </a:rPr>
              <a:t>xử</a:t>
            </a:r>
            <a:r>
              <a:rPr kumimoji="0" lang="en-US" sz="2000" b="0" i="1" u="none" strike="noStrike" kern="0" cap="none" spc="0" normalizeH="0" baseline="0" noProof="0" dirty="0">
                <a:ln>
                  <a:noFill/>
                </a:ln>
                <a:solidFill>
                  <a:srgbClr val="FF0000"/>
                </a:solidFill>
                <a:effectLst/>
                <a:uLnTx/>
                <a:uFillTx/>
                <a:latin typeface="UTM Avo" panose="02040603050506020204" pitchFamily="18" charset="0"/>
                <a:ea typeface="Calibri" panose="020F0502020204030204" pitchFamily="34" charset="0"/>
                <a:cs typeface="Times New Roman" panose="02020603050405020304" pitchFamily="18" charset="0"/>
              </a:rPr>
              <a:t> </a:t>
            </a:r>
            <a:r>
              <a:rPr kumimoji="0" lang="en-US" sz="2000" b="0" i="1" u="none" strike="noStrike" kern="0" cap="none" spc="0" normalizeH="0" baseline="0" noProof="0" dirty="0" err="1">
                <a:ln>
                  <a:noFill/>
                </a:ln>
                <a:solidFill>
                  <a:srgbClr val="FF0000"/>
                </a:solidFill>
                <a:effectLst/>
                <a:uLnTx/>
                <a:uFillTx/>
                <a:latin typeface="UTM Avo" panose="02040603050506020204" pitchFamily="18" charset="0"/>
                <a:ea typeface="Calibri" panose="020F0502020204030204" pitchFamily="34" charset="0"/>
                <a:cs typeface="Times New Roman" panose="02020603050405020304" pitchFamily="18" charset="0"/>
              </a:rPr>
              <a:t>lí</a:t>
            </a:r>
            <a:r>
              <a:rPr kumimoji="0" lang="en-US" sz="2000" b="0" i="1" u="none" strike="noStrike" kern="0" cap="none" spc="0" normalizeH="0" baseline="0" noProof="0" dirty="0">
                <a:ln>
                  <a:noFill/>
                </a:ln>
                <a:solidFill>
                  <a:srgbClr val="FF0000"/>
                </a:solidFill>
                <a:effectLst/>
                <a:uLnTx/>
                <a:uFillTx/>
                <a:latin typeface="UTM Avo" panose="02040603050506020204" pitchFamily="18" charset="0"/>
                <a:ea typeface="Calibri" panose="020F0502020204030204" pitchFamily="34" charset="0"/>
                <a:cs typeface="Times New Roman" panose="02020603050405020304" pitchFamily="18" charset="0"/>
              </a:rPr>
              <a:t> </a:t>
            </a:r>
            <a:r>
              <a:rPr kumimoji="0" lang="en-US" sz="2000" b="0" i="1" u="none" strike="noStrike" kern="0" cap="none" spc="0" normalizeH="0" baseline="0" noProof="0" dirty="0" err="1">
                <a:ln>
                  <a:noFill/>
                </a:ln>
                <a:solidFill>
                  <a:srgbClr val="FF0000"/>
                </a:solidFill>
                <a:effectLst/>
                <a:uLnTx/>
                <a:uFillTx/>
                <a:latin typeface="UTM Avo" panose="02040603050506020204" pitchFamily="18" charset="0"/>
                <a:ea typeface="Calibri" panose="020F0502020204030204" pitchFamily="34" charset="0"/>
                <a:cs typeface="Times New Roman" panose="02020603050405020304" pitchFamily="18" charset="0"/>
              </a:rPr>
              <a:t>thông</a:t>
            </a:r>
            <a:r>
              <a:rPr kumimoji="0" lang="en-US" sz="2000" b="0" i="1" u="none" strike="noStrike" kern="0" cap="none" spc="0" normalizeH="0" baseline="0" noProof="0" dirty="0">
                <a:ln>
                  <a:noFill/>
                </a:ln>
                <a:solidFill>
                  <a:srgbClr val="FF0000"/>
                </a:solidFill>
                <a:effectLst/>
                <a:uLnTx/>
                <a:uFillTx/>
                <a:latin typeface="UTM Avo" panose="02040603050506020204" pitchFamily="18" charset="0"/>
                <a:ea typeface="Calibri" panose="020F0502020204030204" pitchFamily="34" charset="0"/>
                <a:cs typeface="Times New Roman" panose="02020603050405020304" pitchFamily="18" charset="0"/>
              </a:rPr>
              <a:t> tin </a:t>
            </a:r>
            <a:r>
              <a:rPr kumimoji="0" lang="en-US" sz="2000" b="0" i="1" u="none" strike="noStrike" kern="0" cap="none" spc="0" normalizeH="0" baseline="0" noProof="0" dirty="0" err="1">
                <a:ln>
                  <a:noFill/>
                </a:ln>
                <a:solidFill>
                  <a:srgbClr val="FF0000"/>
                </a:solidFill>
                <a:effectLst/>
                <a:uLnTx/>
                <a:uFillTx/>
                <a:latin typeface="UTM Avo" panose="02040603050506020204" pitchFamily="18" charset="0"/>
                <a:ea typeface="Calibri" panose="020F0502020204030204" pitchFamily="34" charset="0"/>
                <a:cs typeface="Times New Roman" panose="02020603050405020304" pitchFamily="18" charset="0"/>
              </a:rPr>
              <a:t>không</a:t>
            </a:r>
            <a:r>
              <a:rPr kumimoji="0" lang="en-US" sz="2000" b="0" i="1" u="none" strike="noStrike" kern="0" cap="none" spc="0" normalizeH="0" baseline="0" noProof="0" dirty="0">
                <a:ln>
                  <a:noFill/>
                </a:ln>
                <a:solidFill>
                  <a:srgbClr val="FF0000"/>
                </a:solidFill>
                <a:effectLst/>
                <a:uLnTx/>
                <a:uFillTx/>
                <a:latin typeface="UTM Avo" panose="02040603050506020204" pitchFamily="18" charset="0"/>
                <a:ea typeface="Calibri" panose="020F0502020204030204" pitchFamily="34" charset="0"/>
                <a:cs typeface="Times New Roman" panose="02020603050405020304" pitchFamily="18" charset="0"/>
              </a:rPr>
              <a:t>?</a:t>
            </a:r>
            <a:endParaRPr kumimoji="0" lang="en-US" sz="2000" b="0" i="1" u="none" strike="noStrike" kern="0" cap="none" spc="0" normalizeH="0" baseline="0" noProof="0" dirty="0">
              <a:ln>
                <a:noFill/>
              </a:ln>
              <a:solidFill>
                <a:srgbClr val="FF0000"/>
              </a:solidFill>
              <a:effectLst/>
              <a:uLnTx/>
              <a:uFillTx/>
              <a:latin typeface="UTM Avo" panose="02040603050506020204" pitchFamily="18" charset="0"/>
            </a:endParaRPr>
          </a:p>
        </p:txBody>
      </p:sp>
      <p:sp>
        <p:nvSpPr>
          <p:cNvPr id="9" name="Oval 8">
            <a:extLst>
              <a:ext uri="{FF2B5EF4-FFF2-40B4-BE49-F238E27FC236}">
                <a16:creationId xmlns:a16="http://schemas.microsoft.com/office/drawing/2014/main" id="{DABA1CA2-207F-8561-AE37-CB3717981864}"/>
              </a:ext>
            </a:extLst>
          </p:cNvPr>
          <p:cNvSpPr/>
          <p:nvPr/>
        </p:nvSpPr>
        <p:spPr>
          <a:xfrm>
            <a:off x="184150" y="2433259"/>
            <a:ext cx="485027" cy="475727"/>
          </a:xfrm>
          <a:prstGeom prst="ellipse">
            <a:avLst/>
          </a:prstGeom>
          <a:solidFill>
            <a:schemeClr val="accent2"/>
          </a:solidFill>
          <a:ln w="25400" cap="flat" cmpd="sng" algn="ctr">
            <a:solidFill>
              <a:schemeClr val="tx1"/>
            </a:solidFill>
            <a:prstDash val="solid"/>
          </a:ln>
          <a:effectLst>
            <a:outerShdw blurRad="50800" dist="381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1" i="0" u="none" strike="noStrike" kern="0" cap="none" spc="0" normalizeH="0" baseline="0" noProof="0">
                <a:ln>
                  <a:noFill/>
                </a:ln>
                <a:solidFill>
                  <a:schemeClr val="tx1"/>
                </a:solidFill>
                <a:effectLst/>
                <a:uLnTx/>
                <a:uFillTx/>
                <a:latin typeface="UTM Avo" panose="02040603050506020204" pitchFamily="18" charset="0"/>
                <a:ea typeface="+mn-ea"/>
                <a:cs typeface="+mn-cs"/>
              </a:rPr>
              <a:t>?</a:t>
            </a:r>
          </a:p>
        </p:txBody>
      </p:sp>
      <p:sp>
        <p:nvSpPr>
          <p:cNvPr id="10" name="TextBox 9">
            <a:extLst>
              <a:ext uri="{FF2B5EF4-FFF2-40B4-BE49-F238E27FC236}">
                <a16:creationId xmlns:a16="http://schemas.microsoft.com/office/drawing/2014/main" id="{AFB717B6-A945-4ED6-A304-0634D5D72909}"/>
              </a:ext>
            </a:extLst>
          </p:cNvPr>
          <p:cNvSpPr txBox="1"/>
          <p:nvPr/>
        </p:nvSpPr>
        <p:spPr>
          <a:xfrm>
            <a:off x="755657" y="3524957"/>
            <a:ext cx="8426443" cy="1880451"/>
          </a:xfrm>
          <a:prstGeom prst="rect">
            <a:avLst/>
          </a:prstGeom>
          <a:noFill/>
        </p:spPr>
        <p:txBody>
          <a:bodyPr wrap="square" rtlCol="0">
            <a:spAutoFit/>
          </a:bodyPr>
          <a:lstStyle/>
          <a:p>
            <a:pPr marL="0" marR="0" lvl="0" indent="0" algn="just" defTabSz="914400" eaLnBrk="1" fontAlgn="auto" latinLnBrk="0" hangingPunct="1">
              <a:lnSpc>
                <a:spcPct val="150000"/>
              </a:lnSpc>
              <a:spcBef>
                <a:spcPts val="0"/>
              </a:spcBef>
              <a:spcAft>
                <a:spcPts val="0"/>
              </a:spcAft>
              <a:buClrTx/>
              <a:buSzTx/>
              <a:buFontTx/>
              <a:buNone/>
              <a:tabLst/>
              <a:defRPr/>
            </a:pPr>
            <a:r>
              <a:rPr kumimoji="0" lang="vi-VN" sz="2000" b="0" i="0" u="none" strike="noStrike" kern="0" cap="none" spc="0" normalizeH="0" baseline="0" noProof="0" dirty="0">
                <a:ln>
                  <a:noFill/>
                </a:ln>
                <a:solidFill>
                  <a:sysClr val="windowText" lastClr="000000"/>
                </a:solidFill>
                <a:effectLst/>
                <a:uLnTx/>
                <a:uFillTx/>
                <a:latin typeface="Arial" panose="020B0604020202020204" pitchFamily="34" charset="0"/>
              </a:rPr>
              <a:t>- </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Khi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làm</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tập</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Tiếng</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Việt</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bộ</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não</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của</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chúng</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ta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phải</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tính</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toán</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vì</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phải</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hiểu</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được</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đề</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bài</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thì</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mới</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có</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thể</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làm</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được</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bài</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tập</a:t>
            </a:r>
            <a:endParaRPr kumimoji="0" lang="vi-VN" sz="2000" b="0" i="0" u="none" strike="noStrike" kern="0" cap="none" spc="0" normalizeH="0" baseline="0" noProof="0" dirty="0">
              <a:ln>
                <a:noFill/>
              </a:ln>
              <a:solidFill>
                <a:sysClr val="windowText" lastClr="000000"/>
              </a:solidFill>
              <a:effectLst/>
              <a:uLnTx/>
              <a:uFillTx/>
              <a:latin typeface="Arial" panose="020B0604020202020204" pitchFamily="34" charset="0"/>
            </a:endParaRPr>
          </a:p>
          <a:p>
            <a:pPr marL="0" marR="0" lvl="0" indent="0" algn="just" defTabSz="914400" eaLnBrk="1" fontAlgn="auto" latinLnBrk="0" hangingPunct="1">
              <a:lnSpc>
                <a:spcPct val="150000"/>
              </a:lnSpc>
              <a:spcBef>
                <a:spcPts val="0"/>
              </a:spcBef>
              <a:spcAft>
                <a:spcPts val="0"/>
              </a:spcAft>
              <a:buClrTx/>
              <a:buSzTx/>
              <a:buFontTx/>
              <a:buNone/>
              <a:tabLst/>
              <a:defRPr/>
            </a:pPr>
            <a:r>
              <a:rPr kumimoji="0" lang="vi-VN" sz="2000" b="0" i="0" u="none" strike="noStrike" kern="0" cap="none" spc="0" normalizeH="0" baseline="0" noProof="0" dirty="0">
                <a:ln>
                  <a:noFill/>
                </a:ln>
                <a:solidFill>
                  <a:sysClr val="windowText" lastClr="000000"/>
                </a:solidFill>
                <a:effectLst/>
                <a:uLnTx/>
                <a:uFillTx/>
                <a:latin typeface="Arial" panose="020B0604020202020204" pitchFamily="34"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Máy</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tính</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phải</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xử</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lí</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thông</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tin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thì</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mới</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có</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thể</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tiếp</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nhận</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được</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các</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thao</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tác</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của</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người</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dùng</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và</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trả</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ra</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các</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kết</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quả</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tương</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ứng</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a:t>
            </a:r>
            <a:endParaRPr kumimoji="0" lang="vi-VN" sz="2000" b="0" i="0" u="none" strike="noStrike" kern="0" cap="none" spc="0" normalizeH="0" baseline="0" noProof="0" dirty="0">
              <a:ln>
                <a:noFill/>
              </a:ln>
              <a:solidFill>
                <a:sysClr val="windowText" lastClr="000000"/>
              </a:solidFill>
              <a:effectLst/>
              <a:uLnTx/>
              <a:uFillTx/>
              <a:latin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barn(inVertical)">
                                      <p:cBhvr>
                                        <p:cTn id="10" dur="500"/>
                                        <p:tgtEl>
                                          <p:spTgt spid="9"/>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500" fill="hold"/>
                                        <p:tgtEl>
                                          <p:spTgt spid="10"/>
                                        </p:tgtEl>
                                        <p:attrNameLst>
                                          <p:attrName>ppt_x</p:attrName>
                                        </p:attrNameLst>
                                      </p:cBhvr>
                                      <p:tavLst>
                                        <p:tav tm="0">
                                          <p:val>
                                            <p:strVal val="#ppt_x"/>
                                          </p:val>
                                        </p:tav>
                                        <p:tav tm="100000">
                                          <p:val>
                                            <p:strVal val="#ppt_x"/>
                                          </p:val>
                                        </p:tav>
                                      </p:tavLst>
                                    </p:anim>
                                    <p:anim calcmode="lin" valueType="num">
                                      <p:cBhvr additive="base">
                                        <p:cTn id="16"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animBg="1"/>
      <p:bldP spid="10"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ADMIN\Desktop\Bach tuyet\54774f4bc8287c7337fadd5fbb419da6.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
            <a:ext cx="12192000" cy="6857999"/>
          </a:xfrm>
          <a:prstGeom prst="rect">
            <a:avLst/>
          </a:prstGeom>
          <a:noFill/>
          <a:extLst>
            <a:ext uri="{909E8E84-426E-40DD-AFC4-6F175D3DCCD1}">
              <a14:hiddenFill xmlns:a14="http://schemas.microsoft.com/office/drawing/2010/main">
                <a:solidFill>
                  <a:srgbClr val="FFFFFF"/>
                </a:solidFill>
              </a14:hiddenFill>
            </a:ext>
          </a:extLst>
        </p:spPr>
      </p:pic>
      <p:pic>
        <p:nvPicPr>
          <p:cNvPr id="3075" name="Picture 3" descr="C:\Users\ADMIN\Desktop\Bach tuyet\Snow_white_transparent.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78400" y="2722179"/>
            <a:ext cx="1243539" cy="2680235"/>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C:\Users\ADMIN\Desktop\Bach tuyet\43ebd44d263606f876d42fd2f199ea61 (4).jpg"/>
          <p:cNvPicPr>
            <a:picLocks noChangeAspect="1" noChangeArrowheads="1"/>
          </p:cNvPicPr>
          <p:nvPr/>
        </p:nvPicPr>
        <p:blipFill>
          <a:blip r:embed="rId4" cstate="print">
            <a:extLst>
              <a:ext uri="{BEBA8EAE-BF5A-486C-A8C5-ECC9F3942E4B}">
                <a14:imgProps xmlns:a14="http://schemas.microsoft.com/office/drawing/2010/main">
                  <a14:imgLayer r:embed="rId5">
                    <a14:imgEffect>
                      <a14:backgroundRemoval t="0" b="100000" l="0" r="98837">
                        <a14:foregroundMark x1="40116" y1="26626" x2="70349" y2="59553"/>
                        <a14:foregroundMark x1="64535" y1="35366" x2="77035" y2="44715"/>
                        <a14:foregroundMark x1="45640" y1="16463" x2="28198" y2="36585"/>
                        <a14:foregroundMark x1="44186" y1="40244" x2="60174" y2="57724"/>
                        <a14:foregroundMark x1="67151" y1="58943" x2="86628" y2="57317"/>
                      </a14:backgroundRemoval>
                    </a14:imgEffect>
                  </a14:imgLayer>
                </a14:imgProps>
              </a:ext>
              <a:ext uri="{28A0092B-C50C-407E-A947-70E740481C1C}">
                <a14:useLocalDpi xmlns:a14="http://schemas.microsoft.com/office/drawing/2010/main" val="0"/>
              </a:ext>
            </a:extLst>
          </a:blip>
          <a:srcRect/>
          <a:stretch>
            <a:fillRect/>
          </a:stretch>
        </p:blipFill>
        <p:spPr bwMode="auto">
          <a:xfrm rot="338519">
            <a:off x="10592437" y="4662277"/>
            <a:ext cx="1880249" cy="2689195"/>
          </a:xfrm>
          <a:prstGeom prst="rect">
            <a:avLst/>
          </a:prstGeom>
          <a:noFill/>
          <a:extLst>
            <a:ext uri="{909E8E84-426E-40DD-AFC4-6F175D3DCCD1}">
              <a14:hiddenFill xmlns:a14="http://schemas.microsoft.com/office/drawing/2010/main">
                <a:solidFill>
                  <a:srgbClr val="FFFFFF"/>
                </a:solidFill>
              </a14:hiddenFill>
            </a:ext>
          </a:extLst>
        </p:spPr>
      </p:pic>
      <p:pic>
        <p:nvPicPr>
          <p:cNvPr id="3077" name="Picture 5" descr="C:\Users\ADMIN\Desktop\Bach tuyet\43ebd44d263606f876d42fd2f199ea61 (7).jpg"/>
          <p:cNvPicPr>
            <a:picLocks noChangeAspect="1" noChangeArrowheads="1"/>
          </p:cNvPicPr>
          <p:nvPr/>
        </p:nvPicPr>
        <p:blipFill>
          <a:blip r:embed="rId6" cstate="print">
            <a:extLst>
              <a:ext uri="{BEBA8EAE-BF5A-486C-A8C5-ECC9F3942E4B}">
                <a14:imgProps xmlns:a14="http://schemas.microsoft.com/office/drawing/2010/main">
                  <a14:imgLayer r:embed="rId7">
                    <a14:imgEffect>
                      <a14:backgroundRemoval t="0" b="100000" l="0" r="100000">
                        <a14:foregroundMark x1="36022" y1="32480" x2="72849" y2="41535"/>
                      </a14:backgroundRemoval>
                    </a14:imgEffect>
                  </a14:imgLayer>
                </a14:imgProps>
              </a:ext>
              <a:ext uri="{28A0092B-C50C-407E-A947-70E740481C1C}">
                <a14:useLocalDpi xmlns:a14="http://schemas.microsoft.com/office/drawing/2010/main" val="0"/>
              </a:ext>
            </a:extLst>
          </a:blip>
          <a:srcRect/>
          <a:stretch>
            <a:fillRect/>
          </a:stretch>
        </p:blipFill>
        <p:spPr bwMode="auto">
          <a:xfrm flipH="1">
            <a:off x="7148075" y="4667665"/>
            <a:ext cx="1913197" cy="2551999"/>
          </a:xfrm>
          <a:prstGeom prst="rect">
            <a:avLst/>
          </a:prstGeom>
          <a:noFill/>
          <a:extLst>
            <a:ext uri="{909E8E84-426E-40DD-AFC4-6F175D3DCCD1}">
              <a14:hiddenFill xmlns:a14="http://schemas.microsoft.com/office/drawing/2010/main">
                <a:solidFill>
                  <a:srgbClr val="FFFFFF"/>
                </a:solidFill>
              </a14:hiddenFill>
            </a:ext>
          </a:extLst>
        </p:spPr>
      </p:pic>
      <p:pic>
        <p:nvPicPr>
          <p:cNvPr id="3080" name="Picture 8" descr="C:\Users\ADMIN\Desktop\Bach tuyet\RjAwOTQ4MTUyNEI3QjJCRTc2RjA6ZDA1ZjJmYTY2MjBkNDYzY2ZlZDNiOTA1Y2YxYTk1NzA6Ojo6OjA=.png"/>
          <p:cNvPicPr>
            <a:picLocks noChangeAspect="1" noChangeArrowheads="1"/>
          </p:cNvPicPr>
          <p:nvPr/>
        </p:nvPicPr>
        <p:blipFill>
          <a:blip r:embed="rId8" cstate="print">
            <a:extLst>
              <a:ext uri="{BEBA8EAE-BF5A-486C-A8C5-ECC9F3942E4B}">
                <a14:imgProps xmlns:a14="http://schemas.microsoft.com/office/drawing/2010/main">
                  <a14:imgLayer r:embed="rId9">
                    <a14:imgEffect>
                      <a14:backgroundRemoval t="0" b="100000" l="0" r="100000">
                        <a14:foregroundMark x1="50431" y1="17647" x2="56466" y2="31120"/>
                        <a14:foregroundMark x1="79526" y1="14611" x2="53879" y2="29412"/>
                        <a14:foregroundMark x1="77586" y1="15180" x2="59914" y2="22960"/>
                        <a14:foregroundMark x1="53017" y1="6641" x2="44397" y2="25427"/>
                        <a14:foregroundMark x1="57328" y1="8918" x2="88793" y2="17837"/>
                        <a14:foregroundMark x1="54526" y1="6072" x2="66810" y2="9488"/>
                        <a14:foregroundMark x1="76509" y1="31499" x2="69397" y2="43643"/>
                        <a14:foregroundMark x1="95690" y1="16698" x2="76940" y2="10247"/>
                        <a14:foregroundMark x1="77586" y1="33776" x2="74353" y2="40417"/>
                      </a14:backgroundRemoval>
                    </a14:imgEffect>
                  </a14:imgLayer>
                </a14:imgProps>
              </a:ext>
              <a:ext uri="{28A0092B-C50C-407E-A947-70E740481C1C}">
                <a14:useLocalDpi xmlns:a14="http://schemas.microsoft.com/office/drawing/2010/main" val="0"/>
              </a:ext>
            </a:extLst>
          </a:blip>
          <a:srcRect/>
          <a:stretch>
            <a:fillRect/>
          </a:stretch>
        </p:blipFill>
        <p:spPr bwMode="auto">
          <a:xfrm rot="20593735">
            <a:off x="9011" y="4789835"/>
            <a:ext cx="2123621" cy="2411959"/>
          </a:xfrm>
          <a:prstGeom prst="rect">
            <a:avLst/>
          </a:prstGeom>
          <a:noFill/>
          <a:extLst>
            <a:ext uri="{909E8E84-426E-40DD-AFC4-6F175D3DCCD1}">
              <a14:hiddenFill xmlns:a14="http://schemas.microsoft.com/office/drawing/2010/main">
                <a:solidFill>
                  <a:srgbClr val="FFFFFF"/>
                </a:solidFill>
              </a14:hiddenFill>
            </a:ext>
          </a:extLst>
        </p:spPr>
      </p:pic>
      <p:pic>
        <p:nvPicPr>
          <p:cNvPr id="3081" name="Picture 9" descr="C:\Users\ADMIN\Desktop\Bach tuyet\43ebd44d263606f876d42fd2f199ea61 (2).jpg"/>
          <p:cNvPicPr>
            <a:picLocks noChangeAspect="1" noChangeArrowheads="1"/>
          </p:cNvPicPr>
          <p:nvPr/>
        </p:nvPicPr>
        <p:blipFill>
          <a:blip r:embed="rId10" cstate="print">
            <a:extLst>
              <a:ext uri="{BEBA8EAE-BF5A-486C-A8C5-ECC9F3942E4B}">
                <a14:imgProps xmlns:a14="http://schemas.microsoft.com/office/drawing/2010/main">
                  <a14:imgLayer r:embed="rId11">
                    <a14:imgEffect>
                      <a14:backgroundRemoval t="0" b="100000" l="0" r="100000">
                        <a14:foregroundMark x1="44267" y1="18935" x2="28800" y2="43984"/>
                        <a14:foregroundMark x1="27200" y1="21696" x2="14667" y2="33728"/>
                        <a14:foregroundMark x1="36533" y1="32150" x2="35467" y2="44576"/>
                        <a14:foregroundMark x1="32533" y1="42801" x2="63733" y2="38462"/>
                      </a14:backgroundRemoval>
                    </a14:imgEffect>
                  </a14:imgLayer>
                </a14:imgProps>
              </a:ext>
              <a:ext uri="{28A0092B-C50C-407E-A947-70E740481C1C}">
                <a14:useLocalDpi xmlns:a14="http://schemas.microsoft.com/office/drawing/2010/main" val="0"/>
              </a:ext>
            </a:extLst>
          </a:blip>
          <a:srcRect/>
          <a:stretch>
            <a:fillRect/>
          </a:stretch>
        </p:blipFill>
        <p:spPr bwMode="auto">
          <a:xfrm rot="20172978">
            <a:off x="7736843" y="4957294"/>
            <a:ext cx="1831975" cy="2476829"/>
          </a:xfrm>
          <a:prstGeom prst="rect">
            <a:avLst/>
          </a:prstGeom>
          <a:noFill/>
          <a:extLst>
            <a:ext uri="{909E8E84-426E-40DD-AFC4-6F175D3DCCD1}">
              <a14:hiddenFill xmlns:a14="http://schemas.microsoft.com/office/drawing/2010/main">
                <a:solidFill>
                  <a:srgbClr val="FFFFFF"/>
                </a:solidFill>
              </a14:hiddenFill>
            </a:ext>
          </a:extLst>
        </p:spPr>
      </p:pic>
      <p:pic>
        <p:nvPicPr>
          <p:cNvPr id="3082" name="Picture 10" descr="C:\Users\ADMIN\Desktop\Bach tuyet\43ebd44d263606f876d42fd2f199ea61 (3).jpg"/>
          <p:cNvPicPr>
            <a:picLocks noChangeAspect="1" noChangeArrowheads="1"/>
          </p:cNvPicPr>
          <p:nvPr/>
        </p:nvPicPr>
        <p:blipFill>
          <a:blip r:embed="rId12" cstate="print">
            <a:extLst>
              <a:ext uri="{BEBA8EAE-BF5A-486C-A8C5-ECC9F3942E4B}">
                <a14:imgProps xmlns:a14="http://schemas.microsoft.com/office/drawing/2010/main">
                  <a14:imgLayer r:embed="rId13">
                    <a14:imgEffect>
                      <a14:backgroundRemoval t="0" b="100000" l="0" r="100000">
                        <a14:foregroundMark x1="47640" y1="33252" x2="54382" y2="60391"/>
                      </a14:backgroundRemoval>
                    </a14:imgEffect>
                  </a14:imgLayer>
                </a14:imgProps>
              </a:ext>
              <a:ext uri="{28A0092B-C50C-407E-A947-70E740481C1C}">
                <a14:useLocalDpi xmlns:a14="http://schemas.microsoft.com/office/drawing/2010/main" val="0"/>
              </a:ext>
            </a:extLst>
          </a:blip>
          <a:srcRect/>
          <a:stretch>
            <a:fillRect/>
          </a:stretch>
        </p:blipFill>
        <p:spPr bwMode="auto">
          <a:xfrm>
            <a:off x="2082524" y="5232399"/>
            <a:ext cx="2212453" cy="2033468"/>
          </a:xfrm>
          <a:prstGeom prst="rect">
            <a:avLst/>
          </a:prstGeom>
          <a:noFill/>
          <a:extLst>
            <a:ext uri="{909E8E84-426E-40DD-AFC4-6F175D3DCCD1}">
              <a14:hiddenFill xmlns:a14="http://schemas.microsoft.com/office/drawing/2010/main">
                <a:solidFill>
                  <a:srgbClr val="FFFFFF"/>
                </a:solidFill>
              </a14:hiddenFill>
            </a:ext>
          </a:extLst>
        </p:spPr>
      </p:pic>
      <p:pic>
        <p:nvPicPr>
          <p:cNvPr id="3085" name="Picture 13" descr="C:\Users\ADMIN\Desktop\Bach tuyet\43ebd44d263606f876d42fd2f199ea61 (5).jpg"/>
          <p:cNvPicPr>
            <a:picLocks noChangeAspect="1" noChangeArrowheads="1"/>
          </p:cNvPicPr>
          <p:nvPr/>
        </p:nvPicPr>
        <p:blipFill>
          <a:blip r:embed="rId14" cstate="print">
            <a:extLst>
              <a:ext uri="{BEBA8EAE-BF5A-486C-A8C5-ECC9F3942E4B}">
                <a14:imgProps xmlns:a14="http://schemas.microsoft.com/office/drawing/2010/main">
                  <a14:imgLayer r:embed="rId15">
                    <a14:imgEffect>
                      <a14:backgroundRemoval t="0" b="100000" l="0" r="100000">
                        <a14:foregroundMark x1="50482" y1="26157" x2="67203" y2="63581"/>
                        <a14:foregroundMark x1="38907" y1="22133" x2="24116" y2="46680"/>
                      </a14:backgroundRemoval>
                    </a14:imgEffect>
                  </a14:imgLayer>
                </a14:imgProps>
              </a:ext>
              <a:ext uri="{28A0092B-C50C-407E-A947-70E740481C1C}">
                <a14:useLocalDpi xmlns:a14="http://schemas.microsoft.com/office/drawing/2010/main" val="0"/>
              </a:ext>
            </a:extLst>
          </a:blip>
          <a:srcRect/>
          <a:stretch>
            <a:fillRect/>
          </a:stretch>
        </p:blipFill>
        <p:spPr bwMode="auto">
          <a:xfrm rot="1608799">
            <a:off x="1408602" y="4577567"/>
            <a:ext cx="1656967" cy="2647951"/>
          </a:xfrm>
          <a:prstGeom prst="rect">
            <a:avLst/>
          </a:prstGeom>
          <a:noFill/>
          <a:extLst>
            <a:ext uri="{909E8E84-426E-40DD-AFC4-6F175D3DCCD1}">
              <a14:hiddenFill xmlns:a14="http://schemas.microsoft.com/office/drawing/2010/main">
                <a:solidFill>
                  <a:srgbClr val="FFFFFF"/>
                </a:solidFill>
              </a14:hiddenFill>
            </a:ext>
          </a:extLst>
        </p:spPr>
      </p:pic>
      <p:pic>
        <p:nvPicPr>
          <p:cNvPr id="3086" name="Picture 14" descr="C:\Users\ADMIN\Desktop\Bach tuyet\43ebd44d263606f876d42fd2f199ea61 (8).jpg"/>
          <p:cNvPicPr>
            <a:picLocks noChangeAspect="1" noChangeArrowheads="1"/>
          </p:cNvPicPr>
          <p:nvPr/>
        </p:nvPicPr>
        <p:blipFill>
          <a:blip r:embed="rId16" cstate="print">
            <a:extLst>
              <a:ext uri="{BEBA8EAE-BF5A-486C-A8C5-ECC9F3942E4B}">
                <a14:imgProps xmlns:a14="http://schemas.microsoft.com/office/drawing/2010/main">
                  <a14:imgLayer r:embed="rId17">
                    <a14:imgEffect>
                      <a14:backgroundRemoval t="0" b="100000" l="0" r="100000">
                        <a14:foregroundMark x1="53350" y1="9206" x2="64268" y2="52888"/>
                        <a14:foregroundMark x1="50372" y1="21841" x2="42432" y2="44585"/>
                        <a14:foregroundMark x1="38462" y1="36643" x2="57320" y2="45668"/>
                        <a14:foregroundMark x1="75682" y1="36282" x2="60298" y2="47834"/>
                        <a14:foregroundMark x1="71712" y1="29422" x2="76179" y2="37365"/>
                        <a14:foregroundMark x1="44417" y1="31949" x2="32506" y2="47112"/>
                        <a14:foregroundMark x1="35484" y1="33755" x2="44417" y2="42780"/>
                        <a14:foregroundMark x1="48387" y1="85740" x2="36476" y2="93321"/>
                        <a14:foregroundMark x1="46402" y1="14982" x2="37965" y2="30505"/>
                        <a14:foregroundMark x1="61787" y1="20397" x2="71216" y2="32310"/>
                        <a14:foregroundMark x1="50656" y1="20076" x2="55381" y2="26769"/>
                        <a14:foregroundMark x1="57743" y1="14532" x2="70341" y2="25048"/>
                      </a14:backgroundRemoval>
                    </a14:imgEffect>
                  </a14:imgLayer>
                </a14:imgProps>
              </a:ext>
              <a:ext uri="{28A0092B-C50C-407E-A947-70E740481C1C}">
                <a14:useLocalDpi xmlns:a14="http://schemas.microsoft.com/office/drawing/2010/main" val="0"/>
              </a:ext>
            </a:extLst>
          </a:blip>
          <a:srcRect/>
          <a:stretch>
            <a:fillRect/>
          </a:stretch>
        </p:blipFill>
        <p:spPr bwMode="auto">
          <a:xfrm>
            <a:off x="9448800" y="4363395"/>
            <a:ext cx="2111365" cy="2902472"/>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2" descr="C:\Users\ADMIN\Desktop\Bach tuyet\511929473-photo-clip-tree.png"/>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4775200" y="-2947963"/>
            <a:ext cx="9770739" cy="10307443"/>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12" descr="C:\Users\ADMIN\Desktop\Bach tuyet\511929473-photo-clip-tree.png"/>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1219199" y="-2825162"/>
            <a:ext cx="6078553" cy="10307443"/>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10" descr="C:\Users\ADMIN\Desktop\Tai nguyen thiet ke tro choi\Bảng gỗ\wooden-blank-sign-clipart-1.jpg"/>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1784883" y="-1955800"/>
            <a:ext cx="9187917" cy="4079875"/>
          </a:xfrm>
          <a:prstGeom prst="rect">
            <a:avLst/>
          </a:prstGeom>
          <a:noFill/>
          <a:extLst>
            <a:ext uri="{909E8E84-426E-40DD-AFC4-6F175D3DCCD1}">
              <a14:hiddenFill xmlns:a14="http://schemas.microsoft.com/office/drawing/2010/main">
                <a:solidFill>
                  <a:srgbClr val="FFFFFF"/>
                </a:solidFill>
              </a14:hiddenFill>
            </a:ext>
          </a:extLst>
        </p:spPr>
      </p:pic>
      <p:sp>
        <p:nvSpPr>
          <p:cNvPr id="20" name="TextBox 19"/>
          <p:cNvSpPr txBox="1"/>
          <p:nvPr/>
        </p:nvSpPr>
        <p:spPr>
          <a:xfrm>
            <a:off x="2644461" y="584200"/>
            <a:ext cx="7515539" cy="1077218"/>
          </a:xfrm>
          <a:prstGeom prst="rect">
            <a:avLst/>
          </a:prstGeom>
          <a:noFill/>
        </p:spPr>
        <p:txBody>
          <a:bodyPr wrap="square" rtlCol="0">
            <a:spAutoFit/>
          </a:bodyPr>
          <a:lstStyle/>
          <a:p>
            <a:pPr algn="ctr" defTabSz="1219170">
              <a:buClrTx/>
            </a:pPr>
            <a:r>
              <a:rPr lang="en-US" sz="3200" b="1" kern="1200" dirty="0">
                <a:solidFill>
                  <a:prstClr val="white"/>
                </a:solidFill>
                <a:latin typeface="UTM Avo" panose="02040603050506020204" pitchFamily="18" charset="0"/>
                <a:ea typeface="+mn-ea"/>
                <a:cs typeface="Arial" panose="020B0604020202020204" pitchFamily="34" charset="0"/>
              </a:rPr>
              <a:t>CHƠI TRỐN TÌM </a:t>
            </a:r>
          </a:p>
          <a:p>
            <a:pPr algn="ctr" defTabSz="1219170">
              <a:buClrTx/>
            </a:pPr>
            <a:r>
              <a:rPr lang="en-US" sz="3200" b="1" kern="1200" dirty="0">
                <a:solidFill>
                  <a:prstClr val="white"/>
                </a:solidFill>
                <a:latin typeface="UTM Avo" panose="02040603050506020204" pitchFamily="18" charset="0"/>
                <a:ea typeface="+mn-ea"/>
                <a:cs typeface="Arial" panose="020B0604020202020204" pitchFamily="34" charset="0"/>
              </a:rPr>
              <a:t>CÙNG BẠCH TUYẾT VÀ 7 CHÚ LÙN</a:t>
            </a:r>
          </a:p>
        </p:txBody>
      </p:sp>
      <p:pic>
        <p:nvPicPr>
          <p:cNvPr id="15" name="Picture 11" descr="C:\Users\ADMIN\Desktop\Tai nguyen thiet ke tro choi\Angry birds epic birds\1505573783630 (2).png">
            <a:hlinkClick r:id="rId20" action="ppaction://hlinksldjump"/>
          </p:cNvPr>
          <p:cNvPicPr>
            <a:picLocks noChangeAspect="1" noChangeArrowheads="1"/>
          </p:cNvPicPr>
          <p:nvPr/>
        </p:nvPicPr>
        <p:blipFill>
          <a:blip r:embed="rId21" cstate="print">
            <a:extLst>
              <a:ext uri="{28A0092B-C50C-407E-A947-70E740481C1C}">
                <a14:useLocalDpi xmlns:a14="http://schemas.microsoft.com/office/drawing/2010/main" val="0"/>
              </a:ext>
            </a:extLst>
          </a:blip>
          <a:srcRect/>
          <a:stretch>
            <a:fillRect/>
          </a:stretch>
        </p:blipFill>
        <p:spPr bwMode="auto">
          <a:xfrm>
            <a:off x="5600170" y="5901542"/>
            <a:ext cx="1426197" cy="780844"/>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456DA5DA-9C5E-B814-AFFC-0418753DF726}"/>
              </a:ext>
            </a:extLst>
          </p:cNvPr>
          <p:cNvPicPr>
            <a:picLocks noChangeAspect="1"/>
          </p:cNvPicPr>
          <p:nvPr/>
        </p:nvPicPr>
        <p:blipFill>
          <a:blip r:embed="rId22"/>
          <a:stretch>
            <a:fillRect/>
          </a:stretch>
        </p:blipFill>
        <p:spPr>
          <a:xfrm>
            <a:off x="3546" y="0"/>
            <a:ext cx="689022" cy="768312"/>
          </a:xfrm>
          <a:prstGeom prst="rect">
            <a:avLst/>
          </a:prstGeom>
          <a:solidFill>
            <a:schemeClr val="bg1"/>
          </a:solidFill>
        </p:spPr>
      </p:pic>
    </p:spTree>
    <p:extLst>
      <p:ext uri="{BB962C8B-B14F-4D97-AF65-F5344CB8AC3E}">
        <p14:creationId xmlns:p14="http://schemas.microsoft.com/office/powerpoint/2010/main" val="39385838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anim calcmode="lin" valueType="num">
                                      <p:cBhvr>
                                        <p:cTn id="8" dur="1000" fill="hold"/>
                                        <p:tgtEl>
                                          <p:spTgt spid="19"/>
                                        </p:tgtEl>
                                        <p:attrNameLst>
                                          <p:attrName>ppt_x</p:attrName>
                                        </p:attrNameLst>
                                      </p:cBhvr>
                                      <p:tavLst>
                                        <p:tav tm="0">
                                          <p:val>
                                            <p:strVal val="#ppt_x"/>
                                          </p:val>
                                        </p:tav>
                                        <p:tav tm="100000">
                                          <p:val>
                                            <p:strVal val="#ppt_x"/>
                                          </p:val>
                                        </p:tav>
                                      </p:tavLst>
                                    </p:anim>
                                    <p:anim calcmode="lin" valueType="num">
                                      <p:cBhvr>
                                        <p:cTn id="9" dur="1000" fill="hold"/>
                                        <p:tgtEl>
                                          <p:spTgt spid="19"/>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fade">
                                      <p:cBhvr>
                                        <p:cTn id="12" dur="1000"/>
                                        <p:tgtEl>
                                          <p:spTgt spid="20"/>
                                        </p:tgtEl>
                                      </p:cBhvr>
                                    </p:animEffect>
                                    <p:anim calcmode="lin" valueType="num">
                                      <p:cBhvr>
                                        <p:cTn id="13" dur="1000" fill="hold"/>
                                        <p:tgtEl>
                                          <p:spTgt spid="20"/>
                                        </p:tgtEl>
                                        <p:attrNameLst>
                                          <p:attrName>ppt_x</p:attrName>
                                        </p:attrNameLst>
                                      </p:cBhvr>
                                      <p:tavLst>
                                        <p:tav tm="0">
                                          <p:val>
                                            <p:strVal val="#ppt_x"/>
                                          </p:val>
                                        </p:tav>
                                        <p:tav tm="100000">
                                          <p:val>
                                            <p:strVal val="#ppt_x"/>
                                          </p:val>
                                        </p:tav>
                                      </p:tavLst>
                                    </p:anim>
                                    <p:anim calcmode="lin" valueType="num">
                                      <p:cBhvr>
                                        <p:cTn id="14" dur="1000" fill="hold"/>
                                        <p:tgtEl>
                                          <p:spTgt spid="20"/>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10" presetClass="entr" presetSubtype="0" fill="hold" nodeType="afterEffect">
                                  <p:stCondLst>
                                    <p:cond delay="0"/>
                                  </p:stCondLst>
                                  <p:childTnLst>
                                    <p:set>
                                      <p:cBhvr>
                                        <p:cTn id="17" dur="1" fill="hold">
                                          <p:stCondLst>
                                            <p:cond delay="0"/>
                                          </p:stCondLst>
                                        </p:cTn>
                                        <p:tgtEl>
                                          <p:spTgt spid="15"/>
                                        </p:tgtEl>
                                        <p:attrNameLst>
                                          <p:attrName>style.visibility</p:attrName>
                                        </p:attrNameLst>
                                      </p:cBhvr>
                                      <p:to>
                                        <p:strVal val="visible"/>
                                      </p:to>
                                    </p:set>
                                    <p:animEffect transition="in" filter="fade">
                                      <p:cBhvr>
                                        <p:cTn id="18"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ADMIN\Desktop\Bach tuyet\54774f4bc8287c7337fadd5fbb419da6.jp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5" descr="C:\Users\ADMIN\Desktop\Bach tuyet\Bambi.pn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rot="20355339" flipH="1">
            <a:off x="3292541" y="4063361"/>
            <a:ext cx="1320800" cy="2209800"/>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6" descr="C:\Users\ADMIN\Desktop\Bach tuyet\esquilo001.gif"/>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rot="20471667" flipH="1">
            <a:off x="7684915" y="4415267"/>
            <a:ext cx="1320800" cy="1445840"/>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7" descr="C:\Users\ADMIN\Desktop\Bach tuyet\767e08fbae2de8679fbba6d8cecba19e.png"/>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rot="20352524" flipH="1">
            <a:off x="5820348" y="4385149"/>
            <a:ext cx="1092200" cy="1525441"/>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ADMIN\Desktop\Bach tuyet\43ebd44d263606f876d42fd2f199ea61 (3).jpg"/>
          <p:cNvPicPr>
            <a:picLocks noChangeAspect="1" noChangeArrowheads="1"/>
          </p:cNvPicPr>
          <p:nvPr/>
        </p:nvPicPr>
        <p:blipFill>
          <a:blip r:embed="rId12" cstate="print">
            <a:extLst>
              <a:ext uri="{BEBA8EAE-BF5A-486C-A8C5-ECC9F3942E4B}">
                <a14:imgProps xmlns:a14="http://schemas.microsoft.com/office/drawing/2010/main">
                  <a14:imgLayer r:embed="rId13">
                    <a14:imgEffect>
                      <a14:backgroundRemoval t="0" b="100000" l="0" r="100000">
                        <a14:foregroundMark x1="47191" y1="30807" x2="57978" y2="63081"/>
                      </a14:backgroundRemoval>
                    </a14:imgEffect>
                  </a14:imgLayer>
                </a14:imgProps>
              </a:ext>
              <a:ext uri="{28A0092B-C50C-407E-A947-70E740481C1C}">
                <a14:useLocalDpi xmlns:a14="http://schemas.microsoft.com/office/drawing/2010/main" val="0"/>
              </a:ext>
            </a:extLst>
          </a:blip>
          <a:srcRect/>
          <a:stretch>
            <a:fillRect/>
          </a:stretch>
        </p:blipFill>
        <p:spPr bwMode="auto">
          <a:xfrm rot="20044190" flipH="1">
            <a:off x="9518185" y="3915833"/>
            <a:ext cx="2328111" cy="2117169"/>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3" descr="C:\Users\ADMIN\Desktop\Bach tuyet\arbre-majestueux-42629281.jpg"/>
          <p:cNvPicPr>
            <a:picLocks noChangeAspect="1" noChangeArrowheads="1"/>
          </p:cNvPicPr>
          <p:nvPr/>
        </p:nvPicPr>
        <p:blipFill>
          <a:blip r:embed="rId14">
            <a:extLst>
              <a:ext uri="{BEBA8EAE-BF5A-486C-A8C5-ECC9F3942E4B}">
                <a14:imgProps xmlns:a14="http://schemas.microsoft.com/office/drawing/2010/main">
                  <a14:imgLayer r:embed="rId15">
                    <a14:imgEffect>
                      <a14:backgroundRemoval t="0" b="100000" l="0" r="100000">
                        <a14:backgroundMark x1="47875" y1="35969" x2="47875" y2="37305"/>
                      </a14:backgroundRemoval>
                    </a14:imgEffect>
                  </a14:imgLayer>
                </a14:imgProps>
              </a:ext>
              <a:ext uri="{28A0092B-C50C-407E-A947-70E740481C1C}">
                <a14:useLocalDpi xmlns:a14="http://schemas.microsoft.com/office/drawing/2010/main" val="0"/>
              </a:ext>
            </a:extLst>
          </a:blip>
          <a:srcRect/>
          <a:stretch>
            <a:fillRect/>
          </a:stretch>
        </p:blipFill>
        <p:spPr bwMode="auto">
          <a:xfrm>
            <a:off x="940349" y="-536497"/>
            <a:ext cx="7010400" cy="7868444"/>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4" descr="C:\Users\ADMIN\Desktop\Bach tuyet\511929473-photo-clip-tree.png"/>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7847027" y="-751842"/>
            <a:ext cx="7213600" cy="7609841"/>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4" descr="C:\Users\ADMIN\Desktop\Bach tuyet\511929473-photo-clip-tree.png"/>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3251200" y="-751841"/>
            <a:ext cx="7213600" cy="7609841"/>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3" descr="C:\Users\ADMIN\Desktop\Bach tuyet\arbre-majestueux-42629281.jpg"/>
          <p:cNvPicPr>
            <a:picLocks noChangeAspect="1" noChangeArrowheads="1"/>
          </p:cNvPicPr>
          <p:nvPr/>
        </p:nvPicPr>
        <p:blipFill>
          <a:blip r:embed="rId14">
            <a:extLst>
              <a:ext uri="{BEBA8EAE-BF5A-486C-A8C5-ECC9F3942E4B}">
                <a14:imgProps xmlns:a14="http://schemas.microsoft.com/office/drawing/2010/main">
                  <a14:imgLayer r:embed="rId15">
                    <a14:imgEffect>
                      <a14:backgroundRemoval t="0" b="100000" l="0" r="100000">
                        <a14:backgroundMark x1="47875" y1="35969" x2="47875" y2="37305"/>
                      </a14:backgroundRemoval>
                    </a14:imgEffect>
                  </a14:imgLayer>
                </a14:imgProps>
              </a:ext>
              <a:ext uri="{28A0092B-C50C-407E-A947-70E740481C1C}">
                <a14:useLocalDpi xmlns:a14="http://schemas.microsoft.com/office/drawing/2010/main" val="0"/>
              </a:ext>
            </a:extLst>
          </a:blip>
          <a:srcRect/>
          <a:stretch>
            <a:fillRect/>
          </a:stretch>
        </p:blipFill>
        <p:spPr bwMode="auto">
          <a:xfrm>
            <a:off x="5321849" y="-549514"/>
            <a:ext cx="7010400" cy="7868444"/>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10" descr="C:\Users\ADMIN\Desktop\Tai nguyen thiet ke tro choi\Bảng gỗ\wooden-blank-sign-clipart-1.jpg"/>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2133600" y="-2057400"/>
            <a:ext cx="8691098" cy="4079875"/>
          </a:xfrm>
          <a:prstGeom prst="rect">
            <a:avLst/>
          </a:prstGeom>
          <a:noFill/>
          <a:extLst>
            <a:ext uri="{909E8E84-426E-40DD-AFC4-6F175D3DCCD1}">
              <a14:hiddenFill xmlns:a14="http://schemas.microsoft.com/office/drawing/2010/main">
                <a:solidFill>
                  <a:srgbClr val="FFFFFF"/>
                </a:solidFill>
              </a14:hiddenFill>
            </a:ext>
          </a:extLst>
        </p:spPr>
      </p:pic>
      <p:sp>
        <p:nvSpPr>
          <p:cNvPr id="44" name="TextBox 43"/>
          <p:cNvSpPr txBox="1"/>
          <p:nvPr/>
        </p:nvSpPr>
        <p:spPr>
          <a:xfrm>
            <a:off x="2999396" y="254336"/>
            <a:ext cx="6892797" cy="1569660"/>
          </a:xfrm>
          <a:prstGeom prst="rect">
            <a:avLst/>
          </a:prstGeom>
          <a:noFill/>
        </p:spPr>
        <p:txBody>
          <a:bodyPr wrap="square" rtlCol="0">
            <a:spAutoFit/>
          </a:bodyPr>
          <a:lstStyle/>
          <a:p>
            <a:pPr algn="just" defTabSz="1219170">
              <a:buClrTx/>
            </a:pPr>
            <a:r>
              <a:rPr lang="en-US" sz="2400" b="1" kern="1200" dirty="0" err="1">
                <a:solidFill>
                  <a:prstClr val="white"/>
                </a:solidFill>
                <a:latin typeface="UTM Avo" panose="02040603050506020204" pitchFamily="18" charset="0"/>
                <a:ea typeface="+mn-ea"/>
                <a:cs typeface="+mn-cs"/>
              </a:rPr>
              <a:t>Câu</a:t>
            </a:r>
            <a:r>
              <a:rPr lang="en-US" sz="2400" b="1" kern="1200" dirty="0">
                <a:solidFill>
                  <a:prstClr val="white"/>
                </a:solidFill>
                <a:latin typeface="UTM Avo" panose="02040603050506020204" pitchFamily="18" charset="0"/>
                <a:ea typeface="+mn-ea"/>
                <a:cs typeface="+mn-cs"/>
              </a:rPr>
              <a:t> 1: </a:t>
            </a:r>
            <a:r>
              <a:rPr lang="en-US" sz="2400" kern="1200" dirty="0" err="1">
                <a:solidFill>
                  <a:prstClr val="white"/>
                </a:solidFill>
                <a:latin typeface="UTM Avo" panose="02040603050506020204" pitchFamily="18" charset="0"/>
                <a:ea typeface="+mn-ea"/>
                <a:cs typeface="+mn-cs"/>
              </a:rPr>
              <a:t>Đâu</a:t>
            </a:r>
            <a:r>
              <a:rPr lang="en-US" sz="2400" kern="1200" dirty="0">
                <a:solidFill>
                  <a:prstClr val="white"/>
                </a:solidFill>
                <a:latin typeface="UTM Avo" panose="02040603050506020204" pitchFamily="18" charset="0"/>
                <a:ea typeface="+mn-ea"/>
                <a:cs typeface="+mn-cs"/>
              </a:rPr>
              <a:t> </a:t>
            </a:r>
            <a:r>
              <a:rPr lang="en-US" sz="2400" kern="1200" dirty="0" err="1">
                <a:solidFill>
                  <a:prstClr val="white"/>
                </a:solidFill>
                <a:latin typeface="UTM Avo" panose="02040603050506020204" pitchFamily="18" charset="0"/>
                <a:ea typeface="+mn-ea"/>
                <a:cs typeface="+mn-cs"/>
              </a:rPr>
              <a:t>là</a:t>
            </a:r>
            <a:r>
              <a:rPr lang="en-US" sz="2400" kern="1200" dirty="0">
                <a:solidFill>
                  <a:prstClr val="white"/>
                </a:solidFill>
                <a:latin typeface="UTM Avo" panose="02040603050506020204" pitchFamily="18" charset="0"/>
                <a:ea typeface="+mn-ea"/>
                <a:cs typeface="+mn-cs"/>
              </a:rPr>
              <a:t> </a:t>
            </a:r>
            <a:r>
              <a:rPr lang="en-US" sz="2400" kern="1200" dirty="0" err="1">
                <a:solidFill>
                  <a:prstClr val="white"/>
                </a:solidFill>
                <a:latin typeface="UTM Avo" panose="02040603050506020204" pitchFamily="18" charset="0"/>
                <a:ea typeface="+mn-ea"/>
                <a:cs typeface="+mn-cs"/>
              </a:rPr>
              <a:t>kết</a:t>
            </a:r>
            <a:r>
              <a:rPr lang="en-US" sz="2400" kern="1200" dirty="0">
                <a:solidFill>
                  <a:prstClr val="white"/>
                </a:solidFill>
                <a:latin typeface="UTM Avo" panose="02040603050506020204" pitchFamily="18" charset="0"/>
                <a:ea typeface="+mn-ea"/>
                <a:cs typeface="+mn-cs"/>
              </a:rPr>
              <a:t> </a:t>
            </a:r>
            <a:r>
              <a:rPr lang="en-US" sz="2400" kern="1200" dirty="0" err="1">
                <a:solidFill>
                  <a:prstClr val="white"/>
                </a:solidFill>
                <a:latin typeface="UTM Avo" panose="02040603050506020204" pitchFamily="18" charset="0"/>
                <a:ea typeface="+mn-ea"/>
                <a:cs typeface="+mn-cs"/>
              </a:rPr>
              <a:t>quả</a:t>
            </a:r>
            <a:r>
              <a:rPr lang="en-US" sz="2400" kern="1200" dirty="0">
                <a:solidFill>
                  <a:prstClr val="white"/>
                </a:solidFill>
                <a:latin typeface="UTM Avo" panose="02040603050506020204" pitchFamily="18" charset="0"/>
                <a:ea typeface="+mn-ea"/>
                <a:cs typeface="+mn-cs"/>
              </a:rPr>
              <a:t> </a:t>
            </a:r>
            <a:r>
              <a:rPr lang="en-US" sz="2400" kern="1200" dirty="0" err="1">
                <a:solidFill>
                  <a:prstClr val="white"/>
                </a:solidFill>
                <a:latin typeface="UTM Avo" panose="02040603050506020204" pitchFamily="18" charset="0"/>
                <a:ea typeface="+mn-ea"/>
                <a:cs typeface="+mn-cs"/>
              </a:rPr>
              <a:t>xử</a:t>
            </a:r>
            <a:r>
              <a:rPr lang="en-US" sz="2400" kern="1200" dirty="0">
                <a:solidFill>
                  <a:prstClr val="white"/>
                </a:solidFill>
                <a:latin typeface="UTM Avo" panose="02040603050506020204" pitchFamily="18" charset="0"/>
                <a:ea typeface="+mn-ea"/>
                <a:cs typeface="+mn-cs"/>
              </a:rPr>
              <a:t> </a:t>
            </a:r>
            <a:r>
              <a:rPr lang="en-US" sz="2400" kern="1200" dirty="0" err="1">
                <a:solidFill>
                  <a:prstClr val="white"/>
                </a:solidFill>
                <a:latin typeface="UTM Avo" panose="02040603050506020204" pitchFamily="18" charset="0"/>
                <a:ea typeface="+mn-ea"/>
                <a:cs typeface="+mn-cs"/>
              </a:rPr>
              <a:t>lý</a:t>
            </a:r>
            <a:r>
              <a:rPr lang="en-US" sz="2400" kern="1200" dirty="0">
                <a:solidFill>
                  <a:prstClr val="white"/>
                </a:solidFill>
                <a:latin typeface="UTM Avo" panose="02040603050506020204" pitchFamily="18" charset="0"/>
                <a:ea typeface="+mn-ea"/>
                <a:cs typeface="+mn-cs"/>
              </a:rPr>
              <a:t> </a:t>
            </a:r>
            <a:r>
              <a:rPr lang="en-US" sz="2400" kern="1200" dirty="0" err="1">
                <a:solidFill>
                  <a:prstClr val="white"/>
                </a:solidFill>
                <a:latin typeface="UTM Avo" panose="02040603050506020204" pitchFamily="18" charset="0"/>
                <a:ea typeface="+mn-ea"/>
                <a:cs typeface="+mn-cs"/>
              </a:rPr>
              <a:t>thông</a:t>
            </a:r>
            <a:r>
              <a:rPr lang="en-US" sz="2400" kern="1200" dirty="0">
                <a:solidFill>
                  <a:prstClr val="white"/>
                </a:solidFill>
                <a:latin typeface="UTM Avo" panose="02040603050506020204" pitchFamily="18" charset="0"/>
                <a:ea typeface="+mn-ea"/>
                <a:cs typeface="+mn-cs"/>
              </a:rPr>
              <a:t> tin </a:t>
            </a:r>
            <a:r>
              <a:rPr lang="en-US" sz="2400" kern="1200" dirty="0" err="1">
                <a:solidFill>
                  <a:prstClr val="white"/>
                </a:solidFill>
                <a:latin typeface="UTM Avo" panose="02040603050506020204" pitchFamily="18" charset="0"/>
                <a:ea typeface="+mn-ea"/>
                <a:cs typeface="+mn-cs"/>
              </a:rPr>
              <a:t>của</a:t>
            </a:r>
            <a:r>
              <a:rPr lang="en-US" sz="2400" kern="1200" dirty="0">
                <a:solidFill>
                  <a:prstClr val="white"/>
                </a:solidFill>
                <a:latin typeface="UTM Avo" panose="02040603050506020204" pitchFamily="18" charset="0"/>
                <a:ea typeface="+mn-ea"/>
                <a:cs typeface="+mn-cs"/>
              </a:rPr>
              <a:t> </a:t>
            </a:r>
            <a:r>
              <a:rPr lang="en-US" sz="2400" kern="1200" dirty="0" err="1">
                <a:solidFill>
                  <a:prstClr val="white"/>
                </a:solidFill>
                <a:latin typeface="UTM Avo" panose="02040603050506020204" pitchFamily="18" charset="0"/>
                <a:ea typeface="+mn-ea"/>
                <a:cs typeface="+mn-cs"/>
              </a:rPr>
              <a:t>bộ</a:t>
            </a:r>
            <a:r>
              <a:rPr lang="en-US" sz="2400" kern="1200" dirty="0">
                <a:solidFill>
                  <a:prstClr val="white"/>
                </a:solidFill>
                <a:latin typeface="UTM Avo" panose="02040603050506020204" pitchFamily="18" charset="0"/>
                <a:ea typeface="+mn-ea"/>
                <a:cs typeface="+mn-cs"/>
              </a:rPr>
              <a:t> </a:t>
            </a:r>
            <a:r>
              <a:rPr lang="en-US" sz="2400" kern="1200" dirty="0" err="1">
                <a:solidFill>
                  <a:prstClr val="white"/>
                </a:solidFill>
                <a:latin typeface="UTM Avo" panose="02040603050506020204" pitchFamily="18" charset="0"/>
                <a:ea typeface="+mn-ea"/>
                <a:cs typeface="+mn-cs"/>
              </a:rPr>
              <a:t>não</a:t>
            </a:r>
            <a:r>
              <a:rPr lang="en-US" sz="2400" kern="1200" dirty="0">
                <a:solidFill>
                  <a:prstClr val="white"/>
                </a:solidFill>
                <a:latin typeface="UTM Avo" panose="02040603050506020204" pitchFamily="18" charset="0"/>
                <a:ea typeface="+mn-ea"/>
                <a:cs typeface="+mn-cs"/>
              </a:rPr>
              <a:t> </a:t>
            </a:r>
            <a:r>
              <a:rPr lang="en-US" sz="2400" kern="1200" dirty="0" err="1">
                <a:solidFill>
                  <a:prstClr val="white"/>
                </a:solidFill>
                <a:latin typeface="UTM Avo" panose="02040603050506020204" pitchFamily="18" charset="0"/>
                <a:ea typeface="+mn-ea"/>
                <a:cs typeface="+mn-cs"/>
              </a:rPr>
              <a:t>tiếp</a:t>
            </a:r>
            <a:r>
              <a:rPr lang="en-US" sz="2400" kern="1200" dirty="0">
                <a:solidFill>
                  <a:prstClr val="white"/>
                </a:solidFill>
                <a:latin typeface="UTM Avo" panose="02040603050506020204" pitchFamily="18" charset="0"/>
                <a:ea typeface="+mn-ea"/>
                <a:cs typeface="+mn-cs"/>
              </a:rPr>
              <a:t> </a:t>
            </a:r>
            <a:r>
              <a:rPr lang="en-US" sz="2400" kern="1200" dirty="0" err="1">
                <a:solidFill>
                  <a:prstClr val="white"/>
                </a:solidFill>
                <a:latin typeface="UTM Avo" panose="02040603050506020204" pitchFamily="18" charset="0"/>
                <a:ea typeface="+mn-ea"/>
                <a:cs typeface="+mn-cs"/>
              </a:rPr>
              <a:t>nhận</a:t>
            </a:r>
            <a:r>
              <a:rPr lang="en-US" sz="2400" kern="1200" dirty="0">
                <a:solidFill>
                  <a:prstClr val="white"/>
                </a:solidFill>
                <a:latin typeface="UTM Avo" panose="02040603050506020204" pitchFamily="18" charset="0"/>
                <a:ea typeface="+mn-ea"/>
                <a:cs typeface="+mn-cs"/>
              </a:rPr>
              <a:t> </a:t>
            </a:r>
            <a:r>
              <a:rPr lang="en-US" sz="2400" kern="1200" dirty="0" err="1">
                <a:solidFill>
                  <a:prstClr val="white"/>
                </a:solidFill>
                <a:latin typeface="UTM Avo" panose="02040603050506020204" pitchFamily="18" charset="0"/>
                <a:ea typeface="+mn-ea"/>
                <a:cs typeface="+mn-cs"/>
              </a:rPr>
              <a:t>trong</a:t>
            </a:r>
            <a:r>
              <a:rPr lang="en-US" sz="2400" kern="1200" dirty="0">
                <a:solidFill>
                  <a:prstClr val="white"/>
                </a:solidFill>
                <a:latin typeface="UTM Avo" panose="02040603050506020204" pitchFamily="18" charset="0"/>
                <a:ea typeface="+mn-ea"/>
                <a:cs typeface="+mn-cs"/>
              </a:rPr>
              <a:t> </a:t>
            </a:r>
            <a:r>
              <a:rPr lang="en-US" sz="2400" kern="1200" dirty="0" err="1">
                <a:solidFill>
                  <a:prstClr val="white"/>
                </a:solidFill>
                <a:latin typeface="UTM Avo" panose="02040603050506020204" pitchFamily="18" charset="0"/>
                <a:ea typeface="+mn-ea"/>
                <a:cs typeface="+mn-cs"/>
              </a:rPr>
              <a:t>tình</a:t>
            </a:r>
            <a:r>
              <a:rPr lang="en-US" sz="2400" kern="1200" dirty="0">
                <a:solidFill>
                  <a:prstClr val="white"/>
                </a:solidFill>
                <a:latin typeface="UTM Avo" panose="02040603050506020204" pitchFamily="18" charset="0"/>
                <a:ea typeface="+mn-ea"/>
                <a:cs typeface="+mn-cs"/>
              </a:rPr>
              <a:t> </a:t>
            </a:r>
            <a:r>
              <a:rPr lang="en-US" sz="2400" kern="1200" dirty="0" err="1">
                <a:solidFill>
                  <a:prstClr val="white"/>
                </a:solidFill>
                <a:latin typeface="UTM Avo" panose="02040603050506020204" pitchFamily="18" charset="0"/>
                <a:ea typeface="+mn-ea"/>
                <a:cs typeface="+mn-cs"/>
              </a:rPr>
              <a:t>huống</a:t>
            </a:r>
            <a:r>
              <a:rPr lang="en-US" sz="2400" kern="1200" dirty="0">
                <a:solidFill>
                  <a:prstClr val="white"/>
                </a:solidFill>
                <a:latin typeface="UTM Avo" panose="02040603050506020204" pitchFamily="18" charset="0"/>
                <a:ea typeface="+mn-ea"/>
                <a:cs typeface="+mn-cs"/>
              </a:rPr>
              <a:t> </a:t>
            </a:r>
            <a:r>
              <a:rPr lang="en-US" sz="2400" kern="1200" dirty="0" err="1">
                <a:solidFill>
                  <a:prstClr val="white"/>
                </a:solidFill>
                <a:latin typeface="UTM Avo" panose="02040603050506020204" pitchFamily="18" charset="0"/>
                <a:ea typeface="+mn-ea"/>
                <a:cs typeface="+mn-cs"/>
              </a:rPr>
              <a:t>sau</a:t>
            </a:r>
            <a:r>
              <a:rPr lang="en-US" sz="2400" kern="1200" dirty="0">
                <a:solidFill>
                  <a:prstClr val="white"/>
                </a:solidFill>
                <a:latin typeface="UTM Avo" panose="02040603050506020204" pitchFamily="18" charset="0"/>
                <a:ea typeface="+mn-ea"/>
                <a:cs typeface="+mn-cs"/>
              </a:rPr>
              <a:t>: "</a:t>
            </a:r>
            <a:r>
              <a:rPr lang="en-US" sz="2400" kern="1200" dirty="0" err="1">
                <a:solidFill>
                  <a:prstClr val="white"/>
                </a:solidFill>
                <a:latin typeface="UTM Avo" panose="02040603050506020204" pitchFamily="18" charset="0"/>
                <a:ea typeface="+mn-ea"/>
                <a:cs typeface="+mn-cs"/>
              </a:rPr>
              <a:t>Bố</a:t>
            </a:r>
            <a:r>
              <a:rPr lang="en-US" sz="2400" kern="1200" dirty="0">
                <a:solidFill>
                  <a:prstClr val="white"/>
                </a:solidFill>
                <a:latin typeface="UTM Avo" panose="02040603050506020204" pitchFamily="18" charset="0"/>
                <a:ea typeface="+mn-ea"/>
                <a:cs typeface="+mn-cs"/>
              </a:rPr>
              <a:t> </a:t>
            </a:r>
            <a:r>
              <a:rPr lang="en-US" sz="2400" kern="1200" dirty="0" err="1">
                <a:solidFill>
                  <a:prstClr val="white"/>
                </a:solidFill>
                <a:latin typeface="UTM Avo" panose="02040603050506020204" pitchFamily="18" charset="0"/>
                <a:ea typeface="+mn-ea"/>
                <a:cs typeface="+mn-cs"/>
              </a:rPr>
              <a:t>vừa</a:t>
            </a:r>
            <a:r>
              <a:rPr lang="en-US" sz="2400" kern="1200" dirty="0">
                <a:solidFill>
                  <a:prstClr val="white"/>
                </a:solidFill>
                <a:latin typeface="UTM Avo" panose="02040603050506020204" pitchFamily="18" charset="0"/>
                <a:ea typeface="+mn-ea"/>
                <a:cs typeface="+mn-cs"/>
              </a:rPr>
              <a:t> </a:t>
            </a:r>
            <a:r>
              <a:rPr lang="en-US" sz="2400" kern="1200" dirty="0" err="1">
                <a:solidFill>
                  <a:prstClr val="white"/>
                </a:solidFill>
                <a:latin typeface="UTM Avo" panose="02040603050506020204" pitchFamily="18" charset="0"/>
                <a:ea typeface="+mn-ea"/>
                <a:cs typeface="+mn-cs"/>
              </a:rPr>
              <a:t>kể</a:t>
            </a:r>
            <a:r>
              <a:rPr lang="en-US" sz="2400" kern="1200" dirty="0">
                <a:solidFill>
                  <a:prstClr val="white"/>
                </a:solidFill>
                <a:latin typeface="UTM Avo" panose="02040603050506020204" pitchFamily="18" charset="0"/>
                <a:ea typeface="+mn-ea"/>
                <a:cs typeface="+mn-cs"/>
              </a:rPr>
              <a:t> </a:t>
            </a:r>
            <a:r>
              <a:rPr lang="en-US" sz="2400" kern="1200" dirty="0" err="1">
                <a:solidFill>
                  <a:prstClr val="white"/>
                </a:solidFill>
                <a:latin typeface="UTM Avo" panose="02040603050506020204" pitchFamily="18" charset="0"/>
                <a:ea typeface="+mn-ea"/>
                <a:cs typeface="+mn-cs"/>
              </a:rPr>
              <a:t>cho</a:t>
            </a:r>
            <a:r>
              <a:rPr lang="en-US" sz="2400" kern="1200" dirty="0">
                <a:solidFill>
                  <a:prstClr val="white"/>
                </a:solidFill>
                <a:latin typeface="UTM Avo" panose="02040603050506020204" pitchFamily="18" charset="0"/>
                <a:ea typeface="+mn-ea"/>
                <a:cs typeface="+mn-cs"/>
              </a:rPr>
              <a:t> Minh </a:t>
            </a:r>
            <a:r>
              <a:rPr lang="en-US" sz="2400" kern="1200" dirty="0" err="1">
                <a:solidFill>
                  <a:prstClr val="white"/>
                </a:solidFill>
                <a:latin typeface="UTM Avo" panose="02040603050506020204" pitchFamily="18" charset="0"/>
                <a:ea typeface="+mn-ea"/>
                <a:cs typeface="+mn-cs"/>
              </a:rPr>
              <a:t>nghe</a:t>
            </a:r>
            <a:r>
              <a:rPr lang="en-US" sz="2400" kern="1200" dirty="0">
                <a:solidFill>
                  <a:prstClr val="white"/>
                </a:solidFill>
                <a:latin typeface="UTM Avo" panose="02040603050506020204" pitchFamily="18" charset="0"/>
                <a:ea typeface="+mn-ea"/>
                <a:cs typeface="+mn-cs"/>
              </a:rPr>
              <a:t> </a:t>
            </a:r>
            <a:r>
              <a:rPr lang="en-US" sz="2400" kern="1200" dirty="0" err="1">
                <a:solidFill>
                  <a:prstClr val="white"/>
                </a:solidFill>
                <a:latin typeface="UTM Avo" panose="02040603050506020204" pitchFamily="18" charset="0"/>
                <a:ea typeface="+mn-ea"/>
                <a:cs typeface="+mn-cs"/>
              </a:rPr>
              <a:t>một</a:t>
            </a:r>
            <a:r>
              <a:rPr lang="en-US" sz="2400" kern="1200" dirty="0">
                <a:solidFill>
                  <a:prstClr val="white"/>
                </a:solidFill>
                <a:latin typeface="UTM Avo" panose="02040603050506020204" pitchFamily="18" charset="0"/>
                <a:ea typeface="+mn-ea"/>
                <a:cs typeface="+mn-cs"/>
              </a:rPr>
              <a:t> </a:t>
            </a:r>
            <a:r>
              <a:rPr lang="en-US" sz="2400" kern="1200" dirty="0" err="1">
                <a:solidFill>
                  <a:prstClr val="white"/>
                </a:solidFill>
                <a:latin typeface="UTM Avo" panose="02040603050506020204" pitchFamily="18" charset="0"/>
                <a:ea typeface="+mn-ea"/>
                <a:cs typeface="+mn-cs"/>
              </a:rPr>
              <a:t>câu</a:t>
            </a:r>
            <a:r>
              <a:rPr lang="en-US" sz="2400" kern="1200" dirty="0">
                <a:solidFill>
                  <a:prstClr val="white"/>
                </a:solidFill>
                <a:latin typeface="UTM Avo" panose="02040603050506020204" pitchFamily="18" charset="0"/>
                <a:ea typeface="+mn-ea"/>
                <a:cs typeface="+mn-cs"/>
              </a:rPr>
              <a:t> </a:t>
            </a:r>
            <a:r>
              <a:rPr lang="en-US" sz="2400" kern="1200" dirty="0" err="1">
                <a:solidFill>
                  <a:prstClr val="white"/>
                </a:solidFill>
                <a:latin typeface="UTM Avo" panose="02040603050506020204" pitchFamily="18" charset="0"/>
                <a:ea typeface="+mn-ea"/>
                <a:cs typeface="+mn-cs"/>
              </a:rPr>
              <a:t>chuyện</a:t>
            </a:r>
            <a:r>
              <a:rPr lang="en-US" sz="2400" kern="1200" dirty="0">
                <a:solidFill>
                  <a:prstClr val="white"/>
                </a:solidFill>
                <a:latin typeface="UTM Avo" panose="02040603050506020204" pitchFamily="18" charset="0"/>
                <a:ea typeface="+mn-ea"/>
                <a:cs typeface="+mn-cs"/>
              </a:rPr>
              <a:t> hay. Minh </a:t>
            </a:r>
            <a:r>
              <a:rPr lang="en-US" sz="2400" kern="1200" dirty="0" err="1">
                <a:solidFill>
                  <a:prstClr val="white"/>
                </a:solidFill>
                <a:latin typeface="UTM Avo" panose="02040603050506020204" pitchFamily="18" charset="0"/>
                <a:ea typeface="+mn-ea"/>
                <a:cs typeface="+mn-cs"/>
              </a:rPr>
              <a:t>nghĩ</a:t>
            </a:r>
            <a:r>
              <a:rPr lang="en-US" sz="2400" kern="1200" dirty="0">
                <a:solidFill>
                  <a:prstClr val="white"/>
                </a:solidFill>
                <a:latin typeface="UTM Avo" panose="02040603050506020204" pitchFamily="18" charset="0"/>
                <a:ea typeface="+mn-ea"/>
                <a:cs typeface="+mn-cs"/>
              </a:rPr>
              <a:t> </a:t>
            </a:r>
            <a:r>
              <a:rPr lang="en-US" sz="2400" kern="1200" dirty="0" err="1">
                <a:solidFill>
                  <a:prstClr val="white"/>
                </a:solidFill>
                <a:latin typeface="UTM Avo" panose="02040603050506020204" pitchFamily="18" charset="0"/>
                <a:ea typeface="+mn-ea"/>
                <a:cs typeface="+mn-cs"/>
              </a:rPr>
              <a:t>là</a:t>
            </a:r>
            <a:r>
              <a:rPr lang="en-US" sz="2400" kern="1200" dirty="0">
                <a:solidFill>
                  <a:prstClr val="white"/>
                </a:solidFill>
                <a:latin typeface="UTM Avo" panose="02040603050506020204" pitchFamily="18" charset="0"/>
                <a:ea typeface="+mn-ea"/>
                <a:cs typeface="+mn-cs"/>
              </a:rPr>
              <a:t> </a:t>
            </a:r>
            <a:r>
              <a:rPr lang="en-US" sz="2400" kern="1200" dirty="0" err="1">
                <a:solidFill>
                  <a:prstClr val="white"/>
                </a:solidFill>
                <a:latin typeface="UTM Avo" panose="02040603050506020204" pitchFamily="18" charset="0"/>
                <a:ea typeface="+mn-ea"/>
                <a:cs typeface="+mn-cs"/>
              </a:rPr>
              <a:t>sẽ</a:t>
            </a:r>
            <a:r>
              <a:rPr lang="en-US" sz="2400" kern="1200" dirty="0">
                <a:solidFill>
                  <a:prstClr val="white"/>
                </a:solidFill>
                <a:latin typeface="UTM Avo" panose="02040603050506020204" pitchFamily="18" charset="0"/>
                <a:ea typeface="+mn-ea"/>
                <a:cs typeface="+mn-cs"/>
              </a:rPr>
              <a:t> </a:t>
            </a:r>
            <a:r>
              <a:rPr lang="en-US" sz="2400" kern="1200" dirty="0" err="1">
                <a:solidFill>
                  <a:prstClr val="white"/>
                </a:solidFill>
                <a:latin typeface="UTM Avo" panose="02040603050506020204" pitchFamily="18" charset="0"/>
                <a:ea typeface="+mn-ea"/>
                <a:cs typeface="+mn-cs"/>
              </a:rPr>
              <a:t>kể</a:t>
            </a:r>
            <a:r>
              <a:rPr lang="en-US" sz="2400" kern="1200" dirty="0">
                <a:solidFill>
                  <a:prstClr val="white"/>
                </a:solidFill>
                <a:latin typeface="UTM Avo" panose="02040603050506020204" pitchFamily="18" charset="0"/>
                <a:ea typeface="+mn-ea"/>
                <a:cs typeface="+mn-cs"/>
              </a:rPr>
              <a:t> </a:t>
            </a:r>
            <a:r>
              <a:rPr lang="en-US" sz="2400" kern="1200" dirty="0" err="1">
                <a:solidFill>
                  <a:prstClr val="white"/>
                </a:solidFill>
                <a:latin typeface="UTM Avo" panose="02040603050506020204" pitchFamily="18" charset="0"/>
                <a:ea typeface="+mn-ea"/>
                <a:cs typeface="+mn-cs"/>
              </a:rPr>
              <a:t>lại</a:t>
            </a:r>
            <a:r>
              <a:rPr lang="en-US" sz="2400" kern="1200" dirty="0">
                <a:solidFill>
                  <a:prstClr val="white"/>
                </a:solidFill>
                <a:latin typeface="UTM Avo" panose="02040603050506020204" pitchFamily="18" charset="0"/>
                <a:ea typeface="+mn-ea"/>
                <a:cs typeface="+mn-cs"/>
              </a:rPr>
              <a:t> </a:t>
            </a:r>
            <a:r>
              <a:rPr lang="en-US" sz="2400" kern="1200" dirty="0" err="1">
                <a:solidFill>
                  <a:prstClr val="white"/>
                </a:solidFill>
                <a:latin typeface="UTM Avo" panose="02040603050506020204" pitchFamily="18" charset="0"/>
                <a:ea typeface="+mn-ea"/>
                <a:cs typeface="+mn-cs"/>
              </a:rPr>
              <a:t>cho</a:t>
            </a:r>
            <a:r>
              <a:rPr lang="en-US" sz="2400" kern="1200" dirty="0">
                <a:solidFill>
                  <a:prstClr val="white"/>
                </a:solidFill>
                <a:latin typeface="UTM Avo" panose="02040603050506020204" pitchFamily="18" charset="0"/>
                <a:ea typeface="+mn-ea"/>
                <a:cs typeface="+mn-cs"/>
              </a:rPr>
              <a:t> An </a:t>
            </a:r>
            <a:r>
              <a:rPr lang="en-US" sz="2400" kern="1200" dirty="0" err="1">
                <a:solidFill>
                  <a:prstClr val="white"/>
                </a:solidFill>
                <a:latin typeface="UTM Avo" panose="02040603050506020204" pitchFamily="18" charset="0"/>
                <a:ea typeface="+mn-ea"/>
                <a:cs typeface="+mn-cs"/>
              </a:rPr>
              <a:t>và</a:t>
            </a:r>
            <a:r>
              <a:rPr lang="en-US" sz="2400" kern="1200" dirty="0">
                <a:solidFill>
                  <a:prstClr val="white"/>
                </a:solidFill>
                <a:latin typeface="UTM Avo" panose="02040603050506020204" pitchFamily="18" charset="0"/>
                <a:ea typeface="+mn-ea"/>
                <a:cs typeface="+mn-cs"/>
              </a:rPr>
              <a:t> Khoa"?</a:t>
            </a:r>
          </a:p>
        </p:txBody>
      </p:sp>
      <p:pic>
        <p:nvPicPr>
          <p:cNvPr id="45" name="Picture 11" descr="C:\Users\ADMIN\Desktop\Tai nguyen thiet ke tro choi\Bảng gỗ\Picture1 (2).png">
            <a:hlinkClick r:id="" action="ppaction://hlinkshowjump?jump=nextslide"/>
          </p:cNvPr>
          <p:cNvPicPr>
            <a:picLocks noChangeAspect="1" noChangeArrowheads="1"/>
          </p:cNvPicPr>
          <p:nvPr/>
        </p:nvPicPr>
        <p:blipFill>
          <a:blip r:embed="rId19" cstate="print">
            <a:extLst>
              <a:ext uri="{28A0092B-C50C-407E-A947-70E740481C1C}">
                <a14:useLocalDpi xmlns:a14="http://schemas.microsoft.com/office/drawing/2010/main" val="0"/>
              </a:ext>
            </a:extLst>
          </a:blip>
          <a:srcRect/>
          <a:stretch>
            <a:fillRect/>
          </a:stretch>
        </p:blipFill>
        <p:spPr bwMode="auto">
          <a:xfrm>
            <a:off x="10261600" y="912723"/>
            <a:ext cx="1617133" cy="687477"/>
          </a:xfrm>
          <a:prstGeom prst="rect">
            <a:avLst/>
          </a:prstGeom>
          <a:noFill/>
          <a:extLst>
            <a:ext uri="{909E8E84-426E-40DD-AFC4-6F175D3DCCD1}">
              <a14:hiddenFill xmlns:a14="http://schemas.microsoft.com/office/drawing/2010/main">
                <a:solidFill>
                  <a:srgbClr val="FFFFFF"/>
                </a:solidFill>
              </a14:hiddenFill>
            </a:ext>
          </a:extLst>
        </p:spPr>
      </p:pic>
      <p:sp>
        <p:nvSpPr>
          <p:cNvPr id="46" name="Explosion 1 45"/>
          <p:cNvSpPr/>
          <p:nvPr/>
        </p:nvSpPr>
        <p:spPr>
          <a:xfrm>
            <a:off x="5301497" y="4359281"/>
            <a:ext cx="4017104" cy="2729895"/>
          </a:xfrm>
          <a:prstGeom prst="irregularSeal1">
            <a:avLst/>
          </a:prstGeom>
          <a:solidFill>
            <a:srgbClr val="FFFF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Tx/>
            </a:pPr>
            <a:r>
              <a:rPr lang="en-US" sz="3200" b="1" kern="1200" dirty="0">
                <a:solidFill>
                  <a:srgbClr val="0000FF"/>
                </a:solidFill>
                <a:latin typeface="UTM Avo" panose="02040603050506020204" pitchFamily="18" charset="0"/>
                <a:cs typeface="Arial" panose="020B0604020202020204" pitchFamily="34" charset="0"/>
              </a:rPr>
              <a:t>ĐÚNG RỒI</a:t>
            </a:r>
          </a:p>
        </p:txBody>
      </p:sp>
      <p:sp>
        <p:nvSpPr>
          <p:cNvPr id="47" name="Rounded Rectangle 46"/>
          <p:cNvSpPr/>
          <p:nvPr/>
        </p:nvSpPr>
        <p:spPr>
          <a:xfrm>
            <a:off x="711200" y="1990361"/>
            <a:ext cx="2438400" cy="1044177"/>
          </a:xfrm>
          <a:prstGeom prst="roundRect">
            <a:avLst/>
          </a:prstGeom>
          <a:solidFill>
            <a:srgbClr val="FFFF66"/>
          </a:solidFill>
          <a:ln>
            <a:solidFill>
              <a:srgbClr val="00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Tx/>
            </a:pPr>
            <a:r>
              <a:rPr lang="en-US" sz="2000" kern="1200" dirty="0">
                <a:solidFill>
                  <a:srgbClr val="0000FF"/>
                </a:solidFill>
                <a:latin typeface="UTM Avo" panose="02040603050506020204" pitchFamily="18" charset="0"/>
              </a:rPr>
              <a:t>A. </a:t>
            </a:r>
            <a:r>
              <a:rPr lang="en-US" sz="2000" kern="1200" dirty="0" err="1">
                <a:solidFill>
                  <a:srgbClr val="0000FF"/>
                </a:solidFill>
                <a:latin typeface="UTM Avo" panose="02040603050506020204" pitchFamily="18" charset="0"/>
              </a:rPr>
              <a:t>Bố</a:t>
            </a:r>
            <a:r>
              <a:rPr lang="en-US" sz="2000" kern="1200" dirty="0">
                <a:solidFill>
                  <a:srgbClr val="0000FF"/>
                </a:solidFill>
                <a:latin typeface="UTM Avo" panose="02040603050506020204" pitchFamily="18" charset="0"/>
              </a:rPr>
              <a:t> </a:t>
            </a:r>
            <a:r>
              <a:rPr lang="en-US" sz="2000" kern="1200" dirty="0" err="1">
                <a:solidFill>
                  <a:srgbClr val="0000FF"/>
                </a:solidFill>
                <a:latin typeface="UTM Avo" panose="02040603050506020204" pitchFamily="18" charset="0"/>
              </a:rPr>
              <a:t>vừa</a:t>
            </a:r>
            <a:r>
              <a:rPr lang="en-US" sz="2000" kern="1200" dirty="0">
                <a:solidFill>
                  <a:srgbClr val="0000FF"/>
                </a:solidFill>
                <a:latin typeface="UTM Avo" panose="02040603050506020204" pitchFamily="18" charset="0"/>
              </a:rPr>
              <a:t> </a:t>
            </a:r>
            <a:r>
              <a:rPr lang="en-US" sz="2000" kern="1200" dirty="0" err="1">
                <a:solidFill>
                  <a:srgbClr val="0000FF"/>
                </a:solidFill>
                <a:latin typeface="UTM Avo" panose="02040603050506020204" pitchFamily="18" charset="0"/>
              </a:rPr>
              <a:t>kể</a:t>
            </a:r>
            <a:r>
              <a:rPr lang="en-US" sz="2000" kern="1200" dirty="0">
                <a:solidFill>
                  <a:srgbClr val="0000FF"/>
                </a:solidFill>
                <a:latin typeface="UTM Avo" panose="02040603050506020204" pitchFamily="18" charset="0"/>
              </a:rPr>
              <a:t> </a:t>
            </a:r>
            <a:r>
              <a:rPr lang="en-US" sz="2000" kern="1200" dirty="0" err="1">
                <a:solidFill>
                  <a:srgbClr val="0000FF"/>
                </a:solidFill>
                <a:latin typeface="UTM Avo" panose="02040603050506020204" pitchFamily="18" charset="0"/>
              </a:rPr>
              <a:t>cho</a:t>
            </a:r>
            <a:r>
              <a:rPr lang="en-US" sz="2000" kern="1200" dirty="0">
                <a:solidFill>
                  <a:srgbClr val="0000FF"/>
                </a:solidFill>
                <a:latin typeface="UTM Avo" panose="02040603050506020204" pitchFamily="18" charset="0"/>
              </a:rPr>
              <a:t> Minh </a:t>
            </a:r>
            <a:r>
              <a:rPr lang="en-US" sz="2000" kern="1200" dirty="0" err="1">
                <a:solidFill>
                  <a:srgbClr val="0000FF"/>
                </a:solidFill>
                <a:latin typeface="UTM Avo" panose="02040603050506020204" pitchFamily="18" charset="0"/>
              </a:rPr>
              <a:t>một</a:t>
            </a:r>
            <a:r>
              <a:rPr lang="en-US" sz="2000" kern="1200" dirty="0">
                <a:solidFill>
                  <a:srgbClr val="0000FF"/>
                </a:solidFill>
                <a:latin typeface="UTM Avo" panose="02040603050506020204" pitchFamily="18" charset="0"/>
              </a:rPr>
              <a:t> </a:t>
            </a:r>
            <a:r>
              <a:rPr lang="en-US" sz="2000" kern="1200" dirty="0" err="1">
                <a:solidFill>
                  <a:srgbClr val="0000FF"/>
                </a:solidFill>
                <a:latin typeface="UTM Avo" panose="02040603050506020204" pitchFamily="18" charset="0"/>
              </a:rPr>
              <a:t>câu</a:t>
            </a:r>
            <a:r>
              <a:rPr lang="en-US" sz="2000" kern="1200" dirty="0">
                <a:solidFill>
                  <a:srgbClr val="0000FF"/>
                </a:solidFill>
                <a:latin typeface="UTM Avo" panose="02040603050506020204" pitchFamily="18" charset="0"/>
              </a:rPr>
              <a:t> </a:t>
            </a:r>
            <a:r>
              <a:rPr lang="en-US" sz="2000" kern="1200" dirty="0" err="1">
                <a:solidFill>
                  <a:srgbClr val="0000FF"/>
                </a:solidFill>
                <a:latin typeface="UTM Avo" panose="02040603050506020204" pitchFamily="18" charset="0"/>
              </a:rPr>
              <a:t>chuyện</a:t>
            </a:r>
            <a:r>
              <a:rPr lang="en-US" sz="2000" kern="1200" dirty="0">
                <a:solidFill>
                  <a:srgbClr val="0000FF"/>
                </a:solidFill>
                <a:latin typeface="UTM Avo" panose="02040603050506020204" pitchFamily="18" charset="0"/>
              </a:rPr>
              <a:t> hay</a:t>
            </a:r>
          </a:p>
        </p:txBody>
      </p:sp>
      <p:sp>
        <p:nvSpPr>
          <p:cNvPr id="48" name="Rounded Rectangle 47"/>
          <p:cNvSpPr/>
          <p:nvPr/>
        </p:nvSpPr>
        <p:spPr>
          <a:xfrm>
            <a:off x="3759200" y="2024093"/>
            <a:ext cx="2438400" cy="1044177"/>
          </a:xfrm>
          <a:prstGeom prst="roundRect">
            <a:avLst/>
          </a:prstGeom>
          <a:solidFill>
            <a:srgbClr val="FFFF66"/>
          </a:solidFill>
          <a:ln>
            <a:solidFill>
              <a:srgbClr val="00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Tx/>
            </a:pPr>
            <a:r>
              <a:rPr lang="en-US" sz="2000" kern="1200" dirty="0">
                <a:solidFill>
                  <a:srgbClr val="0000FF"/>
                </a:solidFill>
                <a:latin typeface="UTM Avo" panose="02040603050506020204" pitchFamily="18" charset="0"/>
              </a:rPr>
              <a:t>B. </a:t>
            </a:r>
            <a:r>
              <a:rPr lang="en-US" sz="2000" kern="1200" dirty="0" err="1">
                <a:solidFill>
                  <a:srgbClr val="0000FF"/>
                </a:solidFill>
                <a:latin typeface="UTM Avo" panose="02040603050506020204" pitchFamily="18" charset="0"/>
              </a:rPr>
              <a:t>Không</a:t>
            </a:r>
            <a:r>
              <a:rPr lang="en-US" sz="2000" kern="1200" dirty="0">
                <a:solidFill>
                  <a:srgbClr val="0000FF"/>
                </a:solidFill>
                <a:latin typeface="UTM Avo" panose="02040603050506020204" pitchFamily="18" charset="0"/>
              </a:rPr>
              <a:t> </a:t>
            </a:r>
            <a:r>
              <a:rPr lang="en-US" sz="2000" kern="1200" dirty="0" err="1">
                <a:solidFill>
                  <a:srgbClr val="0000FF"/>
                </a:solidFill>
                <a:latin typeface="UTM Avo" panose="02040603050506020204" pitchFamily="18" charset="0"/>
              </a:rPr>
              <a:t>có</a:t>
            </a:r>
            <a:r>
              <a:rPr lang="en-US" sz="2000" kern="1200" dirty="0">
                <a:solidFill>
                  <a:srgbClr val="0000FF"/>
                </a:solidFill>
                <a:latin typeface="UTM Avo" panose="02040603050506020204" pitchFamily="18" charset="0"/>
              </a:rPr>
              <a:t> </a:t>
            </a:r>
            <a:r>
              <a:rPr lang="en-US" sz="2000" kern="1200" dirty="0" err="1">
                <a:solidFill>
                  <a:srgbClr val="0000FF"/>
                </a:solidFill>
                <a:latin typeface="UTM Avo" panose="02040603050506020204" pitchFamily="18" charset="0"/>
              </a:rPr>
              <a:t>thông</a:t>
            </a:r>
            <a:r>
              <a:rPr lang="en-US" sz="2000" kern="1200" dirty="0">
                <a:solidFill>
                  <a:srgbClr val="0000FF"/>
                </a:solidFill>
                <a:latin typeface="UTM Avo" panose="02040603050506020204" pitchFamily="18" charset="0"/>
              </a:rPr>
              <a:t> tin</a:t>
            </a:r>
          </a:p>
        </p:txBody>
      </p:sp>
      <p:sp>
        <p:nvSpPr>
          <p:cNvPr id="49" name="Rounded Rectangle 48"/>
          <p:cNvSpPr/>
          <p:nvPr/>
        </p:nvSpPr>
        <p:spPr>
          <a:xfrm>
            <a:off x="6896555" y="2024093"/>
            <a:ext cx="2438400" cy="1044177"/>
          </a:xfrm>
          <a:prstGeom prst="roundRect">
            <a:avLst/>
          </a:prstGeom>
          <a:solidFill>
            <a:srgbClr val="FFFF66"/>
          </a:solidFill>
          <a:ln>
            <a:solidFill>
              <a:srgbClr val="00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Tx/>
            </a:pPr>
            <a:r>
              <a:rPr lang="en-US" sz="2000" kern="1200" dirty="0">
                <a:solidFill>
                  <a:srgbClr val="0000FF"/>
                </a:solidFill>
                <a:latin typeface="UTM Avo" panose="02040603050506020204" pitchFamily="18" charset="0"/>
              </a:rPr>
              <a:t>C. </a:t>
            </a:r>
            <a:r>
              <a:rPr lang="en-US" sz="2000" kern="1200" dirty="0" err="1">
                <a:solidFill>
                  <a:srgbClr val="0000FF"/>
                </a:solidFill>
                <a:latin typeface="UTM Avo" panose="02040603050506020204" pitchFamily="18" charset="0"/>
              </a:rPr>
              <a:t>Bố</a:t>
            </a:r>
            <a:r>
              <a:rPr lang="en-US" sz="2000" kern="1200" dirty="0">
                <a:solidFill>
                  <a:srgbClr val="0000FF"/>
                </a:solidFill>
                <a:latin typeface="UTM Avo" panose="02040603050506020204" pitchFamily="18" charset="0"/>
              </a:rPr>
              <a:t> </a:t>
            </a:r>
            <a:r>
              <a:rPr lang="en-US" sz="2000" kern="1200" dirty="0" err="1">
                <a:solidFill>
                  <a:srgbClr val="0000FF"/>
                </a:solidFill>
                <a:latin typeface="UTM Avo" panose="02040603050506020204" pitchFamily="18" charset="0"/>
              </a:rPr>
              <a:t>vừa</a:t>
            </a:r>
            <a:r>
              <a:rPr lang="en-US" sz="2000" kern="1200" dirty="0">
                <a:solidFill>
                  <a:srgbClr val="0000FF"/>
                </a:solidFill>
                <a:latin typeface="UTM Avo" panose="02040603050506020204" pitchFamily="18" charset="0"/>
              </a:rPr>
              <a:t> </a:t>
            </a:r>
            <a:r>
              <a:rPr lang="en-US" sz="2000" kern="1200" dirty="0" err="1">
                <a:solidFill>
                  <a:srgbClr val="0000FF"/>
                </a:solidFill>
                <a:latin typeface="UTM Avo" panose="02040603050506020204" pitchFamily="18" charset="0"/>
              </a:rPr>
              <a:t>kể</a:t>
            </a:r>
            <a:r>
              <a:rPr lang="en-US" sz="2000" kern="1200" dirty="0">
                <a:solidFill>
                  <a:srgbClr val="0000FF"/>
                </a:solidFill>
                <a:latin typeface="UTM Avo" panose="02040603050506020204" pitchFamily="18" charset="0"/>
              </a:rPr>
              <a:t> </a:t>
            </a:r>
            <a:r>
              <a:rPr lang="en-US" sz="2000" kern="1200" dirty="0" err="1">
                <a:solidFill>
                  <a:srgbClr val="0000FF"/>
                </a:solidFill>
                <a:latin typeface="UTM Avo" panose="02040603050506020204" pitchFamily="18" charset="0"/>
              </a:rPr>
              <a:t>cho</a:t>
            </a:r>
            <a:r>
              <a:rPr lang="en-US" sz="2000" kern="1200" dirty="0">
                <a:solidFill>
                  <a:srgbClr val="0000FF"/>
                </a:solidFill>
                <a:latin typeface="UTM Avo" panose="02040603050506020204" pitchFamily="18" charset="0"/>
              </a:rPr>
              <a:t> Minh </a:t>
            </a:r>
            <a:r>
              <a:rPr lang="en-US" sz="2000" kern="1200" dirty="0" err="1">
                <a:solidFill>
                  <a:srgbClr val="0000FF"/>
                </a:solidFill>
                <a:latin typeface="UTM Avo" panose="02040603050506020204" pitchFamily="18" charset="0"/>
              </a:rPr>
              <a:t>nghe</a:t>
            </a:r>
            <a:r>
              <a:rPr lang="en-US" sz="2000" kern="1200" dirty="0">
                <a:solidFill>
                  <a:srgbClr val="0000FF"/>
                </a:solidFill>
                <a:latin typeface="UTM Avo" panose="02040603050506020204" pitchFamily="18" charset="0"/>
              </a:rPr>
              <a:t> </a:t>
            </a:r>
            <a:r>
              <a:rPr lang="en-US" sz="2000" kern="1200" dirty="0" err="1">
                <a:solidFill>
                  <a:srgbClr val="0000FF"/>
                </a:solidFill>
                <a:latin typeface="UTM Avo" panose="02040603050506020204" pitchFamily="18" charset="0"/>
              </a:rPr>
              <a:t>một</a:t>
            </a:r>
            <a:r>
              <a:rPr lang="en-US" sz="2000" kern="1200" dirty="0">
                <a:solidFill>
                  <a:srgbClr val="0000FF"/>
                </a:solidFill>
                <a:latin typeface="UTM Avo" panose="02040603050506020204" pitchFamily="18" charset="0"/>
              </a:rPr>
              <a:t> </a:t>
            </a:r>
            <a:r>
              <a:rPr lang="en-US" sz="2000" kern="1200" dirty="0" err="1">
                <a:solidFill>
                  <a:srgbClr val="0000FF"/>
                </a:solidFill>
                <a:latin typeface="UTM Avo" panose="02040603050506020204" pitchFamily="18" charset="0"/>
              </a:rPr>
              <a:t>câu</a:t>
            </a:r>
            <a:r>
              <a:rPr lang="en-US" sz="2000" kern="1200" dirty="0">
                <a:solidFill>
                  <a:srgbClr val="0000FF"/>
                </a:solidFill>
                <a:latin typeface="UTM Avo" panose="02040603050506020204" pitchFamily="18" charset="0"/>
              </a:rPr>
              <a:t> </a:t>
            </a:r>
            <a:r>
              <a:rPr lang="en-US" sz="2000" kern="1200" dirty="0" err="1">
                <a:solidFill>
                  <a:srgbClr val="0000FF"/>
                </a:solidFill>
                <a:latin typeface="UTM Avo" panose="02040603050506020204" pitchFamily="18" charset="0"/>
              </a:rPr>
              <a:t>chuyện</a:t>
            </a:r>
            <a:r>
              <a:rPr lang="en-US" sz="2000" kern="1200" dirty="0">
                <a:solidFill>
                  <a:srgbClr val="0000FF"/>
                </a:solidFill>
                <a:latin typeface="UTM Avo" panose="02040603050506020204" pitchFamily="18" charset="0"/>
              </a:rPr>
              <a:t> hay</a:t>
            </a:r>
          </a:p>
        </p:txBody>
      </p:sp>
      <p:sp>
        <p:nvSpPr>
          <p:cNvPr id="50" name="Rounded Rectangle 49"/>
          <p:cNvSpPr/>
          <p:nvPr/>
        </p:nvSpPr>
        <p:spPr>
          <a:xfrm>
            <a:off x="9652000" y="1990361"/>
            <a:ext cx="2438400" cy="1044177"/>
          </a:xfrm>
          <a:prstGeom prst="roundRect">
            <a:avLst/>
          </a:prstGeom>
          <a:solidFill>
            <a:srgbClr val="FFFF66"/>
          </a:solidFill>
          <a:ln>
            <a:solidFill>
              <a:srgbClr val="00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Tx/>
            </a:pPr>
            <a:r>
              <a:rPr lang="en-US" sz="2000" kern="1200" dirty="0">
                <a:solidFill>
                  <a:srgbClr val="0000FF"/>
                </a:solidFill>
                <a:latin typeface="UTM Avo" panose="02040603050506020204" pitchFamily="18" charset="0"/>
              </a:rPr>
              <a:t>D. Minh </a:t>
            </a:r>
            <a:r>
              <a:rPr lang="en-US" sz="2000" kern="1200" dirty="0" err="1">
                <a:solidFill>
                  <a:srgbClr val="0000FF"/>
                </a:solidFill>
                <a:latin typeface="UTM Avo" panose="02040603050506020204" pitchFamily="18" charset="0"/>
              </a:rPr>
              <a:t>nghĩ</a:t>
            </a:r>
            <a:r>
              <a:rPr lang="en-US" sz="2000" kern="1200" dirty="0">
                <a:solidFill>
                  <a:srgbClr val="0000FF"/>
                </a:solidFill>
                <a:latin typeface="UTM Avo" panose="02040603050506020204" pitchFamily="18" charset="0"/>
              </a:rPr>
              <a:t> </a:t>
            </a:r>
            <a:r>
              <a:rPr lang="en-US" sz="2000" kern="1200" dirty="0" err="1">
                <a:solidFill>
                  <a:srgbClr val="0000FF"/>
                </a:solidFill>
                <a:latin typeface="UTM Avo" panose="02040603050506020204" pitchFamily="18" charset="0"/>
              </a:rPr>
              <a:t>là</a:t>
            </a:r>
            <a:r>
              <a:rPr lang="en-US" sz="2000" kern="1200" dirty="0">
                <a:solidFill>
                  <a:srgbClr val="0000FF"/>
                </a:solidFill>
                <a:latin typeface="UTM Avo" panose="02040603050506020204" pitchFamily="18" charset="0"/>
              </a:rPr>
              <a:t> </a:t>
            </a:r>
            <a:r>
              <a:rPr lang="en-US" sz="2000" kern="1200" dirty="0" err="1">
                <a:solidFill>
                  <a:srgbClr val="0000FF"/>
                </a:solidFill>
                <a:latin typeface="UTM Avo" panose="02040603050506020204" pitchFamily="18" charset="0"/>
              </a:rPr>
              <a:t>sẽ</a:t>
            </a:r>
            <a:r>
              <a:rPr lang="en-US" sz="2000" kern="1200" dirty="0">
                <a:solidFill>
                  <a:srgbClr val="0000FF"/>
                </a:solidFill>
                <a:latin typeface="UTM Avo" panose="02040603050506020204" pitchFamily="18" charset="0"/>
              </a:rPr>
              <a:t> </a:t>
            </a:r>
            <a:r>
              <a:rPr lang="en-US" sz="2000" kern="1200" dirty="0" err="1">
                <a:solidFill>
                  <a:srgbClr val="0000FF"/>
                </a:solidFill>
                <a:latin typeface="UTM Avo" panose="02040603050506020204" pitchFamily="18" charset="0"/>
              </a:rPr>
              <a:t>kể</a:t>
            </a:r>
            <a:r>
              <a:rPr lang="en-US" sz="2000" kern="1200" dirty="0">
                <a:solidFill>
                  <a:srgbClr val="0000FF"/>
                </a:solidFill>
                <a:latin typeface="UTM Avo" panose="02040603050506020204" pitchFamily="18" charset="0"/>
              </a:rPr>
              <a:t> </a:t>
            </a:r>
            <a:r>
              <a:rPr lang="en-US" sz="2000" kern="1200" dirty="0" err="1">
                <a:solidFill>
                  <a:srgbClr val="0000FF"/>
                </a:solidFill>
                <a:latin typeface="UTM Avo" panose="02040603050506020204" pitchFamily="18" charset="0"/>
              </a:rPr>
              <a:t>lại</a:t>
            </a:r>
            <a:r>
              <a:rPr lang="en-US" sz="2000" kern="1200" dirty="0">
                <a:solidFill>
                  <a:srgbClr val="0000FF"/>
                </a:solidFill>
                <a:latin typeface="UTM Avo" panose="02040603050506020204" pitchFamily="18" charset="0"/>
              </a:rPr>
              <a:t> </a:t>
            </a:r>
            <a:r>
              <a:rPr lang="en-US" sz="2000" kern="1200" dirty="0" err="1">
                <a:solidFill>
                  <a:srgbClr val="0000FF"/>
                </a:solidFill>
                <a:latin typeface="UTM Avo" panose="02040603050506020204" pitchFamily="18" charset="0"/>
              </a:rPr>
              <a:t>cho</a:t>
            </a:r>
            <a:r>
              <a:rPr lang="en-US" sz="2000" kern="1200" dirty="0">
                <a:solidFill>
                  <a:srgbClr val="0000FF"/>
                </a:solidFill>
                <a:latin typeface="UTM Avo" panose="02040603050506020204" pitchFamily="18" charset="0"/>
              </a:rPr>
              <a:t> An </a:t>
            </a:r>
            <a:r>
              <a:rPr lang="en-US" sz="2000" kern="1200" dirty="0" err="1">
                <a:solidFill>
                  <a:srgbClr val="0000FF"/>
                </a:solidFill>
                <a:latin typeface="UTM Avo" panose="02040603050506020204" pitchFamily="18" charset="0"/>
              </a:rPr>
              <a:t>và</a:t>
            </a:r>
            <a:r>
              <a:rPr lang="en-US" sz="2000" kern="1200" dirty="0">
                <a:solidFill>
                  <a:srgbClr val="0000FF"/>
                </a:solidFill>
                <a:latin typeface="UTM Avo" panose="02040603050506020204" pitchFamily="18" charset="0"/>
              </a:rPr>
              <a:t> Khoa</a:t>
            </a:r>
          </a:p>
        </p:txBody>
      </p:sp>
      <p:pic>
        <p:nvPicPr>
          <p:cNvPr id="51" name="Picture 9" descr="C:\Users\ADMIN\Desktop\Bach tuyet\Snow_white_transparent.png"/>
          <p:cNvPicPr>
            <a:picLocks noChangeAspect="1" noChangeArrowheads="1"/>
          </p:cNvPicPr>
          <p:nvPr/>
        </p:nvPicPr>
        <p:blipFill>
          <a:blip r:embed="rId20" cstate="print">
            <a:extLst>
              <a:ext uri="{28A0092B-C50C-407E-A947-70E740481C1C}">
                <a14:useLocalDpi xmlns:a14="http://schemas.microsoft.com/office/drawing/2010/main" val="0"/>
              </a:ext>
            </a:extLst>
          </a:blip>
          <a:srcRect/>
          <a:stretch>
            <a:fillRect/>
          </a:stretch>
        </p:blipFill>
        <p:spPr bwMode="auto">
          <a:xfrm>
            <a:off x="131003" y="3327401"/>
            <a:ext cx="1825347" cy="3934223"/>
          </a:xfrm>
          <a:prstGeom prst="rect">
            <a:avLst/>
          </a:prstGeom>
          <a:noFill/>
          <a:extLst>
            <a:ext uri="{909E8E84-426E-40DD-AFC4-6F175D3DCCD1}">
              <a14:hiddenFill xmlns:a14="http://schemas.microsoft.com/office/drawing/2010/main">
                <a:solidFill>
                  <a:srgbClr val="FFFFFF"/>
                </a:solidFill>
              </a14:hiddenFill>
            </a:ext>
          </a:extLst>
        </p:spPr>
      </p:pic>
      <p:pic>
        <p:nvPicPr>
          <p:cNvPr id="52" name="Picture 11" descr="C:\Users\ADMIN\Desktop\Tai nguyen thiet ke tro choi\Bảng gỗ\Picture1 (2).png">
            <a:hlinkClick r:id="" action="ppaction://hlinkshowjump?jump=previousslide"/>
          </p:cNvPr>
          <p:cNvPicPr>
            <a:picLocks noChangeAspect="1" noChangeArrowheads="1"/>
          </p:cNvPicPr>
          <p:nvPr/>
        </p:nvPicPr>
        <p:blipFill>
          <a:blip r:embed="rId21" cstate="print">
            <a:extLst>
              <a:ext uri="{28A0092B-C50C-407E-A947-70E740481C1C}">
                <a14:useLocalDpi xmlns:a14="http://schemas.microsoft.com/office/drawing/2010/main" val="0"/>
              </a:ext>
            </a:extLst>
          </a:blip>
          <a:srcRect/>
          <a:stretch>
            <a:fillRect/>
          </a:stretch>
        </p:blipFill>
        <p:spPr bwMode="auto">
          <a:xfrm flipH="1">
            <a:off x="203201" y="912723"/>
            <a:ext cx="1646767" cy="687477"/>
          </a:xfrm>
          <a:prstGeom prst="rect">
            <a:avLst/>
          </a:prstGeom>
          <a:noFill/>
          <a:extLst>
            <a:ext uri="{909E8E84-426E-40DD-AFC4-6F175D3DCCD1}">
              <a14:hiddenFill xmlns:a14="http://schemas.microsoft.com/office/drawing/2010/main">
                <a:solidFill>
                  <a:srgbClr val="FFFFFF"/>
                </a:solidFill>
              </a14:hiddenFill>
            </a:ext>
          </a:extLst>
        </p:spPr>
      </p:pic>
      <p:pic>
        <p:nvPicPr>
          <p:cNvPr id="2" name="Tieng-bao-sai-www_tiengdong_com (mp3cut.net)">
            <a:hlinkClick r:id="" action="ppaction://media"/>
            <a:extLst>
              <a:ext uri="{FF2B5EF4-FFF2-40B4-BE49-F238E27FC236}">
                <a16:creationId xmlns:a16="http://schemas.microsoft.com/office/drawing/2014/main" id="{04917B89-DE23-205A-C82C-901492040D67}"/>
              </a:ext>
            </a:extLst>
          </p:cNvPr>
          <p:cNvPicPr>
            <a:picLocks noChangeAspect="1"/>
          </p:cNvPicPr>
          <p:nvPr>
            <a:audioFile r:link="rId2"/>
            <p:extLst>
              <p:ext uri="{DAA4B4D4-6D71-4841-9C94-3DE7FCFB9230}">
                <p14:media xmlns:p14="http://schemas.microsoft.com/office/powerpoint/2010/main" r:embed="rId1"/>
              </p:ext>
            </p:extLst>
          </p:nvPr>
        </p:nvPicPr>
        <p:blipFill>
          <a:blip r:embed="rId22"/>
          <a:stretch>
            <a:fillRect/>
          </a:stretch>
        </p:blipFill>
        <p:spPr>
          <a:xfrm>
            <a:off x="-1591733" y="4078817"/>
            <a:ext cx="812800" cy="812800"/>
          </a:xfrm>
          <a:prstGeom prst="rect">
            <a:avLst/>
          </a:prstGeom>
        </p:spPr>
      </p:pic>
      <p:pic>
        <p:nvPicPr>
          <p:cNvPr id="3" name="Am-thanh-tra-loi-dung-chinh-xac-www_tiengdong_com">
            <a:hlinkClick r:id="" action="ppaction://media"/>
            <a:extLst>
              <a:ext uri="{FF2B5EF4-FFF2-40B4-BE49-F238E27FC236}">
                <a16:creationId xmlns:a16="http://schemas.microsoft.com/office/drawing/2014/main" id="{8A84B982-7DF9-C4DE-D2A4-1AE56E18F527}"/>
              </a:ext>
            </a:extLst>
          </p:cNvPr>
          <p:cNvPicPr>
            <a:picLocks noChangeAspect="1"/>
          </p:cNvPicPr>
          <p:nvPr>
            <a:audioFile r:link="rId4"/>
            <p:extLst>
              <p:ext uri="{DAA4B4D4-6D71-4841-9C94-3DE7FCFB9230}">
                <p14:media xmlns:p14="http://schemas.microsoft.com/office/powerpoint/2010/main" r:embed="rId3"/>
              </p:ext>
            </p:extLst>
          </p:nvPr>
        </p:nvPicPr>
        <p:blipFill>
          <a:blip r:embed="rId22"/>
          <a:stretch>
            <a:fillRect/>
          </a:stretch>
        </p:blipFill>
        <p:spPr>
          <a:xfrm>
            <a:off x="13851467" y="4737100"/>
            <a:ext cx="812800" cy="812800"/>
          </a:xfrm>
          <a:prstGeom prst="rect">
            <a:avLst/>
          </a:prstGeom>
        </p:spPr>
      </p:pic>
      <p:pic>
        <p:nvPicPr>
          <p:cNvPr id="4" name="Tieng-bao-sai-www_tiengdong_com (mp3cut.net)">
            <a:hlinkClick r:id="" action="ppaction://media"/>
            <a:extLst>
              <a:ext uri="{FF2B5EF4-FFF2-40B4-BE49-F238E27FC236}">
                <a16:creationId xmlns:a16="http://schemas.microsoft.com/office/drawing/2014/main" id="{1C932820-7D50-E9DC-C25D-F895B1A447BF}"/>
              </a:ext>
            </a:extLst>
          </p:cNvPr>
          <p:cNvPicPr>
            <a:picLocks noChangeAspect="1"/>
          </p:cNvPicPr>
          <p:nvPr>
            <a:audioFile r:link="rId2"/>
            <p:extLst>
              <p:ext uri="{DAA4B4D4-6D71-4841-9C94-3DE7FCFB9230}">
                <p14:media xmlns:p14="http://schemas.microsoft.com/office/powerpoint/2010/main" r:embed="rId1"/>
              </p:ext>
            </p:extLst>
          </p:nvPr>
        </p:nvPicPr>
        <p:blipFill>
          <a:blip r:embed="rId22"/>
          <a:stretch>
            <a:fillRect/>
          </a:stretch>
        </p:blipFill>
        <p:spPr>
          <a:xfrm>
            <a:off x="-2307397" y="5168261"/>
            <a:ext cx="812800" cy="812800"/>
          </a:xfrm>
          <a:prstGeom prst="rect">
            <a:avLst/>
          </a:prstGeom>
        </p:spPr>
      </p:pic>
      <p:pic>
        <p:nvPicPr>
          <p:cNvPr id="5" name="Tieng-bao-sai-www_tiengdong_com (mp3cut.net)">
            <a:hlinkClick r:id="" action="ppaction://media"/>
            <a:extLst>
              <a:ext uri="{FF2B5EF4-FFF2-40B4-BE49-F238E27FC236}">
                <a16:creationId xmlns:a16="http://schemas.microsoft.com/office/drawing/2014/main" id="{2B93E90A-9A8C-6347-FF0A-086B0BFD4884}"/>
              </a:ext>
            </a:extLst>
          </p:cNvPr>
          <p:cNvPicPr>
            <a:picLocks noChangeAspect="1"/>
          </p:cNvPicPr>
          <p:nvPr>
            <a:audioFile r:link="rId2"/>
            <p:extLst>
              <p:ext uri="{DAA4B4D4-6D71-4841-9C94-3DE7FCFB9230}">
                <p14:media xmlns:p14="http://schemas.microsoft.com/office/powerpoint/2010/main" r:embed="rId1"/>
              </p:ext>
            </p:extLst>
          </p:nvPr>
        </p:nvPicPr>
        <p:blipFill>
          <a:blip r:embed="rId22"/>
          <a:stretch>
            <a:fillRect/>
          </a:stretch>
        </p:blipFill>
        <p:spPr>
          <a:xfrm>
            <a:off x="-2267728" y="6682775"/>
            <a:ext cx="812800" cy="812800"/>
          </a:xfrm>
          <a:prstGeom prst="rect">
            <a:avLst/>
          </a:prstGeom>
        </p:spPr>
      </p:pic>
      <p:pic>
        <p:nvPicPr>
          <p:cNvPr id="7" name="Picture 6">
            <a:extLst>
              <a:ext uri="{FF2B5EF4-FFF2-40B4-BE49-F238E27FC236}">
                <a16:creationId xmlns:a16="http://schemas.microsoft.com/office/drawing/2014/main" id="{6D005F74-D058-9258-CB8C-6345BFA0D9FE}"/>
              </a:ext>
            </a:extLst>
          </p:cNvPr>
          <p:cNvPicPr>
            <a:picLocks noChangeAspect="1"/>
          </p:cNvPicPr>
          <p:nvPr/>
        </p:nvPicPr>
        <p:blipFill>
          <a:blip r:embed="rId23"/>
          <a:stretch>
            <a:fillRect/>
          </a:stretch>
        </p:blipFill>
        <p:spPr>
          <a:xfrm>
            <a:off x="3546" y="0"/>
            <a:ext cx="689022" cy="768312"/>
          </a:xfrm>
          <a:prstGeom prst="rect">
            <a:avLst/>
          </a:prstGeom>
          <a:solidFill>
            <a:schemeClr val="bg1"/>
          </a:solidFill>
        </p:spPr>
      </p:pic>
    </p:spTree>
    <p:extLst>
      <p:ext uri="{BB962C8B-B14F-4D97-AF65-F5344CB8AC3E}">
        <p14:creationId xmlns:p14="http://schemas.microsoft.com/office/powerpoint/2010/main" val="14329279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fade">
                                      <p:cBhvr>
                                        <p:cTn id="7" dur="1000"/>
                                        <p:tgtEl>
                                          <p:spTgt spid="33"/>
                                        </p:tgtEl>
                                      </p:cBhvr>
                                    </p:animEffect>
                                    <p:anim calcmode="lin" valueType="num">
                                      <p:cBhvr>
                                        <p:cTn id="8" dur="1000" fill="hold"/>
                                        <p:tgtEl>
                                          <p:spTgt spid="33"/>
                                        </p:tgtEl>
                                        <p:attrNameLst>
                                          <p:attrName>ppt_x</p:attrName>
                                        </p:attrNameLst>
                                      </p:cBhvr>
                                      <p:tavLst>
                                        <p:tav tm="0">
                                          <p:val>
                                            <p:strVal val="#ppt_x"/>
                                          </p:val>
                                        </p:tav>
                                        <p:tav tm="100000">
                                          <p:val>
                                            <p:strVal val="#ppt_x"/>
                                          </p:val>
                                        </p:tav>
                                      </p:tavLst>
                                    </p:anim>
                                    <p:anim calcmode="lin" valueType="num">
                                      <p:cBhvr>
                                        <p:cTn id="9" dur="1000" fill="hold"/>
                                        <p:tgtEl>
                                          <p:spTgt spid="33"/>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44"/>
                                        </p:tgtEl>
                                        <p:attrNameLst>
                                          <p:attrName>style.visibility</p:attrName>
                                        </p:attrNameLst>
                                      </p:cBhvr>
                                      <p:to>
                                        <p:strVal val="visible"/>
                                      </p:to>
                                    </p:set>
                                    <p:animEffect transition="in" filter="fade">
                                      <p:cBhvr>
                                        <p:cTn id="12" dur="1000"/>
                                        <p:tgtEl>
                                          <p:spTgt spid="44"/>
                                        </p:tgtEl>
                                      </p:cBhvr>
                                    </p:animEffect>
                                    <p:anim calcmode="lin" valueType="num">
                                      <p:cBhvr>
                                        <p:cTn id="13" dur="1000" fill="hold"/>
                                        <p:tgtEl>
                                          <p:spTgt spid="44"/>
                                        </p:tgtEl>
                                        <p:attrNameLst>
                                          <p:attrName>ppt_x</p:attrName>
                                        </p:attrNameLst>
                                      </p:cBhvr>
                                      <p:tavLst>
                                        <p:tav tm="0">
                                          <p:val>
                                            <p:strVal val="#ppt_x"/>
                                          </p:val>
                                        </p:tav>
                                        <p:tav tm="100000">
                                          <p:val>
                                            <p:strVal val="#ppt_x"/>
                                          </p:val>
                                        </p:tav>
                                      </p:tavLst>
                                    </p:anim>
                                    <p:anim calcmode="lin" valueType="num">
                                      <p:cBhvr>
                                        <p:cTn id="14" dur="1000" fill="hold"/>
                                        <p:tgtEl>
                                          <p:spTgt spid="44"/>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47"/>
                                        </p:tgtEl>
                                        <p:attrNameLst>
                                          <p:attrName>style.visibility</p:attrName>
                                        </p:attrNameLst>
                                      </p:cBhvr>
                                      <p:to>
                                        <p:strVal val="visible"/>
                                      </p:to>
                                    </p:set>
                                    <p:animEffect transition="in" filter="fade">
                                      <p:cBhvr>
                                        <p:cTn id="17" dur="1000"/>
                                        <p:tgtEl>
                                          <p:spTgt spid="47"/>
                                        </p:tgtEl>
                                      </p:cBhvr>
                                    </p:animEffect>
                                    <p:anim calcmode="lin" valueType="num">
                                      <p:cBhvr>
                                        <p:cTn id="18" dur="1000" fill="hold"/>
                                        <p:tgtEl>
                                          <p:spTgt spid="47"/>
                                        </p:tgtEl>
                                        <p:attrNameLst>
                                          <p:attrName>ppt_x</p:attrName>
                                        </p:attrNameLst>
                                      </p:cBhvr>
                                      <p:tavLst>
                                        <p:tav tm="0">
                                          <p:val>
                                            <p:strVal val="#ppt_x"/>
                                          </p:val>
                                        </p:tav>
                                        <p:tav tm="100000">
                                          <p:val>
                                            <p:strVal val="#ppt_x"/>
                                          </p:val>
                                        </p:tav>
                                      </p:tavLst>
                                    </p:anim>
                                    <p:anim calcmode="lin" valueType="num">
                                      <p:cBhvr>
                                        <p:cTn id="19" dur="1000" fill="hold"/>
                                        <p:tgtEl>
                                          <p:spTgt spid="47"/>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48"/>
                                        </p:tgtEl>
                                        <p:attrNameLst>
                                          <p:attrName>style.visibility</p:attrName>
                                        </p:attrNameLst>
                                      </p:cBhvr>
                                      <p:to>
                                        <p:strVal val="visible"/>
                                      </p:to>
                                    </p:set>
                                    <p:animEffect transition="in" filter="fade">
                                      <p:cBhvr>
                                        <p:cTn id="22" dur="1000"/>
                                        <p:tgtEl>
                                          <p:spTgt spid="48"/>
                                        </p:tgtEl>
                                      </p:cBhvr>
                                    </p:animEffect>
                                    <p:anim calcmode="lin" valueType="num">
                                      <p:cBhvr>
                                        <p:cTn id="23" dur="1000" fill="hold"/>
                                        <p:tgtEl>
                                          <p:spTgt spid="48"/>
                                        </p:tgtEl>
                                        <p:attrNameLst>
                                          <p:attrName>ppt_x</p:attrName>
                                        </p:attrNameLst>
                                      </p:cBhvr>
                                      <p:tavLst>
                                        <p:tav tm="0">
                                          <p:val>
                                            <p:strVal val="#ppt_x"/>
                                          </p:val>
                                        </p:tav>
                                        <p:tav tm="100000">
                                          <p:val>
                                            <p:strVal val="#ppt_x"/>
                                          </p:val>
                                        </p:tav>
                                      </p:tavLst>
                                    </p:anim>
                                    <p:anim calcmode="lin" valueType="num">
                                      <p:cBhvr>
                                        <p:cTn id="24" dur="1000" fill="hold"/>
                                        <p:tgtEl>
                                          <p:spTgt spid="48"/>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49"/>
                                        </p:tgtEl>
                                        <p:attrNameLst>
                                          <p:attrName>style.visibility</p:attrName>
                                        </p:attrNameLst>
                                      </p:cBhvr>
                                      <p:to>
                                        <p:strVal val="visible"/>
                                      </p:to>
                                    </p:set>
                                    <p:animEffect transition="in" filter="fade">
                                      <p:cBhvr>
                                        <p:cTn id="27" dur="1000"/>
                                        <p:tgtEl>
                                          <p:spTgt spid="49"/>
                                        </p:tgtEl>
                                      </p:cBhvr>
                                    </p:animEffect>
                                    <p:anim calcmode="lin" valueType="num">
                                      <p:cBhvr>
                                        <p:cTn id="28" dur="1000" fill="hold"/>
                                        <p:tgtEl>
                                          <p:spTgt spid="49"/>
                                        </p:tgtEl>
                                        <p:attrNameLst>
                                          <p:attrName>ppt_x</p:attrName>
                                        </p:attrNameLst>
                                      </p:cBhvr>
                                      <p:tavLst>
                                        <p:tav tm="0">
                                          <p:val>
                                            <p:strVal val="#ppt_x"/>
                                          </p:val>
                                        </p:tav>
                                        <p:tav tm="100000">
                                          <p:val>
                                            <p:strVal val="#ppt_x"/>
                                          </p:val>
                                        </p:tav>
                                      </p:tavLst>
                                    </p:anim>
                                    <p:anim calcmode="lin" valueType="num">
                                      <p:cBhvr>
                                        <p:cTn id="29" dur="1000" fill="hold"/>
                                        <p:tgtEl>
                                          <p:spTgt spid="49"/>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50"/>
                                        </p:tgtEl>
                                        <p:attrNameLst>
                                          <p:attrName>style.visibility</p:attrName>
                                        </p:attrNameLst>
                                      </p:cBhvr>
                                      <p:to>
                                        <p:strVal val="visible"/>
                                      </p:to>
                                    </p:set>
                                    <p:animEffect transition="in" filter="fade">
                                      <p:cBhvr>
                                        <p:cTn id="32" dur="1000"/>
                                        <p:tgtEl>
                                          <p:spTgt spid="50"/>
                                        </p:tgtEl>
                                      </p:cBhvr>
                                    </p:animEffect>
                                    <p:anim calcmode="lin" valueType="num">
                                      <p:cBhvr>
                                        <p:cTn id="33" dur="1000" fill="hold"/>
                                        <p:tgtEl>
                                          <p:spTgt spid="50"/>
                                        </p:tgtEl>
                                        <p:attrNameLst>
                                          <p:attrName>ppt_x</p:attrName>
                                        </p:attrNameLst>
                                      </p:cBhvr>
                                      <p:tavLst>
                                        <p:tav tm="0">
                                          <p:val>
                                            <p:strVal val="#ppt_x"/>
                                          </p:val>
                                        </p:tav>
                                        <p:tav tm="100000">
                                          <p:val>
                                            <p:strVal val="#ppt_x"/>
                                          </p:val>
                                        </p:tav>
                                      </p:tavLst>
                                    </p:anim>
                                    <p:anim calcmode="lin" valueType="num">
                                      <p:cBhvr>
                                        <p:cTn id="34" dur="1000" fill="hold"/>
                                        <p:tgtEl>
                                          <p:spTgt spid="5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35" restart="whenNotActive" fill="hold" evtFilter="cancelBubble" nodeType="interactiveSeq">
                <p:stCondLst>
                  <p:cond evt="onClick" delay="0">
                    <p:tgtEl>
                      <p:spTgt spid="48"/>
                    </p:tgtEl>
                  </p:cond>
                </p:stCondLst>
                <p:endSync evt="end" delay="0">
                  <p:rtn val="all"/>
                </p:endSync>
                <p:childTnLst>
                  <p:par>
                    <p:cTn id="36" fill="hold">
                      <p:stCondLst>
                        <p:cond delay="0"/>
                      </p:stCondLst>
                      <p:childTnLst>
                        <p:par>
                          <p:cTn id="37" fill="hold">
                            <p:stCondLst>
                              <p:cond delay="0"/>
                            </p:stCondLst>
                            <p:childTnLst>
                              <p:par>
                                <p:cTn id="38" presetID="1" presetClass="entr" presetSubtype="0" fill="hold" nodeType="clickEffect">
                                  <p:stCondLst>
                                    <p:cond delay="0"/>
                                  </p:stCondLst>
                                  <p:childTnLst>
                                    <p:set>
                                      <p:cBhvr>
                                        <p:cTn id="39" dur="1" fill="hold">
                                          <p:stCondLst>
                                            <p:cond delay="0"/>
                                          </p:stCondLst>
                                        </p:cTn>
                                        <p:tgtEl>
                                          <p:spTgt spid="24"/>
                                        </p:tgtEl>
                                        <p:attrNameLst>
                                          <p:attrName>style.visibility</p:attrName>
                                        </p:attrNameLst>
                                      </p:cBhvr>
                                      <p:to>
                                        <p:strVal val="visible"/>
                                      </p:to>
                                    </p:set>
                                  </p:childTnLst>
                                </p:cTn>
                              </p:par>
                              <p:par>
                                <p:cTn id="40" presetID="32" presetClass="emph" presetSubtype="0" repeatCount="indefinite" fill="hold" nodeType="withEffect">
                                  <p:stCondLst>
                                    <p:cond delay="0"/>
                                  </p:stCondLst>
                                  <p:childTnLst>
                                    <p:animRot by="120000">
                                      <p:cBhvr>
                                        <p:cTn id="41" dur="300" fill="hold">
                                          <p:stCondLst>
                                            <p:cond delay="0"/>
                                          </p:stCondLst>
                                        </p:cTn>
                                        <p:tgtEl>
                                          <p:spTgt spid="24"/>
                                        </p:tgtEl>
                                        <p:attrNameLst>
                                          <p:attrName>r</p:attrName>
                                        </p:attrNameLst>
                                      </p:cBhvr>
                                    </p:animRot>
                                    <p:animRot by="-240000">
                                      <p:cBhvr>
                                        <p:cTn id="42" dur="600" fill="hold">
                                          <p:stCondLst>
                                            <p:cond delay="600"/>
                                          </p:stCondLst>
                                        </p:cTn>
                                        <p:tgtEl>
                                          <p:spTgt spid="24"/>
                                        </p:tgtEl>
                                        <p:attrNameLst>
                                          <p:attrName>r</p:attrName>
                                        </p:attrNameLst>
                                      </p:cBhvr>
                                    </p:animRot>
                                    <p:animRot by="240000">
                                      <p:cBhvr>
                                        <p:cTn id="43" dur="600" fill="hold">
                                          <p:stCondLst>
                                            <p:cond delay="1200"/>
                                          </p:stCondLst>
                                        </p:cTn>
                                        <p:tgtEl>
                                          <p:spTgt spid="24"/>
                                        </p:tgtEl>
                                        <p:attrNameLst>
                                          <p:attrName>r</p:attrName>
                                        </p:attrNameLst>
                                      </p:cBhvr>
                                    </p:animRot>
                                    <p:animRot by="-240000">
                                      <p:cBhvr>
                                        <p:cTn id="44" dur="600" fill="hold">
                                          <p:stCondLst>
                                            <p:cond delay="1800"/>
                                          </p:stCondLst>
                                        </p:cTn>
                                        <p:tgtEl>
                                          <p:spTgt spid="24"/>
                                        </p:tgtEl>
                                        <p:attrNameLst>
                                          <p:attrName>r</p:attrName>
                                        </p:attrNameLst>
                                      </p:cBhvr>
                                    </p:animRot>
                                    <p:animRot by="120000">
                                      <p:cBhvr>
                                        <p:cTn id="45" dur="600" fill="hold">
                                          <p:stCondLst>
                                            <p:cond delay="2400"/>
                                          </p:stCondLst>
                                        </p:cTn>
                                        <p:tgtEl>
                                          <p:spTgt spid="24"/>
                                        </p:tgtEl>
                                        <p:attrNameLst>
                                          <p:attrName>r</p:attrName>
                                        </p:attrNameLst>
                                      </p:cBhvr>
                                    </p:animRot>
                                  </p:childTnLst>
                                </p:cTn>
                              </p:par>
                              <p:par>
                                <p:cTn id="46" presetID="1" presetClass="mediacall" presetSubtype="0" fill="hold" nodeType="withEffect">
                                  <p:stCondLst>
                                    <p:cond delay="0"/>
                                  </p:stCondLst>
                                  <p:childTnLst>
                                    <p:cmd type="call" cmd="playFrom(0.0)">
                                      <p:cBhvr>
                                        <p:cTn id="47" dur="2843" fill="hold"/>
                                        <p:tgtEl>
                                          <p:spTgt spid="2"/>
                                        </p:tgtEl>
                                      </p:cBhvr>
                                    </p:cmd>
                                  </p:childTnLst>
                                </p:cTn>
                              </p:par>
                            </p:childTnLst>
                          </p:cTn>
                        </p:par>
                      </p:childTnLst>
                    </p:cTn>
                  </p:par>
                </p:childTnLst>
              </p:cTn>
              <p:nextCondLst>
                <p:cond evt="onClick" delay="0">
                  <p:tgtEl>
                    <p:spTgt spid="48"/>
                  </p:tgtEl>
                </p:cond>
              </p:nextCondLst>
            </p:seq>
            <p:seq concurrent="1" nextAc="seek">
              <p:cTn id="48" restart="whenNotActive" fill="hold" evtFilter="cancelBubble" nodeType="interactiveSeq">
                <p:stCondLst>
                  <p:cond evt="onClick" delay="0">
                    <p:tgtEl>
                      <p:spTgt spid="47"/>
                    </p:tgtEl>
                  </p:cond>
                </p:stCondLst>
                <p:endSync evt="end" delay="0">
                  <p:rtn val="all"/>
                </p:endSync>
                <p:childTnLst>
                  <p:par>
                    <p:cTn id="49" fill="hold">
                      <p:stCondLst>
                        <p:cond delay="0"/>
                      </p:stCondLst>
                      <p:childTnLst>
                        <p:par>
                          <p:cTn id="50" fill="hold">
                            <p:stCondLst>
                              <p:cond delay="0"/>
                            </p:stCondLst>
                            <p:childTnLst>
                              <p:par>
                                <p:cTn id="51" presetID="1" presetClass="entr" presetSubtype="0" fill="hold" nodeType="clickEffect">
                                  <p:stCondLst>
                                    <p:cond delay="0"/>
                                  </p:stCondLst>
                                  <p:childTnLst>
                                    <p:set>
                                      <p:cBhvr>
                                        <p:cTn id="52" dur="1" fill="hold">
                                          <p:stCondLst>
                                            <p:cond delay="0"/>
                                          </p:stCondLst>
                                        </p:cTn>
                                        <p:tgtEl>
                                          <p:spTgt spid="22"/>
                                        </p:tgtEl>
                                        <p:attrNameLst>
                                          <p:attrName>style.visibility</p:attrName>
                                        </p:attrNameLst>
                                      </p:cBhvr>
                                      <p:to>
                                        <p:strVal val="visible"/>
                                      </p:to>
                                    </p:set>
                                  </p:childTnLst>
                                </p:cTn>
                              </p:par>
                              <p:par>
                                <p:cTn id="53" presetID="32" presetClass="emph" presetSubtype="0" repeatCount="indefinite" fill="hold" nodeType="withEffect">
                                  <p:stCondLst>
                                    <p:cond delay="0"/>
                                  </p:stCondLst>
                                  <p:childTnLst>
                                    <p:animRot by="120000">
                                      <p:cBhvr>
                                        <p:cTn id="54" dur="300" fill="hold">
                                          <p:stCondLst>
                                            <p:cond delay="0"/>
                                          </p:stCondLst>
                                        </p:cTn>
                                        <p:tgtEl>
                                          <p:spTgt spid="22"/>
                                        </p:tgtEl>
                                        <p:attrNameLst>
                                          <p:attrName>r</p:attrName>
                                        </p:attrNameLst>
                                      </p:cBhvr>
                                    </p:animRot>
                                    <p:animRot by="-240000">
                                      <p:cBhvr>
                                        <p:cTn id="55" dur="600" fill="hold">
                                          <p:stCondLst>
                                            <p:cond delay="600"/>
                                          </p:stCondLst>
                                        </p:cTn>
                                        <p:tgtEl>
                                          <p:spTgt spid="22"/>
                                        </p:tgtEl>
                                        <p:attrNameLst>
                                          <p:attrName>r</p:attrName>
                                        </p:attrNameLst>
                                      </p:cBhvr>
                                    </p:animRot>
                                    <p:animRot by="240000">
                                      <p:cBhvr>
                                        <p:cTn id="56" dur="600" fill="hold">
                                          <p:stCondLst>
                                            <p:cond delay="1200"/>
                                          </p:stCondLst>
                                        </p:cTn>
                                        <p:tgtEl>
                                          <p:spTgt spid="22"/>
                                        </p:tgtEl>
                                        <p:attrNameLst>
                                          <p:attrName>r</p:attrName>
                                        </p:attrNameLst>
                                      </p:cBhvr>
                                    </p:animRot>
                                    <p:animRot by="-240000">
                                      <p:cBhvr>
                                        <p:cTn id="57" dur="600" fill="hold">
                                          <p:stCondLst>
                                            <p:cond delay="1800"/>
                                          </p:stCondLst>
                                        </p:cTn>
                                        <p:tgtEl>
                                          <p:spTgt spid="22"/>
                                        </p:tgtEl>
                                        <p:attrNameLst>
                                          <p:attrName>r</p:attrName>
                                        </p:attrNameLst>
                                      </p:cBhvr>
                                    </p:animRot>
                                    <p:animRot by="120000">
                                      <p:cBhvr>
                                        <p:cTn id="58" dur="600" fill="hold">
                                          <p:stCondLst>
                                            <p:cond delay="2400"/>
                                          </p:stCondLst>
                                        </p:cTn>
                                        <p:tgtEl>
                                          <p:spTgt spid="22"/>
                                        </p:tgtEl>
                                        <p:attrNameLst>
                                          <p:attrName>r</p:attrName>
                                        </p:attrNameLst>
                                      </p:cBhvr>
                                    </p:animRot>
                                  </p:childTnLst>
                                </p:cTn>
                              </p:par>
                              <p:par>
                                <p:cTn id="59" presetID="1" presetClass="mediacall" presetSubtype="0" fill="hold" nodeType="withEffect">
                                  <p:stCondLst>
                                    <p:cond delay="0"/>
                                  </p:stCondLst>
                                  <p:childTnLst>
                                    <p:cmd type="call" cmd="playFrom(0.0)">
                                      <p:cBhvr>
                                        <p:cTn id="60" dur="2843" fill="hold"/>
                                        <p:tgtEl>
                                          <p:spTgt spid="4"/>
                                        </p:tgtEl>
                                      </p:cBhvr>
                                    </p:cmd>
                                  </p:childTnLst>
                                </p:cTn>
                              </p:par>
                            </p:childTnLst>
                          </p:cTn>
                        </p:par>
                      </p:childTnLst>
                    </p:cTn>
                  </p:par>
                </p:childTnLst>
              </p:cTn>
              <p:nextCondLst>
                <p:cond evt="onClick" delay="0">
                  <p:tgtEl>
                    <p:spTgt spid="47"/>
                  </p:tgtEl>
                </p:cond>
              </p:nextCondLst>
            </p:seq>
            <p:seq concurrent="1" nextAc="seek">
              <p:cTn id="61" restart="whenNotActive" fill="hold" evtFilter="cancelBubble" nodeType="interactiveSeq">
                <p:stCondLst>
                  <p:cond evt="onClick" delay="0">
                    <p:tgtEl>
                      <p:spTgt spid="49"/>
                    </p:tgtEl>
                  </p:cond>
                </p:stCondLst>
                <p:endSync evt="end" delay="0">
                  <p:rtn val="all"/>
                </p:endSync>
                <p:childTnLst>
                  <p:par>
                    <p:cTn id="62" fill="hold">
                      <p:stCondLst>
                        <p:cond delay="0"/>
                      </p:stCondLst>
                      <p:childTnLst>
                        <p:par>
                          <p:cTn id="63" fill="hold">
                            <p:stCondLst>
                              <p:cond delay="0"/>
                            </p:stCondLst>
                            <p:childTnLst>
                              <p:par>
                                <p:cTn id="64" presetID="1" presetClass="entr" presetSubtype="0" fill="hold" nodeType="clickEffect">
                                  <p:stCondLst>
                                    <p:cond delay="0"/>
                                  </p:stCondLst>
                                  <p:childTnLst>
                                    <p:set>
                                      <p:cBhvr>
                                        <p:cTn id="65" dur="1" fill="hold">
                                          <p:stCondLst>
                                            <p:cond delay="0"/>
                                          </p:stCondLst>
                                        </p:cTn>
                                        <p:tgtEl>
                                          <p:spTgt spid="23"/>
                                        </p:tgtEl>
                                        <p:attrNameLst>
                                          <p:attrName>style.visibility</p:attrName>
                                        </p:attrNameLst>
                                      </p:cBhvr>
                                      <p:to>
                                        <p:strVal val="visible"/>
                                      </p:to>
                                    </p:set>
                                  </p:childTnLst>
                                </p:cTn>
                              </p:par>
                              <p:par>
                                <p:cTn id="66" presetID="32" presetClass="emph" presetSubtype="0" repeatCount="indefinite" fill="hold" nodeType="withEffect">
                                  <p:stCondLst>
                                    <p:cond delay="0"/>
                                  </p:stCondLst>
                                  <p:childTnLst>
                                    <p:animRot by="120000">
                                      <p:cBhvr>
                                        <p:cTn id="67" dur="300" fill="hold">
                                          <p:stCondLst>
                                            <p:cond delay="0"/>
                                          </p:stCondLst>
                                        </p:cTn>
                                        <p:tgtEl>
                                          <p:spTgt spid="23"/>
                                        </p:tgtEl>
                                        <p:attrNameLst>
                                          <p:attrName>r</p:attrName>
                                        </p:attrNameLst>
                                      </p:cBhvr>
                                    </p:animRot>
                                    <p:animRot by="-240000">
                                      <p:cBhvr>
                                        <p:cTn id="68" dur="600" fill="hold">
                                          <p:stCondLst>
                                            <p:cond delay="600"/>
                                          </p:stCondLst>
                                        </p:cTn>
                                        <p:tgtEl>
                                          <p:spTgt spid="23"/>
                                        </p:tgtEl>
                                        <p:attrNameLst>
                                          <p:attrName>r</p:attrName>
                                        </p:attrNameLst>
                                      </p:cBhvr>
                                    </p:animRot>
                                    <p:animRot by="240000">
                                      <p:cBhvr>
                                        <p:cTn id="69" dur="600" fill="hold">
                                          <p:stCondLst>
                                            <p:cond delay="1200"/>
                                          </p:stCondLst>
                                        </p:cTn>
                                        <p:tgtEl>
                                          <p:spTgt spid="23"/>
                                        </p:tgtEl>
                                        <p:attrNameLst>
                                          <p:attrName>r</p:attrName>
                                        </p:attrNameLst>
                                      </p:cBhvr>
                                    </p:animRot>
                                    <p:animRot by="-240000">
                                      <p:cBhvr>
                                        <p:cTn id="70" dur="600" fill="hold">
                                          <p:stCondLst>
                                            <p:cond delay="1800"/>
                                          </p:stCondLst>
                                        </p:cTn>
                                        <p:tgtEl>
                                          <p:spTgt spid="23"/>
                                        </p:tgtEl>
                                        <p:attrNameLst>
                                          <p:attrName>r</p:attrName>
                                        </p:attrNameLst>
                                      </p:cBhvr>
                                    </p:animRot>
                                    <p:animRot by="120000">
                                      <p:cBhvr>
                                        <p:cTn id="71" dur="600" fill="hold">
                                          <p:stCondLst>
                                            <p:cond delay="2400"/>
                                          </p:stCondLst>
                                        </p:cTn>
                                        <p:tgtEl>
                                          <p:spTgt spid="23"/>
                                        </p:tgtEl>
                                        <p:attrNameLst>
                                          <p:attrName>r</p:attrName>
                                        </p:attrNameLst>
                                      </p:cBhvr>
                                    </p:animRot>
                                  </p:childTnLst>
                                </p:cTn>
                              </p:par>
                              <p:par>
                                <p:cTn id="72" presetID="1" presetClass="mediacall" presetSubtype="0" fill="hold" nodeType="withEffect">
                                  <p:stCondLst>
                                    <p:cond delay="0"/>
                                  </p:stCondLst>
                                  <p:childTnLst>
                                    <p:cmd type="call" cmd="playFrom(0.0)">
                                      <p:cBhvr>
                                        <p:cTn id="73" dur="2843" fill="hold"/>
                                        <p:tgtEl>
                                          <p:spTgt spid="5"/>
                                        </p:tgtEl>
                                      </p:cBhvr>
                                    </p:cmd>
                                  </p:childTnLst>
                                </p:cTn>
                              </p:par>
                            </p:childTnLst>
                          </p:cTn>
                        </p:par>
                      </p:childTnLst>
                    </p:cTn>
                  </p:par>
                </p:childTnLst>
              </p:cTn>
              <p:nextCondLst>
                <p:cond evt="onClick" delay="0">
                  <p:tgtEl>
                    <p:spTgt spid="49"/>
                  </p:tgtEl>
                </p:cond>
              </p:nextCondLst>
            </p:seq>
            <p:seq concurrent="1" nextAc="seek">
              <p:cTn id="74" restart="whenNotActive" fill="hold" evtFilter="cancelBubble" nodeType="interactiveSeq">
                <p:stCondLst>
                  <p:cond evt="onClick" delay="0">
                    <p:tgtEl>
                      <p:spTgt spid="50"/>
                    </p:tgtEl>
                  </p:cond>
                </p:stCondLst>
                <p:endSync evt="end" delay="0">
                  <p:rtn val="all"/>
                </p:endSync>
                <p:childTnLst>
                  <p:par>
                    <p:cTn id="75" fill="hold">
                      <p:stCondLst>
                        <p:cond delay="0"/>
                      </p:stCondLst>
                      <p:childTnLst>
                        <p:par>
                          <p:cTn id="76" fill="hold">
                            <p:stCondLst>
                              <p:cond delay="0"/>
                            </p:stCondLst>
                            <p:childTnLst>
                              <p:par>
                                <p:cTn id="77" presetID="1" presetClass="entr" presetSubtype="0" fill="hold" nodeType="clickEffect">
                                  <p:stCondLst>
                                    <p:cond delay="0"/>
                                  </p:stCondLst>
                                  <p:childTnLst>
                                    <p:set>
                                      <p:cBhvr>
                                        <p:cTn id="78" dur="1" fill="hold">
                                          <p:stCondLst>
                                            <p:cond delay="0"/>
                                          </p:stCondLst>
                                        </p:cTn>
                                        <p:tgtEl>
                                          <p:spTgt spid="1027"/>
                                        </p:tgtEl>
                                        <p:attrNameLst>
                                          <p:attrName>style.visibility</p:attrName>
                                        </p:attrNameLst>
                                      </p:cBhvr>
                                      <p:to>
                                        <p:strVal val="visible"/>
                                      </p:to>
                                    </p:set>
                                  </p:childTnLst>
                                </p:cTn>
                              </p:par>
                              <p:par>
                                <p:cTn id="79" presetID="21" presetClass="emph" presetSubtype="0" repeatCount="indefinite" fill="hold" grpId="1" nodeType="withEffect">
                                  <p:stCondLst>
                                    <p:cond delay="0"/>
                                  </p:stCondLst>
                                  <p:childTnLst>
                                    <p:animClr clrSpc="hsl" dir="cw">
                                      <p:cBhvr override="childStyle">
                                        <p:cTn id="80" dur="500" fill="hold"/>
                                        <p:tgtEl>
                                          <p:spTgt spid="50"/>
                                        </p:tgtEl>
                                        <p:attrNameLst>
                                          <p:attrName>style.color</p:attrName>
                                        </p:attrNameLst>
                                      </p:cBhvr>
                                      <p:by>
                                        <p:hsl h="7200000" s="0" l="0"/>
                                      </p:by>
                                    </p:animClr>
                                    <p:animClr clrSpc="hsl" dir="cw">
                                      <p:cBhvr>
                                        <p:cTn id="81" dur="500" fill="hold"/>
                                        <p:tgtEl>
                                          <p:spTgt spid="50"/>
                                        </p:tgtEl>
                                        <p:attrNameLst>
                                          <p:attrName>fillcolor</p:attrName>
                                        </p:attrNameLst>
                                      </p:cBhvr>
                                      <p:by>
                                        <p:hsl h="7200000" s="0" l="0"/>
                                      </p:by>
                                    </p:animClr>
                                    <p:animClr clrSpc="hsl" dir="cw">
                                      <p:cBhvr>
                                        <p:cTn id="82" dur="500" fill="hold"/>
                                        <p:tgtEl>
                                          <p:spTgt spid="50"/>
                                        </p:tgtEl>
                                        <p:attrNameLst>
                                          <p:attrName>stroke.color</p:attrName>
                                        </p:attrNameLst>
                                      </p:cBhvr>
                                      <p:by>
                                        <p:hsl h="7200000" s="0" l="0"/>
                                      </p:by>
                                    </p:animClr>
                                    <p:set>
                                      <p:cBhvr>
                                        <p:cTn id="83" dur="500" fill="hold"/>
                                        <p:tgtEl>
                                          <p:spTgt spid="50"/>
                                        </p:tgtEl>
                                        <p:attrNameLst>
                                          <p:attrName>fill.type</p:attrName>
                                        </p:attrNameLst>
                                      </p:cBhvr>
                                      <p:to>
                                        <p:strVal val="solid"/>
                                      </p:to>
                                    </p:set>
                                  </p:childTnLst>
                                  <p:subTnLst>
                                    <p:audio>
                                      <p:cMediaNode>
                                        <p:cTn display="0" masterRel="sameClick">
                                          <p:stCondLst>
                                            <p:cond evt="begin" delay="0">
                                              <p:tn val="79"/>
                                            </p:cond>
                                          </p:stCondLst>
                                          <p:endCondLst>
                                            <p:cond evt="onStopAudio" delay="0">
                                              <p:tgtEl>
                                                <p:sldTgt/>
                                              </p:tgtEl>
                                            </p:cond>
                                          </p:endCondLst>
                                        </p:cTn>
                                        <p:tgtEl>
                                          <p:sndTgt r:embed="rId7" name="applause.wav"/>
                                        </p:tgtEl>
                                      </p:cMediaNode>
                                    </p:audio>
                                  </p:subTnLst>
                                </p:cTn>
                              </p:par>
                              <p:par>
                                <p:cTn id="84" presetID="32" presetClass="emph" presetSubtype="0" repeatCount="indefinite" fill="hold" nodeType="withEffect">
                                  <p:stCondLst>
                                    <p:cond delay="0"/>
                                  </p:stCondLst>
                                  <p:childTnLst>
                                    <p:animRot by="120000">
                                      <p:cBhvr>
                                        <p:cTn id="85" dur="200" fill="hold">
                                          <p:stCondLst>
                                            <p:cond delay="0"/>
                                          </p:stCondLst>
                                        </p:cTn>
                                        <p:tgtEl>
                                          <p:spTgt spid="1027"/>
                                        </p:tgtEl>
                                        <p:attrNameLst>
                                          <p:attrName>r</p:attrName>
                                        </p:attrNameLst>
                                      </p:cBhvr>
                                    </p:animRot>
                                    <p:animRot by="-240000">
                                      <p:cBhvr>
                                        <p:cTn id="86" dur="400" fill="hold">
                                          <p:stCondLst>
                                            <p:cond delay="400"/>
                                          </p:stCondLst>
                                        </p:cTn>
                                        <p:tgtEl>
                                          <p:spTgt spid="1027"/>
                                        </p:tgtEl>
                                        <p:attrNameLst>
                                          <p:attrName>r</p:attrName>
                                        </p:attrNameLst>
                                      </p:cBhvr>
                                    </p:animRot>
                                    <p:animRot by="240000">
                                      <p:cBhvr>
                                        <p:cTn id="87" dur="400" fill="hold">
                                          <p:stCondLst>
                                            <p:cond delay="800"/>
                                          </p:stCondLst>
                                        </p:cTn>
                                        <p:tgtEl>
                                          <p:spTgt spid="1027"/>
                                        </p:tgtEl>
                                        <p:attrNameLst>
                                          <p:attrName>r</p:attrName>
                                        </p:attrNameLst>
                                      </p:cBhvr>
                                    </p:animRot>
                                    <p:animRot by="-240000">
                                      <p:cBhvr>
                                        <p:cTn id="88" dur="400" fill="hold">
                                          <p:stCondLst>
                                            <p:cond delay="1200"/>
                                          </p:stCondLst>
                                        </p:cTn>
                                        <p:tgtEl>
                                          <p:spTgt spid="1027"/>
                                        </p:tgtEl>
                                        <p:attrNameLst>
                                          <p:attrName>r</p:attrName>
                                        </p:attrNameLst>
                                      </p:cBhvr>
                                    </p:animRot>
                                    <p:animRot by="120000">
                                      <p:cBhvr>
                                        <p:cTn id="89" dur="400" fill="hold">
                                          <p:stCondLst>
                                            <p:cond delay="1600"/>
                                          </p:stCondLst>
                                        </p:cTn>
                                        <p:tgtEl>
                                          <p:spTgt spid="1027"/>
                                        </p:tgtEl>
                                        <p:attrNameLst>
                                          <p:attrName>r</p:attrName>
                                        </p:attrNameLst>
                                      </p:cBhvr>
                                    </p:animRot>
                                  </p:childTnLst>
                                </p:cTn>
                              </p:par>
                              <p:par>
                                <p:cTn id="90" presetID="1" presetClass="entr" presetSubtype="0" fill="hold" grpId="0" nodeType="withEffect">
                                  <p:stCondLst>
                                    <p:cond delay="0"/>
                                  </p:stCondLst>
                                  <p:childTnLst>
                                    <p:set>
                                      <p:cBhvr>
                                        <p:cTn id="91" dur="1" fill="hold">
                                          <p:stCondLst>
                                            <p:cond delay="0"/>
                                          </p:stCondLst>
                                        </p:cTn>
                                        <p:tgtEl>
                                          <p:spTgt spid="46"/>
                                        </p:tgtEl>
                                        <p:attrNameLst>
                                          <p:attrName>style.visibility</p:attrName>
                                        </p:attrNameLst>
                                      </p:cBhvr>
                                      <p:to>
                                        <p:strVal val="visible"/>
                                      </p:to>
                                    </p:set>
                                  </p:childTnLst>
                                </p:cTn>
                              </p:par>
                              <p:par>
                                <p:cTn id="92" presetID="26" presetClass="emph" presetSubtype="0" repeatCount="3000" fill="hold" grpId="1" nodeType="withEffect">
                                  <p:stCondLst>
                                    <p:cond delay="0"/>
                                  </p:stCondLst>
                                  <p:childTnLst>
                                    <p:animEffect transition="out" filter="fade">
                                      <p:cBhvr>
                                        <p:cTn id="93" dur="500" tmFilter="0, 0; .2, .5; .8, .5; 1, 0"/>
                                        <p:tgtEl>
                                          <p:spTgt spid="46"/>
                                        </p:tgtEl>
                                      </p:cBhvr>
                                    </p:animEffect>
                                    <p:animScale>
                                      <p:cBhvr>
                                        <p:cTn id="94" dur="250" autoRev="1" fill="hold"/>
                                        <p:tgtEl>
                                          <p:spTgt spid="46"/>
                                        </p:tgtEl>
                                      </p:cBhvr>
                                      <p:by x="105000" y="105000"/>
                                    </p:animScale>
                                  </p:childTnLst>
                                </p:cTn>
                              </p:par>
                              <p:par>
                                <p:cTn id="95" presetID="1" presetClass="exit" presetSubtype="0" fill="hold" grpId="2" nodeType="withEffect">
                                  <p:stCondLst>
                                    <p:cond delay="2500"/>
                                  </p:stCondLst>
                                  <p:childTnLst>
                                    <p:set>
                                      <p:cBhvr>
                                        <p:cTn id="96" dur="1" fill="hold">
                                          <p:stCondLst>
                                            <p:cond delay="0"/>
                                          </p:stCondLst>
                                        </p:cTn>
                                        <p:tgtEl>
                                          <p:spTgt spid="46"/>
                                        </p:tgtEl>
                                        <p:attrNameLst>
                                          <p:attrName>style.visibility</p:attrName>
                                        </p:attrNameLst>
                                      </p:cBhvr>
                                      <p:to>
                                        <p:strVal val="hidden"/>
                                      </p:to>
                                    </p:set>
                                  </p:childTnLst>
                                </p:cTn>
                              </p:par>
                            </p:childTnLst>
                          </p:cTn>
                        </p:par>
                      </p:childTnLst>
                    </p:cTn>
                  </p:par>
                </p:childTnLst>
              </p:cTn>
              <p:nextCondLst>
                <p:cond evt="onClick" delay="0">
                  <p:tgtEl>
                    <p:spTgt spid="50"/>
                  </p:tgtEl>
                </p:cond>
              </p:nextCondLst>
            </p:seq>
            <p:audio>
              <p:cMediaNode vol="80000">
                <p:cTn id="97" fill="hold" display="0">
                  <p:stCondLst>
                    <p:cond delay="indefinite"/>
                  </p:stCondLst>
                  <p:endCondLst>
                    <p:cond evt="onStopAudio" delay="0">
                      <p:tgtEl>
                        <p:sldTgt/>
                      </p:tgtEl>
                    </p:cond>
                  </p:endCondLst>
                </p:cTn>
                <p:tgtEl>
                  <p:spTgt spid="2"/>
                </p:tgtEl>
              </p:cMediaNode>
            </p:audio>
            <p:audio>
              <p:cMediaNode vol="100000">
                <p:cTn id="98" fill="hold" display="0">
                  <p:stCondLst>
                    <p:cond delay="indefinite"/>
                  </p:stCondLst>
                  <p:endCondLst>
                    <p:cond evt="onStopAudio" delay="0">
                      <p:tgtEl>
                        <p:sldTgt/>
                      </p:tgtEl>
                    </p:cond>
                  </p:endCondLst>
                </p:cTn>
                <p:tgtEl>
                  <p:spTgt spid="3"/>
                </p:tgtEl>
              </p:cMediaNode>
            </p:audio>
            <p:audio>
              <p:cMediaNode vol="80000">
                <p:cTn id="99" fill="hold" display="0">
                  <p:stCondLst>
                    <p:cond delay="indefinite"/>
                  </p:stCondLst>
                  <p:endCondLst>
                    <p:cond evt="onStopAudio" delay="0">
                      <p:tgtEl>
                        <p:sldTgt/>
                      </p:tgtEl>
                    </p:cond>
                  </p:endCondLst>
                </p:cTn>
                <p:tgtEl>
                  <p:spTgt spid="4"/>
                </p:tgtEl>
              </p:cMediaNode>
            </p:audio>
            <p:audio>
              <p:cMediaNode vol="80000">
                <p:cTn id="100" fill="hold" display="0">
                  <p:stCondLst>
                    <p:cond delay="indefinite"/>
                  </p:stCondLst>
                  <p:endCondLst>
                    <p:cond evt="onStopAudio" delay="0">
                      <p:tgtEl>
                        <p:sldTgt/>
                      </p:tgtEl>
                    </p:cond>
                  </p:endCondLst>
                </p:cTn>
                <p:tgtEl>
                  <p:spTgt spid="5"/>
                </p:tgtEl>
              </p:cMediaNode>
            </p:audio>
          </p:childTnLst>
        </p:cTn>
      </p:par>
    </p:tnLst>
    <p:bldLst>
      <p:bldP spid="44" grpId="0"/>
      <p:bldP spid="46" grpId="0" animBg="1"/>
      <p:bldP spid="46" grpId="1" animBg="1"/>
      <p:bldP spid="46" grpId="2" animBg="1"/>
      <p:bldP spid="47" grpId="0" animBg="1"/>
      <p:bldP spid="48" grpId="0" animBg="1"/>
      <p:bldP spid="49" grpId="0" animBg="1"/>
      <p:bldP spid="50" grpId="0" animBg="1"/>
      <p:bldP spid="50" grpId="1"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ADMIN\Desktop\Bach tuyet\54774f4bc8287c7337fadd5fbb419da6.jp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5" descr="C:\Users\ADMIN\Desktop\Bach tuyet\Bambi.pn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rot="20355339" flipH="1">
            <a:off x="3835675" y="4063363"/>
            <a:ext cx="1320800" cy="2209800"/>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6" descr="C:\Users\ADMIN\Desktop\Bach tuyet\esquilo001.gif"/>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rot="20471667" flipH="1">
            <a:off x="10368615" y="4415267"/>
            <a:ext cx="1320800" cy="1445840"/>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7" descr="C:\Users\ADMIN\Desktop\Bach tuyet\767e08fbae2de8679fbba6d8cecba19e.png"/>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rot="20352524" flipH="1">
            <a:off x="8504048" y="4385149"/>
            <a:ext cx="1092200" cy="1525441"/>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2" descr="C:\Users\ADMIN\Desktop\Bach tuyet\43ebd44d263606f876d42fd2f199ea61 (7).jpg"/>
          <p:cNvPicPr>
            <a:picLocks noChangeAspect="1" noChangeArrowheads="1"/>
          </p:cNvPicPr>
          <p:nvPr/>
        </p:nvPicPr>
        <p:blipFill>
          <a:blip r:embed="rId12" cstate="print">
            <a:extLst>
              <a:ext uri="{BEBA8EAE-BF5A-486C-A8C5-ECC9F3942E4B}">
                <a14:imgProps xmlns:a14="http://schemas.microsoft.com/office/drawing/2010/main">
                  <a14:imgLayer r:embed="rId13">
                    <a14:imgEffect>
                      <a14:backgroundRemoval t="0" b="100000" l="0" r="100000">
                        <a14:foregroundMark x1="36022" y1="33071" x2="71505" y2="40157"/>
                      </a14:backgroundRemoval>
                    </a14:imgEffect>
                  </a14:imgLayer>
                </a14:imgProps>
              </a:ext>
              <a:ext uri="{28A0092B-C50C-407E-A947-70E740481C1C}">
                <a14:useLocalDpi xmlns:a14="http://schemas.microsoft.com/office/drawing/2010/main" val="0"/>
              </a:ext>
            </a:extLst>
          </a:blip>
          <a:srcRect/>
          <a:stretch>
            <a:fillRect/>
          </a:stretch>
        </p:blipFill>
        <p:spPr bwMode="auto">
          <a:xfrm rot="20483591" flipH="1">
            <a:off x="5873242" y="3818719"/>
            <a:ext cx="1789713" cy="2413831"/>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3" descr="C:\Users\ADMIN\Desktop\Bach tuyet\arbre-majestueux-42629281.jpg"/>
          <p:cNvPicPr>
            <a:picLocks noChangeAspect="1" noChangeArrowheads="1"/>
          </p:cNvPicPr>
          <p:nvPr/>
        </p:nvPicPr>
        <p:blipFill>
          <a:blip r:embed="rId14">
            <a:extLst>
              <a:ext uri="{BEBA8EAE-BF5A-486C-A8C5-ECC9F3942E4B}">
                <a14:imgProps xmlns:a14="http://schemas.microsoft.com/office/drawing/2010/main">
                  <a14:imgLayer r:embed="rId15">
                    <a14:imgEffect>
                      <a14:backgroundRemoval t="0" b="100000" l="0" r="100000">
                        <a14:backgroundMark x1="47875" y1="35969" x2="47875" y2="37305"/>
                      </a14:backgroundRemoval>
                    </a14:imgEffect>
                  </a14:imgLayer>
                </a14:imgProps>
              </a:ext>
              <a:ext uri="{28A0092B-C50C-407E-A947-70E740481C1C}">
                <a14:useLocalDpi xmlns:a14="http://schemas.microsoft.com/office/drawing/2010/main" val="0"/>
              </a:ext>
            </a:extLst>
          </a:blip>
          <a:srcRect/>
          <a:stretch>
            <a:fillRect/>
          </a:stretch>
        </p:blipFill>
        <p:spPr bwMode="auto">
          <a:xfrm>
            <a:off x="1625600" y="-657027"/>
            <a:ext cx="7010400" cy="7868444"/>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4" descr="C:\Users\ADMIN\Desktop\Bach tuyet\511929473-photo-clip-tree.png"/>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8039375" y="-1222614"/>
            <a:ext cx="7213600" cy="8309215"/>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4" descr="C:\Users\ADMIN\Desktop\Bach tuyet\511929473-photo-clip-tree.png"/>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3657600" y="-624841"/>
            <a:ext cx="7213600" cy="7609841"/>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3" descr="C:\Users\ADMIN\Desktop\Bach tuyet\arbre-majestueux-42629281.jpg"/>
          <p:cNvPicPr>
            <a:picLocks noChangeAspect="1" noChangeArrowheads="1"/>
          </p:cNvPicPr>
          <p:nvPr/>
        </p:nvPicPr>
        <p:blipFill>
          <a:blip r:embed="rId14">
            <a:extLst>
              <a:ext uri="{BEBA8EAE-BF5A-486C-A8C5-ECC9F3942E4B}">
                <a14:imgProps xmlns:a14="http://schemas.microsoft.com/office/drawing/2010/main">
                  <a14:imgLayer r:embed="rId15">
                    <a14:imgEffect>
                      <a14:backgroundRemoval t="0" b="100000" l="0" r="100000">
                        <a14:backgroundMark x1="47875" y1="35969" x2="47875" y2="37305"/>
                      </a14:backgroundRemoval>
                    </a14:imgEffect>
                  </a14:imgLayer>
                </a14:imgProps>
              </a:ext>
              <a:ext uri="{28A0092B-C50C-407E-A947-70E740481C1C}">
                <a14:useLocalDpi xmlns:a14="http://schemas.microsoft.com/office/drawing/2010/main" val="0"/>
              </a:ext>
            </a:extLst>
          </a:blip>
          <a:srcRect/>
          <a:stretch>
            <a:fillRect/>
          </a:stretch>
        </p:blipFill>
        <p:spPr bwMode="auto">
          <a:xfrm>
            <a:off x="6096000" y="-657029"/>
            <a:ext cx="7010400" cy="7868444"/>
          </a:xfrm>
          <a:prstGeom prst="rect">
            <a:avLst/>
          </a:prstGeom>
          <a:noFill/>
          <a:extLst>
            <a:ext uri="{909E8E84-426E-40DD-AFC4-6F175D3DCCD1}">
              <a14:hiddenFill xmlns:a14="http://schemas.microsoft.com/office/drawing/2010/main">
                <a:solidFill>
                  <a:srgbClr val="FFFFFF"/>
                </a:solidFill>
              </a14:hiddenFill>
            </a:ext>
          </a:extLst>
        </p:spPr>
      </p:pic>
      <p:pic>
        <p:nvPicPr>
          <p:cNvPr id="45" name="Picture 10" descr="C:\Users\ADMIN\Desktop\Tai nguyen thiet ke tro choi\Bảng gỗ\wooden-blank-sign-clipart-1.jpg"/>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2235200" y="-1955800"/>
            <a:ext cx="7921939" cy="4079875"/>
          </a:xfrm>
          <a:prstGeom prst="rect">
            <a:avLst/>
          </a:prstGeom>
          <a:noFill/>
          <a:extLst>
            <a:ext uri="{909E8E84-426E-40DD-AFC4-6F175D3DCCD1}">
              <a14:hiddenFill xmlns:a14="http://schemas.microsoft.com/office/drawing/2010/main">
                <a:solidFill>
                  <a:srgbClr val="FFFFFF"/>
                </a:solidFill>
              </a14:hiddenFill>
            </a:ext>
          </a:extLst>
        </p:spPr>
      </p:pic>
      <p:sp>
        <p:nvSpPr>
          <p:cNvPr id="46" name="TextBox 45"/>
          <p:cNvSpPr txBox="1"/>
          <p:nvPr/>
        </p:nvSpPr>
        <p:spPr>
          <a:xfrm>
            <a:off x="3581738" y="550719"/>
            <a:ext cx="5519929" cy="1384995"/>
          </a:xfrm>
          <a:prstGeom prst="rect">
            <a:avLst/>
          </a:prstGeom>
          <a:noFill/>
        </p:spPr>
        <p:txBody>
          <a:bodyPr wrap="square" rtlCol="0">
            <a:spAutoFit/>
          </a:bodyPr>
          <a:lstStyle/>
          <a:p>
            <a:pPr algn="just" defTabSz="1219170">
              <a:buClrTx/>
            </a:pPr>
            <a:r>
              <a:rPr lang="vi-VN" sz="2800" b="1" kern="1200" dirty="0">
                <a:solidFill>
                  <a:prstClr val="white"/>
                </a:solidFill>
                <a:latin typeface="UTM Avo" panose="02040603050506020204" pitchFamily="18" charset="0"/>
                <a:ea typeface="+mn-ea"/>
                <a:cs typeface="+mn-cs"/>
              </a:rPr>
              <a:t>Câu 2: </a:t>
            </a:r>
            <a:r>
              <a:rPr lang="vi-VN" sz="2800" kern="1200" dirty="0">
                <a:solidFill>
                  <a:prstClr val="white"/>
                </a:solidFill>
                <a:latin typeface="UTM Avo" panose="02040603050506020204" pitchFamily="18" charset="0"/>
                <a:ea typeface="+mn-ea"/>
                <a:cs typeface="+mn-cs"/>
              </a:rPr>
              <a:t>Vì sao từ thông tin đã thu nhận được, bộ não phải xử lý thông tin?</a:t>
            </a:r>
            <a:endParaRPr lang="en-US" sz="2800" kern="1200" dirty="0">
              <a:solidFill>
                <a:prstClr val="white"/>
              </a:solidFill>
              <a:latin typeface="UTM Avo" panose="02040603050506020204" pitchFamily="18" charset="0"/>
              <a:ea typeface="+mn-ea"/>
              <a:cs typeface="+mn-cs"/>
            </a:endParaRPr>
          </a:p>
        </p:txBody>
      </p:sp>
      <p:pic>
        <p:nvPicPr>
          <p:cNvPr id="47" name="Picture 11" descr="C:\Users\ADMIN\Desktop\Tai nguyen thiet ke tro choi\Bảng gỗ\Picture1 (2).png">
            <a:hlinkClick r:id="rId19" action="ppaction://hlinksldjump"/>
          </p:cNvPr>
          <p:cNvPicPr>
            <a:picLocks noChangeAspect="1" noChangeArrowheads="1"/>
          </p:cNvPicPr>
          <p:nvPr/>
        </p:nvPicPr>
        <p:blipFill>
          <a:blip r:embed="rId20" cstate="print">
            <a:extLst>
              <a:ext uri="{28A0092B-C50C-407E-A947-70E740481C1C}">
                <a14:useLocalDpi xmlns:a14="http://schemas.microsoft.com/office/drawing/2010/main" val="0"/>
              </a:ext>
            </a:extLst>
          </a:blip>
          <a:srcRect/>
          <a:stretch>
            <a:fillRect/>
          </a:stretch>
        </p:blipFill>
        <p:spPr bwMode="auto">
          <a:xfrm>
            <a:off x="10270067" y="912723"/>
            <a:ext cx="1617133" cy="687477"/>
          </a:xfrm>
          <a:prstGeom prst="rect">
            <a:avLst/>
          </a:prstGeom>
          <a:noFill/>
          <a:extLst>
            <a:ext uri="{909E8E84-426E-40DD-AFC4-6F175D3DCCD1}">
              <a14:hiddenFill xmlns:a14="http://schemas.microsoft.com/office/drawing/2010/main">
                <a:solidFill>
                  <a:srgbClr val="FFFFFF"/>
                </a:solidFill>
              </a14:hiddenFill>
            </a:ext>
          </a:extLst>
        </p:spPr>
      </p:pic>
      <p:sp>
        <p:nvSpPr>
          <p:cNvPr id="48" name="Explosion 1 47"/>
          <p:cNvSpPr/>
          <p:nvPr/>
        </p:nvSpPr>
        <p:spPr>
          <a:xfrm>
            <a:off x="5250697" y="4439014"/>
            <a:ext cx="4017104" cy="2729895"/>
          </a:xfrm>
          <a:prstGeom prst="irregularSeal1">
            <a:avLst/>
          </a:prstGeom>
          <a:solidFill>
            <a:srgbClr val="FFFF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Tx/>
            </a:pPr>
            <a:r>
              <a:rPr lang="en-US" sz="3200" b="1" kern="1200" dirty="0">
                <a:solidFill>
                  <a:srgbClr val="0000FF"/>
                </a:solidFill>
                <a:latin typeface="UTM Avo" panose="02040603050506020204" pitchFamily="18" charset="0"/>
                <a:cs typeface="Arial" panose="020B0604020202020204" pitchFamily="34" charset="0"/>
              </a:rPr>
              <a:t>ĐÚNG RỒI</a:t>
            </a:r>
          </a:p>
        </p:txBody>
      </p:sp>
      <p:sp>
        <p:nvSpPr>
          <p:cNvPr id="49" name="Rounded Rectangle 48"/>
          <p:cNvSpPr/>
          <p:nvPr/>
        </p:nvSpPr>
        <p:spPr>
          <a:xfrm>
            <a:off x="660400" y="2070094"/>
            <a:ext cx="2438400" cy="1044177"/>
          </a:xfrm>
          <a:prstGeom prst="roundRect">
            <a:avLst/>
          </a:prstGeom>
          <a:solidFill>
            <a:srgbClr val="FFFF66"/>
          </a:solidFill>
          <a:ln>
            <a:solidFill>
              <a:srgbClr val="00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Tx/>
            </a:pPr>
            <a:r>
              <a:rPr lang="en-US" sz="2000" kern="1200" dirty="0">
                <a:solidFill>
                  <a:srgbClr val="0000FF"/>
                </a:solidFill>
                <a:latin typeface="UTM Avo" panose="02040603050506020204" pitchFamily="18" charset="0"/>
              </a:rPr>
              <a:t>A. </a:t>
            </a:r>
            <a:r>
              <a:rPr lang="en-US" sz="2000" kern="1200" dirty="0" err="1">
                <a:solidFill>
                  <a:srgbClr val="0000FF"/>
                </a:solidFill>
                <a:latin typeface="UTM Avo" panose="02040603050506020204" pitchFamily="18" charset="0"/>
              </a:rPr>
              <a:t>Để</a:t>
            </a:r>
            <a:r>
              <a:rPr lang="en-US" sz="2000" kern="1200" dirty="0">
                <a:solidFill>
                  <a:srgbClr val="0000FF"/>
                </a:solidFill>
                <a:latin typeface="UTM Avo" panose="02040603050506020204" pitchFamily="18" charset="0"/>
              </a:rPr>
              <a:t> </a:t>
            </a:r>
            <a:r>
              <a:rPr lang="en-US" sz="2000" kern="1200" dirty="0" err="1">
                <a:solidFill>
                  <a:srgbClr val="0000FF"/>
                </a:solidFill>
                <a:latin typeface="UTM Avo" panose="02040603050506020204" pitchFamily="18" charset="0"/>
              </a:rPr>
              <a:t>hiển</a:t>
            </a:r>
            <a:r>
              <a:rPr lang="en-US" sz="2000" kern="1200" dirty="0">
                <a:solidFill>
                  <a:srgbClr val="0000FF"/>
                </a:solidFill>
                <a:latin typeface="UTM Avo" panose="02040603050506020204" pitchFamily="18" charset="0"/>
              </a:rPr>
              <a:t> </a:t>
            </a:r>
            <a:r>
              <a:rPr lang="en-US" sz="2000" kern="1200" dirty="0" err="1">
                <a:solidFill>
                  <a:srgbClr val="0000FF"/>
                </a:solidFill>
                <a:latin typeface="UTM Avo" panose="02040603050506020204" pitchFamily="18" charset="0"/>
              </a:rPr>
              <a:t>thị</a:t>
            </a:r>
            <a:r>
              <a:rPr lang="en-US" sz="2000" kern="1200" dirty="0">
                <a:solidFill>
                  <a:srgbClr val="0000FF"/>
                </a:solidFill>
                <a:latin typeface="UTM Avo" panose="02040603050506020204" pitchFamily="18" charset="0"/>
              </a:rPr>
              <a:t> </a:t>
            </a:r>
            <a:r>
              <a:rPr lang="en-US" sz="2000" kern="1200" dirty="0" err="1">
                <a:solidFill>
                  <a:srgbClr val="0000FF"/>
                </a:solidFill>
                <a:latin typeface="UTM Avo" panose="02040603050506020204" pitchFamily="18" charset="0"/>
              </a:rPr>
              <a:t>thông</a:t>
            </a:r>
            <a:r>
              <a:rPr lang="en-US" sz="2000" kern="1200" dirty="0">
                <a:solidFill>
                  <a:srgbClr val="0000FF"/>
                </a:solidFill>
                <a:latin typeface="UTM Avo" panose="02040603050506020204" pitchFamily="18" charset="0"/>
              </a:rPr>
              <a:t> tin</a:t>
            </a:r>
          </a:p>
        </p:txBody>
      </p:sp>
      <p:sp>
        <p:nvSpPr>
          <p:cNvPr id="50" name="Rounded Rectangle 49"/>
          <p:cNvSpPr/>
          <p:nvPr/>
        </p:nvSpPr>
        <p:spPr>
          <a:xfrm>
            <a:off x="3708400" y="2103826"/>
            <a:ext cx="2671688" cy="1089443"/>
          </a:xfrm>
          <a:prstGeom prst="roundRect">
            <a:avLst/>
          </a:prstGeom>
          <a:solidFill>
            <a:srgbClr val="FFFF66"/>
          </a:solidFill>
          <a:ln>
            <a:solidFill>
              <a:srgbClr val="00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Tx/>
            </a:pPr>
            <a:r>
              <a:rPr lang="en-US" sz="2000" kern="1200" dirty="0">
                <a:solidFill>
                  <a:srgbClr val="0000FF"/>
                </a:solidFill>
                <a:latin typeface="UTM Avo" panose="02040603050506020204" pitchFamily="18" charset="0"/>
              </a:rPr>
              <a:t>B. </a:t>
            </a:r>
            <a:r>
              <a:rPr lang="en-US" sz="2000" kern="1200" dirty="0" err="1">
                <a:solidFill>
                  <a:srgbClr val="0000FF"/>
                </a:solidFill>
                <a:latin typeface="UTM Avo" panose="02040603050506020204" pitchFamily="18" charset="0"/>
              </a:rPr>
              <a:t>Để</a:t>
            </a:r>
            <a:r>
              <a:rPr lang="en-US" sz="2000" kern="1200" dirty="0">
                <a:solidFill>
                  <a:srgbClr val="0000FF"/>
                </a:solidFill>
                <a:latin typeface="UTM Avo" panose="02040603050506020204" pitchFamily="18" charset="0"/>
              </a:rPr>
              <a:t> </a:t>
            </a:r>
            <a:r>
              <a:rPr lang="en-US" sz="2000" kern="1200" dirty="0" err="1">
                <a:solidFill>
                  <a:srgbClr val="0000FF"/>
                </a:solidFill>
                <a:latin typeface="UTM Avo" panose="02040603050506020204" pitchFamily="18" charset="0"/>
              </a:rPr>
              <a:t>có</a:t>
            </a:r>
            <a:r>
              <a:rPr lang="en-US" sz="2000" kern="1200" dirty="0">
                <a:solidFill>
                  <a:srgbClr val="0000FF"/>
                </a:solidFill>
                <a:latin typeface="UTM Avo" panose="02040603050506020204" pitchFamily="18" charset="0"/>
              </a:rPr>
              <a:t> </a:t>
            </a:r>
            <a:r>
              <a:rPr lang="en-US" sz="2000" kern="1200" dirty="0" err="1">
                <a:solidFill>
                  <a:srgbClr val="0000FF"/>
                </a:solidFill>
                <a:latin typeface="UTM Avo" panose="02040603050506020204" pitchFamily="18" charset="0"/>
              </a:rPr>
              <a:t>những</a:t>
            </a:r>
            <a:r>
              <a:rPr lang="en-US" sz="2000" kern="1200" dirty="0">
                <a:solidFill>
                  <a:srgbClr val="0000FF"/>
                </a:solidFill>
                <a:latin typeface="UTM Avo" panose="02040603050506020204" pitchFamily="18" charset="0"/>
              </a:rPr>
              <a:t> </a:t>
            </a:r>
            <a:r>
              <a:rPr lang="en-US" sz="2000" kern="1200" dirty="0" err="1">
                <a:solidFill>
                  <a:srgbClr val="0000FF"/>
                </a:solidFill>
                <a:latin typeface="UTM Avo" panose="02040603050506020204" pitchFamily="18" charset="0"/>
              </a:rPr>
              <a:t>suy</a:t>
            </a:r>
            <a:r>
              <a:rPr lang="en-US" sz="2000" kern="1200" dirty="0">
                <a:solidFill>
                  <a:srgbClr val="0000FF"/>
                </a:solidFill>
                <a:latin typeface="UTM Avo" panose="02040603050506020204" pitchFamily="18" charset="0"/>
              </a:rPr>
              <a:t> </a:t>
            </a:r>
            <a:r>
              <a:rPr lang="en-US" sz="2000" kern="1200" dirty="0" err="1">
                <a:solidFill>
                  <a:srgbClr val="0000FF"/>
                </a:solidFill>
                <a:latin typeface="UTM Avo" panose="02040603050506020204" pitchFamily="18" charset="0"/>
              </a:rPr>
              <a:t>nghĩ</a:t>
            </a:r>
            <a:r>
              <a:rPr lang="en-US" sz="2000" kern="1200" dirty="0">
                <a:solidFill>
                  <a:srgbClr val="0000FF"/>
                </a:solidFill>
                <a:latin typeface="UTM Avo" panose="02040603050506020204" pitchFamily="18" charset="0"/>
              </a:rPr>
              <a:t> hay </a:t>
            </a:r>
            <a:r>
              <a:rPr lang="en-US" sz="2000" kern="1200" dirty="0" err="1">
                <a:solidFill>
                  <a:srgbClr val="0000FF"/>
                </a:solidFill>
                <a:latin typeface="UTM Avo" panose="02040603050506020204" pitchFamily="18" charset="0"/>
              </a:rPr>
              <a:t>quyết</a:t>
            </a:r>
            <a:r>
              <a:rPr lang="en-US" sz="2000" kern="1200" dirty="0">
                <a:solidFill>
                  <a:srgbClr val="0000FF"/>
                </a:solidFill>
                <a:latin typeface="UTM Avo" panose="02040603050506020204" pitchFamily="18" charset="0"/>
              </a:rPr>
              <a:t> </a:t>
            </a:r>
            <a:r>
              <a:rPr lang="en-US" sz="2000" kern="1200" dirty="0" err="1">
                <a:solidFill>
                  <a:srgbClr val="0000FF"/>
                </a:solidFill>
                <a:latin typeface="UTM Avo" panose="02040603050506020204" pitchFamily="18" charset="0"/>
              </a:rPr>
              <a:t>định</a:t>
            </a:r>
            <a:r>
              <a:rPr lang="en-US" sz="2000" kern="1200" dirty="0">
                <a:solidFill>
                  <a:srgbClr val="0000FF"/>
                </a:solidFill>
                <a:latin typeface="UTM Avo" panose="02040603050506020204" pitchFamily="18" charset="0"/>
              </a:rPr>
              <a:t> </a:t>
            </a:r>
            <a:r>
              <a:rPr lang="en-US" sz="2000" kern="1200" dirty="0" err="1">
                <a:solidFill>
                  <a:srgbClr val="0000FF"/>
                </a:solidFill>
                <a:latin typeface="UTM Avo" panose="02040603050506020204" pitchFamily="18" charset="0"/>
              </a:rPr>
              <a:t>phù</a:t>
            </a:r>
            <a:r>
              <a:rPr lang="en-US" sz="2000" kern="1200" dirty="0">
                <a:solidFill>
                  <a:srgbClr val="0000FF"/>
                </a:solidFill>
                <a:latin typeface="UTM Avo" panose="02040603050506020204" pitchFamily="18" charset="0"/>
              </a:rPr>
              <a:t> </a:t>
            </a:r>
            <a:r>
              <a:rPr lang="en-US" sz="2000" kern="1200" dirty="0" err="1">
                <a:solidFill>
                  <a:srgbClr val="0000FF"/>
                </a:solidFill>
                <a:latin typeface="UTM Avo" panose="02040603050506020204" pitchFamily="18" charset="0"/>
              </a:rPr>
              <a:t>hợp</a:t>
            </a:r>
            <a:endParaRPr lang="en-US" sz="2000" kern="1200" dirty="0">
              <a:solidFill>
                <a:srgbClr val="0000FF"/>
              </a:solidFill>
              <a:latin typeface="UTM Avo" panose="02040603050506020204" pitchFamily="18" charset="0"/>
            </a:endParaRPr>
          </a:p>
        </p:txBody>
      </p:sp>
      <p:sp>
        <p:nvSpPr>
          <p:cNvPr id="51" name="Rounded Rectangle 50"/>
          <p:cNvSpPr/>
          <p:nvPr/>
        </p:nvSpPr>
        <p:spPr>
          <a:xfrm>
            <a:off x="6845755" y="2103826"/>
            <a:ext cx="2438400" cy="1044177"/>
          </a:xfrm>
          <a:prstGeom prst="roundRect">
            <a:avLst/>
          </a:prstGeom>
          <a:solidFill>
            <a:srgbClr val="FFFF66"/>
          </a:solidFill>
          <a:ln>
            <a:solidFill>
              <a:srgbClr val="00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Tx/>
            </a:pPr>
            <a:r>
              <a:rPr lang="en-US" sz="2000" kern="1200" dirty="0">
                <a:solidFill>
                  <a:srgbClr val="0000FF"/>
                </a:solidFill>
                <a:latin typeface="UTM Avo" panose="02040603050506020204" pitchFamily="18" charset="0"/>
              </a:rPr>
              <a:t>C. </a:t>
            </a:r>
            <a:r>
              <a:rPr lang="en-US" sz="2000" kern="1200" dirty="0" err="1">
                <a:solidFill>
                  <a:srgbClr val="0000FF"/>
                </a:solidFill>
                <a:latin typeface="UTM Avo" panose="02040603050506020204" pitchFamily="18" charset="0"/>
              </a:rPr>
              <a:t>Để</a:t>
            </a:r>
            <a:r>
              <a:rPr lang="en-US" sz="2000" kern="1200" dirty="0">
                <a:solidFill>
                  <a:srgbClr val="0000FF"/>
                </a:solidFill>
                <a:latin typeface="UTM Avo" panose="02040603050506020204" pitchFamily="18" charset="0"/>
              </a:rPr>
              <a:t> </a:t>
            </a:r>
            <a:r>
              <a:rPr lang="en-US" sz="2000" kern="1200" dirty="0" err="1">
                <a:solidFill>
                  <a:srgbClr val="0000FF"/>
                </a:solidFill>
                <a:latin typeface="UTM Avo" panose="02040603050506020204" pitchFamily="18" charset="0"/>
              </a:rPr>
              <a:t>tạo</a:t>
            </a:r>
            <a:r>
              <a:rPr lang="en-US" sz="2000" kern="1200" dirty="0">
                <a:solidFill>
                  <a:srgbClr val="0000FF"/>
                </a:solidFill>
                <a:latin typeface="UTM Avo" panose="02040603050506020204" pitchFamily="18" charset="0"/>
              </a:rPr>
              <a:t> </a:t>
            </a:r>
            <a:r>
              <a:rPr lang="en-US" sz="2000" kern="1200" dirty="0" err="1">
                <a:solidFill>
                  <a:srgbClr val="0000FF"/>
                </a:solidFill>
                <a:latin typeface="UTM Avo" panose="02040603050506020204" pitchFamily="18" charset="0"/>
              </a:rPr>
              <a:t>lập</a:t>
            </a:r>
            <a:r>
              <a:rPr lang="en-US" sz="2000" kern="1200" dirty="0">
                <a:solidFill>
                  <a:srgbClr val="0000FF"/>
                </a:solidFill>
                <a:latin typeface="UTM Avo" panose="02040603050506020204" pitchFamily="18" charset="0"/>
              </a:rPr>
              <a:t> </a:t>
            </a:r>
            <a:r>
              <a:rPr lang="en-US" sz="2000" kern="1200" dirty="0" err="1">
                <a:solidFill>
                  <a:srgbClr val="0000FF"/>
                </a:solidFill>
                <a:latin typeface="UTM Avo" panose="02040603050506020204" pitchFamily="18" charset="0"/>
              </a:rPr>
              <a:t>thông</a:t>
            </a:r>
            <a:r>
              <a:rPr lang="en-US" sz="2000" kern="1200" dirty="0">
                <a:solidFill>
                  <a:srgbClr val="0000FF"/>
                </a:solidFill>
                <a:latin typeface="UTM Avo" panose="02040603050506020204" pitchFamily="18" charset="0"/>
              </a:rPr>
              <a:t> tin</a:t>
            </a:r>
          </a:p>
        </p:txBody>
      </p:sp>
      <p:sp>
        <p:nvSpPr>
          <p:cNvPr id="52" name="Rounded Rectangle 51"/>
          <p:cNvSpPr/>
          <p:nvPr/>
        </p:nvSpPr>
        <p:spPr>
          <a:xfrm>
            <a:off x="9601200" y="2070094"/>
            <a:ext cx="2438400" cy="1044177"/>
          </a:xfrm>
          <a:prstGeom prst="roundRect">
            <a:avLst/>
          </a:prstGeom>
          <a:solidFill>
            <a:srgbClr val="FFFF66"/>
          </a:solidFill>
          <a:ln>
            <a:solidFill>
              <a:srgbClr val="00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Tx/>
            </a:pPr>
            <a:r>
              <a:rPr lang="en-US" sz="2000" kern="1200" dirty="0">
                <a:solidFill>
                  <a:srgbClr val="0000FF"/>
                </a:solidFill>
                <a:latin typeface="UTM Avo" panose="02040603050506020204" pitchFamily="18" charset="0"/>
              </a:rPr>
              <a:t>D. </a:t>
            </a:r>
            <a:r>
              <a:rPr lang="en-US" sz="2000" kern="1200" dirty="0" err="1">
                <a:solidFill>
                  <a:srgbClr val="0000FF"/>
                </a:solidFill>
                <a:latin typeface="UTM Avo" panose="02040603050506020204" pitchFamily="18" charset="0"/>
              </a:rPr>
              <a:t>Để</a:t>
            </a:r>
            <a:r>
              <a:rPr lang="en-US" sz="2000" kern="1200" dirty="0">
                <a:solidFill>
                  <a:srgbClr val="0000FF"/>
                </a:solidFill>
                <a:latin typeface="UTM Avo" panose="02040603050506020204" pitchFamily="18" charset="0"/>
              </a:rPr>
              <a:t> </a:t>
            </a:r>
            <a:r>
              <a:rPr lang="en-US" sz="2000" kern="1200" dirty="0" err="1">
                <a:solidFill>
                  <a:srgbClr val="0000FF"/>
                </a:solidFill>
                <a:latin typeface="UTM Avo" panose="02040603050506020204" pitchFamily="18" charset="0"/>
              </a:rPr>
              <a:t>tiếp</a:t>
            </a:r>
            <a:r>
              <a:rPr lang="en-US" sz="2000" kern="1200" dirty="0">
                <a:solidFill>
                  <a:srgbClr val="0000FF"/>
                </a:solidFill>
                <a:latin typeface="UTM Avo" panose="02040603050506020204" pitchFamily="18" charset="0"/>
              </a:rPr>
              <a:t> </a:t>
            </a:r>
            <a:r>
              <a:rPr lang="en-US" sz="2000" kern="1200" dirty="0" err="1">
                <a:solidFill>
                  <a:srgbClr val="0000FF"/>
                </a:solidFill>
                <a:latin typeface="UTM Avo" panose="02040603050506020204" pitchFamily="18" charset="0"/>
              </a:rPr>
              <a:t>nhận</a:t>
            </a:r>
            <a:r>
              <a:rPr lang="en-US" sz="2000" kern="1200" dirty="0">
                <a:solidFill>
                  <a:srgbClr val="0000FF"/>
                </a:solidFill>
                <a:latin typeface="UTM Avo" panose="02040603050506020204" pitchFamily="18" charset="0"/>
              </a:rPr>
              <a:t> </a:t>
            </a:r>
            <a:r>
              <a:rPr lang="en-US" sz="2000" kern="1200" dirty="0" err="1">
                <a:solidFill>
                  <a:srgbClr val="0000FF"/>
                </a:solidFill>
                <a:latin typeface="UTM Avo" panose="02040603050506020204" pitchFamily="18" charset="0"/>
              </a:rPr>
              <a:t>thông</a:t>
            </a:r>
            <a:r>
              <a:rPr lang="en-US" sz="2000" kern="1200" dirty="0">
                <a:solidFill>
                  <a:srgbClr val="0000FF"/>
                </a:solidFill>
                <a:latin typeface="UTM Avo" panose="02040603050506020204" pitchFamily="18" charset="0"/>
              </a:rPr>
              <a:t> tin</a:t>
            </a:r>
          </a:p>
        </p:txBody>
      </p:sp>
      <p:pic>
        <p:nvPicPr>
          <p:cNvPr id="53" name="Picture 4" descr="C:\Users\ADMIN\Desktop\Bach tuyet\Blanca_Nieves.8.png"/>
          <p:cNvPicPr>
            <a:picLocks noChangeAspect="1" noChangeArrowheads="1"/>
          </p:cNvPicPr>
          <p:nvPr/>
        </p:nvPicPr>
        <p:blipFill>
          <a:blip r:embed="rId21" cstate="print">
            <a:extLst>
              <a:ext uri="{28A0092B-C50C-407E-A947-70E740481C1C}">
                <a14:useLocalDpi xmlns:a14="http://schemas.microsoft.com/office/drawing/2010/main" val="0"/>
              </a:ext>
            </a:extLst>
          </a:blip>
          <a:srcRect/>
          <a:stretch>
            <a:fillRect/>
          </a:stretch>
        </p:blipFill>
        <p:spPr bwMode="auto">
          <a:xfrm flipH="1">
            <a:off x="-227371" y="3455232"/>
            <a:ext cx="2287981" cy="3969859"/>
          </a:xfrm>
          <a:prstGeom prst="rect">
            <a:avLst/>
          </a:prstGeom>
          <a:noFill/>
          <a:extLst>
            <a:ext uri="{909E8E84-426E-40DD-AFC4-6F175D3DCCD1}">
              <a14:hiddenFill xmlns:a14="http://schemas.microsoft.com/office/drawing/2010/main">
                <a:solidFill>
                  <a:srgbClr val="FFFFFF"/>
                </a:solidFill>
              </a14:hiddenFill>
            </a:ext>
          </a:extLst>
        </p:spPr>
      </p:pic>
      <p:pic>
        <p:nvPicPr>
          <p:cNvPr id="54" name="Picture 11" descr="C:\Users\ADMIN\Desktop\Tai nguyen thiet ke tro choi\Bảng gỗ\Picture1 (2).png">
            <a:hlinkClick r:id="rId22" action="ppaction://hlinksldjump"/>
          </p:cNvPr>
          <p:cNvPicPr>
            <a:picLocks noChangeAspect="1" noChangeArrowheads="1"/>
          </p:cNvPicPr>
          <p:nvPr/>
        </p:nvPicPr>
        <p:blipFill>
          <a:blip r:embed="rId23" cstate="print">
            <a:extLst>
              <a:ext uri="{28A0092B-C50C-407E-A947-70E740481C1C}">
                <a14:useLocalDpi xmlns:a14="http://schemas.microsoft.com/office/drawing/2010/main" val="0"/>
              </a:ext>
            </a:extLst>
          </a:blip>
          <a:srcRect/>
          <a:stretch>
            <a:fillRect/>
          </a:stretch>
        </p:blipFill>
        <p:spPr bwMode="auto">
          <a:xfrm flipH="1">
            <a:off x="203201" y="912723"/>
            <a:ext cx="1646767" cy="687477"/>
          </a:xfrm>
          <a:prstGeom prst="rect">
            <a:avLst/>
          </a:prstGeom>
          <a:noFill/>
          <a:extLst>
            <a:ext uri="{909E8E84-426E-40DD-AFC4-6F175D3DCCD1}">
              <a14:hiddenFill xmlns:a14="http://schemas.microsoft.com/office/drawing/2010/main">
                <a:solidFill>
                  <a:srgbClr val="FFFFFF"/>
                </a:solidFill>
              </a14:hiddenFill>
            </a:ext>
          </a:extLst>
        </p:spPr>
      </p:pic>
      <p:pic>
        <p:nvPicPr>
          <p:cNvPr id="2" name="Tieng-bao-sai-www_tiengdong_com (mp3cut.net)">
            <a:hlinkClick r:id="" action="ppaction://media"/>
            <a:extLst>
              <a:ext uri="{FF2B5EF4-FFF2-40B4-BE49-F238E27FC236}">
                <a16:creationId xmlns:a16="http://schemas.microsoft.com/office/drawing/2014/main" id="{70615020-AD0E-ACA6-0C48-5CA211D832B1}"/>
              </a:ext>
            </a:extLst>
          </p:cNvPr>
          <p:cNvPicPr>
            <a:picLocks noChangeAspect="1"/>
          </p:cNvPicPr>
          <p:nvPr>
            <a:audioFile r:link="rId2"/>
            <p:extLst>
              <p:ext uri="{DAA4B4D4-6D71-4841-9C94-3DE7FCFB9230}">
                <p14:media xmlns:p14="http://schemas.microsoft.com/office/powerpoint/2010/main" r:embed="rId1"/>
              </p:ext>
            </p:extLst>
          </p:nvPr>
        </p:nvPicPr>
        <p:blipFill>
          <a:blip r:embed="rId24"/>
          <a:stretch>
            <a:fillRect/>
          </a:stretch>
        </p:blipFill>
        <p:spPr>
          <a:xfrm>
            <a:off x="-1591733" y="4078817"/>
            <a:ext cx="812800" cy="812800"/>
          </a:xfrm>
          <a:prstGeom prst="rect">
            <a:avLst/>
          </a:prstGeom>
        </p:spPr>
      </p:pic>
      <p:pic>
        <p:nvPicPr>
          <p:cNvPr id="3" name="Am-thanh-tra-loi-dung-chinh-xac-www_tiengdong_com">
            <a:hlinkClick r:id="" action="ppaction://media"/>
            <a:extLst>
              <a:ext uri="{FF2B5EF4-FFF2-40B4-BE49-F238E27FC236}">
                <a16:creationId xmlns:a16="http://schemas.microsoft.com/office/drawing/2014/main" id="{5C99A304-9BD5-B4E6-E7C3-7DEFE3C86917}"/>
              </a:ext>
            </a:extLst>
          </p:cNvPr>
          <p:cNvPicPr>
            <a:picLocks noChangeAspect="1"/>
          </p:cNvPicPr>
          <p:nvPr>
            <a:audioFile r:link="rId4"/>
            <p:extLst>
              <p:ext uri="{DAA4B4D4-6D71-4841-9C94-3DE7FCFB9230}">
                <p14:media xmlns:p14="http://schemas.microsoft.com/office/powerpoint/2010/main" r:embed="rId3"/>
              </p:ext>
            </p:extLst>
          </p:nvPr>
        </p:nvPicPr>
        <p:blipFill>
          <a:blip r:embed="rId24"/>
          <a:stretch>
            <a:fillRect/>
          </a:stretch>
        </p:blipFill>
        <p:spPr>
          <a:xfrm>
            <a:off x="13851467" y="4737100"/>
            <a:ext cx="812800" cy="812800"/>
          </a:xfrm>
          <a:prstGeom prst="rect">
            <a:avLst/>
          </a:prstGeom>
        </p:spPr>
      </p:pic>
      <p:pic>
        <p:nvPicPr>
          <p:cNvPr id="4" name="Tieng-bao-sai-www_tiengdong_com (mp3cut.net)">
            <a:hlinkClick r:id="" action="ppaction://media"/>
            <a:extLst>
              <a:ext uri="{FF2B5EF4-FFF2-40B4-BE49-F238E27FC236}">
                <a16:creationId xmlns:a16="http://schemas.microsoft.com/office/drawing/2014/main" id="{FBCF512B-F866-5605-0D3A-BF1F211C0BE8}"/>
              </a:ext>
            </a:extLst>
          </p:cNvPr>
          <p:cNvPicPr>
            <a:picLocks noChangeAspect="1"/>
          </p:cNvPicPr>
          <p:nvPr>
            <a:audioFile r:link="rId2"/>
            <p:extLst>
              <p:ext uri="{DAA4B4D4-6D71-4841-9C94-3DE7FCFB9230}">
                <p14:media xmlns:p14="http://schemas.microsoft.com/office/powerpoint/2010/main" r:embed="rId1"/>
              </p:ext>
            </p:extLst>
          </p:nvPr>
        </p:nvPicPr>
        <p:blipFill>
          <a:blip r:embed="rId24"/>
          <a:stretch>
            <a:fillRect/>
          </a:stretch>
        </p:blipFill>
        <p:spPr>
          <a:xfrm>
            <a:off x="-2307397" y="5168261"/>
            <a:ext cx="812800" cy="812800"/>
          </a:xfrm>
          <a:prstGeom prst="rect">
            <a:avLst/>
          </a:prstGeom>
        </p:spPr>
      </p:pic>
      <p:pic>
        <p:nvPicPr>
          <p:cNvPr id="5" name="Tieng-bao-sai-www_tiengdong_com (mp3cut.net)">
            <a:hlinkClick r:id="" action="ppaction://media"/>
            <a:extLst>
              <a:ext uri="{FF2B5EF4-FFF2-40B4-BE49-F238E27FC236}">
                <a16:creationId xmlns:a16="http://schemas.microsoft.com/office/drawing/2014/main" id="{2050886C-0080-FCBA-5D3C-8E795532C039}"/>
              </a:ext>
            </a:extLst>
          </p:cNvPr>
          <p:cNvPicPr>
            <a:picLocks noChangeAspect="1"/>
          </p:cNvPicPr>
          <p:nvPr>
            <a:audioFile r:link="rId2"/>
            <p:extLst>
              <p:ext uri="{DAA4B4D4-6D71-4841-9C94-3DE7FCFB9230}">
                <p14:media xmlns:p14="http://schemas.microsoft.com/office/powerpoint/2010/main" r:embed="rId1"/>
              </p:ext>
            </p:extLst>
          </p:nvPr>
        </p:nvPicPr>
        <p:blipFill>
          <a:blip r:embed="rId24"/>
          <a:stretch>
            <a:fillRect/>
          </a:stretch>
        </p:blipFill>
        <p:spPr>
          <a:xfrm>
            <a:off x="-2267728" y="6682775"/>
            <a:ext cx="812800" cy="812800"/>
          </a:xfrm>
          <a:prstGeom prst="rect">
            <a:avLst/>
          </a:prstGeom>
        </p:spPr>
      </p:pic>
      <p:pic>
        <p:nvPicPr>
          <p:cNvPr id="7" name="Picture 6">
            <a:extLst>
              <a:ext uri="{FF2B5EF4-FFF2-40B4-BE49-F238E27FC236}">
                <a16:creationId xmlns:a16="http://schemas.microsoft.com/office/drawing/2014/main" id="{FC731266-7985-9D6C-18AB-3BD949E8C049}"/>
              </a:ext>
            </a:extLst>
          </p:cNvPr>
          <p:cNvPicPr>
            <a:picLocks noChangeAspect="1"/>
          </p:cNvPicPr>
          <p:nvPr/>
        </p:nvPicPr>
        <p:blipFill>
          <a:blip r:embed="rId25"/>
          <a:stretch>
            <a:fillRect/>
          </a:stretch>
        </p:blipFill>
        <p:spPr>
          <a:xfrm>
            <a:off x="3546" y="0"/>
            <a:ext cx="689022" cy="768312"/>
          </a:xfrm>
          <a:prstGeom prst="rect">
            <a:avLst/>
          </a:prstGeom>
          <a:solidFill>
            <a:schemeClr val="bg1"/>
          </a:solidFill>
        </p:spPr>
      </p:pic>
    </p:spTree>
    <p:extLst>
      <p:ext uri="{BB962C8B-B14F-4D97-AF65-F5344CB8AC3E}">
        <p14:creationId xmlns:p14="http://schemas.microsoft.com/office/powerpoint/2010/main" val="2322116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fade">
                                      <p:cBhvr>
                                        <p:cTn id="7" dur="1000"/>
                                        <p:tgtEl>
                                          <p:spTgt spid="45"/>
                                        </p:tgtEl>
                                      </p:cBhvr>
                                    </p:animEffect>
                                    <p:anim calcmode="lin" valueType="num">
                                      <p:cBhvr>
                                        <p:cTn id="8" dur="1000" fill="hold"/>
                                        <p:tgtEl>
                                          <p:spTgt spid="45"/>
                                        </p:tgtEl>
                                        <p:attrNameLst>
                                          <p:attrName>ppt_x</p:attrName>
                                        </p:attrNameLst>
                                      </p:cBhvr>
                                      <p:tavLst>
                                        <p:tav tm="0">
                                          <p:val>
                                            <p:strVal val="#ppt_x"/>
                                          </p:val>
                                        </p:tav>
                                        <p:tav tm="100000">
                                          <p:val>
                                            <p:strVal val="#ppt_x"/>
                                          </p:val>
                                        </p:tav>
                                      </p:tavLst>
                                    </p:anim>
                                    <p:anim calcmode="lin" valueType="num">
                                      <p:cBhvr>
                                        <p:cTn id="9" dur="1000" fill="hold"/>
                                        <p:tgtEl>
                                          <p:spTgt spid="45"/>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46"/>
                                        </p:tgtEl>
                                        <p:attrNameLst>
                                          <p:attrName>style.visibility</p:attrName>
                                        </p:attrNameLst>
                                      </p:cBhvr>
                                      <p:to>
                                        <p:strVal val="visible"/>
                                      </p:to>
                                    </p:set>
                                    <p:animEffect transition="in" filter="fade">
                                      <p:cBhvr>
                                        <p:cTn id="12" dur="1000"/>
                                        <p:tgtEl>
                                          <p:spTgt spid="46"/>
                                        </p:tgtEl>
                                      </p:cBhvr>
                                    </p:animEffect>
                                    <p:anim calcmode="lin" valueType="num">
                                      <p:cBhvr>
                                        <p:cTn id="13" dur="1000" fill="hold"/>
                                        <p:tgtEl>
                                          <p:spTgt spid="46"/>
                                        </p:tgtEl>
                                        <p:attrNameLst>
                                          <p:attrName>ppt_x</p:attrName>
                                        </p:attrNameLst>
                                      </p:cBhvr>
                                      <p:tavLst>
                                        <p:tav tm="0">
                                          <p:val>
                                            <p:strVal val="#ppt_x"/>
                                          </p:val>
                                        </p:tav>
                                        <p:tav tm="100000">
                                          <p:val>
                                            <p:strVal val="#ppt_x"/>
                                          </p:val>
                                        </p:tav>
                                      </p:tavLst>
                                    </p:anim>
                                    <p:anim calcmode="lin" valueType="num">
                                      <p:cBhvr>
                                        <p:cTn id="14" dur="1000" fill="hold"/>
                                        <p:tgtEl>
                                          <p:spTgt spid="46"/>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49"/>
                                        </p:tgtEl>
                                        <p:attrNameLst>
                                          <p:attrName>style.visibility</p:attrName>
                                        </p:attrNameLst>
                                      </p:cBhvr>
                                      <p:to>
                                        <p:strVal val="visible"/>
                                      </p:to>
                                    </p:set>
                                    <p:animEffect transition="in" filter="fade">
                                      <p:cBhvr>
                                        <p:cTn id="17" dur="1000"/>
                                        <p:tgtEl>
                                          <p:spTgt spid="49"/>
                                        </p:tgtEl>
                                      </p:cBhvr>
                                    </p:animEffect>
                                    <p:anim calcmode="lin" valueType="num">
                                      <p:cBhvr>
                                        <p:cTn id="18" dur="1000" fill="hold"/>
                                        <p:tgtEl>
                                          <p:spTgt spid="49"/>
                                        </p:tgtEl>
                                        <p:attrNameLst>
                                          <p:attrName>ppt_x</p:attrName>
                                        </p:attrNameLst>
                                      </p:cBhvr>
                                      <p:tavLst>
                                        <p:tav tm="0">
                                          <p:val>
                                            <p:strVal val="#ppt_x"/>
                                          </p:val>
                                        </p:tav>
                                        <p:tav tm="100000">
                                          <p:val>
                                            <p:strVal val="#ppt_x"/>
                                          </p:val>
                                        </p:tav>
                                      </p:tavLst>
                                    </p:anim>
                                    <p:anim calcmode="lin" valueType="num">
                                      <p:cBhvr>
                                        <p:cTn id="19" dur="1000" fill="hold"/>
                                        <p:tgtEl>
                                          <p:spTgt spid="49"/>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50"/>
                                        </p:tgtEl>
                                        <p:attrNameLst>
                                          <p:attrName>style.visibility</p:attrName>
                                        </p:attrNameLst>
                                      </p:cBhvr>
                                      <p:to>
                                        <p:strVal val="visible"/>
                                      </p:to>
                                    </p:set>
                                    <p:animEffect transition="in" filter="fade">
                                      <p:cBhvr>
                                        <p:cTn id="22" dur="1000"/>
                                        <p:tgtEl>
                                          <p:spTgt spid="50"/>
                                        </p:tgtEl>
                                      </p:cBhvr>
                                    </p:animEffect>
                                    <p:anim calcmode="lin" valueType="num">
                                      <p:cBhvr>
                                        <p:cTn id="23" dur="1000" fill="hold"/>
                                        <p:tgtEl>
                                          <p:spTgt spid="50"/>
                                        </p:tgtEl>
                                        <p:attrNameLst>
                                          <p:attrName>ppt_x</p:attrName>
                                        </p:attrNameLst>
                                      </p:cBhvr>
                                      <p:tavLst>
                                        <p:tav tm="0">
                                          <p:val>
                                            <p:strVal val="#ppt_x"/>
                                          </p:val>
                                        </p:tav>
                                        <p:tav tm="100000">
                                          <p:val>
                                            <p:strVal val="#ppt_x"/>
                                          </p:val>
                                        </p:tav>
                                      </p:tavLst>
                                    </p:anim>
                                    <p:anim calcmode="lin" valueType="num">
                                      <p:cBhvr>
                                        <p:cTn id="24" dur="1000" fill="hold"/>
                                        <p:tgtEl>
                                          <p:spTgt spid="50"/>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51"/>
                                        </p:tgtEl>
                                        <p:attrNameLst>
                                          <p:attrName>style.visibility</p:attrName>
                                        </p:attrNameLst>
                                      </p:cBhvr>
                                      <p:to>
                                        <p:strVal val="visible"/>
                                      </p:to>
                                    </p:set>
                                    <p:animEffect transition="in" filter="fade">
                                      <p:cBhvr>
                                        <p:cTn id="27" dur="1000"/>
                                        <p:tgtEl>
                                          <p:spTgt spid="51"/>
                                        </p:tgtEl>
                                      </p:cBhvr>
                                    </p:animEffect>
                                    <p:anim calcmode="lin" valueType="num">
                                      <p:cBhvr>
                                        <p:cTn id="28" dur="1000" fill="hold"/>
                                        <p:tgtEl>
                                          <p:spTgt spid="51"/>
                                        </p:tgtEl>
                                        <p:attrNameLst>
                                          <p:attrName>ppt_x</p:attrName>
                                        </p:attrNameLst>
                                      </p:cBhvr>
                                      <p:tavLst>
                                        <p:tav tm="0">
                                          <p:val>
                                            <p:strVal val="#ppt_x"/>
                                          </p:val>
                                        </p:tav>
                                        <p:tav tm="100000">
                                          <p:val>
                                            <p:strVal val="#ppt_x"/>
                                          </p:val>
                                        </p:tav>
                                      </p:tavLst>
                                    </p:anim>
                                    <p:anim calcmode="lin" valueType="num">
                                      <p:cBhvr>
                                        <p:cTn id="29" dur="1000" fill="hold"/>
                                        <p:tgtEl>
                                          <p:spTgt spid="51"/>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52"/>
                                        </p:tgtEl>
                                        <p:attrNameLst>
                                          <p:attrName>style.visibility</p:attrName>
                                        </p:attrNameLst>
                                      </p:cBhvr>
                                      <p:to>
                                        <p:strVal val="visible"/>
                                      </p:to>
                                    </p:set>
                                    <p:animEffect transition="in" filter="fade">
                                      <p:cBhvr>
                                        <p:cTn id="32" dur="1000"/>
                                        <p:tgtEl>
                                          <p:spTgt spid="52"/>
                                        </p:tgtEl>
                                      </p:cBhvr>
                                    </p:animEffect>
                                    <p:anim calcmode="lin" valueType="num">
                                      <p:cBhvr>
                                        <p:cTn id="33" dur="1000" fill="hold"/>
                                        <p:tgtEl>
                                          <p:spTgt spid="52"/>
                                        </p:tgtEl>
                                        <p:attrNameLst>
                                          <p:attrName>ppt_x</p:attrName>
                                        </p:attrNameLst>
                                      </p:cBhvr>
                                      <p:tavLst>
                                        <p:tav tm="0">
                                          <p:val>
                                            <p:strVal val="#ppt_x"/>
                                          </p:val>
                                        </p:tav>
                                        <p:tav tm="100000">
                                          <p:val>
                                            <p:strVal val="#ppt_x"/>
                                          </p:val>
                                        </p:tav>
                                      </p:tavLst>
                                    </p:anim>
                                    <p:anim calcmode="lin" valueType="num">
                                      <p:cBhvr>
                                        <p:cTn id="34" dur="1000" fill="hold"/>
                                        <p:tgtEl>
                                          <p:spTgt spid="5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35" restart="whenNotActive" fill="hold" evtFilter="cancelBubble" nodeType="interactiveSeq">
                <p:stCondLst>
                  <p:cond evt="onClick" delay="0">
                    <p:tgtEl>
                      <p:spTgt spid="49"/>
                    </p:tgtEl>
                  </p:cond>
                </p:stCondLst>
                <p:endSync evt="end" delay="0">
                  <p:rtn val="all"/>
                </p:endSync>
                <p:childTnLst>
                  <p:par>
                    <p:cTn id="36" fill="hold">
                      <p:stCondLst>
                        <p:cond delay="0"/>
                      </p:stCondLst>
                      <p:childTnLst>
                        <p:par>
                          <p:cTn id="37" fill="hold">
                            <p:stCondLst>
                              <p:cond delay="0"/>
                            </p:stCondLst>
                            <p:childTnLst>
                              <p:par>
                                <p:cTn id="38" presetID="1" presetClass="entr" presetSubtype="0" fill="hold" nodeType="clickEffect">
                                  <p:stCondLst>
                                    <p:cond delay="0"/>
                                  </p:stCondLst>
                                  <p:childTnLst>
                                    <p:set>
                                      <p:cBhvr>
                                        <p:cTn id="39" dur="1" fill="hold">
                                          <p:stCondLst>
                                            <p:cond delay="0"/>
                                          </p:stCondLst>
                                        </p:cTn>
                                        <p:tgtEl>
                                          <p:spTgt spid="21"/>
                                        </p:tgtEl>
                                        <p:attrNameLst>
                                          <p:attrName>style.visibility</p:attrName>
                                        </p:attrNameLst>
                                      </p:cBhvr>
                                      <p:to>
                                        <p:strVal val="visible"/>
                                      </p:to>
                                    </p:set>
                                  </p:childTnLst>
                                </p:cTn>
                              </p:par>
                              <p:par>
                                <p:cTn id="40" presetID="32" presetClass="emph" presetSubtype="0" repeatCount="indefinite" fill="hold" nodeType="withEffect">
                                  <p:stCondLst>
                                    <p:cond delay="0"/>
                                  </p:stCondLst>
                                  <p:childTnLst>
                                    <p:animRot by="120000">
                                      <p:cBhvr>
                                        <p:cTn id="41" dur="300" fill="hold">
                                          <p:stCondLst>
                                            <p:cond delay="0"/>
                                          </p:stCondLst>
                                        </p:cTn>
                                        <p:tgtEl>
                                          <p:spTgt spid="21"/>
                                        </p:tgtEl>
                                        <p:attrNameLst>
                                          <p:attrName>r</p:attrName>
                                        </p:attrNameLst>
                                      </p:cBhvr>
                                    </p:animRot>
                                    <p:animRot by="-240000">
                                      <p:cBhvr>
                                        <p:cTn id="42" dur="600" fill="hold">
                                          <p:stCondLst>
                                            <p:cond delay="600"/>
                                          </p:stCondLst>
                                        </p:cTn>
                                        <p:tgtEl>
                                          <p:spTgt spid="21"/>
                                        </p:tgtEl>
                                        <p:attrNameLst>
                                          <p:attrName>r</p:attrName>
                                        </p:attrNameLst>
                                      </p:cBhvr>
                                    </p:animRot>
                                    <p:animRot by="240000">
                                      <p:cBhvr>
                                        <p:cTn id="43" dur="600" fill="hold">
                                          <p:stCondLst>
                                            <p:cond delay="1200"/>
                                          </p:stCondLst>
                                        </p:cTn>
                                        <p:tgtEl>
                                          <p:spTgt spid="21"/>
                                        </p:tgtEl>
                                        <p:attrNameLst>
                                          <p:attrName>r</p:attrName>
                                        </p:attrNameLst>
                                      </p:cBhvr>
                                    </p:animRot>
                                    <p:animRot by="-240000">
                                      <p:cBhvr>
                                        <p:cTn id="44" dur="600" fill="hold">
                                          <p:stCondLst>
                                            <p:cond delay="1800"/>
                                          </p:stCondLst>
                                        </p:cTn>
                                        <p:tgtEl>
                                          <p:spTgt spid="21"/>
                                        </p:tgtEl>
                                        <p:attrNameLst>
                                          <p:attrName>r</p:attrName>
                                        </p:attrNameLst>
                                      </p:cBhvr>
                                    </p:animRot>
                                    <p:animRot by="120000">
                                      <p:cBhvr>
                                        <p:cTn id="45" dur="600" fill="hold">
                                          <p:stCondLst>
                                            <p:cond delay="2400"/>
                                          </p:stCondLst>
                                        </p:cTn>
                                        <p:tgtEl>
                                          <p:spTgt spid="21"/>
                                        </p:tgtEl>
                                        <p:attrNameLst>
                                          <p:attrName>r</p:attrName>
                                        </p:attrNameLst>
                                      </p:cBhvr>
                                    </p:animRot>
                                  </p:childTnLst>
                                </p:cTn>
                              </p:par>
                              <p:par>
                                <p:cTn id="46" presetID="1" presetClass="mediacall" presetSubtype="0" fill="hold" nodeType="withEffect">
                                  <p:stCondLst>
                                    <p:cond delay="0"/>
                                  </p:stCondLst>
                                  <p:childTnLst>
                                    <p:cmd type="call" cmd="playFrom(0.0)">
                                      <p:cBhvr>
                                        <p:cTn id="47" dur="2843" fill="hold"/>
                                        <p:tgtEl>
                                          <p:spTgt spid="2"/>
                                        </p:tgtEl>
                                      </p:cBhvr>
                                    </p:cmd>
                                  </p:childTnLst>
                                </p:cTn>
                              </p:par>
                            </p:childTnLst>
                          </p:cTn>
                        </p:par>
                      </p:childTnLst>
                    </p:cTn>
                  </p:par>
                </p:childTnLst>
              </p:cTn>
              <p:nextCondLst>
                <p:cond evt="onClick" delay="0">
                  <p:tgtEl>
                    <p:spTgt spid="49"/>
                  </p:tgtEl>
                </p:cond>
              </p:nextCondLst>
            </p:seq>
            <p:seq concurrent="1" nextAc="seek">
              <p:cTn id="48" restart="whenNotActive" fill="hold" evtFilter="cancelBubble" nodeType="interactiveSeq">
                <p:stCondLst>
                  <p:cond evt="onClick" delay="0">
                    <p:tgtEl>
                      <p:spTgt spid="50"/>
                    </p:tgtEl>
                  </p:cond>
                </p:stCondLst>
                <p:endSync evt="end" delay="0">
                  <p:rtn val="all"/>
                </p:endSync>
                <p:childTnLst>
                  <p:par>
                    <p:cTn id="49" fill="hold">
                      <p:stCondLst>
                        <p:cond delay="0"/>
                      </p:stCondLst>
                      <p:childTnLst>
                        <p:par>
                          <p:cTn id="50" fill="hold">
                            <p:stCondLst>
                              <p:cond delay="0"/>
                            </p:stCondLst>
                            <p:childTnLst>
                              <p:par>
                                <p:cTn id="51" presetID="1" presetClass="entr" presetSubtype="0" fill="hold" nodeType="clickEffect">
                                  <p:stCondLst>
                                    <p:cond delay="0"/>
                                  </p:stCondLst>
                                  <p:childTnLst>
                                    <p:set>
                                      <p:cBhvr>
                                        <p:cTn id="52" dur="1" fill="hold">
                                          <p:stCondLst>
                                            <p:cond delay="0"/>
                                          </p:stCondLst>
                                        </p:cTn>
                                        <p:tgtEl>
                                          <p:spTgt spid="27"/>
                                        </p:tgtEl>
                                        <p:attrNameLst>
                                          <p:attrName>style.visibility</p:attrName>
                                        </p:attrNameLst>
                                      </p:cBhvr>
                                      <p:to>
                                        <p:strVal val="visible"/>
                                      </p:to>
                                    </p:set>
                                  </p:childTnLst>
                                </p:cTn>
                              </p:par>
                              <p:par>
                                <p:cTn id="53" presetID="21" presetClass="emph" presetSubtype="0" repeatCount="indefinite" fill="hold" grpId="1" nodeType="withEffect">
                                  <p:stCondLst>
                                    <p:cond delay="0"/>
                                  </p:stCondLst>
                                  <p:childTnLst>
                                    <p:animClr clrSpc="hsl" dir="cw">
                                      <p:cBhvr override="childStyle">
                                        <p:cTn id="54" dur="500" fill="hold"/>
                                        <p:tgtEl>
                                          <p:spTgt spid="50"/>
                                        </p:tgtEl>
                                        <p:attrNameLst>
                                          <p:attrName>style.color</p:attrName>
                                        </p:attrNameLst>
                                      </p:cBhvr>
                                      <p:by>
                                        <p:hsl h="7200000" s="0" l="0"/>
                                      </p:by>
                                    </p:animClr>
                                    <p:animClr clrSpc="hsl" dir="cw">
                                      <p:cBhvr>
                                        <p:cTn id="55" dur="500" fill="hold"/>
                                        <p:tgtEl>
                                          <p:spTgt spid="50"/>
                                        </p:tgtEl>
                                        <p:attrNameLst>
                                          <p:attrName>fillcolor</p:attrName>
                                        </p:attrNameLst>
                                      </p:cBhvr>
                                      <p:by>
                                        <p:hsl h="7200000" s="0" l="0"/>
                                      </p:by>
                                    </p:animClr>
                                    <p:animClr clrSpc="hsl" dir="cw">
                                      <p:cBhvr>
                                        <p:cTn id="56" dur="500" fill="hold"/>
                                        <p:tgtEl>
                                          <p:spTgt spid="50"/>
                                        </p:tgtEl>
                                        <p:attrNameLst>
                                          <p:attrName>stroke.color</p:attrName>
                                        </p:attrNameLst>
                                      </p:cBhvr>
                                      <p:by>
                                        <p:hsl h="7200000" s="0" l="0"/>
                                      </p:by>
                                    </p:animClr>
                                    <p:set>
                                      <p:cBhvr>
                                        <p:cTn id="57" dur="500" fill="hold"/>
                                        <p:tgtEl>
                                          <p:spTgt spid="50"/>
                                        </p:tgtEl>
                                        <p:attrNameLst>
                                          <p:attrName>fill.type</p:attrName>
                                        </p:attrNameLst>
                                      </p:cBhvr>
                                      <p:to>
                                        <p:strVal val="solid"/>
                                      </p:to>
                                    </p:set>
                                  </p:childTnLst>
                                </p:cTn>
                              </p:par>
                              <p:par>
                                <p:cTn id="58" presetID="32" presetClass="emph" presetSubtype="0" repeatCount="indefinite" fill="hold" nodeType="withEffect">
                                  <p:stCondLst>
                                    <p:cond delay="0"/>
                                  </p:stCondLst>
                                  <p:childTnLst>
                                    <p:animRot by="120000">
                                      <p:cBhvr>
                                        <p:cTn id="59" dur="200" fill="hold">
                                          <p:stCondLst>
                                            <p:cond delay="0"/>
                                          </p:stCondLst>
                                        </p:cTn>
                                        <p:tgtEl>
                                          <p:spTgt spid="27"/>
                                        </p:tgtEl>
                                        <p:attrNameLst>
                                          <p:attrName>r</p:attrName>
                                        </p:attrNameLst>
                                      </p:cBhvr>
                                    </p:animRot>
                                    <p:animRot by="-240000">
                                      <p:cBhvr>
                                        <p:cTn id="60" dur="400" fill="hold">
                                          <p:stCondLst>
                                            <p:cond delay="400"/>
                                          </p:stCondLst>
                                        </p:cTn>
                                        <p:tgtEl>
                                          <p:spTgt spid="27"/>
                                        </p:tgtEl>
                                        <p:attrNameLst>
                                          <p:attrName>r</p:attrName>
                                        </p:attrNameLst>
                                      </p:cBhvr>
                                    </p:animRot>
                                    <p:animRot by="240000">
                                      <p:cBhvr>
                                        <p:cTn id="61" dur="400" fill="hold">
                                          <p:stCondLst>
                                            <p:cond delay="800"/>
                                          </p:stCondLst>
                                        </p:cTn>
                                        <p:tgtEl>
                                          <p:spTgt spid="27"/>
                                        </p:tgtEl>
                                        <p:attrNameLst>
                                          <p:attrName>r</p:attrName>
                                        </p:attrNameLst>
                                      </p:cBhvr>
                                    </p:animRot>
                                    <p:animRot by="-240000">
                                      <p:cBhvr>
                                        <p:cTn id="62" dur="400" fill="hold">
                                          <p:stCondLst>
                                            <p:cond delay="1200"/>
                                          </p:stCondLst>
                                        </p:cTn>
                                        <p:tgtEl>
                                          <p:spTgt spid="27"/>
                                        </p:tgtEl>
                                        <p:attrNameLst>
                                          <p:attrName>r</p:attrName>
                                        </p:attrNameLst>
                                      </p:cBhvr>
                                    </p:animRot>
                                    <p:animRot by="120000">
                                      <p:cBhvr>
                                        <p:cTn id="63" dur="400" fill="hold">
                                          <p:stCondLst>
                                            <p:cond delay="1600"/>
                                          </p:stCondLst>
                                        </p:cTn>
                                        <p:tgtEl>
                                          <p:spTgt spid="27"/>
                                        </p:tgtEl>
                                        <p:attrNameLst>
                                          <p:attrName>r</p:attrName>
                                        </p:attrNameLst>
                                      </p:cBhvr>
                                    </p:animRot>
                                  </p:childTnLst>
                                  <p:subTnLst>
                                    <p:audio>
                                      <p:cMediaNode>
                                        <p:cTn display="0" masterRel="sameClick">
                                          <p:stCondLst>
                                            <p:cond evt="begin" delay="0">
                                              <p:tn val="58"/>
                                            </p:cond>
                                          </p:stCondLst>
                                          <p:endCondLst>
                                            <p:cond evt="onStopAudio" delay="0">
                                              <p:tgtEl>
                                                <p:sldTgt/>
                                              </p:tgtEl>
                                            </p:cond>
                                          </p:endCondLst>
                                        </p:cTn>
                                        <p:tgtEl>
                                          <p:sndTgt r:embed="rId7" name="applause.wav"/>
                                        </p:tgtEl>
                                      </p:cMediaNode>
                                    </p:audio>
                                  </p:subTnLst>
                                </p:cTn>
                              </p:par>
                              <p:par>
                                <p:cTn id="64" presetID="1" presetClass="entr" presetSubtype="0" fill="hold" grpId="0" nodeType="withEffect">
                                  <p:stCondLst>
                                    <p:cond delay="0"/>
                                  </p:stCondLst>
                                  <p:childTnLst>
                                    <p:set>
                                      <p:cBhvr>
                                        <p:cTn id="65" dur="1" fill="hold">
                                          <p:stCondLst>
                                            <p:cond delay="0"/>
                                          </p:stCondLst>
                                        </p:cTn>
                                        <p:tgtEl>
                                          <p:spTgt spid="48"/>
                                        </p:tgtEl>
                                        <p:attrNameLst>
                                          <p:attrName>style.visibility</p:attrName>
                                        </p:attrNameLst>
                                      </p:cBhvr>
                                      <p:to>
                                        <p:strVal val="visible"/>
                                      </p:to>
                                    </p:set>
                                  </p:childTnLst>
                                </p:cTn>
                              </p:par>
                              <p:par>
                                <p:cTn id="66" presetID="26" presetClass="emph" presetSubtype="0" repeatCount="3000" fill="hold" grpId="1" nodeType="withEffect">
                                  <p:stCondLst>
                                    <p:cond delay="0"/>
                                  </p:stCondLst>
                                  <p:childTnLst>
                                    <p:animEffect transition="out" filter="fade">
                                      <p:cBhvr>
                                        <p:cTn id="67" dur="500" tmFilter="0, 0; .2, .5; .8, .5; 1, 0"/>
                                        <p:tgtEl>
                                          <p:spTgt spid="48"/>
                                        </p:tgtEl>
                                      </p:cBhvr>
                                    </p:animEffect>
                                    <p:animScale>
                                      <p:cBhvr>
                                        <p:cTn id="68" dur="250" autoRev="1" fill="hold"/>
                                        <p:tgtEl>
                                          <p:spTgt spid="48"/>
                                        </p:tgtEl>
                                      </p:cBhvr>
                                      <p:by x="105000" y="105000"/>
                                    </p:animScale>
                                  </p:childTnLst>
                                </p:cTn>
                              </p:par>
                              <p:par>
                                <p:cTn id="69" presetID="1" presetClass="exit" presetSubtype="0" fill="hold" grpId="2" nodeType="withEffect">
                                  <p:stCondLst>
                                    <p:cond delay="2500"/>
                                  </p:stCondLst>
                                  <p:childTnLst>
                                    <p:set>
                                      <p:cBhvr>
                                        <p:cTn id="70" dur="1" fill="hold">
                                          <p:stCondLst>
                                            <p:cond delay="0"/>
                                          </p:stCondLst>
                                        </p:cTn>
                                        <p:tgtEl>
                                          <p:spTgt spid="48"/>
                                        </p:tgtEl>
                                        <p:attrNameLst>
                                          <p:attrName>style.visibility</p:attrName>
                                        </p:attrNameLst>
                                      </p:cBhvr>
                                      <p:to>
                                        <p:strVal val="hidden"/>
                                      </p:to>
                                    </p:set>
                                  </p:childTnLst>
                                </p:cTn>
                              </p:par>
                            </p:childTnLst>
                          </p:cTn>
                        </p:par>
                      </p:childTnLst>
                    </p:cTn>
                  </p:par>
                </p:childTnLst>
              </p:cTn>
              <p:nextCondLst>
                <p:cond evt="onClick" delay="0">
                  <p:tgtEl>
                    <p:spTgt spid="50"/>
                  </p:tgtEl>
                </p:cond>
              </p:nextCondLst>
            </p:seq>
            <p:seq concurrent="1" nextAc="seek">
              <p:cTn id="71" restart="whenNotActive" fill="hold" evtFilter="cancelBubble" nodeType="interactiveSeq">
                <p:stCondLst>
                  <p:cond evt="onClick" delay="0">
                    <p:tgtEl>
                      <p:spTgt spid="51"/>
                    </p:tgtEl>
                  </p:cond>
                </p:stCondLst>
                <p:endSync evt="end" delay="0">
                  <p:rtn val="all"/>
                </p:endSync>
                <p:childTnLst>
                  <p:par>
                    <p:cTn id="72" fill="hold">
                      <p:stCondLst>
                        <p:cond delay="0"/>
                      </p:stCondLst>
                      <p:childTnLst>
                        <p:par>
                          <p:cTn id="73" fill="hold">
                            <p:stCondLst>
                              <p:cond delay="0"/>
                            </p:stCondLst>
                            <p:childTnLst>
                              <p:par>
                                <p:cTn id="74" presetID="1" presetClass="entr" presetSubtype="0" fill="hold" nodeType="clickEffect">
                                  <p:stCondLst>
                                    <p:cond delay="0"/>
                                  </p:stCondLst>
                                  <p:childTnLst>
                                    <p:set>
                                      <p:cBhvr>
                                        <p:cTn id="75" dur="1" fill="hold">
                                          <p:stCondLst>
                                            <p:cond delay="0"/>
                                          </p:stCondLst>
                                        </p:cTn>
                                        <p:tgtEl>
                                          <p:spTgt spid="26"/>
                                        </p:tgtEl>
                                        <p:attrNameLst>
                                          <p:attrName>style.visibility</p:attrName>
                                        </p:attrNameLst>
                                      </p:cBhvr>
                                      <p:to>
                                        <p:strVal val="visible"/>
                                      </p:to>
                                    </p:set>
                                  </p:childTnLst>
                                </p:cTn>
                              </p:par>
                              <p:par>
                                <p:cTn id="76" presetID="32" presetClass="emph" presetSubtype="0" repeatCount="indefinite" fill="hold" nodeType="withEffect">
                                  <p:stCondLst>
                                    <p:cond delay="0"/>
                                  </p:stCondLst>
                                  <p:childTnLst>
                                    <p:animRot by="120000">
                                      <p:cBhvr>
                                        <p:cTn id="77" dur="300" fill="hold">
                                          <p:stCondLst>
                                            <p:cond delay="0"/>
                                          </p:stCondLst>
                                        </p:cTn>
                                        <p:tgtEl>
                                          <p:spTgt spid="26"/>
                                        </p:tgtEl>
                                        <p:attrNameLst>
                                          <p:attrName>r</p:attrName>
                                        </p:attrNameLst>
                                      </p:cBhvr>
                                    </p:animRot>
                                    <p:animRot by="-240000">
                                      <p:cBhvr>
                                        <p:cTn id="78" dur="600" fill="hold">
                                          <p:stCondLst>
                                            <p:cond delay="600"/>
                                          </p:stCondLst>
                                        </p:cTn>
                                        <p:tgtEl>
                                          <p:spTgt spid="26"/>
                                        </p:tgtEl>
                                        <p:attrNameLst>
                                          <p:attrName>r</p:attrName>
                                        </p:attrNameLst>
                                      </p:cBhvr>
                                    </p:animRot>
                                    <p:animRot by="240000">
                                      <p:cBhvr>
                                        <p:cTn id="79" dur="600" fill="hold">
                                          <p:stCondLst>
                                            <p:cond delay="1200"/>
                                          </p:stCondLst>
                                        </p:cTn>
                                        <p:tgtEl>
                                          <p:spTgt spid="26"/>
                                        </p:tgtEl>
                                        <p:attrNameLst>
                                          <p:attrName>r</p:attrName>
                                        </p:attrNameLst>
                                      </p:cBhvr>
                                    </p:animRot>
                                    <p:animRot by="-240000">
                                      <p:cBhvr>
                                        <p:cTn id="80" dur="600" fill="hold">
                                          <p:stCondLst>
                                            <p:cond delay="1800"/>
                                          </p:stCondLst>
                                        </p:cTn>
                                        <p:tgtEl>
                                          <p:spTgt spid="26"/>
                                        </p:tgtEl>
                                        <p:attrNameLst>
                                          <p:attrName>r</p:attrName>
                                        </p:attrNameLst>
                                      </p:cBhvr>
                                    </p:animRot>
                                    <p:animRot by="120000">
                                      <p:cBhvr>
                                        <p:cTn id="81" dur="600" fill="hold">
                                          <p:stCondLst>
                                            <p:cond delay="2400"/>
                                          </p:stCondLst>
                                        </p:cTn>
                                        <p:tgtEl>
                                          <p:spTgt spid="26"/>
                                        </p:tgtEl>
                                        <p:attrNameLst>
                                          <p:attrName>r</p:attrName>
                                        </p:attrNameLst>
                                      </p:cBhvr>
                                    </p:animRot>
                                  </p:childTnLst>
                                </p:cTn>
                              </p:par>
                              <p:par>
                                <p:cTn id="82" presetID="1" presetClass="mediacall" presetSubtype="0" fill="hold" nodeType="withEffect">
                                  <p:stCondLst>
                                    <p:cond delay="0"/>
                                  </p:stCondLst>
                                  <p:childTnLst>
                                    <p:cmd type="call" cmd="playFrom(0.0)">
                                      <p:cBhvr>
                                        <p:cTn id="83" dur="2843" fill="hold"/>
                                        <p:tgtEl>
                                          <p:spTgt spid="5"/>
                                        </p:tgtEl>
                                      </p:cBhvr>
                                    </p:cmd>
                                  </p:childTnLst>
                                </p:cTn>
                              </p:par>
                            </p:childTnLst>
                          </p:cTn>
                        </p:par>
                      </p:childTnLst>
                    </p:cTn>
                  </p:par>
                </p:childTnLst>
              </p:cTn>
              <p:nextCondLst>
                <p:cond evt="onClick" delay="0">
                  <p:tgtEl>
                    <p:spTgt spid="51"/>
                  </p:tgtEl>
                </p:cond>
              </p:nextCondLst>
            </p:seq>
            <p:seq concurrent="1" nextAc="seek">
              <p:cTn id="84" restart="whenNotActive" fill="hold" evtFilter="cancelBubble" nodeType="interactiveSeq">
                <p:stCondLst>
                  <p:cond evt="onClick" delay="0">
                    <p:tgtEl>
                      <p:spTgt spid="52"/>
                    </p:tgtEl>
                  </p:cond>
                </p:stCondLst>
                <p:endSync evt="end" delay="0">
                  <p:rtn val="all"/>
                </p:endSync>
                <p:childTnLst>
                  <p:par>
                    <p:cTn id="85" fill="hold">
                      <p:stCondLst>
                        <p:cond delay="0"/>
                      </p:stCondLst>
                      <p:childTnLst>
                        <p:par>
                          <p:cTn id="86" fill="hold">
                            <p:stCondLst>
                              <p:cond delay="0"/>
                            </p:stCondLst>
                            <p:childTnLst>
                              <p:par>
                                <p:cTn id="87" presetID="1" presetClass="entr" presetSubtype="0" fill="hold" nodeType="clickEffect">
                                  <p:stCondLst>
                                    <p:cond delay="0"/>
                                  </p:stCondLst>
                                  <p:childTnLst>
                                    <p:set>
                                      <p:cBhvr>
                                        <p:cTn id="88" dur="1" fill="hold">
                                          <p:stCondLst>
                                            <p:cond delay="0"/>
                                          </p:stCondLst>
                                        </p:cTn>
                                        <p:tgtEl>
                                          <p:spTgt spid="25"/>
                                        </p:tgtEl>
                                        <p:attrNameLst>
                                          <p:attrName>style.visibility</p:attrName>
                                        </p:attrNameLst>
                                      </p:cBhvr>
                                      <p:to>
                                        <p:strVal val="visible"/>
                                      </p:to>
                                    </p:set>
                                  </p:childTnLst>
                                </p:cTn>
                              </p:par>
                              <p:par>
                                <p:cTn id="89" presetID="32" presetClass="emph" presetSubtype="0" repeatCount="indefinite" fill="hold" nodeType="withEffect">
                                  <p:stCondLst>
                                    <p:cond delay="0"/>
                                  </p:stCondLst>
                                  <p:childTnLst>
                                    <p:animRot by="120000">
                                      <p:cBhvr>
                                        <p:cTn id="90" dur="300" fill="hold">
                                          <p:stCondLst>
                                            <p:cond delay="0"/>
                                          </p:stCondLst>
                                        </p:cTn>
                                        <p:tgtEl>
                                          <p:spTgt spid="25"/>
                                        </p:tgtEl>
                                        <p:attrNameLst>
                                          <p:attrName>r</p:attrName>
                                        </p:attrNameLst>
                                      </p:cBhvr>
                                    </p:animRot>
                                    <p:animRot by="-240000">
                                      <p:cBhvr>
                                        <p:cTn id="91" dur="600" fill="hold">
                                          <p:stCondLst>
                                            <p:cond delay="600"/>
                                          </p:stCondLst>
                                        </p:cTn>
                                        <p:tgtEl>
                                          <p:spTgt spid="25"/>
                                        </p:tgtEl>
                                        <p:attrNameLst>
                                          <p:attrName>r</p:attrName>
                                        </p:attrNameLst>
                                      </p:cBhvr>
                                    </p:animRot>
                                    <p:animRot by="240000">
                                      <p:cBhvr>
                                        <p:cTn id="92" dur="600" fill="hold">
                                          <p:stCondLst>
                                            <p:cond delay="1200"/>
                                          </p:stCondLst>
                                        </p:cTn>
                                        <p:tgtEl>
                                          <p:spTgt spid="25"/>
                                        </p:tgtEl>
                                        <p:attrNameLst>
                                          <p:attrName>r</p:attrName>
                                        </p:attrNameLst>
                                      </p:cBhvr>
                                    </p:animRot>
                                    <p:animRot by="-240000">
                                      <p:cBhvr>
                                        <p:cTn id="93" dur="600" fill="hold">
                                          <p:stCondLst>
                                            <p:cond delay="1800"/>
                                          </p:stCondLst>
                                        </p:cTn>
                                        <p:tgtEl>
                                          <p:spTgt spid="25"/>
                                        </p:tgtEl>
                                        <p:attrNameLst>
                                          <p:attrName>r</p:attrName>
                                        </p:attrNameLst>
                                      </p:cBhvr>
                                    </p:animRot>
                                    <p:animRot by="120000">
                                      <p:cBhvr>
                                        <p:cTn id="94" dur="600" fill="hold">
                                          <p:stCondLst>
                                            <p:cond delay="2400"/>
                                          </p:stCondLst>
                                        </p:cTn>
                                        <p:tgtEl>
                                          <p:spTgt spid="25"/>
                                        </p:tgtEl>
                                        <p:attrNameLst>
                                          <p:attrName>r</p:attrName>
                                        </p:attrNameLst>
                                      </p:cBhvr>
                                    </p:animRot>
                                  </p:childTnLst>
                                </p:cTn>
                              </p:par>
                              <p:par>
                                <p:cTn id="95" presetID="1" presetClass="mediacall" presetSubtype="0" fill="hold" nodeType="withEffect">
                                  <p:stCondLst>
                                    <p:cond delay="0"/>
                                  </p:stCondLst>
                                  <p:childTnLst>
                                    <p:cmd type="call" cmd="playFrom(0.0)">
                                      <p:cBhvr>
                                        <p:cTn id="96" dur="2843" fill="hold"/>
                                        <p:tgtEl>
                                          <p:spTgt spid="4"/>
                                        </p:tgtEl>
                                      </p:cBhvr>
                                    </p:cmd>
                                  </p:childTnLst>
                                </p:cTn>
                              </p:par>
                            </p:childTnLst>
                          </p:cTn>
                        </p:par>
                      </p:childTnLst>
                    </p:cTn>
                  </p:par>
                </p:childTnLst>
              </p:cTn>
              <p:nextCondLst>
                <p:cond evt="onClick" delay="0">
                  <p:tgtEl>
                    <p:spTgt spid="52"/>
                  </p:tgtEl>
                </p:cond>
              </p:nextCondLst>
            </p:seq>
            <p:audio>
              <p:cMediaNode vol="80000">
                <p:cTn id="97" fill="hold" display="0">
                  <p:stCondLst>
                    <p:cond delay="indefinite"/>
                  </p:stCondLst>
                  <p:endCondLst>
                    <p:cond evt="onStopAudio" delay="0">
                      <p:tgtEl>
                        <p:sldTgt/>
                      </p:tgtEl>
                    </p:cond>
                  </p:endCondLst>
                </p:cTn>
                <p:tgtEl>
                  <p:spTgt spid="2"/>
                </p:tgtEl>
              </p:cMediaNode>
            </p:audio>
            <p:audio>
              <p:cMediaNode vol="80000">
                <p:cTn id="98" fill="hold" display="0">
                  <p:stCondLst>
                    <p:cond delay="indefinite"/>
                  </p:stCondLst>
                  <p:endCondLst>
                    <p:cond evt="onStopAudio" delay="0">
                      <p:tgtEl>
                        <p:sldTgt/>
                      </p:tgtEl>
                    </p:cond>
                  </p:endCondLst>
                </p:cTn>
                <p:tgtEl>
                  <p:spTgt spid="3"/>
                </p:tgtEl>
              </p:cMediaNode>
            </p:audio>
            <p:audio>
              <p:cMediaNode vol="80000">
                <p:cTn id="99" fill="hold" display="0">
                  <p:stCondLst>
                    <p:cond delay="indefinite"/>
                  </p:stCondLst>
                  <p:endCondLst>
                    <p:cond evt="onStopAudio" delay="0">
                      <p:tgtEl>
                        <p:sldTgt/>
                      </p:tgtEl>
                    </p:cond>
                  </p:endCondLst>
                </p:cTn>
                <p:tgtEl>
                  <p:spTgt spid="4"/>
                </p:tgtEl>
              </p:cMediaNode>
            </p:audio>
            <p:audio>
              <p:cMediaNode vol="80000">
                <p:cTn id="100" fill="hold" display="0">
                  <p:stCondLst>
                    <p:cond delay="indefinite"/>
                  </p:stCondLst>
                  <p:endCondLst>
                    <p:cond evt="onStopAudio" delay="0">
                      <p:tgtEl>
                        <p:sldTgt/>
                      </p:tgtEl>
                    </p:cond>
                  </p:endCondLst>
                </p:cTn>
                <p:tgtEl>
                  <p:spTgt spid="5"/>
                </p:tgtEl>
              </p:cMediaNode>
            </p:audio>
          </p:childTnLst>
        </p:cTn>
      </p:par>
    </p:tnLst>
    <p:bldLst>
      <p:bldP spid="46" grpId="0"/>
      <p:bldP spid="48" grpId="0" animBg="1"/>
      <p:bldP spid="48" grpId="1" animBg="1"/>
      <p:bldP spid="48" grpId="2" animBg="1"/>
      <p:bldP spid="49" grpId="0" animBg="1"/>
      <p:bldP spid="50" grpId="0" animBg="1"/>
      <p:bldP spid="50" grpId="1" animBg="1"/>
      <p:bldP spid="51" grpId="0" animBg="1"/>
      <p:bldP spid="52"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ADMIN\Desktop\Bach tuyet\b.jp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5" descr="C:\Users\ADMIN\Desktop\Bach tuyet\Bambi.pn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rot="20355339" flipH="1">
            <a:off x="2323840" y="4132455"/>
            <a:ext cx="1320800" cy="2209800"/>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6" descr="C:\Users\ADMIN\Desktop\Bach tuyet\esquilo001.gif"/>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rot="20471667" flipH="1">
            <a:off x="7340875" y="4702316"/>
            <a:ext cx="1320800" cy="1445840"/>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7" descr="C:\Users\ADMIN\Desktop\Bach tuyet\767e08fbae2de8679fbba6d8cecba19e.png"/>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rot="20352524" flipH="1">
            <a:off x="4768623" y="4677444"/>
            <a:ext cx="1092200" cy="1525441"/>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C:\Users\ADMIN\Desktop\Bach tuyet\43ebd44d263606f876d42fd2f199ea61 (2).jpg"/>
          <p:cNvPicPr>
            <a:picLocks noChangeAspect="1" noChangeArrowheads="1"/>
          </p:cNvPicPr>
          <p:nvPr/>
        </p:nvPicPr>
        <p:blipFill>
          <a:blip r:embed="rId12">
            <a:extLst>
              <a:ext uri="{BEBA8EAE-BF5A-486C-A8C5-ECC9F3942E4B}">
                <a14:imgProps xmlns:a14="http://schemas.microsoft.com/office/drawing/2010/main">
                  <a14:imgLayer r:embed="rId13">
                    <a14:imgEffect>
                      <a14:backgroundRemoval t="0" b="100000" l="0" r="100000">
                        <a14:foregroundMark x1="22133" y1="31361" x2="44000" y2="50296"/>
                        <a14:foregroundMark x1="64267" y1="40039" x2="40800" y2="47535"/>
                        <a14:foregroundMark x1="44533" y1="14398" x2="40800" y2="25444"/>
                        <a14:foregroundMark x1="26400" y1="22288" x2="16800" y2="33728"/>
                      </a14:backgroundRemoval>
                    </a14:imgEffect>
                  </a14:imgLayer>
                </a14:imgProps>
              </a:ext>
              <a:ext uri="{28A0092B-C50C-407E-A947-70E740481C1C}">
                <a14:useLocalDpi xmlns:a14="http://schemas.microsoft.com/office/drawing/2010/main" val="0"/>
              </a:ext>
            </a:extLst>
          </a:blip>
          <a:srcRect/>
          <a:stretch>
            <a:fillRect/>
          </a:stretch>
        </p:blipFill>
        <p:spPr bwMode="auto">
          <a:xfrm rot="20411047">
            <a:off x="9245287" y="3711344"/>
            <a:ext cx="2076448" cy="2807359"/>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4" descr="C:\Users\ADMIN\Desktop\Bach tuyet\511929473-photo-clip-tree.png"/>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7442475" y="-802641"/>
            <a:ext cx="7213600" cy="7609841"/>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3" descr="C:\Users\ADMIN\Desktop\Bach tuyet\arbre-majestueux-42629281.jpg"/>
          <p:cNvPicPr>
            <a:picLocks noChangeAspect="1" noChangeArrowheads="1"/>
          </p:cNvPicPr>
          <p:nvPr/>
        </p:nvPicPr>
        <p:blipFill>
          <a:blip r:embed="rId15">
            <a:extLst>
              <a:ext uri="{BEBA8EAE-BF5A-486C-A8C5-ECC9F3942E4B}">
                <a14:imgProps xmlns:a14="http://schemas.microsoft.com/office/drawing/2010/main">
                  <a14:imgLayer r:embed="rId16">
                    <a14:imgEffect>
                      <a14:backgroundRemoval t="0" b="100000" l="0" r="100000">
                        <a14:backgroundMark x1="47875" y1="35969" x2="47875" y2="37305"/>
                      </a14:backgroundRemoval>
                    </a14:imgEffect>
                  </a14:imgLayer>
                </a14:imgProps>
              </a:ext>
              <a:ext uri="{28A0092B-C50C-407E-A947-70E740481C1C}">
                <a14:useLocalDpi xmlns:a14="http://schemas.microsoft.com/office/drawing/2010/main" val="0"/>
              </a:ext>
            </a:extLst>
          </a:blip>
          <a:srcRect/>
          <a:stretch>
            <a:fillRect/>
          </a:stretch>
        </p:blipFill>
        <p:spPr bwMode="auto">
          <a:xfrm>
            <a:off x="4978400" y="-454422"/>
            <a:ext cx="7010400" cy="7868444"/>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3" descr="C:\Users\ADMIN\Desktop\Bach tuyet\arbre-majestueux-42629281.jpg"/>
          <p:cNvPicPr>
            <a:picLocks noChangeAspect="1" noChangeArrowheads="1"/>
          </p:cNvPicPr>
          <p:nvPr/>
        </p:nvPicPr>
        <p:blipFill>
          <a:blip r:embed="rId15">
            <a:extLst>
              <a:ext uri="{BEBA8EAE-BF5A-486C-A8C5-ECC9F3942E4B}">
                <a14:imgProps xmlns:a14="http://schemas.microsoft.com/office/drawing/2010/main">
                  <a14:imgLayer r:embed="rId16">
                    <a14:imgEffect>
                      <a14:backgroundRemoval t="0" b="100000" l="0" r="100000">
                        <a14:backgroundMark x1="47875" y1="35969" x2="47875" y2="37305"/>
                      </a14:backgroundRemoval>
                    </a14:imgEffect>
                  </a14:imgLayer>
                </a14:imgProps>
              </a:ext>
              <a:ext uri="{28A0092B-C50C-407E-A947-70E740481C1C}">
                <a14:useLocalDpi xmlns:a14="http://schemas.microsoft.com/office/drawing/2010/main" val="0"/>
              </a:ext>
            </a:extLst>
          </a:blip>
          <a:srcRect/>
          <a:stretch>
            <a:fillRect/>
          </a:stretch>
        </p:blipFill>
        <p:spPr bwMode="auto">
          <a:xfrm>
            <a:off x="432075" y="-351157"/>
            <a:ext cx="7010400" cy="7868444"/>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4" descr="C:\Users\ADMIN\Desktop\Bach tuyet\511929473-photo-clip-tree.png"/>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2489200" y="-657027"/>
            <a:ext cx="7213600" cy="7609841"/>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10" descr="C:\Users\ADMIN\Desktop\Tai nguyen thiet ke tro choi\Bảng gỗ\wooden-blank-sign-clipart-1.jpg"/>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2099076" y="-1808483"/>
            <a:ext cx="7921939" cy="4079875"/>
          </a:xfrm>
          <a:prstGeom prst="rect">
            <a:avLst/>
          </a:prstGeom>
          <a:noFill/>
          <a:extLst>
            <a:ext uri="{909E8E84-426E-40DD-AFC4-6F175D3DCCD1}">
              <a14:hiddenFill xmlns:a14="http://schemas.microsoft.com/office/drawing/2010/main">
                <a:solidFill>
                  <a:srgbClr val="FFFFFF"/>
                </a:solidFill>
              </a14:hiddenFill>
            </a:ext>
          </a:extLst>
        </p:spPr>
      </p:pic>
      <p:sp>
        <p:nvSpPr>
          <p:cNvPr id="31" name="TextBox 30"/>
          <p:cNvSpPr txBox="1"/>
          <p:nvPr/>
        </p:nvSpPr>
        <p:spPr>
          <a:xfrm>
            <a:off x="3015332" y="563193"/>
            <a:ext cx="6161336" cy="1569660"/>
          </a:xfrm>
          <a:prstGeom prst="rect">
            <a:avLst/>
          </a:prstGeom>
          <a:noFill/>
        </p:spPr>
        <p:txBody>
          <a:bodyPr wrap="square" rtlCol="0">
            <a:spAutoFit/>
          </a:bodyPr>
          <a:lstStyle/>
          <a:p>
            <a:pPr algn="just" defTabSz="1219170">
              <a:buClrTx/>
            </a:pPr>
            <a:r>
              <a:rPr lang="vi-VN" sz="2400" b="1" kern="1200" dirty="0">
                <a:solidFill>
                  <a:prstClr val="white"/>
                </a:solidFill>
                <a:latin typeface="UTM Avo" panose="02040603050506020204" pitchFamily="18" charset="0"/>
                <a:ea typeface="+mn-ea"/>
                <a:cs typeface="+mn-cs"/>
              </a:rPr>
              <a:t>Câu 3: </a:t>
            </a:r>
            <a:r>
              <a:rPr lang="vi-VN" sz="2400" kern="1200" dirty="0">
                <a:solidFill>
                  <a:prstClr val="white"/>
                </a:solidFill>
                <a:latin typeface="UTM Avo" panose="02040603050506020204" pitchFamily="18" charset="0"/>
                <a:ea typeface="+mn-ea"/>
                <a:cs typeface="+mn-cs"/>
              </a:rPr>
              <a:t>Sau khi tiếp nhận yêu cầu tính phép tính của cô giáo thì bộ phận nào của học sinh đã xử lý để đưa ra kết quả của phép tính?</a:t>
            </a:r>
          </a:p>
        </p:txBody>
      </p:sp>
      <p:pic>
        <p:nvPicPr>
          <p:cNvPr id="32" name="Picture 11" descr="C:\Users\ADMIN\Desktop\Tai nguyen thiet ke tro choi\Bảng gỗ\Picture1 (2).png">
            <a:hlinkClick r:id="" action="ppaction://hlinkshowjump?jump=nextslide"/>
          </p:cNvPr>
          <p:cNvPicPr>
            <a:picLocks noChangeAspect="1" noChangeArrowheads="1"/>
          </p:cNvPicPr>
          <p:nvPr/>
        </p:nvPicPr>
        <p:blipFill>
          <a:blip r:embed="rId19" cstate="print">
            <a:extLst>
              <a:ext uri="{28A0092B-C50C-407E-A947-70E740481C1C}">
                <a14:useLocalDpi xmlns:a14="http://schemas.microsoft.com/office/drawing/2010/main" val="0"/>
              </a:ext>
            </a:extLst>
          </a:blip>
          <a:srcRect/>
          <a:stretch>
            <a:fillRect/>
          </a:stretch>
        </p:blipFill>
        <p:spPr bwMode="auto">
          <a:xfrm>
            <a:off x="10198375" y="912723"/>
            <a:ext cx="1617133" cy="687477"/>
          </a:xfrm>
          <a:prstGeom prst="rect">
            <a:avLst/>
          </a:prstGeom>
          <a:noFill/>
          <a:extLst>
            <a:ext uri="{909E8E84-426E-40DD-AFC4-6F175D3DCCD1}">
              <a14:hiddenFill xmlns:a14="http://schemas.microsoft.com/office/drawing/2010/main">
                <a:solidFill>
                  <a:srgbClr val="FFFFFF"/>
                </a:solidFill>
              </a14:hiddenFill>
            </a:ext>
          </a:extLst>
        </p:spPr>
      </p:pic>
      <p:sp>
        <p:nvSpPr>
          <p:cNvPr id="33" name="Explosion 1 32"/>
          <p:cNvSpPr/>
          <p:nvPr/>
        </p:nvSpPr>
        <p:spPr>
          <a:xfrm>
            <a:off x="3905087" y="4566017"/>
            <a:ext cx="4017104" cy="2729895"/>
          </a:xfrm>
          <a:prstGeom prst="irregularSeal1">
            <a:avLst/>
          </a:prstGeom>
          <a:solidFill>
            <a:srgbClr val="FFFF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Tx/>
            </a:pPr>
            <a:r>
              <a:rPr lang="en-US" sz="3200" b="1" kern="1200" dirty="0">
                <a:solidFill>
                  <a:srgbClr val="0000FF"/>
                </a:solidFill>
                <a:latin typeface="UTM Avo" panose="02040603050506020204" pitchFamily="18" charset="0"/>
                <a:cs typeface="Arial" panose="020B0604020202020204" pitchFamily="34" charset="0"/>
              </a:rPr>
              <a:t>ĐÚNG RỒI</a:t>
            </a:r>
          </a:p>
        </p:txBody>
      </p:sp>
      <p:sp>
        <p:nvSpPr>
          <p:cNvPr id="44" name="Rounded Rectangle 43"/>
          <p:cNvSpPr/>
          <p:nvPr/>
        </p:nvSpPr>
        <p:spPr>
          <a:xfrm>
            <a:off x="9525275" y="2378671"/>
            <a:ext cx="2438400" cy="1044177"/>
          </a:xfrm>
          <a:prstGeom prst="roundRect">
            <a:avLst/>
          </a:prstGeom>
          <a:solidFill>
            <a:srgbClr val="FFFF66"/>
          </a:solidFill>
          <a:ln>
            <a:solidFill>
              <a:srgbClr val="00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Tx/>
            </a:pPr>
            <a:r>
              <a:rPr lang="en-US" sz="2000" kern="1200" dirty="0">
                <a:solidFill>
                  <a:srgbClr val="0000FF"/>
                </a:solidFill>
                <a:latin typeface="UTM Avo" panose="02040603050506020204" pitchFamily="18" charset="0"/>
              </a:rPr>
              <a:t>D. </a:t>
            </a:r>
            <a:r>
              <a:rPr lang="en-US" sz="2000" kern="1200" dirty="0" err="1">
                <a:solidFill>
                  <a:srgbClr val="0000FF"/>
                </a:solidFill>
                <a:latin typeface="UTM Avo" panose="02040603050506020204" pitchFamily="18" charset="0"/>
              </a:rPr>
              <a:t>Bộ</a:t>
            </a:r>
            <a:r>
              <a:rPr lang="en-US" sz="2000" kern="1200" dirty="0">
                <a:solidFill>
                  <a:srgbClr val="0000FF"/>
                </a:solidFill>
                <a:latin typeface="UTM Avo" panose="02040603050506020204" pitchFamily="18" charset="0"/>
              </a:rPr>
              <a:t> </a:t>
            </a:r>
            <a:r>
              <a:rPr lang="en-US" sz="2000" kern="1200" dirty="0" err="1">
                <a:solidFill>
                  <a:srgbClr val="0000FF"/>
                </a:solidFill>
                <a:latin typeface="UTM Avo" panose="02040603050506020204" pitchFamily="18" charset="0"/>
              </a:rPr>
              <a:t>não</a:t>
            </a:r>
            <a:endParaRPr lang="en-US" sz="2000" kern="1200" dirty="0">
              <a:solidFill>
                <a:srgbClr val="0000FF"/>
              </a:solidFill>
              <a:latin typeface="UTM Avo" panose="02040603050506020204" pitchFamily="18" charset="0"/>
            </a:endParaRPr>
          </a:p>
        </p:txBody>
      </p:sp>
      <p:sp>
        <p:nvSpPr>
          <p:cNvPr id="45" name="Rounded Rectangle 44"/>
          <p:cNvSpPr/>
          <p:nvPr/>
        </p:nvSpPr>
        <p:spPr>
          <a:xfrm>
            <a:off x="3530875" y="2418556"/>
            <a:ext cx="2438400" cy="1044177"/>
          </a:xfrm>
          <a:prstGeom prst="roundRect">
            <a:avLst/>
          </a:prstGeom>
          <a:solidFill>
            <a:srgbClr val="FFFF66"/>
          </a:solidFill>
          <a:ln>
            <a:solidFill>
              <a:srgbClr val="00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Tx/>
            </a:pPr>
            <a:r>
              <a:rPr lang="en-US" sz="2000" kern="1200" dirty="0">
                <a:solidFill>
                  <a:srgbClr val="0000FF"/>
                </a:solidFill>
                <a:latin typeface="UTM Avo" panose="02040603050506020204" pitchFamily="18" charset="0"/>
              </a:rPr>
              <a:t>B. </a:t>
            </a:r>
            <a:r>
              <a:rPr lang="en-US" sz="2000" kern="1200" dirty="0" err="1">
                <a:solidFill>
                  <a:srgbClr val="0000FF"/>
                </a:solidFill>
                <a:latin typeface="UTM Avo" panose="02040603050506020204" pitchFamily="18" charset="0"/>
              </a:rPr>
              <a:t>Đôi</a:t>
            </a:r>
            <a:r>
              <a:rPr lang="en-US" sz="2000" kern="1200" dirty="0">
                <a:solidFill>
                  <a:srgbClr val="0000FF"/>
                </a:solidFill>
                <a:latin typeface="UTM Avo" panose="02040603050506020204" pitchFamily="18" charset="0"/>
              </a:rPr>
              <a:t> tai</a:t>
            </a:r>
          </a:p>
        </p:txBody>
      </p:sp>
      <p:sp>
        <p:nvSpPr>
          <p:cNvPr id="46" name="Rounded Rectangle 45"/>
          <p:cNvSpPr/>
          <p:nvPr/>
        </p:nvSpPr>
        <p:spPr>
          <a:xfrm>
            <a:off x="6668229" y="2418556"/>
            <a:ext cx="2438400" cy="1044177"/>
          </a:xfrm>
          <a:prstGeom prst="roundRect">
            <a:avLst/>
          </a:prstGeom>
          <a:solidFill>
            <a:srgbClr val="FFFF66"/>
          </a:solidFill>
          <a:ln>
            <a:solidFill>
              <a:srgbClr val="00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Tx/>
            </a:pPr>
            <a:r>
              <a:rPr lang="en-US" sz="2000" kern="1200" dirty="0">
                <a:solidFill>
                  <a:srgbClr val="0000FF"/>
                </a:solidFill>
                <a:latin typeface="UTM Avo" panose="02040603050506020204" pitchFamily="18" charset="0"/>
              </a:rPr>
              <a:t>C. </a:t>
            </a:r>
            <a:r>
              <a:rPr lang="en-US" sz="2000" kern="1200" dirty="0" err="1">
                <a:solidFill>
                  <a:srgbClr val="0000FF"/>
                </a:solidFill>
                <a:latin typeface="UTM Avo" panose="02040603050506020204" pitchFamily="18" charset="0"/>
              </a:rPr>
              <a:t>Đôi</a:t>
            </a:r>
            <a:r>
              <a:rPr lang="en-US" sz="2000" kern="1200" dirty="0">
                <a:solidFill>
                  <a:srgbClr val="0000FF"/>
                </a:solidFill>
                <a:latin typeface="UTM Avo" panose="02040603050506020204" pitchFamily="18" charset="0"/>
              </a:rPr>
              <a:t> </a:t>
            </a:r>
            <a:r>
              <a:rPr lang="en-US" sz="2000" kern="1200" dirty="0" err="1">
                <a:solidFill>
                  <a:srgbClr val="0000FF"/>
                </a:solidFill>
                <a:latin typeface="UTM Avo" panose="02040603050506020204" pitchFamily="18" charset="0"/>
              </a:rPr>
              <a:t>mắt</a:t>
            </a:r>
            <a:endParaRPr lang="en-US" sz="2000" kern="1200" dirty="0">
              <a:solidFill>
                <a:srgbClr val="0000FF"/>
              </a:solidFill>
              <a:latin typeface="UTM Avo" panose="02040603050506020204" pitchFamily="18" charset="0"/>
            </a:endParaRPr>
          </a:p>
        </p:txBody>
      </p:sp>
      <p:sp>
        <p:nvSpPr>
          <p:cNvPr id="47" name="Rounded Rectangle 46"/>
          <p:cNvSpPr/>
          <p:nvPr/>
        </p:nvSpPr>
        <p:spPr>
          <a:xfrm>
            <a:off x="696728" y="2449930"/>
            <a:ext cx="2438400" cy="1044177"/>
          </a:xfrm>
          <a:prstGeom prst="roundRect">
            <a:avLst/>
          </a:prstGeom>
          <a:solidFill>
            <a:srgbClr val="FFFF66"/>
          </a:solidFill>
          <a:ln>
            <a:solidFill>
              <a:srgbClr val="00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Tx/>
            </a:pPr>
            <a:r>
              <a:rPr lang="en-US" sz="2000" kern="1200" dirty="0">
                <a:solidFill>
                  <a:srgbClr val="0000FF"/>
                </a:solidFill>
                <a:latin typeface="UTM Avo" panose="02040603050506020204" pitchFamily="18" charset="0"/>
              </a:rPr>
              <a:t>A. </a:t>
            </a:r>
            <a:r>
              <a:rPr lang="en-US" sz="2000" kern="1200" dirty="0" err="1">
                <a:solidFill>
                  <a:srgbClr val="0000FF"/>
                </a:solidFill>
                <a:latin typeface="UTM Avo" panose="02040603050506020204" pitchFamily="18" charset="0"/>
              </a:rPr>
              <a:t>Chân</a:t>
            </a:r>
            <a:r>
              <a:rPr lang="en-US" sz="2000" kern="1200" dirty="0">
                <a:solidFill>
                  <a:srgbClr val="0000FF"/>
                </a:solidFill>
                <a:latin typeface="UTM Avo" panose="02040603050506020204" pitchFamily="18" charset="0"/>
              </a:rPr>
              <a:t> </a:t>
            </a:r>
            <a:r>
              <a:rPr lang="en-US" sz="2000" kern="1200" dirty="0" err="1">
                <a:solidFill>
                  <a:srgbClr val="0000FF"/>
                </a:solidFill>
                <a:latin typeface="UTM Avo" panose="02040603050506020204" pitchFamily="18" charset="0"/>
              </a:rPr>
              <a:t>tay</a:t>
            </a:r>
            <a:endParaRPr lang="en-US" sz="2000" kern="1200" dirty="0">
              <a:solidFill>
                <a:srgbClr val="0000FF"/>
              </a:solidFill>
              <a:latin typeface="UTM Avo" panose="02040603050506020204" pitchFamily="18" charset="0"/>
            </a:endParaRPr>
          </a:p>
        </p:txBody>
      </p:sp>
      <p:pic>
        <p:nvPicPr>
          <p:cNvPr id="48" name="Picture 11" descr="C:\Users\ADMIN\Desktop\Tai nguyen thiet ke tro choi\Bảng gỗ\Picture1 (2).png">
            <a:hlinkClick r:id="" action="ppaction://hlinkshowjump?jump=previousslide"/>
          </p:cNvPr>
          <p:cNvPicPr>
            <a:picLocks noChangeAspect="1" noChangeArrowheads="1"/>
          </p:cNvPicPr>
          <p:nvPr/>
        </p:nvPicPr>
        <p:blipFill>
          <a:blip r:embed="rId20" cstate="print">
            <a:extLst>
              <a:ext uri="{28A0092B-C50C-407E-A947-70E740481C1C}">
                <a14:useLocalDpi xmlns:a14="http://schemas.microsoft.com/office/drawing/2010/main" val="0"/>
              </a:ext>
            </a:extLst>
          </a:blip>
          <a:srcRect/>
          <a:stretch>
            <a:fillRect/>
          </a:stretch>
        </p:blipFill>
        <p:spPr bwMode="auto">
          <a:xfrm flipH="1">
            <a:off x="385234" y="912723"/>
            <a:ext cx="1646767" cy="687477"/>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ADMIN\Desktop\Bach tuyet\43ebd44d263606f876d42fd2f199ea61 (6).jpg"/>
          <p:cNvPicPr>
            <a:picLocks noChangeAspect="1" noChangeArrowheads="1"/>
          </p:cNvPicPr>
          <p:nvPr/>
        </p:nvPicPr>
        <p:blipFill>
          <a:blip r:embed="rId21" cstate="print">
            <a:extLst>
              <a:ext uri="{BEBA8EAE-BF5A-486C-A8C5-ECC9F3942E4B}">
                <a14:imgProps xmlns:a14="http://schemas.microsoft.com/office/drawing/2010/main">
                  <a14:imgLayer r:embed="rId22">
                    <a14:imgEffect>
                      <a14:backgroundRemoval t="0" b="99730" l="0" r="96894">
                        <a14:foregroundMark x1="46584" y1="15676" x2="56646" y2="19730"/>
                        <a14:foregroundMark x1="66708" y1="13784" x2="66335" y2="24054"/>
                        <a14:foregroundMark x1="68944" y1="14595" x2="68199" y2="23784"/>
                        <a14:foregroundMark x1="19006" y1="52973" x2="19379" y2="70811"/>
                        <a14:foregroundMark x1="7453" y1="65135" x2="38758" y2="64865"/>
                        <a14:foregroundMark x1="17516" y1="51622" x2="29814" y2="58378"/>
                        <a14:foregroundMark x1="7826" y1="63514" x2="19752" y2="62973"/>
                      </a14:backgroundRemoval>
                    </a14:imgEffect>
                  </a14:imgLayer>
                </a14:imgProps>
              </a:ext>
              <a:ext uri="{28A0092B-C50C-407E-A947-70E740481C1C}">
                <a14:useLocalDpi xmlns:a14="http://schemas.microsoft.com/office/drawing/2010/main" val="0"/>
              </a:ext>
            </a:extLst>
          </a:blip>
          <a:srcRect/>
          <a:stretch>
            <a:fillRect/>
          </a:stretch>
        </p:blipFill>
        <p:spPr bwMode="auto">
          <a:xfrm flipH="1">
            <a:off x="-327773" y="3239816"/>
            <a:ext cx="3072777" cy="4421216"/>
          </a:xfrm>
          <a:prstGeom prst="rect">
            <a:avLst/>
          </a:prstGeom>
          <a:noFill/>
          <a:extLst>
            <a:ext uri="{909E8E84-426E-40DD-AFC4-6F175D3DCCD1}">
              <a14:hiddenFill xmlns:a14="http://schemas.microsoft.com/office/drawing/2010/main">
                <a:solidFill>
                  <a:srgbClr val="FFFFFF"/>
                </a:solidFill>
              </a14:hiddenFill>
            </a:ext>
          </a:extLst>
        </p:spPr>
      </p:pic>
      <p:pic>
        <p:nvPicPr>
          <p:cNvPr id="2" name="Tieng-bao-sai-www_tiengdong_com (mp3cut.net)">
            <a:hlinkClick r:id="" action="ppaction://media"/>
            <a:extLst>
              <a:ext uri="{FF2B5EF4-FFF2-40B4-BE49-F238E27FC236}">
                <a16:creationId xmlns:a16="http://schemas.microsoft.com/office/drawing/2014/main" id="{B07CD3EC-84A8-8495-E2FC-645612AE736C}"/>
              </a:ext>
            </a:extLst>
          </p:cNvPr>
          <p:cNvPicPr>
            <a:picLocks noChangeAspect="1"/>
          </p:cNvPicPr>
          <p:nvPr>
            <a:audioFile r:link="rId2"/>
            <p:extLst>
              <p:ext uri="{DAA4B4D4-6D71-4841-9C94-3DE7FCFB9230}">
                <p14:media xmlns:p14="http://schemas.microsoft.com/office/powerpoint/2010/main" r:embed="rId1"/>
              </p:ext>
            </p:extLst>
          </p:nvPr>
        </p:nvPicPr>
        <p:blipFill>
          <a:blip r:embed="rId23"/>
          <a:stretch>
            <a:fillRect/>
          </a:stretch>
        </p:blipFill>
        <p:spPr>
          <a:xfrm>
            <a:off x="-1591733" y="4078817"/>
            <a:ext cx="812800" cy="812800"/>
          </a:xfrm>
          <a:prstGeom prst="rect">
            <a:avLst/>
          </a:prstGeom>
        </p:spPr>
      </p:pic>
      <p:pic>
        <p:nvPicPr>
          <p:cNvPr id="3" name="Am-thanh-tra-loi-dung-chinh-xac-www_tiengdong_com">
            <a:hlinkClick r:id="" action="ppaction://media"/>
            <a:extLst>
              <a:ext uri="{FF2B5EF4-FFF2-40B4-BE49-F238E27FC236}">
                <a16:creationId xmlns:a16="http://schemas.microsoft.com/office/drawing/2014/main" id="{D5FDF05C-6431-3DA6-AA4B-14BD53289802}"/>
              </a:ext>
            </a:extLst>
          </p:cNvPr>
          <p:cNvPicPr>
            <a:picLocks noChangeAspect="1"/>
          </p:cNvPicPr>
          <p:nvPr>
            <a:audioFile r:link="rId4"/>
            <p:extLst>
              <p:ext uri="{DAA4B4D4-6D71-4841-9C94-3DE7FCFB9230}">
                <p14:media xmlns:p14="http://schemas.microsoft.com/office/powerpoint/2010/main" r:embed="rId3"/>
              </p:ext>
            </p:extLst>
          </p:nvPr>
        </p:nvPicPr>
        <p:blipFill>
          <a:blip r:embed="rId23"/>
          <a:stretch>
            <a:fillRect/>
          </a:stretch>
        </p:blipFill>
        <p:spPr>
          <a:xfrm>
            <a:off x="13851467" y="4737100"/>
            <a:ext cx="812800" cy="812800"/>
          </a:xfrm>
          <a:prstGeom prst="rect">
            <a:avLst/>
          </a:prstGeom>
        </p:spPr>
      </p:pic>
      <p:pic>
        <p:nvPicPr>
          <p:cNvPr id="4" name="Tieng-bao-sai-www_tiengdong_com (mp3cut.net)">
            <a:hlinkClick r:id="" action="ppaction://media"/>
            <a:extLst>
              <a:ext uri="{FF2B5EF4-FFF2-40B4-BE49-F238E27FC236}">
                <a16:creationId xmlns:a16="http://schemas.microsoft.com/office/drawing/2014/main" id="{30128296-B23B-1F6B-FB91-2D89C843EA4C}"/>
              </a:ext>
            </a:extLst>
          </p:cNvPr>
          <p:cNvPicPr>
            <a:picLocks noChangeAspect="1"/>
          </p:cNvPicPr>
          <p:nvPr>
            <a:audioFile r:link="rId2"/>
            <p:extLst>
              <p:ext uri="{DAA4B4D4-6D71-4841-9C94-3DE7FCFB9230}">
                <p14:media xmlns:p14="http://schemas.microsoft.com/office/powerpoint/2010/main" r:embed="rId1"/>
              </p:ext>
            </p:extLst>
          </p:nvPr>
        </p:nvPicPr>
        <p:blipFill>
          <a:blip r:embed="rId23"/>
          <a:stretch>
            <a:fillRect/>
          </a:stretch>
        </p:blipFill>
        <p:spPr>
          <a:xfrm>
            <a:off x="-2307397" y="5168261"/>
            <a:ext cx="812800" cy="812800"/>
          </a:xfrm>
          <a:prstGeom prst="rect">
            <a:avLst/>
          </a:prstGeom>
        </p:spPr>
      </p:pic>
      <p:pic>
        <p:nvPicPr>
          <p:cNvPr id="5" name="Tieng-bao-sai-www_tiengdong_com (mp3cut.net)">
            <a:hlinkClick r:id="" action="ppaction://media"/>
            <a:extLst>
              <a:ext uri="{FF2B5EF4-FFF2-40B4-BE49-F238E27FC236}">
                <a16:creationId xmlns:a16="http://schemas.microsoft.com/office/drawing/2014/main" id="{58D39E47-CDFC-8B5D-49BD-70202D665D3A}"/>
              </a:ext>
            </a:extLst>
          </p:cNvPr>
          <p:cNvPicPr>
            <a:picLocks noChangeAspect="1"/>
          </p:cNvPicPr>
          <p:nvPr>
            <a:audioFile r:link="rId2"/>
            <p:extLst>
              <p:ext uri="{DAA4B4D4-6D71-4841-9C94-3DE7FCFB9230}">
                <p14:media xmlns:p14="http://schemas.microsoft.com/office/powerpoint/2010/main" r:embed="rId1"/>
              </p:ext>
            </p:extLst>
          </p:nvPr>
        </p:nvPicPr>
        <p:blipFill>
          <a:blip r:embed="rId23"/>
          <a:stretch>
            <a:fillRect/>
          </a:stretch>
        </p:blipFill>
        <p:spPr>
          <a:xfrm>
            <a:off x="-2267728" y="6682775"/>
            <a:ext cx="812800" cy="812800"/>
          </a:xfrm>
          <a:prstGeom prst="rect">
            <a:avLst/>
          </a:prstGeom>
        </p:spPr>
      </p:pic>
      <p:pic>
        <p:nvPicPr>
          <p:cNvPr id="8" name="Picture 7">
            <a:extLst>
              <a:ext uri="{FF2B5EF4-FFF2-40B4-BE49-F238E27FC236}">
                <a16:creationId xmlns:a16="http://schemas.microsoft.com/office/drawing/2014/main" id="{E07A5CC5-98AD-CF30-94CD-9DB99E7AC3EC}"/>
              </a:ext>
            </a:extLst>
          </p:cNvPr>
          <p:cNvPicPr>
            <a:picLocks noChangeAspect="1"/>
          </p:cNvPicPr>
          <p:nvPr/>
        </p:nvPicPr>
        <p:blipFill>
          <a:blip r:embed="rId24"/>
          <a:stretch>
            <a:fillRect/>
          </a:stretch>
        </p:blipFill>
        <p:spPr>
          <a:xfrm>
            <a:off x="3546" y="0"/>
            <a:ext cx="689022" cy="768312"/>
          </a:xfrm>
          <a:prstGeom prst="rect">
            <a:avLst/>
          </a:prstGeom>
          <a:solidFill>
            <a:schemeClr val="bg1"/>
          </a:solidFill>
        </p:spPr>
      </p:pic>
    </p:spTree>
    <p:extLst>
      <p:ext uri="{BB962C8B-B14F-4D97-AF65-F5344CB8AC3E}">
        <p14:creationId xmlns:p14="http://schemas.microsoft.com/office/powerpoint/2010/main" val="40073419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1000"/>
                                        <p:tgtEl>
                                          <p:spTgt spid="30"/>
                                        </p:tgtEl>
                                      </p:cBhvr>
                                    </p:animEffect>
                                    <p:anim calcmode="lin" valueType="num">
                                      <p:cBhvr>
                                        <p:cTn id="8" dur="1000" fill="hold"/>
                                        <p:tgtEl>
                                          <p:spTgt spid="30"/>
                                        </p:tgtEl>
                                        <p:attrNameLst>
                                          <p:attrName>ppt_x</p:attrName>
                                        </p:attrNameLst>
                                      </p:cBhvr>
                                      <p:tavLst>
                                        <p:tav tm="0">
                                          <p:val>
                                            <p:strVal val="#ppt_x"/>
                                          </p:val>
                                        </p:tav>
                                        <p:tav tm="100000">
                                          <p:val>
                                            <p:strVal val="#ppt_x"/>
                                          </p:val>
                                        </p:tav>
                                      </p:tavLst>
                                    </p:anim>
                                    <p:anim calcmode="lin" valueType="num">
                                      <p:cBhvr>
                                        <p:cTn id="9" dur="1000" fill="hold"/>
                                        <p:tgtEl>
                                          <p:spTgt spid="30"/>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31"/>
                                        </p:tgtEl>
                                        <p:attrNameLst>
                                          <p:attrName>style.visibility</p:attrName>
                                        </p:attrNameLst>
                                      </p:cBhvr>
                                      <p:to>
                                        <p:strVal val="visible"/>
                                      </p:to>
                                    </p:set>
                                    <p:animEffect transition="in" filter="fade">
                                      <p:cBhvr>
                                        <p:cTn id="12" dur="1000"/>
                                        <p:tgtEl>
                                          <p:spTgt spid="31"/>
                                        </p:tgtEl>
                                      </p:cBhvr>
                                    </p:animEffect>
                                    <p:anim calcmode="lin" valueType="num">
                                      <p:cBhvr>
                                        <p:cTn id="13" dur="1000" fill="hold"/>
                                        <p:tgtEl>
                                          <p:spTgt spid="31"/>
                                        </p:tgtEl>
                                        <p:attrNameLst>
                                          <p:attrName>ppt_x</p:attrName>
                                        </p:attrNameLst>
                                      </p:cBhvr>
                                      <p:tavLst>
                                        <p:tav tm="0">
                                          <p:val>
                                            <p:strVal val="#ppt_x"/>
                                          </p:val>
                                        </p:tav>
                                        <p:tav tm="100000">
                                          <p:val>
                                            <p:strVal val="#ppt_x"/>
                                          </p:val>
                                        </p:tav>
                                      </p:tavLst>
                                    </p:anim>
                                    <p:anim calcmode="lin" valueType="num">
                                      <p:cBhvr>
                                        <p:cTn id="14" dur="1000" fill="hold"/>
                                        <p:tgtEl>
                                          <p:spTgt spid="31"/>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44"/>
                                        </p:tgtEl>
                                        <p:attrNameLst>
                                          <p:attrName>style.visibility</p:attrName>
                                        </p:attrNameLst>
                                      </p:cBhvr>
                                      <p:to>
                                        <p:strVal val="visible"/>
                                      </p:to>
                                    </p:set>
                                    <p:animEffect transition="in" filter="fade">
                                      <p:cBhvr>
                                        <p:cTn id="17" dur="1000"/>
                                        <p:tgtEl>
                                          <p:spTgt spid="44"/>
                                        </p:tgtEl>
                                      </p:cBhvr>
                                    </p:animEffect>
                                    <p:anim calcmode="lin" valueType="num">
                                      <p:cBhvr>
                                        <p:cTn id="18" dur="1000" fill="hold"/>
                                        <p:tgtEl>
                                          <p:spTgt spid="44"/>
                                        </p:tgtEl>
                                        <p:attrNameLst>
                                          <p:attrName>ppt_x</p:attrName>
                                        </p:attrNameLst>
                                      </p:cBhvr>
                                      <p:tavLst>
                                        <p:tav tm="0">
                                          <p:val>
                                            <p:strVal val="#ppt_x"/>
                                          </p:val>
                                        </p:tav>
                                        <p:tav tm="100000">
                                          <p:val>
                                            <p:strVal val="#ppt_x"/>
                                          </p:val>
                                        </p:tav>
                                      </p:tavLst>
                                    </p:anim>
                                    <p:anim calcmode="lin" valueType="num">
                                      <p:cBhvr>
                                        <p:cTn id="19" dur="1000" fill="hold"/>
                                        <p:tgtEl>
                                          <p:spTgt spid="44"/>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45"/>
                                        </p:tgtEl>
                                        <p:attrNameLst>
                                          <p:attrName>style.visibility</p:attrName>
                                        </p:attrNameLst>
                                      </p:cBhvr>
                                      <p:to>
                                        <p:strVal val="visible"/>
                                      </p:to>
                                    </p:set>
                                    <p:animEffect transition="in" filter="fade">
                                      <p:cBhvr>
                                        <p:cTn id="22" dur="1000"/>
                                        <p:tgtEl>
                                          <p:spTgt spid="45"/>
                                        </p:tgtEl>
                                      </p:cBhvr>
                                    </p:animEffect>
                                    <p:anim calcmode="lin" valueType="num">
                                      <p:cBhvr>
                                        <p:cTn id="23" dur="1000" fill="hold"/>
                                        <p:tgtEl>
                                          <p:spTgt spid="45"/>
                                        </p:tgtEl>
                                        <p:attrNameLst>
                                          <p:attrName>ppt_x</p:attrName>
                                        </p:attrNameLst>
                                      </p:cBhvr>
                                      <p:tavLst>
                                        <p:tav tm="0">
                                          <p:val>
                                            <p:strVal val="#ppt_x"/>
                                          </p:val>
                                        </p:tav>
                                        <p:tav tm="100000">
                                          <p:val>
                                            <p:strVal val="#ppt_x"/>
                                          </p:val>
                                        </p:tav>
                                      </p:tavLst>
                                    </p:anim>
                                    <p:anim calcmode="lin" valueType="num">
                                      <p:cBhvr>
                                        <p:cTn id="24" dur="1000" fill="hold"/>
                                        <p:tgtEl>
                                          <p:spTgt spid="45"/>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46"/>
                                        </p:tgtEl>
                                        <p:attrNameLst>
                                          <p:attrName>style.visibility</p:attrName>
                                        </p:attrNameLst>
                                      </p:cBhvr>
                                      <p:to>
                                        <p:strVal val="visible"/>
                                      </p:to>
                                    </p:set>
                                    <p:animEffect transition="in" filter="fade">
                                      <p:cBhvr>
                                        <p:cTn id="27" dur="1000"/>
                                        <p:tgtEl>
                                          <p:spTgt spid="46"/>
                                        </p:tgtEl>
                                      </p:cBhvr>
                                    </p:animEffect>
                                    <p:anim calcmode="lin" valueType="num">
                                      <p:cBhvr>
                                        <p:cTn id="28" dur="1000" fill="hold"/>
                                        <p:tgtEl>
                                          <p:spTgt spid="46"/>
                                        </p:tgtEl>
                                        <p:attrNameLst>
                                          <p:attrName>ppt_x</p:attrName>
                                        </p:attrNameLst>
                                      </p:cBhvr>
                                      <p:tavLst>
                                        <p:tav tm="0">
                                          <p:val>
                                            <p:strVal val="#ppt_x"/>
                                          </p:val>
                                        </p:tav>
                                        <p:tav tm="100000">
                                          <p:val>
                                            <p:strVal val="#ppt_x"/>
                                          </p:val>
                                        </p:tav>
                                      </p:tavLst>
                                    </p:anim>
                                    <p:anim calcmode="lin" valueType="num">
                                      <p:cBhvr>
                                        <p:cTn id="29" dur="1000" fill="hold"/>
                                        <p:tgtEl>
                                          <p:spTgt spid="46"/>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47"/>
                                        </p:tgtEl>
                                        <p:attrNameLst>
                                          <p:attrName>style.visibility</p:attrName>
                                        </p:attrNameLst>
                                      </p:cBhvr>
                                      <p:to>
                                        <p:strVal val="visible"/>
                                      </p:to>
                                    </p:set>
                                    <p:animEffect transition="in" filter="fade">
                                      <p:cBhvr>
                                        <p:cTn id="32" dur="1000"/>
                                        <p:tgtEl>
                                          <p:spTgt spid="47"/>
                                        </p:tgtEl>
                                      </p:cBhvr>
                                    </p:animEffect>
                                    <p:anim calcmode="lin" valueType="num">
                                      <p:cBhvr>
                                        <p:cTn id="33" dur="1000" fill="hold"/>
                                        <p:tgtEl>
                                          <p:spTgt spid="47"/>
                                        </p:tgtEl>
                                        <p:attrNameLst>
                                          <p:attrName>ppt_x</p:attrName>
                                        </p:attrNameLst>
                                      </p:cBhvr>
                                      <p:tavLst>
                                        <p:tav tm="0">
                                          <p:val>
                                            <p:strVal val="#ppt_x"/>
                                          </p:val>
                                        </p:tav>
                                        <p:tav tm="100000">
                                          <p:val>
                                            <p:strVal val="#ppt_x"/>
                                          </p:val>
                                        </p:tav>
                                      </p:tavLst>
                                    </p:anim>
                                    <p:anim calcmode="lin" valueType="num">
                                      <p:cBhvr>
                                        <p:cTn id="34" dur="1000" fill="hold"/>
                                        <p:tgtEl>
                                          <p:spTgt spid="4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35" restart="whenNotActive" fill="hold" evtFilter="cancelBubble" nodeType="interactiveSeq">
                <p:stCondLst>
                  <p:cond evt="onClick" delay="0">
                    <p:tgtEl>
                      <p:spTgt spid="44"/>
                    </p:tgtEl>
                  </p:cond>
                </p:stCondLst>
                <p:endSync evt="end" delay="0">
                  <p:rtn val="all"/>
                </p:endSync>
                <p:childTnLst>
                  <p:par>
                    <p:cTn id="36" fill="hold">
                      <p:stCondLst>
                        <p:cond delay="0"/>
                      </p:stCondLst>
                      <p:childTnLst>
                        <p:par>
                          <p:cTn id="37" fill="hold">
                            <p:stCondLst>
                              <p:cond delay="0"/>
                            </p:stCondLst>
                            <p:childTnLst>
                              <p:par>
                                <p:cTn id="38" presetID="1" presetClass="entr" presetSubtype="0" fill="hold" nodeType="clickEffect">
                                  <p:stCondLst>
                                    <p:cond delay="0"/>
                                  </p:stCondLst>
                                  <p:childTnLst>
                                    <p:set>
                                      <p:cBhvr>
                                        <p:cTn id="39" dur="1" fill="hold">
                                          <p:stCondLst>
                                            <p:cond delay="0"/>
                                          </p:stCondLst>
                                        </p:cTn>
                                        <p:tgtEl>
                                          <p:spTgt spid="1026"/>
                                        </p:tgtEl>
                                        <p:attrNameLst>
                                          <p:attrName>style.visibility</p:attrName>
                                        </p:attrNameLst>
                                      </p:cBhvr>
                                      <p:to>
                                        <p:strVal val="visible"/>
                                      </p:to>
                                    </p:set>
                                  </p:childTnLst>
                                </p:cTn>
                              </p:par>
                              <p:par>
                                <p:cTn id="40" presetID="21" presetClass="emph" presetSubtype="0" repeatCount="indefinite" fill="hold" grpId="1" nodeType="withEffect">
                                  <p:stCondLst>
                                    <p:cond delay="0"/>
                                  </p:stCondLst>
                                  <p:childTnLst>
                                    <p:animClr clrSpc="hsl" dir="cw">
                                      <p:cBhvr override="childStyle">
                                        <p:cTn id="41" dur="500" fill="hold"/>
                                        <p:tgtEl>
                                          <p:spTgt spid="44"/>
                                        </p:tgtEl>
                                        <p:attrNameLst>
                                          <p:attrName>style.color</p:attrName>
                                        </p:attrNameLst>
                                      </p:cBhvr>
                                      <p:by>
                                        <p:hsl h="7200000" s="0" l="0"/>
                                      </p:by>
                                    </p:animClr>
                                    <p:animClr clrSpc="hsl" dir="cw">
                                      <p:cBhvr>
                                        <p:cTn id="42" dur="500" fill="hold"/>
                                        <p:tgtEl>
                                          <p:spTgt spid="44"/>
                                        </p:tgtEl>
                                        <p:attrNameLst>
                                          <p:attrName>fillcolor</p:attrName>
                                        </p:attrNameLst>
                                      </p:cBhvr>
                                      <p:by>
                                        <p:hsl h="7200000" s="0" l="0"/>
                                      </p:by>
                                    </p:animClr>
                                    <p:animClr clrSpc="hsl" dir="cw">
                                      <p:cBhvr>
                                        <p:cTn id="43" dur="500" fill="hold"/>
                                        <p:tgtEl>
                                          <p:spTgt spid="44"/>
                                        </p:tgtEl>
                                        <p:attrNameLst>
                                          <p:attrName>stroke.color</p:attrName>
                                        </p:attrNameLst>
                                      </p:cBhvr>
                                      <p:by>
                                        <p:hsl h="7200000" s="0" l="0"/>
                                      </p:by>
                                    </p:animClr>
                                    <p:set>
                                      <p:cBhvr>
                                        <p:cTn id="44" dur="500" fill="hold"/>
                                        <p:tgtEl>
                                          <p:spTgt spid="44"/>
                                        </p:tgtEl>
                                        <p:attrNameLst>
                                          <p:attrName>fill.type</p:attrName>
                                        </p:attrNameLst>
                                      </p:cBhvr>
                                      <p:to>
                                        <p:strVal val="solid"/>
                                      </p:to>
                                    </p:set>
                                  </p:childTnLst>
                                </p:cTn>
                              </p:par>
                              <p:par>
                                <p:cTn id="45" presetID="32" presetClass="emph" presetSubtype="0" repeatCount="indefinite" fill="hold" nodeType="withEffect">
                                  <p:stCondLst>
                                    <p:cond delay="0"/>
                                  </p:stCondLst>
                                  <p:childTnLst>
                                    <p:animRot by="120000">
                                      <p:cBhvr>
                                        <p:cTn id="46" dur="200" fill="hold">
                                          <p:stCondLst>
                                            <p:cond delay="0"/>
                                          </p:stCondLst>
                                        </p:cTn>
                                        <p:tgtEl>
                                          <p:spTgt spid="1026"/>
                                        </p:tgtEl>
                                        <p:attrNameLst>
                                          <p:attrName>r</p:attrName>
                                        </p:attrNameLst>
                                      </p:cBhvr>
                                    </p:animRot>
                                    <p:animRot by="-240000">
                                      <p:cBhvr>
                                        <p:cTn id="47" dur="400" fill="hold">
                                          <p:stCondLst>
                                            <p:cond delay="400"/>
                                          </p:stCondLst>
                                        </p:cTn>
                                        <p:tgtEl>
                                          <p:spTgt spid="1026"/>
                                        </p:tgtEl>
                                        <p:attrNameLst>
                                          <p:attrName>r</p:attrName>
                                        </p:attrNameLst>
                                      </p:cBhvr>
                                    </p:animRot>
                                    <p:animRot by="240000">
                                      <p:cBhvr>
                                        <p:cTn id="48" dur="400" fill="hold">
                                          <p:stCondLst>
                                            <p:cond delay="800"/>
                                          </p:stCondLst>
                                        </p:cTn>
                                        <p:tgtEl>
                                          <p:spTgt spid="1026"/>
                                        </p:tgtEl>
                                        <p:attrNameLst>
                                          <p:attrName>r</p:attrName>
                                        </p:attrNameLst>
                                      </p:cBhvr>
                                    </p:animRot>
                                    <p:animRot by="-240000">
                                      <p:cBhvr>
                                        <p:cTn id="49" dur="400" fill="hold">
                                          <p:stCondLst>
                                            <p:cond delay="1200"/>
                                          </p:stCondLst>
                                        </p:cTn>
                                        <p:tgtEl>
                                          <p:spTgt spid="1026"/>
                                        </p:tgtEl>
                                        <p:attrNameLst>
                                          <p:attrName>r</p:attrName>
                                        </p:attrNameLst>
                                      </p:cBhvr>
                                    </p:animRot>
                                    <p:animRot by="120000">
                                      <p:cBhvr>
                                        <p:cTn id="50" dur="400" fill="hold">
                                          <p:stCondLst>
                                            <p:cond delay="1600"/>
                                          </p:stCondLst>
                                        </p:cTn>
                                        <p:tgtEl>
                                          <p:spTgt spid="1026"/>
                                        </p:tgtEl>
                                        <p:attrNameLst>
                                          <p:attrName>r</p:attrName>
                                        </p:attrNameLst>
                                      </p:cBhvr>
                                    </p:animRot>
                                  </p:childTnLst>
                                  <p:subTnLst>
                                    <p:audio>
                                      <p:cMediaNode>
                                        <p:cTn display="0" masterRel="sameClick">
                                          <p:stCondLst>
                                            <p:cond evt="begin" delay="0">
                                              <p:tn val="45"/>
                                            </p:cond>
                                          </p:stCondLst>
                                          <p:endCondLst>
                                            <p:cond evt="onStopAudio" delay="0">
                                              <p:tgtEl>
                                                <p:sldTgt/>
                                              </p:tgtEl>
                                            </p:cond>
                                          </p:endCondLst>
                                        </p:cTn>
                                        <p:tgtEl>
                                          <p:sndTgt r:embed="rId7" name="applause.wav"/>
                                        </p:tgtEl>
                                      </p:cMediaNode>
                                    </p:audio>
                                  </p:subTnLst>
                                </p:cTn>
                              </p:par>
                              <p:par>
                                <p:cTn id="51" presetID="1" presetClass="entr" presetSubtype="0" fill="hold" grpId="0" nodeType="withEffect">
                                  <p:stCondLst>
                                    <p:cond delay="0"/>
                                  </p:stCondLst>
                                  <p:childTnLst>
                                    <p:set>
                                      <p:cBhvr>
                                        <p:cTn id="52" dur="1" fill="hold">
                                          <p:stCondLst>
                                            <p:cond delay="0"/>
                                          </p:stCondLst>
                                        </p:cTn>
                                        <p:tgtEl>
                                          <p:spTgt spid="33"/>
                                        </p:tgtEl>
                                        <p:attrNameLst>
                                          <p:attrName>style.visibility</p:attrName>
                                        </p:attrNameLst>
                                      </p:cBhvr>
                                      <p:to>
                                        <p:strVal val="visible"/>
                                      </p:to>
                                    </p:set>
                                  </p:childTnLst>
                                </p:cTn>
                              </p:par>
                              <p:par>
                                <p:cTn id="53" presetID="26" presetClass="emph" presetSubtype="0" repeatCount="3000" fill="hold" grpId="1" nodeType="withEffect">
                                  <p:stCondLst>
                                    <p:cond delay="0"/>
                                  </p:stCondLst>
                                  <p:childTnLst>
                                    <p:animEffect transition="out" filter="fade">
                                      <p:cBhvr>
                                        <p:cTn id="54" dur="500" tmFilter="0, 0; .2, .5; .8, .5; 1, 0"/>
                                        <p:tgtEl>
                                          <p:spTgt spid="33"/>
                                        </p:tgtEl>
                                      </p:cBhvr>
                                    </p:animEffect>
                                    <p:animScale>
                                      <p:cBhvr>
                                        <p:cTn id="55" dur="250" autoRev="1" fill="hold"/>
                                        <p:tgtEl>
                                          <p:spTgt spid="33"/>
                                        </p:tgtEl>
                                      </p:cBhvr>
                                      <p:by x="105000" y="105000"/>
                                    </p:animScale>
                                  </p:childTnLst>
                                </p:cTn>
                              </p:par>
                              <p:par>
                                <p:cTn id="56" presetID="1" presetClass="exit" presetSubtype="0" fill="hold" grpId="2" nodeType="withEffect">
                                  <p:stCondLst>
                                    <p:cond delay="2500"/>
                                  </p:stCondLst>
                                  <p:childTnLst>
                                    <p:set>
                                      <p:cBhvr>
                                        <p:cTn id="57" dur="1" fill="hold">
                                          <p:stCondLst>
                                            <p:cond delay="0"/>
                                          </p:stCondLst>
                                        </p:cTn>
                                        <p:tgtEl>
                                          <p:spTgt spid="33"/>
                                        </p:tgtEl>
                                        <p:attrNameLst>
                                          <p:attrName>style.visibility</p:attrName>
                                        </p:attrNameLst>
                                      </p:cBhvr>
                                      <p:to>
                                        <p:strVal val="hidden"/>
                                      </p:to>
                                    </p:set>
                                  </p:childTnLst>
                                </p:cTn>
                              </p:par>
                            </p:childTnLst>
                          </p:cTn>
                        </p:par>
                      </p:childTnLst>
                    </p:cTn>
                  </p:par>
                </p:childTnLst>
              </p:cTn>
              <p:nextCondLst>
                <p:cond evt="onClick" delay="0">
                  <p:tgtEl>
                    <p:spTgt spid="44"/>
                  </p:tgtEl>
                </p:cond>
              </p:nextCondLst>
            </p:seq>
            <p:seq concurrent="1" nextAc="seek">
              <p:cTn id="58" restart="whenNotActive" fill="hold" evtFilter="cancelBubble" nodeType="interactiveSeq">
                <p:stCondLst>
                  <p:cond evt="onClick" delay="0">
                    <p:tgtEl>
                      <p:spTgt spid="45"/>
                    </p:tgtEl>
                  </p:cond>
                </p:stCondLst>
                <p:endSync evt="end" delay="0">
                  <p:rtn val="all"/>
                </p:endSync>
                <p:childTnLst>
                  <p:par>
                    <p:cTn id="59" fill="hold">
                      <p:stCondLst>
                        <p:cond delay="0"/>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24"/>
                                        </p:tgtEl>
                                        <p:attrNameLst>
                                          <p:attrName>style.visibility</p:attrName>
                                        </p:attrNameLst>
                                      </p:cBhvr>
                                      <p:to>
                                        <p:strVal val="visible"/>
                                      </p:to>
                                    </p:set>
                                  </p:childTnLst>
                                </p:cTn>
                              </p:par>
                              <p:par>
                                <p:cTn id="63" presetID="32" presetClass="emph" presetSubtype="0" repeatCount="indefinite" fill="hold" nodeType="withEffect">
                                  <p:stCondLst>
                                    <p:cond delay="0"/>
                                  </p:stCondLst>
                                  <p:childTnLst>
                                    <p:animRot by="120000">
                                      <p:cBhvr>
                                        <p:cTn id="64" dur="300" fill="hold">
                                          <p:stCondLst>
                                            <p:cond delay="0"/>
                                          </p:stCondLst>
                                        </p:cTn>
                                        <p:tgtEl>
                                          <p:spTgt spid="24"/>
                                        </p:tgtEl>
                                        <p:attrNameLst>
                                          <p:attrName>r</p:attrName>
                                        </p:attrNameLst>
                                      </p:cBhvr>
                                    </p:animRot>
                                    <p:animRot by="-240000">
                                      <p:cBhvr>
                                        <p:cTn id="65" dur="600" fill="hold">
                                          <p:stCondLst>
                                            <p:cond delay="600"/>
                                          </p:stCondLst>
                                        </p:cTn>
                                        <p:tgtEl>
                                          <p:spTgt spid="24"/>
                                        </p:tgtEl>
                                        <p:attrNameLst>
                                          <p:attrName>r</p:attrName>
                                        </p:attrNameLst>
                                      </p:cBhvr>
                                    </p:animRot>
                                    <p:animRot by="240000">
                                      <p:cBhvr>
                                        <p:cTn id="66" dur="600" fill="hold">
                                          <p:stCondLst>
                                            <p:cond delay="1200"/>
                                          </p:stCondLst>
                                        </p:cTn>
                                        <p:tgtEl>
                                          <p:spTgt spid="24"/>
                                        </p:tgtEl>
                                        <p:attrNameLst>
                                          <p:attrName>r</p:attrName>
                                        </p:attrNameLst>
                                      </p:cBhvr>
                                    </p:animRot>
                                    <p:animRot by="-240000">
                                      <p:cBhvr>
                                        <p:cTn id="67" dur="600" fill="hold">
                                          <p:stCondLst>
                                            <p:cond delay="1800"/>
                                          </p:stCondLst>
                                        </p:cTn>
                                        <p:tgtEl>
                                          <p:spTgt spid="24"/>
                                        </p:tgtEl>
                                        <p:attrNameLst>
                                          <p:attrName>r</p:attrName>
                                        </p:attrNameLst>
                                      </p:cBhvr>
                                    </p:animRot>
                                    <p:animRot by="120000">
                                      <p:cBhvr>
                                        <p:cTn id="68" dur="600" fill="hold">
                                          <p:stCondLst>
                                            <p:cond delay="2400"/>
                                          </p:stCondLst>
                                        </p:cTn>
                                        <p:tgtEl>
                                          <p:spTgt spid="24"/>
                                        </p:tgtEl>
                                        <p:attrNameLst>
                                          <p:attrName>r</p:attrName>
                                        </p:attrNameLst>
                                      </p:cBhvr>
                                    </p:animRot>
                                  </p:childTnLst>
                                </p:cTn>
                              </p:par>
                              <p:par>
                                <p:cTn id="69" presetID="1" presetClass="mediacall" presetSubtype="0" fill="hold" nodeType="withEffect">
                                  <p:stCondLst>
                                    <p:cond delay="0"/>
                                  </p:stCondLst>
                                  <p:childTnLst>
                                    <p:cmd type="call" cmd="playFrom(0.0)">
                                      <p:cBhvr>
                                        <p:cTn id="70" dur="2843" fill="hold"/>
                                        <p:tgtEl>
                                          <p:spTgt spid="2"/>
                                        </p:tgtEl>
                                      </p:cBhvr>
                                    </p:cmd>
                                  </p:childTnLst>
                                </p:cTn>
                              </p:par>
                            </p:childTnLst>
                          </p:cTn>
                        </p:par>
                      </p:childTnLst>
                    </p:cTn>
                  </p:par>
                </p:childTnLst>
              </p:cTn>
              <p:nextCondLst>
                <p:cond evt="onClick" delay="0">
                  <p:tgtEl>
                    <p:spTgt spid="45"/>
                  </p:tgtEl>
                </p:cond>
              </p:nextCondLst>
            </p:seq>
            <p:seq concurrent="1" nextAc="seek">
              <p:cTn id="71" restart="whenNotActive" fill="hold" evtFilter="cancelBubble" nodeType="interactiveSeq">
                <p:stCondLst>
                  <p:cond evt="onClick" delay="0">
                    <p:tgtEl>
                      <p:spTgt spid="46"/>
                    </p:tgtEl>
                  </p:cond>
                </p:stCondLst>
                <p:endSync evt="end" delay="0">
                  <p:rtn val="all"/>
                </p:endSync>
                <p:childTnLst>
                  <p:par>
                    <p:cTn id="72" fill="hold">
                      <p:stCondLst>
                        <p:cond delay="0"/>
                      </p:stCondLst>
                      <p:childTnLst>
                        <p:par>
                          <p:cTn id="73" fill="hold">
                            <p:stCondLst>
                              <p:cond delay="0"/>
                            </p:stCondLst>
                            <p:childTnLst>
                              <p:par>
                                <p:cTn id="74" presetID="1" presetClass="entr" presetSubtype="0" fill="hold" nodeType="clickEffect">
                                  <p:stCondLst>
                                    <p:cond delay="0"/>
                                  </p:stCondLst>
                                  <p:childTnLst>
                                    <p:set>
                                      <p:cBhvr>
                                        <p:cTn id="75" dur="1" fill="hold">
                                          <p:stCondLst>
                                            <p:cond delay="0"/>
                                          </p:stCondLst>
                                        </p:cTn>
                                        <p:tgtEl>
                                          <p:spTgt spid="23"/>
                                        </p:tgtEl>
                                        <p:attrNameLst>
                                          <p:attrName>style.visibility</p:attrName>
                                        </p:attrNameLst>
                                      </p:cBhvr>
                                      <p:to>
                                        <p:strVal val="visible"/>
                                      </p:to>
                                    </p:set>
                                  </p:childTnLst>
                                </p:cTn>
                              </p:par>
                              <p:par>
                                <p:cTn id="76" presetID="32" presetClass="emph" presetSubtype="0" repeatCount="indefinite" fill="hold" nodeType="withEffect">
                                  <p:stCondLst>
                                    <p:cond delay="0"/>
                                  </p:stCondLst>
                                  <p:childTnLst>
                                    <p:animRot by="120000">
                                      <p:cBhvr>
                                        <p:cTn id="77" dur="300" fill="hold">
                                          <p:stCondLst>
                                            <p:cond delay="0"/>
                                          </p:stCondLst>
                                        </p:cTn>
                                        <p:tgtEl>
                                          <p:spTgt spid="23"/>
                                        </p:tgtEl>
                                        <p:attrNameLst>
                                          <p:attrName>r</p:attrName>
                                        </p:attrNameLst>
                                      </p:cBhvr>
                                    </p:animRot>
                                    <p:animRot by="-240000">
                                      <p:cBhvr>
                                        <p:cTn id="78" dur="600" fill="hold">
                                          <p:stCondLst>
                                            <p:cond delay="600"/>
                                          </p:stCondLst>
                                        </p:cTn>
                                        <p:tgtEl>
                                          <p:spTgt spid="23"/>
                                        </p:tgtEl>
                                        <p:attrNameLst>
                                          <p:attrName>r</p:attrName>
                                        </p:attrNameLst>
                                      </p:cBhvr>
                                    </p:animRot>
                                    <p:animRot by="240000">
                                      <p:cBhvr>
                                        <p:cTn id="79" dur="600" fill="hold">
                                          <p:stCondLst>
                                            <p:cond delay="1200"/>
                                          </p:stCondLst>
                                        </p:cTn>
                                        <p:tgtEl>
                                          <p:spTgt spid="23"/>
                                        </p:tgtEl>
                                        <p:attrNameLst>
                                          <p:attrName>r</p:attrName>
                                        </p:attrNameLst>
                                      </p:cBhvr>
                                    </p:animRot>
                                    <p:animRot by="-240000">
                                      <p:cBhvr>
                                        <p:cTn id="80" dur="600" fill="hold">
                                          <p:stCondLst>
                                            <p:cond delay="1800"/>
                                          </p:stCondLst>
                                        </p:cTn>
                                        <p:tgtEl>
                                          <p:spTgt spid="23"/>
                                        </p:tgtEl>
                                        <p:attrNameLst>
                                          <p:attrName>r</p:attrName>
                                        </p:attrNameLst>
                                      </p:cBhvr>
                                    </p:animRot>
                                    <p:animRot by="120000">
                                      <p:cBhvr>
                                        <p:cTn id="81" dur="600" fill="hold">
                                          <p:stCondLst>
                                            <p:cond delay="2400"/>
                                          </p:stCondLst>
                                        </p:cTn>
                                        <p:tgtEl>
                                          <p:spTgt spid="23"/>
                                        </p:tgtEl>
                                        <p:attrNameLst>
                                          <p:attrName>r</p:attrName>
                                        </p:attrNameLst>
                                      </p:cBhvr>
                                    </p:animRot>
                                  </p:childTnLst>
                                </p:cTn>
                              </p:par>
                              <p:par>
                                <p:cTn id="82" presetID="1" presetClass="mediacall" presetSubtype="0" fill="hold" nodeType="withEffect">
                                  <p:stCondLst>
                                    <p:cond delay="0"/>
                                  </p:stCondLst>
                                  <p:childTnLst>
                                    <p:cmd type="call" cmd="playFrom(0.0)">
                                      <p:cBhvr>
                                        <p:cTn id="83" dur="2843" fill="hold"/>
                                        <p:tgtEl>
                                          <p:spTgt spid="5"/>
                                        </p:tgtEl>
                                      </p:cBhvr>
                                    </p:cmd>
                                  </p:childTnLst>
                                </p:cTn>
                              </p:par>
                            </p:childTnLst>
                          </p:cTn>
                        </p:par>
                      </p:childTnLst>
                    </p:cTn>
                  </p:par>
                </p:childTnLst>
              </p:cTn>
              <p:nextCondLst>
                <p:cond evt="onClick" delay="0">
                  <p:tgtEl>
                    <p:spTgt spid="46"/>
                  </p:tgtEl>
                </p:cond>
              </p:nextCondLst>
            </p:seq>
            <p:seq concurrent="1" nextAc="seek">
              <p:cTn id="84" restart="whenNotActive" fill="hold" evtFilter="cancelBubble" nodeType="interactiveSeq">
                <p:stCondLst>
                  <p:cond evt="onClick" delay="0">
                    <p:tgtEl>
                      <p:spTgt spid="47"/>
                    </p:tgtEl>
                  </p:cond>
                </p:stCondLst>
                <p:endSync evt="end" delay="0">
                  <p:rtn val="all"/>
                </p:endSync>
                <p:childTnLst>
                  <p:par>
                    <p:cTn id="85" fill="hold">
                      <p:stCondLst>
                        <p:cond delay="0"/>
                      </p:stCondLst>
                      <p:childTnLst>
                        <p:par>
                          <p:cTn id="86" fill="hold">
                            <p:stCondLst>
                              <p:cond delay="0"/>
                            </p:stCondLst>
                            <p:childTnLst>
                              <p:par>
                                <p:cTn id="87" presetID="1" presetClass="entr" presetSubtype="0" fill="hold" nodeType="clickEffect">
                                  <p:stCondLst>
                                    <p:cond delay="0"/>
                                  </p:stCondLst>
                                  <p:childTnLst>
                                    <p:set>
                                      <p:cBhvr>
                                        <p:cTn id="88" dur="1" fill="hold">
                                          <p:stCondLst>
                                            <p:cond delay="0"/>
                                          </p:stCondLst>
                                        </p:cTn>
                                        <p:tgtEl>
                                          <p:spTgt spid="22"/>
                                        </p:tgtEl>
                                        <p:attrNameLst>
                                          <p:attrName>style.visibility</p:attrName>
                                        </p:attrNameLst>
                                      </p:cBhvr>
                                      <p:to>
                                        <p:strVal val="visible"/>
                                      </p:to>
                                    </p:set>
                                  </p:childTnLst>
                                </p:cTn>
                              </p:par>
                              <p:par>
                                <p:cTn id="89" presetID="32" presetClass="emph" presetSubtype="0" repeatCount="indefinite" fill="hold" nodeType="withEffect">
                                  <p:stCondLst>
                                    <p:cond delay="0"/>
                                  </p:stCondLst>
                                  <p:childTnLst>
                                    <p:animRot by="120000">
                                      <p:cBhvr>
                                        <p:cTn id="90" dur="300" fill="hold">
                                          <p:stCondLst>
                                            <p:cond delay="0"/>
                                          </p:stCondLst>
                                        </p:cTn>
                                        <p:tgtEl>
                                          <p:spTgt spid="22"/>
                                        </p:tgtEl>
                                        <p:attrNameLst>
                                          <p:attrName>r</p:attrName>
                                        </p:attrNameLst>
                                      </p:cBhvr>
                                    </p:animRot>
                                    <p:animRot by="-240000">
                                      <p:cBhvr>
                                        <p:cTn id="91" dur="600" fill="hold">
                                          <p:stCondLst>
                                            <p:cond delay="600"/>
                                          </p:stCondLst>
                                        </p:cTn>
                                        <p:tgtEl>
                                          <p:spTgt spid="22"/>
                                        </p:tgtEl>
                                        <p:attrNameLst>
                                          <p:attrName>r</p:attrName>
                                        </p:attrNameLst>
                                      </p:cBhvr>
                                    </p:animRot>
                                    <p:animRot by="240000">
                                      <p:cBhvr>
                                        <p:cTn id="92" dur="600" fill="hold">
                                          <p:stCondLst>
                                            <p:cond delay="1200"/>
                                          </p:stCondLst>
                                        </p:cTn>
                                        <p:tgtEl>
                                          <p:spTgt spid="22"/>
                                        </p:tgtEl>
                                        <p:attrNameLst>
                                          <p:attrName>r</p:attrName>
                                        </p:attrNameLst>
                                      </p:cBhvr>
                                    </p:animRot>
                                    <p:animRot by="-240000">
                                      <p:cBhvr>
                                        <p:cTn id="93" dur="600" fill="hold">
                                          <p:stCondLst>
                                            <p:cond delay="1800"/>
                                          </p:stCondLst>
                                        </p:cTn>
                                        <p:tgtEl>
                                          <p:spTgt spid="22"/>
                                        </p:tgtEl>
                                        <p:attrNameLst>
                                          <p:attrName>r</p:attrName>
                                        </p:attrNameLst>
                                      </p:cBhvr>
                                    </p:animRot>
                                    <p:animRot by="120000">
                                      <p:cBhvr>
                                        <p:cTn id="94" dur="600" fill="hold">
                                          <p:stCondLst>
                                            <p:cond delay="2400"/>
                                          </p:stCondLst>
                                        </p:cTn>
                                        <p:tgtEl>
                                          <p:spTgt spid="22"/>
                                        </p:tgtEl>
                                        <p:attrNameLst>
                                          <p:attrName>r</p:attrName>
                                        </p:attrNameLst>
                                      </p:cBhvr>
                                    </p:animRot>
                                  </p:childTnLst>
                                </p:cTn>
                              </p:par>
                              <p:par>
                                <p:cTn id="95" presetID="1" presetClass="mediacall" presetSubtype="0" fill="hold" nodeType="withEffect">
                                  <p:stCondLst>
                                    <p:cond delay="0"/>
                                  </p:stCondLst>
                                  <p:childTnLst>
                                    <p:cmd type="call" cmd="playFrom(0.0)">
                                      <p:cBhvr>
                                        <p:cTn id="96" dur="2843" fill="hold"/>
                                        <p:tgtEl>
                                          <p:spTgt spid="4"/>
                                        </p:tgtEl>
                                      </p:cBhvr>
                                    </p:cmd>
                                  </p:childTnLst>
                                </p:cTn>
                              </p:par>
                            </p:childTnLst>
                          </p:cTn>
                        </p:par>
                      </p:childTnLst>
                    </p:cTn>
                  </p:par>
                </p:childTnLst>
              </p:cTn>
              <p:nextCondLst>
                <p:cond evt="onClick" delay="0">
                  <p:tgtEl>
                    <p:spTgt spid="47"/>
                  </p:tgtEl>
                </p:cond>
              </p:nextCondLst>
            </p:seq>
            <p:audio>
              <p:cMediaNode vol="80000">
                <p:cTn id="97" fill="hold" display="0">
                  <p:stCondLst>
                    <p:cond delay="indefinite"/>
                  </p:stCondLst>
                  <p:endCondLst>
                    <p:cond evt="onStopAudio" delay="0">
                      <p:tgtEl>
                        <p:sldTgt/>
                      </p:tgtEl>
                    </p:cond>
                  </p:endCondLst>
                </p:cTn>
                <p:tgtEl>
                  <p:spTgt spid="2"/>
                </p:tgtEl>
              </p:cMediaNode>
            </p:audio>
            <p:audio>
              <p:cMediaNode vol="80000">
                <p:cTn id="98" fill="hold" display="0">
                  <p:stCondLst>
                    <p:cond delay="indefinite"/>
                  </p:stCondLst>
                  <p:endCondLst>
                    <p:cond evt="onStopAudio" delay="0">
                      <p:tgtEl>
                        <p:sldTgt/>
                      </p:tgtEl>
                    </p:cond>
                  </p:endCondLst>
                </p:cTn>
                <p:tgtEl>
                  <p:spTgt spid="3"/>
                </p:tgtEl>
              </p:cMediaNode>
            </p:audio>
            <p:audio>
              <p:cMediaNode vol="80000">
                <p:cTn id="99" fill="hold" display="0">
                  <p:stCondLst>
                    <p:cond delay="indefinite"/>
                  </p:stCondLst>
                  <p:endCondLst>
                    <p:cond evt="onStopAudio" delay="0">
                      <p:tgtEl>
                        <p:sldTgt/>
                      </p:tgtEl>
                    </p:cond>
                  </p:endCondLst>
                </p:cTn>
                <p:tgtEl>
                  <p:spTgt spid="4"/>
                </p:tgtEl>
              </p:cMediaNode>
            </p:audio>
            <p:audio>
              <p:cMediaNode vol="80000">
                <p:cTn id="100" fill="hold" display="0">
                  <p:stCondLst>
                    <p:cond delay="indefinite"/>
                  </p:stCondLst>
                  <p:endCondLst>
                    <p:cond evt="onStopAudio" delay="0">
                      <p:tgtEl>
                        <p:sldTgt/>
                      </p:tgtEl>
                    </p:cond>
                  </p:endCondLst>
                </p:cTn>
                <p:tgtEl>
                  <p:spTgt spid="5"/>
                </p:tgtEl>
              </p:cMediaNode>
            </p:audio>
          </p:childTnLst>
        </p:cTn>
      </p:par>
    </p:tnLst>
    <p:bldLst>
      <p:bldP spid="31" grpId="0"/>
      <p:bldP spid="33" grpId="0" animBg="1"/>
      <p:bldP spid="33" grpId="1" animBg="1"/>
      <p:bldP spid="33" grpId="2" animBg="1"/>
      <p:bldP spid="44" grpId="0" animBg="1"/>
      <p:bldP spid="44" grpId="1" animBg="1"/>
      <p:bldP spid="45" grpId="0" animBg="1"/>
      <p:bldP spid="46" grpId="0" animBg="1"/>
      <p:bldP spid="47"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ADMIN\Desktop\Bach tuyet\b.jp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7" descr="C:\Users\ADMIN\Desktop\Bach tuyet\767e08fbae2de8679fbba6d8cecba19e.pn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rot="20352524" flipH="1">
            <a:off x="4768623" y="4677444"/>
            <a:ext cx="1092200" cy="1525441"/>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6" descr="C:\Users\ADMIN\Desktop\Bach tuyet\esquilo001.gif"/>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rot="20471667" flipH="1">
            <a:off x="7340875" y="4702316"/>
            <a:ext cx="1320800" cy="1445840"/>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3" descr="C:\Users\ADMIN\Desktop\Bach tuyet\arbre-majestueux-42629281.jpg"/>
          <p:cNvPicPr>
            <a:picLocks noChangeAspect="1" noChangeArrowheads="1"/>
          </p:cNvPicPr>
          <p:nvPr/>
        </p:nvPicPr>
        <p:blipFill>
          <a:blip r:embed="rId11">
            <a:extLst>
              <a:ext uri="{BEBA8EAE-BF5A-486C-A8C5-ECC9F3942E4B}">
                <a14:imgProps xmlns:a14="http://schemas.microsoft.com/office/drawing/2010/main">
                  <a14:imgLayer r:embed="rId12">
                    <a14:imgEffect>
                      <a14:backgroundRemoval t="0" b="100000" l="0" r="100000">
                        <a14:backgroundMark x1="47875" y1="35969" x2="47875" y2="37305"/>
                      </a14:backgroundRemoval>
                    </a14:imgEffect>
                  </a14:imgLayer>
                </a14:imgProps>
              </a:ext>
              <a:ext uri="{28A0092B-C50C-407E-A947-70E740481C1C}">
                <a14:useLocalDpi xmlns:a14="http://schemas.microsoft.com/office/drawing/2010/main" val="0"/>
              </a:ext>
            </a:extLst>
          </a:blip>
          <a:srcRect/>
          <a:stretch>
            <a:fillRect/>
          </a:stretch>
        </p:blipFill>
        <p:spPr bwMode="auto">
          <a:xfrm>
            <a:off x="4978400" y="-454422"/>
            <a:ext cx="7010400" cy="7868444"/>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C:\Users\ADMIN\Desktop\Bach tuyet\43ebd44d263606f876d42fd2f199ea61 (2).jpg"/>
          <p:cNvPicPr>
            <a:picLocks noChangeAspect="1" noChangeArrowheads="1"/>
          </p:cNvPicPr>
          <p:nvPr/>
        </p:nvPicPr>
        <p:blipFill>
          <a:blip r:embed="rId13">
            <a:extLst>
              <a:ext uri="{BEBA8EAE-BF5A-486C-A8C5-ECC9F3942E4B}">
                <a14:imgProps xmlns:a14="http://schemas.microsoft.com/office/drawing/2010/main">
                  <a14:imgLayer r:embed="rId14">
                    <a14:imgEffect>
                      <a14:backgroundRemoval t="0" b="100000" l="0" r="100000">
                        <a14:foregroundMark x1="22133" y1="31361" x2="44000" y2="50296"/>
                        <a14:foregroundMark x1="64267" y1="40039" x2="40800" y2="47535"/>
                        <a14:foregroundMark x1="44533" y1="14398" x2="40800" y2="25444"/>
                        <a14:foregroundMark x1="26400" y1="22288" x2="16800" y2="33728"/>
                      </a14:backgroundRemoval>
                    </a14:imgEffect>
                  </a14:imgLayer>
                </a14:imgProps>
              </a:ext>
              <a:ext uri="{28A0092B-C50C-407E-A947-70E740481C1C}">
                <a14:useLocalDpi xmlns:a14="http://schemas.microsoft.com/office/drawing/2010/main" val="0"/>
              </a:ext>
            </a:extLst>
          </a:blip>
          <a:srcRect/>
          <a:stretch>
            <a:fillRect/>
          </a:stretch>
        </p:blipFill>
        <p:spPr bwMode="auto">
          <a:xfrm rot="20411047">
            <a:off x="9133211" y="3971429"/>
            <a:ext cx="2076448" cy="2807359"/>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4" descr="C:\Users\ADMIN\Desktop\Bach tuyet\511929473-photo-clip-tree.png"/>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2489200" y="-657027"/>
            <a:ext cx="7213600" cy="7609841"/>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4" descr="C:\Users\ADMIN\Desktop\Bach tuyet\511929473-photo-clip-tree.png"/>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7442475" y="-802641"/>
            <a:ext cx="7213600" cy="7609841"/>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5" descr="C:\Users\ADMIN\Desktop\Bach tuyet\Bambi.png"/>
          <p:cNvPicPr>
            <a:picLocks noChangeAspect="1" noChangeArrowheads="1"/>
          </p:cNvPicPr>
          <p:nvPr/>
        </p:nvPicPr>
        <p:blipFill>
          <a:blip r:embed="rId17" cstate="print">
            <a:extLst>
              <a:ext uri="{28A0092B-C50C-407E-A947-70E740481C1C}">
                <a14:useLocalDpi xmlns:a14="http://schemas.microsoft.com/office/drawing/2010/main" val="0"/>
              </a:ext>
            </a:extLst>
          </a:blip>
          <a:srcRect/>
          <a:stretch>
            <a:fillRect/>
          </a:stretch>
        </p:blipFill>
        <p:spPr bwMode="auto">
          <a:xfrm rot="20355339" flipH="1">
            <a:off x="2190868" y="4032653"/>
            <a:ext cx="1320800" cy="2209800"/>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3" descr="C:\Users\ADMIN\Desktop\Bach tuyet\arbre-majestueux-42629281.jpg"/>
          <p:cNvPicPr>
            <a:picLocks noChangeAspect="1" noChangeArrowheads="1"/>
          </p:cNvPicPr>
          <p:nvPr/>
        </p:nvPicPr>
        <p:blipFill>
          <a:blip r:embed="rId11">
            <a:extLst>
              <a:ext uri="{BEBA8EAE-BF5A-486C-A8C5-ECC9F3942E4B}">
                <a14:imgProps xmlns:a14="http://schemas.microsoft.com/office/drawing/2010/main">
                  <a14:imgLayer r:embed="rId12">
                    <a14:imgEffect>
                      <a14:backgroundRemoval t="0" b="100000" l="0" r="100000">
                        <a14:backgroundMark x1="47875" y1="35969" x2="47875" y2="37305"/>
                      </a14:backgroundRemoval>
                    </a14:imgEffect>
                  </a14:imgLayer>
                </a14:imgProps>
              </a:ext>
              <a:ext uri="{28A0092B-C50C-407E-A947-70E740481C1C}">
                <a14:useLocalDpi xmlns:a14="http://schemas.microsoft.com/office/drawing/2010/main" val="0"/>
              </a:ext>
            </a:extLst>
          </a:blip>
          <a:srcRect/>
          <a:stretch>
            <a:fillRect/>
          </a:stretch>
        </p:blipFill>
        <p:spPr bwMode="auto">
          <a:xfrm>
            <a:off x="138451" y="-471489"/>
            <a:ext cx="7010400" cy="7868444"/>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10" descr="C:\Users\ADMIN\Desktop\Tai nguyen thiet ke tro choi\Bảng gỗ\wooden-blank-sign-clipart-1.jpg"/>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2078842" y="-1796018"/>
            <a:ext cx="7921939" cy="4079875"/>
          </a:xfrm>
          <a:prstGeom prst="rect">
            <a:avLst/>
          </a:prstGeom>
          <a:noFill/>
          <a:extLst>
            <a:ext uri="{909E8E84-426E-40DD-AFC4-6F175D3DCCD1}">
              <a14:hiddenFill xmlns:a14="http://schemas.microsoft.com/office/drawing/2010/main">
                <a:solidFill>
                  <a:srgbClr val="FFFFFF"/>
                </a:solidFill>
              </a14:hiddenFill>
            </a:ext>
          </a:extLst>
        </p:spPr>
      </p:pic>
      <p:sp>
        <p:nvSpPr>
          <p:cNvPr id="31" name="TextBox 30"/>
          <p:cNvSpPr txBox="1"/>
          <p:nvPr/>
        </p:nvSpPr>
        <p:spPr>
          <a:xfrm>
            <a:off x="2880168" y="1032242"/>
            <a:ext cx="6660540" cy="523220"/>
          </a:xfrm>
          <a:prstGeom prst="rect">
            <a:avLst/>
          </a:prstGeom>
          <a:noFill/>
        </p:spPr>
        <p:txBody>
          <a:bodyPr wrap="square" rtlCol="0">
            <a:spAutoFit/>
          </a:bodyPr>
          <a:lstStyle/>
          <a:p>
            <a:pPr algn="just" defTabSz="1219170">
              <a:buClrTx/>
            </a:pPr>
            <a:r>
              <a:rPr lang="vi-VN" sz="2800" b="1" kern="1200" dirty="0">
                <a:solidFill>
                  <a:prstClr val="white"/>
                </a:solidFill>
                <a:latin typeface="UTM Avo" panose="02040603050506020204" pitchFamily="18" charset="0"/>
                <a:ea typeface="+mn-ea"/>
                <a:cs typeface="+mn-cs"/>
              </a:rPr>
              <a:t>Câu 4: </a:t>
            </a:r>
            <a:r>
              <a:rPr lang="vi-VN" sz="2800" kern="1200" dirty="0">
                <a:solidFill>
                  <a:prstClr val="white"/>
                </a:solidFill>
                <a:latin typeface="UTM Avo" panose="02040603050506020204" pitchFamily="18" charset="0"/>
                <a:ea typeface="+mn-ea"/>
                <a:cs typeface="+mn-cs"/>
              </a:rPr>
              <a:t>Bộ não của con người là gì?</a:t>
            </a:r>
          </a:p>
        </p:txBody>
      </p:sp>
      <p:pic>
        <p:nvPicPr>
          <p:cNvPr id="32" name="Picture 11" descr="C:\Users\ADMIN\Desktop\Tai nguyen thiet ke tro choi\Bảng gỗ\Picture1 (2).png">
            <a:hlinkClick r:id="" action="ppaction://hlinkshowjump?jump=nextslide"/>
          </p:cNvPr>
          <p:cNvPicPr>
            <a:picLocks noChangeAspect="1" noChangeArrowheads="1"/>
          </p:cNvPicPr>
          <p:nvPr/>
        </p:nvPicPr>
        <p:blipFill>
          <a:blip r:embed="rId19" cstate="print">
            <a:extLst>
              <a:ext uri="{28A0092B-C50C-407E-A947-70E740481C1C}">
                <a14:useLocalDpi xmlns:a14="http://schemas.microsoft.com/office/drawing/2010/main" val="0"/>
              </a:ext>
            </a:extLst>
          </a:blip>
          <a:srcRect/>
          <a:stretch>
            <a:fillRect/>
          </a:stretch>
        </p:blipFill>
        <p:spPr bwMode="auto">
          <a:xfrm>
            <a:off x="10198375" y="912723"/>
            <a:ext cx="1617133" cy="687477"/>
          </a:xfrm>
          <a:prstGeom prst="rect">
            <a:avLst/>
          </a:prstGeom>
          <a:noFill/>
          <a:extLst>
            <a:ext uri="{909E8E84-426E-40DD-AFC4-6F175D3DCCD1}">
              <a14:hiddenFill xmlns:a14="http://schemas.microsoft.com/office/drawing/2010/main">
                <a:solidFill>
                  <a:srgbClr val="FFFFFF"/>
                </a:solidFill>
              </a14:hiddenFill>
            </a:ext>
          </a:extLst>
        </p:spPr>
      </p:pic>
      <p:sp>
        <p:nvSpPr>
          <p:cNvPr id="33" name="Explosion 1 32"/>
          <p:cNvSpPr/>
          <p:nvPr/>
        </p:nvSpPr>
        <p:spPr>
          <a:xfrm>
            <a:off x="4734321" y="4357045"/>
            <a:ext cx="4017104" cy="2729895"/>
          </a:xfrm>
          <a:prstGeom prst="irregularSeal1">
            <a:avLst/>
          </a:prstGeom>
          <a:solidFill>
            <a:srgbClr val="FFFF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Tx/>
            </a:pPr>
            <a:r>
              <a:rPr lang="en-US" sz="3200" b="1" kern="1200" dirty="0">
                <a:solidFill>
                  <a:srgbClr val="0000FF"/>
                </a:solidFill>
                <a:latin typeface="UTM Avo" panose="02040603050506020204" pitchFamily="18" charset="0"/>
                <a:cs typeface="Arial" panose="020B0604020202020204" pitchFamily="34" charset="0"/>
              </a:rPr>
              <a:t>ĐÚNG RỒI</a:t>
            </a:r>
          </a:p>
        </p:txBody>
      </p:sp>
      <p:sp>
        <p:nvSpPr>
          <p:cNvPr id="44" name="Rounded Rectangle 43"/>
          <p:cNvSpPr/>
          <p:nvPr/>
        </p:nvSpPr>
        <p:spPr>
          <a:xfrm>
            <a:off x="9525275" y="2378671"/>
            <a:ext cx="2438400" cy="1044177"/>
          </a:xfrm>
          <a:prstGeom prst="roundRect">
            <a:avLst/>
          </a:prstGeom>
          <a:solidFill>
            <a:srgbClr val="FFFF66"/>
          </a:solidFill>
          <a:ln>
            <a:solidFill>
              <a:srgbClr val="00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Tx/>
            </a:pPr>
            <a:r>
              <a:rPr lang="en-US" sz="2000" kern="1200" dirty="0">
                <a:solidFill>
                  <a:srgbClr val="0000FF"/>
                </a:solidFill>
                <a:latin typeface="UTM Avo" panose="02040603050506020204" pitchFamily="18" charset="0"/>
              </a:rPr>
              <a:t>D. </a:t>
            </a:r>
            <a:r>
              <a:rPr lang="en-US" sz="2000" kern="1200" dirty="0" err="1">
                <a:solidFill>
                  <a:srgbClr val="0000FF"/>
                </a:solidFill>
                <a:latin typeface="UTM Avo" panose="02040603050506020204" pitchFamily="18" charset="0"/>
              </a:rPr>
              <a:t>Là</a:t>
            </a:r>
            <a:r>
              <a:rPr lang="en-US" sz="2000" kern="1200" dirty="0">
                <a:solidFill>
                  <a:srgbClr val="0000FF"/>
                </a:solidFill>
                <a:latin typeface="UTM Avo" panose="02040603050506020204" pitchFamily="18" charset="0"/>
              </a:rPr>
              <a:t> </a:t>
            </a:r>
            <a:r>
              <a:rPr lang="en-US" sz="2000" kern="1200" dirty="0" err="1">
                <a:solidFill>
                  <a:srgbClr val="0000FF"/>
                </a:solidFill>
                <a:latin typeface="UTM Avo" panose="02040603050506020204" pitchFamily="18" charset="0"/>
              </a:rPr>
              <a:t>bộ</a:t>
            </a:r>
            <a:r>
              <a:rPr lang="en-US" sz="2000" kern="1200" dirty="0">
                <a:solidFill>
                  <a:srgbClr val="0000FF"/>
                </a:solidFill>
                <a:latin typeface="UTM Avo" panose="02040603050506020204" pitchFamily="18" charset="0"/>
              </a:rPr>
              <a:t> </a:t>
            </a:r>
            <a:r>
              <a:rPr lang="en-US" sz="2000" kern="1200" dirty="0" err="1">
                <a:solidFill>
                  <a:srgbClr val="0000FF"/>
                </a:solidFill>
                <a:latin typeface="UTM Avo" panose="02040603050506020204" pitchFamily="18" charset="0"/>
              </a:rPr>
              <a:t>phận</a:t>
            </a:r>
            <a:r>
              <a:rPr lang="en-US" sz="2000" kern="1200" dirty="0">
                <a:solidFill>
                  <a:srgbClr val="0000FF"/>
                </a:solidFill>
                <a:latin typeface="UTM Avo" panose="02040603050506020204" pitchFamily="18" charset="0"/>
              </a:rPr>
              <a:t> </a:t>
            </a:r>
            <a:r>
              <a:rPr lang="en-US" sz="2000" kern="1200" dirty="0" err="1">
                <a:solidFill>
                  <a:srgbClr val="0000FF"/>
                </a:solidFill>
                <a:latin typeface="UTM Avo" panose="02040603050506020204" pitchFamily="18" charset="0"/>
              </a:rPr>
              <a:t>xử</a:t>
            </a:r>
            <a:r>
              <a:rPr lang="en-US" sz="2000" kern="1200" dirty="0">
                <a:solidFill>
                  <a:srgbClr val="0000FF"/>
                </a:solidFill>
                <a:latin typeface="UTM Avo" panose="02040603050506020204" pitchFamily="18" charset="0"/>
              </a:rPr>
              <a:t> </a:t>
            </a:r>
            <a:r>
              <a:rPr lang="en-US" sz="2000" kern="1200" dirty="0" err="1">
                <a:solidFill>
                  <a:srgbClr val="0000FF"/>
                </a:solidFill>
                <a:latin typeface="UTM Avo" panose="02040603050506020204" pitchFamily="18" charset="0"/>
              </a:rPr>
              <a:t>lý</a:t>
            </a:r>
            <a:r>
              <a:rPr lang="en-US" sz="2000" kern="1200" dirty="0">
                <a:solidFill>
                  <a:srgbClr val="0000FF"/>
                </a:solidFill>
                <a:latin typeface="UTM Avo" panose="02040603050506020204" pitchFamily="18" charset="0"/>
              </a:rPr>
              <a:t> </a:t>
            </a:r>
            <a:r>
              <a:rPr lang="en-US" sz="2000" kern="1200" dirty="0" err="1">
                <a:solidFill>
                  <a:srgbClr val="0000FF"/>
                </a:solidFill>
                <a:latin typeface="UTM Avo" panose="02040603050506020204" pitchFamily="18" charset="0"/>
              </a:rPr>
              <a:t>thông</a:t>
            </a:r>
            <a:r>
              <a:rPr lang="en-US" sz="2000" kern="1200" dirty="0">
                <a:solidFill>
                  <a:srgbClr val="0000FF"/>
                </a:solidFill>
                <a:latin typeface="UTM Avo" panose="02040603050506020204" pitchFamily="18" charset="0"/>
              </a:rPr>
              <a:t> tin</a:t>
            </a:r>
          </a:p>
        </p:txBody>
      </p:sp>
      <p:sp>
        <p:nvSpPr>
          <p:cNvPr id="45" name="Rounded Rectangle 44"/>
          <p:cNvSpPr/>
          <p:nvPr/>
        </p:nvSpPr>
        <p:spPr>
          <a:xfrm>
            <a:off x="3530874" y="2418556"/>
            <a:ext cx="2565125" cy="1044177"/>
          </a:xfrm>
          <a:prstGeom prst="roundRect">
            <a:avLst/>
          </a:prstGeom>
          <a:solidFill>
            <a:srgbClr val="FFFF66"/>
          </a:solidFill>
          <a:ln>
            <a:solidFill>
              <a:srgbClr val="00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Tx/>
            </a:pPr>
            <a:r>
              <a:rPr lang="en-US" sz="2000" kern="1200" dirty="0">
                <a:solidFill>
                  <a:srgbClr val="0000FF"/>
                </a:solidFill>
                <a:latin typeface="UTM Avo" panose="02040603050506020204" pitchFamily="18" charset="0"/>
              </a:rPr>
              <a:t>B. </a:t>
            </a:r>
            <a:r>
              <a:rPr lang="en-US" sz="2000" kern="1200" dirty="0" err="1">
                <a:solidFill>
                  <a:srgbClr val="0000FF"/>
                </a:solidFill>
                <a:latin typeface="UTM Avo" panose="02040603050506020204" pitchFamily="18" charset="0"/>
              </a:rPr>
              <a:t>Là</a:t>
            </a:r>
            <a:r>
              <a:rPr lang="en-US" sz="2000" kern="1200" dirty="0">
                <a:solidFill>
                  <a:srgbClr val="0000FF"/>
                </a:solidFill>
                <a:latin typeface="UTM Avo" panose="02040603050506020204" pitchFamily="18" charset="0"/>
              </a:rPr>
              <a:t> </a:t>
            </a:r>
            <a:r>
              <a:rPr lang="en-US" sz="2000" kern="1200" dirty="0" err="1">
                <a:solidFill>
                  <a:srgbClr val="0000FF"/>
                </a:solidFill>
                <a:latin typeface="UTM Avo" panose="02040603050506020204" pitchFamily="18" charset="0"/>
              </a:rPr>
              <a:t>bộ</a:t>
            </a:r>
            <a:r>
              <a:rPr lang="en-US" sz="2000" kern="1200" dirty="0">
                <a:solidFill>
                  <a:srgbClr val="0000FF"/>
                </a:solidFill>
                <a:latin typeface="UTM Avo" panose="02040603050506020204" pitchFamily="18" charset="0"/>
              </a:rPr>
              <a:t> </a:t>
            </a:r>
            <a:r>
              <a:rPr lang="en-US" sz="2000" kern="1200" dirty="0" err="1">
                <a:solidFill>
                  <a:srgbClr val="0000FF"/>
                </a:solidFill>
                <a:latin typeface="UTM Avo" panose="02040603050506020204" pitchFamily="18" charset="0"/>
              </a:rPr>
              <a:t>phận</a:t>
            </a:r>
            <a:r>
              <a:rPr lang="en-US" sz="2000" kern="1200" dirty="0">
                <a:solidFill>
                  <a:srgbClr val="0000FF"/>
                </a:solidFill>
                <a:latin typeface="UTM Avo" panose="02040603050506020204" pitchFamily="18" charset="0"/>
              </a:rPr>
              <a:t> </a:t>
            </a:r>
            <a:r>
              <a:rPr lang="en-US" sz="2000" kern="1200" dirty="0" err="1">
                <a:solidFill>
                  <a:srgbClr val="0000FF"/>
                </a:solidFill>
                <a:latin typeface="UTM Avo" panose="02040603050506020204" pitchFamily="18" charset="0"/>
              </a:rPr>
              <a:t>tiếp</a:t>
            </a:r>
            <a:r>
              <a:rPr lang="en-US" sz="2000" kern="1200" dirty="0">
                <a:solidFill>
                  <a:srgbClr val="0000FF"/>
                </a:solidFill>
                <a:latin typeface="UTM Avo" panose="02040603050506020204" pitchFamily="18" charset="0"/>
              </a:rPr>
              <a:t> </a:t>
            </a:r>
            <a:r>
              <a:rPr lang="en-US" sz="2000" kern="1200" dirty="0" err="1">
                <a:solidFill>
                  <a:srgbClr val="0000FF"/>
                </a:solidFill>
                <a:latin typeface="UTM Avo" panose="02040603050506020204" pitchFamily="18" charset="0"/>
              </a:rPr>
              <a:t>nhận</a:t>
            </a:r>
            <a:r>
              <a:rPr lang="en-US" sz="2000" kern="1200" dirty="0">
                <a:solidFill>
                  <a:srgbClr val="0000FF"/>
                </a:solidFill>
                <a:latin typeface="UTM Avo" panose="02040603050506020204" pitchFamily="18" charset="0"/>
              </a:rPr>
              <a:t> </a:t>
            </a:r>
            <a:r>
              <a:rPr lang="en-US" sz="2000" kern="1200" dirty="0" err="1">
                <a:solidFill>
                  <a:srgbClr val="0000FF"/>
                </a:solidFill>
                <a:latin typeface="UTM Avo" panose="02040603050506020204" pitchFamily="18" charset="0"/>
              </a:rPr>
              <a:t>thông</a:t>
            </a:r>
            <a:r>
              <a:rPr lang="en-US" sz="2000" kern="1200" dirty="0">
                <a:solidFill>
                  <a:srgbClr val="0000FF"/>
                </a:solidFill>
                <a:latin typeface="UTM Avo" panose="02040603050506020204" pitchFamily="18" charset="0"/>
              </a:rPr>
              <a:t> tin</a:t>
            </a:r>
          </a:p>
        </p:txBody>
      </p:sp>
      <p:sp>
        <p:nvSpPr>
          <p:cNvPr id="46" name="Rounded Rectangle 45"/>
          <p:cNvSpPr/>
          <p:nvPr/>
        </p:nvSpPr>
        <p:spPr>
          <a:xfrm>
            <a:off x="6668229" y="2418556"/>
            <a:ext cx="2438400" cy="1044177"/>
          </a:xfrm>
          <a:prstGeom prst="roundRect">
            <a:avLst/>
          </a:prstGeom>
          <a:solidFill>
            <a:srgbClr val="FFFF66"/>
          </a:solidFill>
          <a:ln>
            <a:solidFill>
              <a:srgbClr val="00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Tx/>
            </a:pPr>
            <a:r>
              <a:rPr lang="en-US" sz="2000" kern="1200" dirty="0">
                <a:solidFill>
                  <a:srgbClr val="0000FF"/>
                </a:solidFill>
                <a:latin typeface="UTM Avo" panose="02040603050506020204" pitchFamily="18" charset="0"/>
              </a:rPr>
              <a:t>C. </a:t>
            </a:r>
            <a:r>
              <a:rPr lang="en-US" sz="2000" kern="1200" dirty="0" err="1">
                <a:solidFill>
                  <a:srgbClr val="0000FF"/>
                </a:solidFill>
                <a:latin typeface="UTM Avo" panose="02040603050506020204" pitchFamily="18" charset="0"/>
              </a:rPr>
              <a:t>Là</a:t>
            </a:r>
            <a:r>
              <a:rPr lang="en-US" sz="2000" kern="1200" dirty="0">
                <a:solidFill>
                  <a:srgbClr val="0000FF"/>
                </a:solidFill>
                <a:latin typeface="UTM Avo" panose="02040603050506020204" pitchFamily="18" charset="0"/>
              </a:rPr>
              <a:t> </a:t>
            </a:r>
            <a:r>
              <a:rPr lang="en-US" sz="2000" kern="1200" dirty="0" err="1">
                <a:solidFill>
                  <a:srgbClr val="0000FF"/>
                </a:solidFill>
                <a:latin typeface="UTM Avo" panose="02040603050506020204" pitchFamily="18" charset="0"/>
              </a:rPr>
              <a:t>bộ</a:t>
            </a:r>
            <a:r>
              <a:rPr lang="en-US" sz="2000" kern="1200" dirty="0">
                <a:solidFill>
                  <a:srgbClr val="0000FF"/>
                </a:solidFill>
                <a:latin typeface="UTM Avo" panose="02040603050506020204" pitchFamily="18" charset="0"/>
              </a:rPr>
              <a:t> </a:t>
            </a:r>
            <a:r>
              <a:rPr lang="en-US" sz="2000" kern="1200" dirty="0" err="1">
                <a:solidFill>
                  <a:srgbClr val="0000FF"/>
                </a:solidFill>
                <a:latin typeface="UTM Avo" panose="02040603050506020204" pitchFamily="18" charset="0"/>
              </a:rPr>
              <a:t>phận</a:t>
            </a:r>
            <a:r>
              <a:rPr lang="en-US" sz="2000" kern="1200" dirty="0">
                <a:solidFill>
                  <a:srgbClr val="0000FF"/>
                </a:solidFill>
                <a:latin typeface="UTM Avo" panose="02040603050506020204" pitchFamily="18" charset="0"/>
              </a:rPr>
              <a:t> </a:t>
            </a:r>
            <a:r>
              <a:rPr lang="en-US" sz="2000" kern="1200" dirty="0" err="1">
                <a:solidFill>
                  <a:srgbClr val="0000FF"/>
                </a:solidFill>
                <a:latin typeface="UTM Avo" panose="02040603050506020204" pitchFamily="18" charset="0"/>
              </a:rPr>
              <a:t>tạo</a:t>
            </a:r>
            <a:r>
              <a:rPr lang="en-US" sz="2000" kern="1200" dirty="0">
                <a:solidFill>
                  <a:srgbClr val="0000FF"/>
                </a:solidFill>
                <a:latin typeface="UTM Avo" panose="02040603050506020204" pitchFamily="18" charset="0"/>
              </a:rPr>
              <a:t> </a:t>
            </a:r>
            <a:r>
              <a:rPr lang="en-US" sz="2000" kern="1200" dirty="0" err="1">
                <a:solidFill>
                  <a:srgbClr val="0000FF"/>
                </a:solidFill>
                <a:latin typeface="UTM Avo" panose="02040603050506020204" pitchFamily="18" charset="0"/>
              </a:rPr>
              <a:t>ra</a:t>
            </a:r>
            <a:r>
              <a:rPr lang="en-US" sz="2000" kern="1200" dirty="0">
                <a:solidFill>
                  <a:srgbClr val="0000FF"/>
                </a:solidFill>
                <a:latin typeface="UTM Avo" panose="02040603050506020204" pitchFamily="18" charset="0"/>
              </a:rPr>
              <a:t> </a:t>
            </a:r>
            <a:r>
              <a:rPr lang="en-US" sz="2000" kern="1200" dirty="0" err="1">
                <a:solidFill>
                  <a:srgbClr val="0000FF"/>
                </a:solidFill>
                <a:latin typeface="UTM Avo" panose="02040603050506020204" pitchFamily="18" charset="0"/>
              </a:rPr>
              <a:t>thông</a:t>
            </a:r>
            <a:r>
              <a:rPr lang="en-US" sz="2000" kern="1200" dirty="0">
                <a:solidFill>
                  <a:srgbClr val="0000FF"/>
                </a:solidFill>
                <a:latin typeface="UTM Avo" panose="02040603050506020204" pitchFamily="18" charset="0"/>
              </a:rPr>
              <a:t> tin</a:t>
            </a:r>
          </a:p>
        </p:txBody>
      </p:sp>
      <p:sp>
        <p:nvSpPr>
          <p:cNvPr id="47" name="Rounded Rectangle 46"/>
          <p:cNvSpPr/>
          <p:nvPr/>
        </p:nvSpPr>
        <p:spPr>
          <a:xfrm>
            <a:off x="696728" y="2449930"/>
            <a:ext cx="2438400" cy="1044177"/>
          </a:xfrm>
          <a:prstGeom prst="roundRect">
            <a:avLst/>
          </a:prstGeom>
          <a:solidFill>
            <a:srgbClr val="FFFF66"/>
          </a:solidFill>
          <a:ln>
            <a:solidFill>
              <a:srgbClr val="00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Tx/>
            </a:pPr>
            <a:r>
              <a:rPr lang="en-US" sz="2000" kern="1200" dirty="0">
                <a:solidFill>
                  <a:srgbClr val="0000FF"/>
                </a:solidFill>
                <a:latin typeface="UTM Avo" panose="02040603050506020204" pitchFamily="18" charset="0"/>
              </a:rPr>
              <a:t>A. </a:t>
            </a:r>
            <a:r>
              <a:rPr lang="en-US" sz="2000" kern="1200" dirty="0" err="1">
                <a:solidFill>
                  <a:srgbClr val="0000FF"/>
                </a:solidFill>
                <a:latin typeface="UTM Avo" panose="02040603050506020204" pitchFamily="18" charset="0"/>
              </a:rPr>
              <a:t>Là</a:t>
            </a:r>
            <a:r>
              <a:rPr lang="en-US" sz="2000" kern="1200" dirty="0">
                <a:solidFill>
                  <a:srgbClr val="0000FF"/>
                </a:solidFill>
                <a:latin typeface="UTM Avo" panose="02040603050506020204" pitchFamily="18" charset="0"/>
              </a:rPr>
              <a:t> </a:t>
            </a:r>
            <a:r>
              <a:rPr lang="en-US" sz="2000" kern="1200" dirty="0" err="1">
                <a:solidFill>
                  <a:srgbClr val="0000FF"/>
                </a:solidFill>
                <a:latin typeface="UTM Avo" panose="02040603050506020204" pitchFamily="18" charset="0"/>
              </a:rPr>
              <a:t>bộ</a:t>
            </a:r>
            <a:r>
              <a:rPr lang="en-US" sz="2000" kern="1200" dirty="0">
                <a:solidFill>
                  <a:srgbClr val="0000FF"/>
                </a:solidFill>
                <a:latin typeface="UTM Avo" panose="02040603050506020204" pitchFamily="18" charset="0"/>
              </a:rPr>
              <a:t> </a:t>
            </a:r>
            <a:r>
              <a:rPr lang="en-US" sz="2000" kern="1200" dirty="0" err="1">
                <a:solidFill>
                  <a:srgbClr val="0000FF"/>
                </a:solidFill>
                <a:latin typeface="UTM Avo" panose="02040603050506020204" pitchFamily="18" charset="0"/>
              </a:rPr>
              <a:t>phận</a:t>
            </a:r>
            <a:r>
              <a:rPr lang="en-US" sz="2000" kern="1200" dirty="0">
                <a:solidFill>
                  <a:srgbClr val="0000FF"/>
                </a:solidFill>
                <a:latin typeface="UTM Avo" panose="02040603050506020204" pitchFamily="18" charset="0"/>
              </a:rPr>
              <a:t> </a:t>
            </a:r>
            <a:r>
              <a:rPr lang="en-US" sz="2000" kern="1200" dirty="0" err="1">
                <a:solidFill>
                  <a:srgbClr val="0000FF"/>
                </a:solidFill>
                <a:latin typeface="UTM Avo" panose="02040603050506020204" pitchFamily="18" charset="0"/>
              </a:rPr>
              <a:t>phát</a:t>
            </a:r>
            <a:r>
              <a:rPr lang="en-US" sz="2000" kern="1200" dirty="0">
                <a:solidFill>
                  <a:srgbClr val="0000FF"/>
                </a:solidFill>
                <a:latin typeface="UTM Avo" panose="02040603050506020204" pitchFamily="18" charset="0"/>
              </a:rPr>
              <a:t> </a:t>
            </a:r>
            <a:r>
              <a:rPr lang="en-US" sz="2000" kern="1200" dirty="0" err="1">
                <a:solidFill>
                  <a:srgbClr val="0000FF"/>
                </a:solidFill>
                <a:latin typeface="UTM Avo" panose="02040603050506020204" pitchFamily="18" charset="0"/>
              </a:rPr>
              <a:t>ra</a:t>
            </a:r>
            <a:r>
              <a:rPr lang="en-US" sz="2000" kern="1200" dirty="0">
                <a:solidFill>
                  <a:srgbClr val="0000FF"/>
                </a:solidFill>
                <a:latin typeface="UTM Avo" panose="02040603050506020204" pitchFamily="18" charset="0"/>
              </a:rPr>
              <a:t> </a:t>
            </a:r>
            <a:r>
              <a:rPr lang="en-US" sz="2000" kern="1200" dirty="0" err="1">
                <a:solidFill>
                  <a:srgbClr val="0000FF"/>
                </a:solidFill>
                <a:latin typeface="UTM Avo" panose="02040603050506020204" pitchFamily="18" charset="0"/>
              </a:rPr>
              <a:t>thông</a:t>
            </a:r>
            <a:r>
              <a:rPr lang="en-US" sz="2000" kern="1200" dirty="0">
                <a:solidFill>
                  <a:srgbClr val="0000FF"/>
                </a:solidFill>
                <a:latin typeface="UTM Avo" panose="02040603050506020204" pitchFamily="18" charset="0"/>
              </a:rPr>
              <a:t> tin</a:t>
            </a:r>
          </a:p>
        </p:txBody>
      </p:sp>
      <p:pic>
        <p:nvPicPr>
          <p:cNvPr id="48" name="Picture 11" descr="C:\Users\ADMIN\Desktop\Tai nguyen thiet ke tro choi\Bảng gỗ\Picture1 (2).png">
            <a:hlinkClick r:id="" action="ppaction://hlinkshowjump?jump=previousslide"/>
          </p:cNvPr>
          <p:cNvPicPr>
            <a:picLocks noChangeAspect="1" noChangeArrowheads="1"/>
          </p:cNvPicPr>
          <p:nvPr/>
        </p:nvPicPr>
        <p:blipFill>
          <a:blip r:embed="rId20" cstate="print">
            <a:extLst>
              <a:ext uri="{28A0092B-C50C-407E-A947-70E740481C1C}">
                <a14:useLocalDpi xmlns:a14="http://schemas.microsoft.com/office/drawing/2010/main" val="0"/>
              </a:ext>
            </a:extLst>
          </a:blip>
          <a:srcRect/>
          <a:stretch>
            <a:fillRect/>
          </a:stretch>
        </p:blipFill>
        <p:spPr bwMode="auto">
          <a:xfrm flipH="1">
            <a:off x="385234" y="912723"/>
            <a:ext cx="1646767" cy="687477"/>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ADMIN\Desktop\Bach tuyet\43ebd44d263606f876d42fd2f199ea61 (6).jpg"/>
          <p:cNvPicPr>
            <a:picLocks noChangeAspect="1" noChangeArrowheads="1"/>
          </p:cNvPicPr>
          <p:nvPr/>
        </p:nvPicPr>
        <p:blipFill>
          <a:blip r:embed="rId21" cstate="print">
            <a:extLst>
              <a:ext uri="{BEBA8EAE-BF5A-486C-A8C5-ECC9F3942E4B}">
                <a14:imgProps xmlns:a14="http://schemas.microsoft.com/office/drawing/2010/main">
                  <a14:imgLayer r:embed="rId22">
                    <a14:imgEffect>
                      <a14:backgroundRemoval t="0" b="99730" l="0" r="96894">
                        <a14:foregroundMark x1="46584" y1="15676" x2="56646" y2="19730"/>
                        <a14:foregroundMark x1="66708" y1="13784" x2="66335" y2="24054"/>
                        <a14:foregroundMark x1="68944" y1="14595" x2="68199" y2="23784"/>
                        <a14:foregroundMark x1="19006" y1="52973" x2="19379" y2="70811"/>
                        <a14:foregroundMark x1="7453" y1="65135" x2="38758" y2="64865"/>
                        <a14:foregroundMark x1="17516" y1="51622" x2="29814" y2="58378"/>
                        <a14:foregroundMark x1="7826" y1="63514" x2="19752" y2="62973"/>
                      </a14:backgroundRemoval>
                    </a14:imgEffect>
                  </a14:imgLayer>
                </a14:imgProps>
              </a:ext>
              <a:ext uri="{28A0092B-C50C-407E-A947-70E740481C1C}">
                <a14:useLocalDpi xmlns:a14="http://schemas.microsoft.com/office/drawing/2010/main" val="0"/>
              </a:ext>
            </a:extLst>
          </a:blip>
          <a:srcRect/>
          <a:stretch>
            <a:fillRect/>
          </a:stretch>
        </p:blipFill>
        <p:spPr bwMode="auto">
          <a:xfrm flipH="1">
            <a:off x="-327773" y="3239816"/>
            <a:ext cx="3072777" cy="4421216"/>
          </a:xfrm>
          <a:prstGeom prst="rect">
            <a:avLst/>
          </a:prstGeom>
          <a:noFill/>
          <a:extLst>
            <a:ext uri="{909E8E84-426E-40DD-AFC4-6F175D3DCCD1}">
              <a14:hiddenFill xmlns:a14="http://schemas.microsoft.com/office/drawing/2010/main">
                <a:solidFill>
                  <a:srgbClr val="FFFFFF"/>
                </a:solidFill>
              </a14:hiddenFill>
            </a:ext>
          </a:extLst>
        </p:spPr>
      </p:pic>
      <p:pic>
        <p:nvPicPr>
          <p:cNvPr id="2" name="Tieng-bao-sai-www_tiengdong_com (mp3cut.net)">
            <a:hlinkClick r:id="" action="ppaction://media"/>
            <a:extLst>
              <a:ext uri="{FF2B5EF4-FFF2-40B4-BE49-F238E27FC236}">
                <a16:creationId xmlns:a16="http://schemas.microsoft.com/office/drawing/2014/main" id="{B07CD3EC-84A8-8495-E2FC-645612AE736C}"/>
              </a:ext>
            </a:extLst>
          </p:cNvPr>
          <p:cNvPicPr>
            <a:picLocks noChangeAspect="1"/>
          </p:cNvPicPr>
          <p:nvPr>
            <a:audioFile r:link="rId2"/>
            <p:extLst>
              <p:ext uri="{DAA4B4D4-6D71-4841-9C94-3DE7FCFB9230}">
                <p14:media xmlns:p14="http://schemas.microsoft.com/office/powerpoint/2010/main" r:embed="rId1"/>
              </p:ext>
            </p:extLst>
          </p:nvPr>
        </p:nvPicPr>
        <p:blipFill>
          <a:blip r:embed="rId23"/>
          <a:stretch>
            <a:fillRect/>
          </a:stretch>
        </p:blipFill>
        <p:spPr>
          <a:xfrm>
            <a:off x="-1591733" y="4078817"/>
            <a:ext cx="812800" cy="812800"/>
          </a:xfrm>
          <a:prstGeom prst="rect">
            <a:avLst/>
          </a:prstGeom>
        </p:spPr>
      </p:pic>
      <p:pic>
        <p:nvPicPr>
          <p:cNvPr id="3" name="Am-thanh-tra-loi-dung-chinh-xac-www_tiengdong_com">
            <a:hlinkClick r:id="" action="ppaction://media"/>
            <a:extLst>
              <a:ext uri="{FF2B5EF4-FFF2-40B4-BE49-F238E27FC236}">
                <a16:creationId xmlns:a16="http://schemas.microsoft.com/office/drawing/2014/main" id="{D5FDF05C-6431-3DA6-AA4B-14BD53289802}"/>
              </a:ext>
            </a:extLst>
          </p:cNvPr>
          <p:cNvPicPr>
            <a:picLocks noChangeAspect="1"/>
          </p:cNvPicPr>
          <p:nvPr>
            <a:audioFile r:link="rId4"/>
            <p:extLst>
              <p:ext uri="{DAA4B4D4-6D71-4841-9C94-3DE7FCFB9230}">
                <p14:media xmlns:p14="http://schemas.microsoft.com/office/powerpoint/2010/main" r:embed="rId3"/>
              </p:ext>
            </p:extLst>
          </p:nvPr>
        </p:nvPicPr>
        <p:blipFill>
          <a:blip r:embed="rId23"/>
          <a:stretch>
            <a:fillRect/>
          </a:stretch>
        </p:blipFill>
        <p:spPr>
          <a:xfrm>
            <a:off x="13851467" y="4737100"/>
            <a:ext cx="812800" cy="812800"/>
          </a:xfrm>
          <a:prstGeom prst="rect">
            <a:avLst/>
          </a:prstGeom>
        </p:spPr>
      </p:pic>
      <p:pic>
        <p:nvPicPr>
          <p:cNvPr id="4" name="Tieng-bao-sai-www_tiengdong_com (mp3cut.net)">
            <a:hlinkClick r:id="" action="ppaction://media"/>
            <a:extLst>
              <a:ext uri="{FF2B5EF4-FFF2-40B4-BE49-F238E27FC236}">
                <a16:creationId xmlns:a16="http://schemas.microsoft.com/office/drawing/2014/main" id="{30128296-B23B-1F6B-FB91-2D89C843EA4C}"/>
              </a:ext>
            </a:extLst>
          </p:cNvPr>
          <p:cNvPicPr>
            <a:picLocks noChangeAspect="1"/>
          </p:cNvPicPr>
          <p:nvPr>
            <a:audioFile r:link="rId2"/>
            <p:extLst>
              <p:ext uri="{DAA4B4D4-6D71-4841-9C94-3DE7FCFB9230}">
                <p14:media xmlns:p14="http://schemas.microsoft.com/office/powerpoint/2010/main" r:embed="rId1"/>
              </p:ext>
            </p:extLst>
          </p:nvPr>
        </p:nvPicPr>
        <p:blipFill>
          <a:blip r:embed="rId23"/>
          <a:stretch>
            <a:fillRect/>
          </a:stretch>
        </p:blipFill>
        <p:spPr>
          <a:xfrm>
            <a:off x="-2307397" y="5168261"/>
            <a:ext cx="812800" cy="812800"/>
          </a:xfrm>
          <a:prstGeom prst="rect">
            <a:avLst/>
          </a:prstGeom>
        </p:spPr>
      </p:pic>
      <p:pic>
        <p:nvPicPr>
          <p:cNvPr id="5" name="Tieng-bao-sai-www_tiengdong_com (mp3cut.net)">
            <a:hlinkClick r:id="" action="ppaction://media"/>
            <a:extLst>
              <a:ext uri="{FF2B5EF4-FFF2-40B4-BE49-F238E27FC236}">
                <a16:creationId xmlns:a16="http://schemas.microsoft.com/office/drawing/2014/main" id="{58D39E47-CDFC-8B5D-49BD-70202D665D3A}"/>
              </a:ext>
            </a:extLst>
          </p:cNvPr>
          <p:cNvPicPr>
            <a:picLocks noChangeAspect="1"/>
          </p:cNvPicPr>
          <p:nvPr>
            <a:audioFile r:link="rId2"/>
            <p:extLst>
              <p:ext uri="{DAA4B4D4-6D71-4841-9C94-3DE7FCFB9230}">
                <p14:media xmlns:p14="http://schemas.microsoft.com/office/powerpoint/2010/main" r:embed="rId1"/>
              </p:ext>
            </p:extLst>
          </p:nvPr>
        </p:nvPicPr>
        <p:blipFill>
          <a:blip r:embed="rId23"/>
          <a:stretch>
            <a:fillRect/>
          </a:stretch>
        </p:blipFill>
        <p:spPr>
          <a:xfrm>
            <a:off x="-2267728" y="6682775"/>
            <a:ext cx="812800" cy="812800"/>
          </a:xfrm>
          <a:prstGeom prst="rect">
            <a:avLst/>
          </a:prstGeom>
        </p:spPr>
      </p:pic>
      <p:pic>
        <p:nvPicPr>
          <p:cNvPr id="7" name="Picture 6">
            <a:extLst>
              <a:ext uri="{FF2B5EF4-FFF2-40B4-BE49-F238E27FC236}">
                <a16:creationId xmlns:a16="http://schemas.microsoft.com/office/drawing/2014/main" id="{4F21536C-A812-F2C4-82F4-5644F0F156DF}"/>
              </a:ext>
            </a:extLst>
          </p:cNvPr>
          <p:cNvPicPr>
            <a:picLocks noChangeAspect="1"/>
          </p:cNvPicPr>
          <p:nvPr/>
        </p:nvPicPr>
        <p:blipFill>
          <a:blip r:embed="rId24"/>
          <a:stretch>
            <a:fillRect/>
          </a:stretch>
        </p:blipFill>
        <p:spPr>
          <a:xfrm>
            <a:off x="3546" y="0"/>
            <a:ext cx="689022" cy="768312"/>
          </a:xfrm>
          <a:prstGeom prst="rect">
            <a:avLst/>
          </a:prstGeom>
          <a:solidFill>
            <a:schemeClr val="bg1"/>
          </a:solidFill>
        </p:spPr>
      </p:pic>
    </p:spTree>
    <p:extLst>
      <p:ext uri="{BB962C8B-B14F-4D97-AF65-F5344CB8AC3E}">
        <p14:creationId xmlns:p14="http://schemas.microsoft.com/office/powerpoint/2010/main" val="18754930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1000"/>
                                        <p:tgtEl>
                                          <p:spTgt spid="30"/>
                                        </p:tgtEl>
                                      </p:cBhvr>
                                    </p:animEffect>
                                    <p:anim calcmode="lin" valueType="num">
                                      <p:cBhvr>
                                        <p:cTn id="8" dur="1000" fill="hold"/>
                                        <p:tgtEl>
                                          <p:spTgt spid="30"/>
                                        </p:tgtEl>
                                        <p:attrNameLst>
                                          <p:attrName>ppt_x</p:attrName>
                                        </p:attrNameLst>
                                      </p:cBhvr>
                                      <p:tavLst>
                                        <p:tav tm="0">
                                          <p:val>
                                            <p:strVal val="#ppt_x"/>
                                          </p:val>
                                        </p:tav>
                                        <p:tav tm="100000">
                                          <p:val>
                                            <p:strVal val="#ppt_x"/>
                                          </p:val>
                                        </p:tav>
                                      </p:tavLst>
                                    </p:anim>
                                    <p:anim calcmode="lin" valueType="num">
                                      <p:cBhvr>
                                        <p:cTn id="9" dur="1000" fill="hold"/>
                                        <p:tgtEl>
                                          <p:spTgt spid="30"/>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31"/>
                                        </p:tgtEl>
                                        <p:attrNameLst>
                                          <p:attrName>style.visibility</p:attrName>
                                        </p:attrNameLst>
                                      </p:cBhvr>
                                      <p:to>
                                        <p:strVal val="visible"/>
                                      </p:to>
                                    </p:set>
                                    <p:animEffect transition="in" filter="fade">
                                      <p:cBhvr>
                                        <p:cTn id="12" dur="1000"/>
                                        <p:tgtEl>
                                          <p:spTgt spid="31"/>
                                        </p:tgtEl>
                                      </p:cBhvr>
                                    </p:animEffect>
                                    <p:anim calcmode="lin" valueType="num">
                                      <p:cBhvr>
                                        <p:cTn id="13" dur="1000" fill="hold"/>
                                        <p:tgtEl>
                                          <p:spTgt spid="31"/>
                                        </p:tgtEl>
                                        <p:attrNameLst>
                                          <p:attrName>ppt_x</p:attrName>
                                        </p:attrNameLst>
                                      </p:cBhvr>
                                      <p:tavLst>
                                        <p:tav tm="0">
                                          <p:val>
                                            <p:strVal val="#ppt_x"/>
                                          </p:val>
                                        </p:tav>
                                        <p:tav tm="100000">
                                          <p:val>
                                            <p:strVal val="#ppt_x"/>
                                          </p:val>
                                        </p:tav>
                                      </p:tavLst>
                                    </p:anim>
                                    <p:anim calcmode="lin" valueType="num">
                                      <p:cBhvr>
                                        <p:cTn id="14" dur="1000" fill="hold"/>
                                        <p:tgtEl>
                                          <p:spTgt spid="31"/>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44"/>
                                        </p:tgtEl>
                                        <p:attrNameLst>
                                          <p:attrName>style.visibility</p:attrName>
                                        </p:attrNameLst>
                                      </p:cBhvr>
                                      <p:to>
                                        <p:strVal val="visible"/>
                                      </p:to>
                                    </p:set>
                                    <p:animEffect transition="in" filter="fade">
                                      <p:cBhvr>
                                        <p:cTn id="17" dur="1000"/>
                                        <p:tgtEl>
                                          <p:spTgt spid="44"/>
                                        </p:tgtEl>
                                      </p:cBhvr>
                                    </p:animEffect>
                                    <p:anim calcmode="lin" valueType="num">
                                      <p:cBhvr>
                                        <p:cTn id="18" dur="1000" fill="hold"/>
                                        <p:tgtEl>
                                          <p:spTgt spid="44"/>
                                        </p:tgtEl>
                                        <p:attrNameLst>
                                          <p:attrName>ppt_x</p:attrName>
                                        </p:attrNameLst>
                                      </p:cBhvr>
                                      <p:tavLst>
                                        <p:tav tm="0">
                                          <p:val>
                                            <p:strVal val="#ppt_x"/>
                                          </p:val>
                                        </p:tav>
                                        <p:tav tm="100000">
                                          <p:val>
                                            <p:strVal val="#ppt_x"/>
                                          </p:val>
                                        </p:tav>
                                      </p:tavLst>
                                    </p:anim>
                                    <p:anim calcmode="lin" valueType="num">
                                      <p:cBhvr>
                                        <p:cTn id="19" dur="1000" fill="hold"/>
                                        <p:tgtEl>
                                          <p:spTgt spid="44"/>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45"/>
                                        </p:tgtEl>
                                        <p:attrNameLst>
                                          <p:attrName>style.visibility</p:attrName>
                                        </p:attrNameLst>
                                      </p:cBhvr>
                                      <p:to>
                                        <p:strVal val="visible"/>
                                      </p:to>
                                    </p:set>
                                    <p:animEffect transition="in" filter="fade">
                                      <p:cBhvr>
                                        <p:cTn id="22" dur="1000"/>
                                        <p:tgtEl>
                                          <p:spTgt spid="45"/>
                                        </p:tgtEl>
                                      </p:cBhvr>
                                    </p:animEffect>
                                    <p:anim calcmode="lin" valueType="num">
                                      <p:cBhvr>
                                        <p:cTn id="23" dur="1000" fill="hold"/>
                                        <p:tgtEl>
                                          <p:spTgt spid="45"/>
                                        </p:tgtEl>
                                        <p:attrNameLst>
                                          <p:attrName>ppt_x</p:attrName>
                                        </p:attrNameLst>
                                      </p:cBhvr>
                                      <p:tavLst>
                                        <p:tav tm="0">
                                          <p:val>
                                            <p:strVal val="#ppt_x"/>
                                          </p:val>
                                        </p:tav>
                                        <p:tav tm="100000">
                                          <p:val>
                                            <p:strVal val="#ppt_x"/>
                                          </p:val>
                                        </p:tav>
                                      </p:tavLst>
                                    </p:anim>
                                    <p:anim calcmode="lin" valueType="num">
                                      <p:cBhvr>
                                        <p:cTn id="24" dur="1000" fill="hold"/>
                                        <p:tgtEl>
                                          <p:spTgt spid="45"/>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46"/>
                                        </p:tgtEl>
                                        <p:attrNameLst>
                                          <p:attrName>style.visibility</p:attrName>
                                        </p:attrNameLst>
                                      </p:cBhvr>
                                      <p:to>
                                        <p:strVal val="visible"/>
                                      </p:to>
                                    </p:set>
                                    <p:animEffect transition="in" filter="fade">
                                      <p:cBhvr>
                                        <p:cTn id="27" dur="1000"/>
                                        <p:tgtEl>
                                          <p:spTgt spid="46"/>
                                        </p:tgtEl>
                                      </p:cBhvr>
                                    </p:animEffect>
                                    <p:anim calcmode="lin" valueType="num">
                                      <p:cBhvr>
                                        <p:cTn id="28" dur="1000" fill="hold"/>
                                        <p:tgtEl>
                                          <p:spTgt spid="46"/>
                                        </p:tgtEl>
                                        <p:attrNameLst>
                                          <p:attrName>ppt_x</p:attrName>
                                        </p:attrNameLst>
                                      </p:cBhvr>
                                      <p:tavLst>
                                        <p:tav tm="0">
                                          <p:val>
                                            <p:strVal val="#ppt_x"/>
                                          </p:val>
                                        </p:tav>
                                        <p:tav tm="100000">
                                          <p:val>
                                            <p:strVal val="#ppt_x"/>
                                          </p:val>
                                        </p:tav>
                                      </p:tavLst>
                                    </p:anim>
                                    <p:anim calcmode="lin" valueType="num">
                                      <p:cBhvr>
                                        <p:cTn id="29" dur="1000" fill="hold"/>
                                        <p:tgtEl>
                                          <p:spTgt spid="46"/>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47"/>
                                        </p:tgtEl>
                                        <p:attrNameLst>
                                          <p:attrName>style.visibility</p:attrName>
                                        </p:attrNameLst>
                                      </p:cBhvr>
                                      <p:to>
                                        <p:strVal val="visible"/>
                                      </p:to>
                                    </p:set>
                                    <p:animEffect transition="in" filter="fade">
                                      <p:cBhvr>
                                        <p:cTn id="32" dur="1000"/>
                                        <p:tgtEl>
                                          <p:spTgt spid="47"/>
                                        </p:tgtEl>
                                      </p:cBhvr>
                                    </p:animEffect>
                                    <p:anim calcmode="lin" valueType="num">
                                      <p:cBhvr>
                                        <p:cTn id="33" dur="1000" fill="hold"/>
                                        <p:tgtEl>
                                          <p:spTgt spid="47"/>
                                        </p:tgtEl>
                                        <p:attrNameLst>
                                          <p:attrName>ppt_x</p:attrName>
                                        </p:attrNameLst>
                                      </p:cBhvr>
                                      <p:tavLst>
                                        <p:tav tm="0">
                                          <p:val>
                                            <p:strVal val="#ppt_x"/>
                                          </p:val>
                                        </p:tav>
                                        <p:tav tm="100000">
                                          <p:val>
                                            <p:strVal val="#ppt_x"/>
                                          </p:val>
                                        </p:tav>
                                      </p:tavLst>
                                    </p:anim>
                                    <p:anim calcmode="lin" valueType="num">
                                      <p:cBhvr>
                                        <p:cTn id="34" dur="1000" fill="hold"/>
                                        <p:tgtEl>
                                          <p:spTgt spid="4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35" restart="whenNotActive" fill="hold" evtFilter="cancelBubble" nodeType="interactiveSeq">
                <p:stCondLst>
                  <p:cond evt="onClick" delay="0">
                    <p:tgtEl>
                      <p:spTgt spid="44"/>
                    </p:tgtEl>
                  </p:cond>
                </p:stCondLst>
                <p:endSync evt="end" delay="0">
                  <p:rtn val="all"/>
                </p:endSync>
                <p:childTnLst>
                  <p:par>
                    <p:cTn id="36" fill="hold">
                      <p:stCondLst>
                        <p:cond delay="0"/>
                      </p:stCondLst>
                      <p:childTnLst>
                        <p:par>
                          <p:cTn id="37" fill="hold">
                            <p:stCondLst>
                              <p:cond delay="0"/>
                            </p:stCondLst>
                            <p:childTnLst>
                              <p:par>
                                <p:cTn id="38" presetID="1" presetClass="entr" presetSubtype="0" fill="hold" nodeType="clickEffect">
                                  <p:stCondLst>
                                    <p:cond delay="0"/>
                                  </p:stCondLst>
                                  <p:childTnLst>
                                    <p:set>
                                      <p:cBhvr>
                                        <p:cTn id="39" dur="1" fill="hold">
                                          <p:stCondLst>
                                            <p:cond delay="0"/>
                                          </p:stCondLst>
                                        </p:cTn>
                                        <p:tgtEl>
                                          <p:spTgt spid="1026"/>
                                        </p:tgtEl>
                                        <p:attrNameLst>
                                          <p:attrName>style.visibility</p:attrName>
                                        </p:attrNameLst>
                                      </p:cBhvr>
                                      <p:to>
                                        <p:strVal val="visible"/>
                                      </p:to>
                                    </p:set>
                                  </p:childTnLst>
                                </p:cTn>
                              </p:par>
                              <p:par>
                                <p:cTn id="40" presetID="21" presetClass="emph" presetSubtype="0" repeatCount="indefinite" fill="hold" grpId="1" nodeType="withEffect">
                                  <p:stCondLst>
                                    <p:cond delay="0"/>
                                  </p:stCondLst>
                                  <p:childTnLst>
                                    <p:animClr clrSpc="hsl" dir="cw">
                                      <p:cBhvr override="childStyle">
                                        <p:cTn id="41" dur="500" fill="hold"/>
                                        <p:tgtEl>
                                          <p:spTgt spid="44"/>
                                        </p:tgtEl>
                                        <p:attrNameLst>
                                          <p:attrName>style.color</p:attrName>
                                        </p:attrNameLst>
                                      </p:cBhvr>
                                      <p:by>
                                        <p:hsl h="7200000" s="0" l="0"/>
                                      </p:by>
                                    </p:animClr>
                                    <p:animClr clrSpc="hsl" dir="cw">
                                      <p:cBhvr>
                                        <p:cTn id="42" dur="500" fill="hold"/>
                                        <p:tgtEl>
                                          <p:spTgt spid="44"/>
                                        </p:tgtEl>
                                        <p:attrNameLst>
                                          <p:attrName>fillcolor</p:attrName>
                                        </p:attrNameLst>
                                      </p:cBhvr>
                                      <p:by>
                                        <p:hsl h="7200000" s="0" l="0"/>
                                      </p:by>
                                    </p:animClr>
                                    <p:animClr clrSpc="hsl" dir="cw">
                                      <p:cBhvr>
                                        <p:cTn id="43" dur="500" fill="hold"/>
                                        <p:tgtEl>
                                          <p:spTgt spid="44"/>
                                        </p:tgtEl>
                                        <p:attrNameLst>
                                          <p:attrName>stroke.color</p:attrName>
                                        </p:attrNameLst>
                                      </p:cBhvr>
                                      <p:by>
                                        <p:hsl h="7200000" s="0" l="0"/>
                                      </p:by>
                                    </p:animClr>
                                    <p:set>
                                      <p:cBhvr>
                                        <p:cTn id="44" dur="500" fill="hold"/>
                                        <p:tgtEl>
                                          <p:spTgt spid="44"/>
                                        </p:tgtEl>
                                        <p:attrNameLst>
                                          <p:attrName>fill.type</p:attrName>
                                        </p:attrNameLst>
                                      </p:cBhvr>
                                      <p:to>
                                        <p:strVal val="solid"/>
                                      </p:to>
                                    </p:set>
                                  </p:childTnLst>
                                </p:cTn>
                              </p:par>
                              <p:par>
                                <p:cTn id="45" presetID="32" presetClass="emph" presetSubtype="0" repeatCount="indefinite" fill="hold" nodeType="withEffect">
                                  <p:stCondLst>
                                    <p:cond delay="0"/>
                                  </p:stCondLst>
                                  <p:childTnLst>
                                    <p:animRot by="120000">
                                      <p:cBhvr>
                                        <p:cTn id="46" dur="200" fill="hold">
                                          <p:stCondLst>
                                            <p:cond delay="0"/>
                                          </p:stCondLst>
                                        </p:cTn>
                                        <p:tgtEl>
                                          <p:spTgt spid="1026"/>
                                        </p:tgtEl>
                                        <p:attrNameLst>
                                          <p:attrName>r</p:attrName>
                                        </p:attrNameLst>
                                      </p:cBhvr>
                                    </p:animRot>
                                    <p:animRot by="-240000">
                                      <p:cBhvr>
                                        <p:cTn id="47" dur="400" fill="hold">
                                          <p:stCondLst>
                                            <p:cond delay="400"/>
                                          </p:stCondLst>
                                        </p:cTn>
                                        <p:tgtEl>
                                          <p:spTgt spid="1026"/>
                                        </p:tgtEl>
                                        <p:attrNameLst>
                                          <p:attrName>r</p:attrName>
                                        </p:attrNameLst>
                                      </p:cBhvr>
                                    </p:animRot>
                                    <p:animRot by="240000">
                                      <p:cBhvr>
                                        <p:cTn id="48" dur="400" fill="hold">
                                          <p:stCondLst>
                                            <p:cond delay="800"/>
                                          </p:stCondLst>
                                        </p:cTn>
                                        <p:tgtEl>
                                          <p:spTgt spid="1026"/>
                                        </p:tgtEl>
                                        <p:attrNameLst>
                                          <p:attrName>r</p:attrName>
                                        </p:attrNameLst>
                                      </p:cBhvr>
                                    </p:animRot>
                                    <p:animRot by="-240000">
                                      <p:cBhvr>
                                        <p:cTn id="49" dur="400" fill="hold">
                                          <p:stCondLst>
                                            <p:cond delay="1200"/>
                                          </p:stCondLst>
                                        </p:cTn>
                                        <p:tgtEl>
                                          <p:spTgt spid="1026"/>
                                        </p:tgtEl>
                                        <p:attrNameLst>
                                          <p:attrName>r</p:attrName>
                                        </p:attrNameLst>
                                      </p:cBhvr>
                                    </p:animRot>
                                    <p:animRot by="120000">
                                      <p:cBhvr>
                                        <p:cTn id="50" dur="400" fill="hold">
                                          <p:stCondLst>
                                            <p:cond delay="1600"/>
                                          </p:stCondLst>
                                        </p:cTn>
                                        <p:tgtEl>
                                          <p:spTgt spid="1026"/>
                                        </p:tgtEl>
                                        <p:attrNameLst>
                                          <p:attrName>r</p:attrName>
                                        </p:attrNameLst>
                                      </p:cBhvr>
                                    </p:animRot>
                                  </p:childTnLst>
                                  <p:subTnLst>
                                    <p:audio>
                                      <p:cMediaNode>
                                        <p:cTn display="0" masterRel="sameClick">
                                          <p:stCondLst>
                                            <p:cond evt="begin" delay="0">
                                              <p:tn val="45"/>
                                            </p:cond>
                                          </p:stCondLst>
                                          <p:endCondLst>
                                            <p:cond evt="onStopAudio" delay="0">
                                              <p:tgtEl>
                                                <p:sldTgt/>
                                              </p:tgtEl>
                                            </p:cond>
                                          </p:endCondLst>
                                        </p:cTn>
                                        <p:tgtEl>
                                          <p:sndTgt r:embed="rId7" name="applause.wav"/>
                                        </p:tgtEl>
                                      </p:cMediaNode>
                                    </p:audio>
                                  </p:subTnLst>
                                </p:cTn>
                              </p:par>
                              <p:par>
                                <p:cTn id="51" presetID="1" presetClass="entr" presetSubtype="0" fill="hold" grpId="0" nodeType="withEffect">
                                  <p:stCondLst>
                                    <p:cond delay="0"/>
                                  </p:stCondLst>
                                  <p:childTnLst>
                                    <p:set>
                                      <p:cBhvr>
                                        <p:cTn id="52" dur="1" fill="hold">
                                          <p:stCondLst>
                                            <p:cond delay="0"/>
                                          </p:stCondLst>
                                        </p:cTn>
                                        <p:tgtEl>
                                          <p:spTgt spid="33"/>
                                        </p:tgtEl>
                                        <p:attrNameLst>
                                          <p:attrName>style.visibility</p:attrName>
                                        </p:attrNameLst>
                                      </p:cBhvr>
                                      <p:to>
                                        <p:strVal val="visible"/>
                                      </p:to>
                                    </p:set>
                                  </p:childTnLst>
                                </p:cTn>
                              </p:par>
                              <p:par>
                                <p:cTn id="53" presetID="26" presetClass="emph" presetSubtype="0" repeatCount="3000" fill="hold" grpId="1" nodeType="withEffect">
                                  <p:stCondLst>
                                    <p:cond delay="0"/>
                                  </p:stCondLst>
                                  <p:childTnLst>
                                    <p:animEffect transition="out" filter="fade">
                                      <p:cBhvr>
                                        <p:cTn id="54" dur="500" tmFilter="0, 0; .2, .5; .8, .5; 1, 0"/>
                                        <p:tgtEl>
                                          <p:spTgt spid="33"/>
                                        </p:tgtEl>
                                      </p:cBhvr>
                                    </p:animEffect>
                                    <p:animScale>
                                      <p:cBhvr>
                                        <p:cTn id="55" dur="250" autoRev="1" fill="hold"/>
                                        <p:tgtEl>
                                          <p:spTgt spid="33"/>
                                        </p:tgtEl>
                                      </p:cBhvr>
                                      <p:by x="105000" y="105000"/>
                                    </p:animScale>
                                  </p:childTnLst>
                                </p:cTn>
                              </p:par>
                              <p:par>
                                <p:cTn id="56" presetID="1" presetClass="exit" presetSubtype="0" fill="hold" grpId="2" nodeType="withEffect">
                                  <p:stCondLst>
                                    <p:cond delay="2500"/>
                                  </p:stCondLst>
                                  <p:childTnLst>
                                    <p:set>
                                      <p:cBhvr>
                                        <p:cTn id="57" dur="1" fill="hold">
                                          <p:stCondLst>
                                            <p:cond delay="0"/>
                                          </p:stCondLst>
                                        </p:cTn>
                                        <p:tgtEl>
                                          <p:spTgt spid="33"/>
                                        </p:tgtEl>
                                        <p:attrNameLst>
                                          <p:attrName>style.visibility</p:attrName>
                                        </p:attrNameLst>
                                      </p:cBhvr>
                                      <p:to>
                                        <p:strVal val="hidden"/>
                                      </p:to>
                                    </p:set>
                                  </p:childTnLst>
                                </p:cTn>
                              </p:par>
                            </p:childTnLst>
                          </p:cTn>
                        </p:par>
                      </p:childTnLst>
                    </p:cTn>
                  </p:par>
                </p:childTnLst>
              </p:cTn>
              <p:nextCondLst>
                <p:cond evt="onClick" delay="0">
                  <p:tgtEl>
                    <p:spTgt spid="44"/>
                  </p:tgtEl>
                </p:cond>
              </p:nextCondLst>
            </p:seq>
            <p:seq concurrent="1" nextAc="seek">
              <p:cTn id="58" restart="whenNotActive" fill="hold" evtFilter="cancelBubble" nodeType="interactiveSeq">
                <p:stCondLst>
                  <p:cond evt="onClick" delay="0">
                    <p:tgtEl>
                      <p:spTgt spid="45"/>
                    </p:tgtEl>
                  </p:cond>
                </p:stCondLst>
                <p:endSync evt="end" delay="0">
                  <p:rtn val="all"/>
                </p:endSync>
                <p:childTnLst>
                  <p:par>
                    <p:cTn id="59" fill="hold">
                      <p:stCondLst>
                        <p:cond delay="0"/>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24"/>
                                        </p:tgtEl>
                                        <p:attrNameLst>
                                          <p:attrName>style.visibility</p:attrName>
                                        </p:attrNameLst>
                                      </p:cBhvr>
                                      <p:to>
                                        <p:strVal val="visible"/>
                                      </p:to>
                                    </p:set>
                                  </p:childTnLst>
                                </p:cTn>
                              </p:par>
                              <p:par>
                                <p:cTn id="63" presetID="32" presetClass="emph" presetSubtype="0" repeatCount="indefinite" fill="hold" nodeType="withEffect">
                                  <p:stCondLst>
                                    <p:cond delay="0"/>
                                  </p:stCondLst>
                                  <p:childTnLst>
                                    <p:animRot by="120000">
                                      <p:cBhvr>
                                        <p:cTn id="64" dur="300" fill="hold">
                                          <p:stCondLst>
                                            <p:cond delay="0"/>
                                          </p:stCondLst>
                                        </p:cTn>
                                        <p:tgtEl>
                                          <p:spTgt spid="24"/>
                                        </p:tgtEl>
                                        <p:attrNameLst>
                                          <p:attrName>r</p:attrName>
                                        </p:attrNameLst>
                                      </p:cBhvr>
                                    </p:animRot>
                                    <p:animRot by="-240000">
                                      <p:cBhvr>
                                        <p:cTn id="65" dur="600" fill="hold">
                                          <p:stCondLst>
                                            <p:cond delay="600"/>
                                          </p:stCondLst>
                                        </p:cTn>
                                        <p:tgtEl>
                                          <p:spTgt spid="24"/>
                                        </p:tgtEl>
                                        <p:attrNameLst>
                                          <p:attrName>r</p:attrName>
                                        </p:attrNameLst>
                                      </p:cBhvr>
                                    </p:animRot>
                                    <p:animRot by="240000">
                                      <p:cBhvr>
                                        <p:cTn id="66" dur="600" fill="hold">
                                          <p:stCondLst>
                                            <p:cond delay="1200"/>
                                          </p:stCondLst>
                                        </p:cTn>
                                        <p:tgtEl>
                                          <p:spTgt spid="24"/>
                                        </p:tgtEl>
                                        <p:attrNameLst>
                                          <p:attrName>r</p:attrName>
                                        </p:attrNameLst>
                                      </p:cBhvr>
                                    </p:animRot>
                                    <p:animRot by="-240000">
                                      <p:cBhvr>
                                        <p:cTn id="67" dur="600" fill="hold">
                                          <p:stCondLst>
                                            <p:cond delay="1800"/>
                                          </p:stCondLst>
                                        </p:cTn>
                                        <p:tgtEl>
                                          <p:spTgt spid="24"/>
                                        </p:tgtEl>
                                        <p:attrNameLst>
                                          <p:attrName>r</p:attrName>
                                        </p:attrNameLst>
                                      </p:cBhvr>
                                    </p:animRot>
                                    <p:animRot by="120000">
                                      <p:cBhvr>
                                        <p:cTn id="68" dur="600" fill="hold">
                                          <p:stCondLst>
                                            <p:cond delay="2400"/>
                                          </p:stCondLst>
                                        </p:cTn>
                                        <p:tgtEl>
                                          <p:spTgt spid="24"/>
                                        </p:tgtEl>
                                        <p:attrNameLst>
                                          <p:attrName>r</p:attrName>
                                        </p:attrNameLst>
                                      </p:cBhvr>
                                    </p:animRot>
                                  </p:childTnLst>
                                </p:cTn>
                              </p:par>
                              <p:par>
                                <p:cTn id="69" presetID="1" presetClass="mediacall" presetSubtype="0" fill="hold" nodeType="withEffect">
                                  <p:stCondLst>
                                    <p:cond delay="0"/>
                                  </p:stCondLst>
                                  <p:childTnLst>
                                    <p:cmd type="call" cmd="playFrom(0.0)">
                                      <p:cBhvr>
                                        <p:cTn id="70" dur="2843" fill="hold"/>
                                        <p:tgtEl>
                                          <p:spTgt spid="2"/>
                                        </p:tgtEl>
                                      </p:cBhvr>
                                    </p:cmd>
                                  </p:childTnLst>
                                </p:cTn>
                              </p:par>
                            </p:childTnLst>
                          </p:cTn>
                        </p:par>
                      </p:childTnLst>
                    </p:cTn>
                  </p:par>
                </p:childTnLst>
              </p:cTn>
              <p:nextCondLst>
                <p:cond evt="onClick" delay="0">
                  <p:tgtEl>
                    <p:spTgt spid="45"/>
                  </p:tgtEl>
                </p:cond>
              </p:nextCondLst>
            </p:seq>
            <p:seq concurrent="1" nextAc="seek">
              <p:cTn id="71" restart="whenNotActive" fill="hold" evtFilter="cancelBubble" nodeType="interactiveSeq">
                <p:stCondLst>
                  <p:cond evt="onClick" delay="0">
                    <p:tgtEl>
                      <p:spTgt spid="46"/>
                    </p:tgtEl>
                  </p:cond>
                </p:stCondLst>
                <p:endSync evt="end" delay="0">
                  <p:rtn val="all"/>
                </p:endSync>
                <p:childTnLst>
                  <p:par>
                    <p:cTn id="72" fill="hold">
                      <p:stCondLst>
                        <p:cond delay="0"/>
                      </p:stCondLst>
                      <p:childTnLst>
                        <p:par>
                          <p:cTn id="73" fill="hold">
                            <p:stCondLst>
                              <p:cond delay="0"/>
                            </p:stCondLst>
                            <p:childTnLst>
                              <p:par>
                                <p:cTn id="74" presetID="1" presetClass="entr" presetSubtype="0" fill="hold" nodeType="clickEffect">
                                  <p:stCondLst>
                                    <p:cond delay="0"/>
                                  </p:stCondLst>
                                  <p:childTnLst>
                                    <p:set>
                                      <p:cBhvr>
                                        <p:cTn id="75" dur="1" fill="hold">
                                          <p:stCondLst>
                                            <p:cond delay="0"/>
                                          </p:stCondLst>
                                        </p:cTn>
                                        <p:tgtEl>
                                          <p:spTgt spid="23"/>
                                        </p:tgtEl>
                                        <p:attrNameLst>
                                          <p:attrName>style.visibility</p:attrName>
                                        </p:attrNameLst>
                                      </p:cBhvr>
                                      <p:to>
                                        <p:strVal val="visible"/>
                                      </p:to>
                                    </p:set>
                                  </p:childTnLst>
                                </p:cTn>
                              </p:par>
                              <p:par>
                                <p:cTn id="76" presetID="32" presetClass="emph" presetSubtype="0" repeatCount="indefinite" fill="hold" nodeType="withEffect">
                                  <p:stCondLst>
                                    <p:cond delay="0"/>
                                  </p:stCondLst>
                                  <p:childTnLst>
                                    <p:animRot by="120000">
                                      <p:cBhvr>
                                        <p:cTn id="77" dur="300" fill="hold">
                                          <p:stCondLst>
                                            <p:cond delay="0"/>
                                          </p:stCondLst>
                                        </p:cTn>
                                        <p:tgtEl>
                                          <p:spTgt spid="23"/>
                                        </p:tgtEl>
                                        <p:attrNameLst>
                                          <p:attrName>r</p:attrName>
                                        </p:attrNameLst>
                                      </p:cBhvr>
                                    </p:animRot>
                                    <p:animRot by="-240000">
                                      <p:cBhvr>
                                        <p:cTn id="78" dur="600" fill="hold">
                                          <p:stCondLst>
                                            <p:cond delay="600"/>
                                          </p:stCondLst>
                                        </p:cTn>
                                        <p:tgtEl>
                                          <p:spTgt spid="23"/>
                                        </p:tgtEl>
                                        <p:attrNameLst>
                                          <p:attrName>r</p:attrName>
                                        </p:attrNameLst>
                                      </p:cBhvr>
                                    </p:animRot>
                                    <p:animRot by="240000">
                                      <p:cBhvr>
                                        <p:cTn id="79" dur="600" fill="hold">
                                          <p:stCondLst>
                                            <p:cond delay="1200"/>
                                          </p:stCondLst>
                                        </p:cTn>
                                        <p:tgtEl>
                                          <p:spTgt spid="23"/>
                                        </p:tgtEl>
                                        <p:attrNameLst>
                                          <p:attrName>r</p:attrName>
                                        </p:attrNameLst>
                                      </p:cBhvr>
                                    </p:animRot>
                                    <p:animRot by="-240000">
                                      <p:cBhvr>
                                        <p:cTn id="80" dur="600" fill="hold">
                                          <p:stCondLst>
                                            <p:cond delay="1800"/>
                                          </p:stCondLst>
                                        </p:cTn>
                                        <p:tgtEl>
                                          <p:spTgt spid="23"/>
                                        </p:tgtEl>
                                        <p:attrNameLst>
                                          <p:attrName>r</p:attrName>
                                        </p:attrNameLst>
                                      </p:cBhvr>
                                    </p:animRot>
                                    <p:animRot by="120000">
                                      <p:cBhvr>
                                        <p:cTn id="81" dur="600" fill="hold">
                                          <p:stCondLst>
                                            <p:cond delay="2400"/>
                                          </p:stCondLst>
                                        </p:cTn>
                                        <p:tgtEl>
                                          <p:spTgt spid="23"/>
                                        </p:tgtEl>
                                        <p:attrNameLst>
                                          <p:attrName>r</p:attrName>
                                        </p:attrNameLst>
                                      </p:cBhvr>
                                    </p:animRot>
                                  </p:childTnLst>
                                </p:cTn>
                              </p:par>
                              <p:par>
                                <p:cTn id="82" presetID="1" presetClass="mediacall" presetSubtype="0" fill="hold" nodeType="withEffect">
                                  <p:stCondLst>
                                    <p:cond delay="0"/>
                                  </p:stCondLst>
                                  <p:childTnLst>
                                    <p:cmd type="call" cmd="playFrom(0.0)">
                                      <p:cBhvr>
                                        <p:cTn id="83" dur="2843" fill="hold"/>
                                        <p:tgtEl>
                                          <p:spTgt spid="5"/>
                                        </p:tgtEl>
                                      </p:cBhvr>
                                    </p:cmd>
                                  </p:childTnLst>
                                </p:cTn>
                              </p:par>
                            </p:childTnLst>
                          </p:cTn>
                        </p:par>
                      </p:childTnLst>
                    </p:cTn>
                  </p:par>
                </p:childTnLst>
              </p:cTn>
              <p:nextCondLst>
                <p:cond evt="onClick" delay="0">
                  <p:tgtEl>
                    <p:spTgt spid="46"/>
                  </p:tgtEl>
                </p:cond>
              </p:nextCondLst>
            </p:seq>
            <p:seq concurrent="1" nextAc="seek">
              <p:cTn id="84" restart="whenNotActive" fill="hold" evtFilter="cancelBubble" nodeType="interactiveSeq">
                <p:stCondLst>
                  <p:cond evt="onClick" delay="0">
                    <p:tgtEl>
                      <p:spTgt spid="47"/>
                    </p:tgtEl>
                  </p:cond>
                </p:stCondLst>
                <p:endSync evt="end" delay="0">
                  <p:rtn val="all"/>
                </p:endSync>
                <p:childTnLst>
                  <p:par>
                    <p:cTn id="85" fill="hold">
                      <p:stCondLst>
                        <p:cond delay="0"/>
                      </p:stCondLst>
                      <p:childTnLst>
                        <p:par>
                          <p:cTn id="86" fill="hold">
                            <p:stCondLst>
                              <p:cond delay="0"/>
                            </p:stCondLst>
                            <p:childTnLst>
                              <p:par>
                                <p:cTn id="87" presetID="1" presetClass="entr" presetSubtype="0" fill="hold" nodeType="clickEffect">
                                  <p:stCondLst>
                                    <p:cond delay="0"/>
                                  </p:stCondLst>
                                  <p:childTnLst>
                                    <p:set>
                                      <p:cBhvr>
                                        <p:cTn id="88" dur="1" fill="hold">
                                          <p:stCondLst>
                                            <p:cond delay="0"/>
                                          </p:stCondLst>
                                        </p:cTn>
                                        <p:tgtEl>
                                          <p:spTgt spid="22"/>
                                        </p:tgtEl>
                                        <p:attrNameLst>
                                          <p:attrName>style.visibility</p:attrName>
                                        </p:attrNameLst>
                                      </p:cBhvr>
                                      <p:to>
                                        <p:strVal val="visible"/>
                                      </p:to>
                                    </p:set>
                                  </p:childTnLst>
                                </p:cTn>
                              </p:par>
                              <p:par>
                                <p:cTn id="89" presetID="32" presetClass="emph" presetSubtype="0" repeatCount="indefinite" fill="hold" nodeType="withEffect">
                                  <p:stCondLst>
                                    <p:cond delay="0"/>
                                  </p:stCondLst>
                                  <p:childTnLst>
                                    <p:animRot by="120000">
                                      <p:cBhvr>
                                        <p:cTn id="90" dur="300" fill="hold">
                                          <p:stCondLst>
                                            <p:cond delay="0"/>
                                          </p:stCondLst>
                                        </p:cTn>
                                        <p:tgtEl>
                                          <p:spTgt spid="22"/>
                                        </p:tgtEl>
                                        <p:attrNameLst>
                                          <p:attrName>r</p:attrName>
                                        </p:attrNameLst>
                                      </p:cBhvr>
                                    </p:animRot>
                                    <p:animRot by="-240000">
                                      <p:cBhvr>
                                        <p:cTn id="91" dur="600" fill="hold">
                                          <p:stCondLst>
                                            <p:cond delay="600"/>
                                          </p:stCondLst>
                                        </p:cTn>
                                        <p:tgtEl>
                                          <p:spTgt spid="22"/>
                                        </p:tgtEl>
                                        <p:attrNameLst>
                                          <p:attrName>r</p:attrName>
                                        </p:attrNameLst>
                                      </p:cBhvr>
                                    </p:animRot>
                                    <p:animRot by="240000">
                                      <p:cBhvr>
                                        <p:cTn id="92" dur="600" fill="hold">
                                          <p:stCondLst>
                                            <p:cond delay="1200"/>
                                          </p:stCondLst>
                                        </p:cTn>
                                        <p:tgtEl>
                                          <p:spTgt spid="22"/>
                                        </p:tgtEl>
                                        <p:attrNameLst>
                                          <p:attrName>r</p:attrName>
                                        </p:attrNameLst>
                                      </p:cBhvr>
                                    </p:animRot>
                                    <p:animRot by="-240000">
                                      <p:cBhvr>
                                        <p:cTn id="93" dur="600" fill="hold">
                                          <p:stCondLst>
                                            <p:cond delay="1800"/>
                                          </p:stCondLst>
                                        </p:cTn>
                                        <p:tgtEl>
                                          <p:spTgt spid="22"/>
                                        </p:tgtEl>
                                        <p:attrNameLst>
                                          <p:attrName>r</p:attrName>
                                        </p:attrNameLst>
                                      </p:cBhvr>
                                    </p:animRot>
                                    <p:animRot by="120000">
                                      <p:cBhvr>
                                        <p:cTn id="94" dur="600" fill="hold">
                                          <p:stCondLst>
                                            <p:cond delay="2400"/>
                                          </p:stCondLst>
                                        </p:cTn>
                                        <p:tgtEl>
                                          <p:spTgt spid="22"/>
                                        </p:tgtEl>
                                        <p:attrNameLst>
                                          <p:attrName>r</p:attrName>
                                        </p:attrNameLst>
                                      </p:cBhvr>
                                    </p:animRot>
                                  </p:childTnLst>
                                </p:cTn>
                              </p:par>
                              <p:par>
                                <p:cTn id="95" presetID="1" presetClass="mediacall" presetSubtype="0" fill="hold" nodeType="withEffect">
                                  <p:stCondLst>
                                    <p:cond delay="0"/>
                                  </p:stCondLst>
                                  <p:childTnLst>
                                    <p:cmd type="call" cmd="playFrom(0.0)">
                                      <p:cBhvr>
                                        <p:cTn id="96" dur="2843" fill="hold"/>
                                        <p:tgtEl>
                                          <p:spTgt spid="4"/>
                                        </p:tgtEl>
                                      </p:cBhvr>
                                    </p:cmd>
                                  </p:childTnLst>
                                </p:cTn>
                              </p:par>
                            </p:childTnLst>
                          </p:cTn>
                        </p:par>
                      </p:childTnLst>
                    </p:cTn>
                  </p:par>
                </p:childTnLst>
              </p:cTn>
              <p:nextCondLst>
                <p:cond evt="onClick" delay="0">
                  <p:tgtEl>
                    <p:spTgt spid="47"/>
                  </p:tgtEl>
                </p:cond>
              </p:nextCondLst>
            </p:seq>
            <p:audio>
              <p:cMediaNode vol="80000">
                <p:cTn id="97" fill="hold" display="0">
                  <p:stCondLst>
                    <p:cond delay="indefinite"/>
                  </p:stCondLst>
                  <p:endCondLst>
                    <p:cond evt="onStopAudio" delay="0">
                      <p:tgtEl>
                        <p:sldTgt/>
                      </p:tgtEl>
                    </p:cond>
                  </p:endCondLst>
                </p:cTn>
                <p:tgtEl>
                  <p:spTgt spid="2"/>
                </p:tgtEl>
              </p:cMediaNode>
            </p:audio>
            <p:audio>
              <p:cMediaNode vol="80000">
                <p:cTn id="98" fill="hold" display="0">
                  <p:stCondLst>
                    <p:cond delay="indefinite"/>
                  </p:stCondLst>
                  <p:endCondLst>
                    <p:cond evt="onStopAudio" delay="0">
                      <p:tgtEl>
                        <p:sldTgt/>
                      </p:tgtEl>
                    </p:cond>
                  </p:endCondLst>
                </p:cTn>
                <p:tgtEl>
                  <p:spTgt spid="3"/>
                </p:tgtEl>
              </p:cMediaNode>
            </p:audio>
            <p:audio>
              <p:cMediaNode vol="80000">
                <p:cTn id="99" fill="hold" display="0">
                  <p:stCondLst>
                    <p:cond delay="indefinite"/>
                  </p:stCondLst>
                  <p:endCondLst>
                    <p:cond evt="onStopAudio" delay="0">
                      <p:tgtEl>
                        <p:sldTgt/>
                      </p:tgtEl>
                    </p:cond>
                  </p:endCondLst>
                </p:cTn>
                <p:tgtEl>
                  <p:spTgt spid="4"/>
                </p:tgtEl>
              </p:cMediaNode>
            </p:audio>
            <p:audio>
              <p:cMediaNode vol="80000">
                <p:cTn id="100" fill="hold" display="0">
                  <p:stCondLst>
                    <p:cond delay="indefinite"/>
                  </p:stCondLst>
                  <p:endCondLst>
                    <p:cond evt="onStopAudio" delay="0">
                      <p:tgtEl>
                        <p:sldTgt/>
                      </p:tgtEl>
                    </p:cond>
                  </p:endCondLst>
                </p:cTn>
                <p:tgtEl>
                  <p:spTgt spid="5"/>
                </p:tgtEl>
              </p:cMediaNode>
            </p:audio>
          </p:childTnLst>
        </p:cTn>
      </p:par>
    </p:tnLst>
    <p:bldLst>
      <p:bldP spid="31" grpId="0"/>
      <p:bldP spid="33" grpId="0" animBg="1"/>
      <p:bldP spid="33" grpId="1" animBg="1"/>
      <p:bldP spid="33" grpId="2" animBg="1"/>
      <p:bldP spid="44" grpId="0" animBg="1"/>
      <p:bldP spid="44" grpId="1" animBg="1"/>
      <p:bldP spid="45" grpId="0" animBg="1"/>
      <p:bldP spid="46" grpId="0" animBg="1"/>
      <p:bldP spid="47"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A2FF2E24-D014-6EC9-08AA-4998122B0520}"/>
              </a:ext>
            </a:extLst>
          </p:cNvPr>
          <p:cNvGrpSpPr/>
          <p:nvPr/>
        </p:nvGrpSpPr>
        <p:grpSpPr>
          <a:xfrm>
            <a:off x="4761254" y="2721186"/>
            <a:ext cx="2736543" cy="1558939"/>
            <a:chOff x="309542" y="967667"/>
            <a:chExt cx="2878585" cy="1558939"/>
          </a:xfrm>
        </p:grpSpPr>
        <p:pic>
          <p:nvPicPr>
            <p:cNvPr id="3" name="Picture 2">
              <a:hlinkClick r:id="rId3"/>
              <a:extLst>
                <a:ext uri="{FF2B5EF4-FFF2-40B4-BE49-F238E27FC236}">
                  <a16:creationId xmlns:a16="http://schemas.microsoft.com/office/drawing/2014/main" id="{98210454-4689-A42D-67DD-7B828379525D}"/>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7E64F97C-8BDB-D2B3-AE1B-BD7C80542DB5}"/>
                </a:ext>
              </a:extLst>
            </p:cNvPr>
            <p:cNvSpPr txBox="1"/>
            <p:nvPr/>
          </p:nvSpPr>
          <p:spPr>
            <a:xfrm>
              <a:off x="309542" y="967667"/>
              <a:ext cx="2878585" cy="369332"/>
            </a:xfrm>
            <a:prstGeom prst="rect">
              <a:avLst/>
            </a:prstGeom>
            <a:noFill/>
          </p:spPr>
          <p:txBody>
            <a:bodyPr wrap="square" rtlCol="0">
              <a:spAutoFit/>
            </a:bodyPr>
            <a:lstStyle/>
            <a:p>
              <a:r>
                <a:rPr lang="en-US" sz="1800" b="1">
                  <a:solidFill>
                    <a:schemeClr val="accent2"/>
                  </a:solidFill>
                  <a:latin typeface="UTM Avo" panose="02040603050506020204" pitchFamily="18" charset="0"/>
                </a:rPr>
                <a:t>Ấn để đến trang sách</a:t>
              </a:r>
            </a:p>
          </p:txBody>
        </p:sp>
      </p:grpSp>
    </p:spTree>
    <p:extLst>
      <p:ext uri="{BB962C8B-B14F-4D97-AF65-F5344CB8AC3E}">
        <p14:creationId xmlns:p14="http://schemas.microsoft.com/office/powerpoint/2010/main" val="70263748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1" name="TextBox 30">
            <a:extLst>
              <a:ext uri="{FF2B5EF4-FFF2-40B4-BE49-F238E27FC236}">
                <a16:creationId xmlns:a16="http://schemas.microsoft.com/office/drawing/2014/main" id="{B996878F-2DBA-D83C-6AF2-A1A678A91BA1}"/>
              </a:ext>
            </a:extLst>
          </p:cNvPr>
          <p:cNvSpPr txBox="1"/>
          <p:nvPr/>
        </p:nvSpPr>
        <p:spPr>
          <a:xfrm>
            <a:off x="1162057" y="2000285"/>
            <a:ext cx="8947143" cy="950325"/>
          </a:xfrm>
          <a:prstGeom prst="rect">
            <a:avLst/>
          </a:prstGeom>
          <a:noFill/>
        </p:spPr>
        <p:txBody>
          <a:bodyPr wrap="square" rtlCol="0">
            <a:spAutoFit/>
          </a:bodyPr>
          <a:lstStyle/>
          <a:p>
            <a:pPr>
              <a:lnSpc>
                <a:spcPct val="150000"/>
              </a:lnSpc>
            </a:pPr>
            <a:r>
              <a:rPr lang="en-US" sz="2000" i="1" dirty="0" err="1">
                <a:solidFill>
                  <a:srgbClr val="FF0000"/>
                </a:solidFill>
                <a:effectLst/>
                <a:latin typeface="UTM Avo" panose="02040603050506020204" pitchFamily="18" charset="0"/>
                <a:ea typeface="Calibri" panose="020F0502020204030204" pitchFamily="34" charset="0"/>
                <a:cs typeface="Times New Roman" panose="02020603050405020304" pitchFamily="18" charset="0"/>
              </a:rPr>
              <a:t>Hãy</a:t>
            </a:r>
            <a:r>
              <a:rPr lang="en-US" sz="2000" i="1" dirty="0">
                <a:solidFill>
                  <a:srgbClr val="FF0000"/>
                </a:solidFill>
                <a:effectLst/>
                <a:latin typeface="UTM Avo" panose="02040603050506020204" pitchFamily="18" charset="0"/>
                <a:ea typeface="Calibri" panose="020F0502020204030204" pitchFamily="34" charset="0"/>
                <a:cs typeface="Times New Roman" panose="02020603050405020304" pitchFamily="18" charset="0"/>
              </a:rPr>
              <a:t> </a:t>
            </a:r>
            <a:r>
              <a:rPr lang="en-US" sz="2000" i="1" dirty="0" err="1">
                <a:solidFill>
                  <a:srgbClr val="FF0000"/>
                </a:solidFill>
                <a:effectLst/>
                <a:latin typeface="UTM Avo" panose="02040603050506020204" pitchFamily="18" charset="0"/>
                <a:ea typeface="Calibri" panose="020F0502020204030204" pitchFamily="34" charset="0"/>
                <a:cs typeface="Times New Roman" panose="02020603050405020304" pitchFamily="18" charset="0"/>
              </a:rPr>
              <a:t>mô</a:t>
            </a:r>
            <a:r>
              <a:rPr lang="en-US" sz="2000" i="1" dirty="0">
                <a:solidFill>
                  <a:srgbClr val="FF0000"/>
                </a:solidFill>
                <a:effectLst/>
                <a:latin typeface="UTM Avo" panose="02040603050506020204" pitchFamily="18" charset="0"/>
                <a:ea typeface="Calibri" panose="020F0502020204030204" pitchFamily="34" charset="0"/>
                <a:cs typeface="Times New Roman" panose="02020603050405020304" pitchFamily="18" charset="0"/>
              </a:rPr>
              <a:t> </a:t>
            </a:r>
            <a:r>
              <a:rPr lang="en-US" sz="2000" i="1" dirty="0" err="1">
                <a:solidFill>
                  <a:srgbClr val="FF0000"/>
                </a:solidFill>
                <a:effectLst/>
                <a:latin typeface="UTM Avo" panose="02040603050506020204" pitchFamily="18" charset="0"/>
                <a:ea typeface="Calibri" panose="020F0502020204030204" pitchFamily="34" charset="0"/>
                <a:cs typeface="Times New Roman" panose="02020603050405020304" pitchFamily="18" charset="0"/>
              </a:rPr>
              <a:t>tả</a:t>
            </a:r>
            <a:r>
              <a:rPr lang="en-US" sz="2000" i="1" dirty="0">
                <a:solidFill>
                  <a:srgbClr val="FF0000"/>
                </a:solidFill>
                <a:effectLst/>
                <a:latin typeface="UTM Avo" panose="02040603050506020204" pitchFamily="18" charset="0"/>
                <a:ea typeface="Calibri" panose="020F0502020204030204" pitchFamily="34" charset="0"/>
                <a:cs typeface="Times New Roman" panose="02020603050405020304" pitchFamily="18" charset="0"/>
              </a:rPr>
              <a:t> </a:t>
            </a:r>
            <a:r>
              <a:rPr lang="en-US" sz="2000" i="1" dirty="0" err="1">
                <a:solidFill>
                  <a:srgbClr val="FF0000"/>
                </a:solidFill>
                <a:effectLst/>
                <a:latin typeface="UTM Avo" panose="02040603050506020204" pitchFamily="18" charset="0"/>
                <a:ea typeface="Calibri" panose="020F0502020204030204" pitchFamily="34" charset="0"/>
                <a:cs typeface="Times New Roman" panose="02020603050405020304" pitchFamily="18" charset="0"/>
              </a:rPr>
              <a:t>một</a:t>
            </a:r>
            <a:r>
              <a:rPr lang="en-US" sz="2000" i="1" dirty="0">
                <a:solidFill>
                  <a:srgbClr val="FF0000"/>
                </a:solidFill>
                <a:effectLst/>
                <a:latin typeface="UTM Avo" panose="02040603050506020204" pitchFamily="18" charset="0"/>
                <a:ea typeface="Calibri" panose="020F0502020204030204" pitchFamily="34" charset="0"/>
                <a:cs typeface="Times New Roman" panose="02020603050405020304" pitchFamily="18" charset="0"/>
              </a:rPr>
              <a:t> </a:t>
            </a:r>
            <a:r>
              <a:rPr lang="en-US" sz="2000" i="1" dirty="0" err="1">
                <a:solidFill>
                  <a:srgbClr val="FF0000"/>
                </a:solidFill>
                <a:effectLst/>
                <a:latin typeface="UTM Avo" panose="02040603050506020204" pitchFamily="18" charset="0"/>
                <a:ea typeface="Calibri" panose="020F0502020204030204" pitchFamily="34" charset="0"/>
                <a:cs typeface="Times New Roman" panose="02020603050405020304" pitchFamily="18" charset="0"/>
              </a:rPr>
              <a:t>tình</a:t>
            </a:r>
            <a:r>
              <a:rPr lang="en-US" sz="2000" i="1" dirty="0">
                <a:solidFill>
                  <a:srgbClr val="FF0000"/>
                </a:solidFill>
                <a:effectLst/>
                <a:latin typeface="UTM Avo" panose="02040603050506020204" pitchFamily="18" charset="0"/>
                <a:ea typeface="Calibri" panose="020F0502020204030204" pitchFamily="34" charset="0"/>
                <a:cs typeface="Times New Roman" panose="02020603050405020304" pitchFamily="18" charset="0"/>
              </a:rPr>
              <a:t> </a:t>
            </a:r>
            <a:r>
              <a:rPr lang="en-US" sz="2000" i="1" dirty="0" err="1">
                <a:solidFill>
                  <a:srgbClr val="FF0000"/>
                </a:solidFill>
                <a:effectLst/>
                <a:latin typeface="UTM Avo" panose="02040603050506020204" pitchFamily="18" charset="0"/>
                <a:ea typeface="Calibri" panose="020F0502020204030204" pitchFamily="34" charset="0"/>
                <a:cs typeface="Times New Roman" panose="02020603050405020304" pitchFamily="18" charset="0"/>
              </a:rPr>
              <a:t>huống</a:t>
            </a:r>
            <a:r>
              <a:rPr lang="en-US" sz="2000" i="1" dirty="0">
                <a:solidFill>
                  <a:srgbClr val="FF0000"/>
                </a:solidFill>
                <a:effectLst/>
                <a:latin typeface="UTM Avo" panose="02040603050506020204" pitchFamily="18" charset="0"/>
                <a:ea typeface="Calibri" panose="020F0502020204030204" pitchFamily="34" charset="0"/>
                <a:cs typeface="Times New Roman" panose="02020603050405020304" pitchFamily="18" charset="0"/>
              </a:rPr>
              <a:t> </a:t>
            </a:r>
            <a:r>
              <a:rPr lang="en-US" sz="2000" i="1" dirty="0" err="1">
                <a:solidFill>
                  <a:srgbClr val="FF0000"/>
                </a:solidFill>
                <a:effectLst/>
                <a:latin typeface="UTM Avo" panose="02040603050506020204" pitchFamily="18" charset="0"/>
                <a:ea typeface="Calibri" panose="020F0502020204030204" pitchFamily="34" charset="0"/>
                <a:cs typeface="Times New Roman" panose="02020603050405020304" pitchFamily="18" charset="0"/>
              </a:rPr>
              <a:t>máy</a:t>
            </a:r>
            <a:r>
              <a:rPr lang="en-US" sz="2000" i="1" dirty="0">
                <a:solidFill>
                  <a:srgbClr val="FF0000"/>
                </a:solidFill>
                <a:effectLst/>
                <a:latin typeface="UTM Avo" panose="02040603050506020204" pitchFamily="18" charset="0"/>
                <a:ea typeface="Calibri" panose="020F0502020204030204" pitchFamily="34" charset="0"/>
                <a:cs typeface="Times New Roman" panose="02020603050405020304" pitchFamily="18" charset="0"/>
              </a:rPr>
              <a:t> </a:t>
            </a:r>
            <a:r>
              <a:rPr lang="en-US" sz="2000" i="1" dirty="0" err="1">
                <a:solidFill>
                  <a:srgbClr val="FF0000"/>
                </a:solidFill>
                <a:effectLst/>
                <a:latin typeface="UTM Avo" panose="02040603050506020204" pitchFamily="18" charset="0"/>
                <a:ea typeface="Calibri" panose="020F0502020204030204" pitchFamily="34" charset="0"/>
                <a:cs typeface="Times New Roman" panose="02020603050405020304" pitchFamily="18" charset="0"/>
              </a:rPr>
              <a:t>tính</a:t>
            </a:r>
            <a:r>
              <a:rPr lang="en-US" sz="2000" i="1" dirty="0">
                <a:solidFill>
                  <a:srgbClr val="FF0000"/>
                </a:solidFill>
                <a:effectLst/>
                <a:latin typeface="UTM Avo" panose="02040603050506020204" pitchFamily="18" charset="0"/>
                <a:ea typeface="Calibri" panose="020F0502020204030204" pitchFamily="34" charset="0"/>
                <a:cs typeface="Times New Roman" panose="02020603050405020304" pitchFamily="18" charset="0"/>
              </a:rPr>
              <a:t> </a:t>
            </a:r>
            <a:r>
              <a:rPr lang="en-US" sz="2000" i="1" dirty="0" err="1">
                <a:solidFill>
                  <a:srgbClr val="FF0000"/>
                </a:solidFill>
                <a:effectLst/>
                <a:latin typeface="UTM Avo" panose="02040603050506020204" pitchFamily="18" charset="0"/>
                <a:ea typeface="Calibri" panose="020F0502020204030204" pitchFamily="34" charset="0"/>
                <a:cs typeface="Times New Roman" panose="02020603050405020304" pitchFamily="18" charset="0"/>
              </a:rPr>
              <a:t>đã</a:t>
            </a:r>
            <a:r>
              <a:rPr lang="en-US" sz="2000" i="1" dirty="0">
                <a:solidFill>
                  <a:srgbClr val="FF0000"/>
                </a:solidFill>
                <a:effectLst/>
                <a:latin typeface="UTM Avo" panose="02040603050506020204" pitchFamily="18" charset="0"/>
                <a:ea typeface="Calibri" panose="020F0502020204030204" pitchFamily="34" charset="0"/>
                <a:cs typeface="Times New Roman" panose="02020603050405020304" pitchFamily="18" charset="0"/>
              </a:rPr>
              <a:t> </a:t>
            </a:r>
            <a:r>
              <a:rPr lang="en-US" sz="2000" i="1" dirty="0" err="1">
                <a:solidFill>
                  <a:srgbClr val="FF0000"/>
                </a:solidFill>
                <a:effectLst/>
                <a:latin typeface="UTM Avo" panose="02040603050506020204" pitchFamily="18" charset="0"/>
                <a:ea typeface="Calibri" panose="020F0502020204030204" pitchFamily="34" charset="0"/>
                <a:cs typeface="Times New Roman" panose="02020603050405020304" pitchFamily="18" charset="0"/>
              </a:rPr>
              <a:t>xử</a:t>
            </a:r>
            <a:r>
              <a:rPr lang="en-US" sz="2000" i="1" dirty="0">
                <a:solidFill>
                  <a:srgbClr val="FF0000"/>
                </a:solidFill>
                <a:effectLst/>
                <a:latin typeface="UTM Avo" panose="02040603050506020204" pitchFamily="18" charset="0"/>
                <a:ea typeface="Calibri" panose="020F0502020204030204" pitchFamily="34" charset="0"/>
                <a:cs typeface="Times New Roman" panose="02020603050405020304" pitchFamily="18" charset="0"/>
              </a:rPr>
              <a:t> </a:t>
            </a:r>
            <a:r>
              <a:rPr lang="en-US" sz="2000" i="1" dirty="0" err="1">
                <a:solidFill>
                  <a:srgbClr val="FF0000"/>
                </a:solidFill>
                <a:effectLst/>
                <a:latin typeface="UTM Avo" panose="02040603050506020204" pitchFamily="18" charset="0"/>
                <a:ea typeface="Calibri" panose="020F0502020204030204" pitchFamily="34" charset="0"/>
                <a:cs typeface="Times New Roman" panose="02020603050405020304" pitchFamily="18" charset="0"/>
              </a:rPr>
              <a:t>lí</a:t>
            </a:r>
            <a:r>
              <a:rPr lang="en-US" sz="2000" i="1" dirty="0">
                <a:solidFill>
                  <a:srgbClr val="FF0000"/>
                </a:solidFill>
                <a:effectLst/>
                <a:latin typeface="UTM Avo" panose="02040603050506020204" pitchFamily="18" charset="0"/>
                <a:ea typeface="Calibri" panose="020F0502020204030204" pitchFamily="34" charset="0"/>
                <a:cs typeface="Times New Roman" panose="02020603050405020304" pitchFamily="18" charset="0"/>
              </a:rPr>
              <a:t> </a:t>
            </a:r>
            <a:r>
              <a:rPr lang="en-US" sz="2000" i="1" dirty="0" err="1">
                <a:solidFill>
                  <a:srgbClr val="FF0000"/>
                </a:solidFill>
                <a:effectLst/>
                <a:latin typeface="UTM Avo" panose="02040603050506020204" pitchFamily="18" charset="0"/>
                <a:ea typeface="Calibri" panose="020F0502020204030204" pitchFamily="34" charset="0"/>
                <a:cs typeface="Times New Roman" panose="02020603050405020304" pitchFamily="18" charset="0"/>
              </a:rPr>
              <a:t>thông</a:t>
            </a:r>
            <a:r>
              <a:rPr lang="en-US" sz="2000" i="1" dirty="0">
                <a:solidFill>
                  <a:srgbClr val="FF0000"/>
                </a:solidFill>
                <a:effectLst/>
                <a:latin typeface="UTM Avo" panose="02040603050506020204" pitchFamily="18" charset="0"/>
                <a:ea typeface="Calibri" panose="020F0502020204030204" pitchFamily="34" charset="0"/>
                <a:cs typeface="Times New Roman" panose="02020603050405020304" pitchFamily="18" charset="0"/>
              </a:rPr>
              <a:t> tin. </a:t>
            </a:r>
            <a:r>
              <a:rPr lang="en-US" sz="2000" i="1" dirty="0" err="1">
                <a:solidFill>
                  <a:srgbClr val="FF0000"/>
                </a:solidFill>
                <a:effectLst/>
                <a:latin typeface="UTM Avo" panose="02040603050506020204" pitchFamily="18" charset="0"/>
                <a:ea typeface="Calibri" panose="020F0502020204030204" pitchFamily="34" charset="0"/>
                <a:cs typeface="Times New Roman" panose="02020603050405020304" pitchFamily="18" charset="0"/>
              </a:rPr>
              <a:t>Máy</a:t>
            </a:r>
            <a:r>
              <a:rPr lang="en-US" sz="2000" i="1" dirty="0">
                <a:solidFill>
                  <a:srgbClr val="FF0000"/>
                </a:solidFill>
                <a:effectLst/>
                <a:latin typeface="UTM Avo" panose="02040603050506020204" pitchFamily="18" charset="0"/>
                <a:ea typeface="Calibri" panose="020F0502020204030204" pitchFamily="34" charset="0"/>
                <a:cs typeface="Times New Roman" panose="02020603050405020304" pitchFamily="18" charset="0"/>
              </a:rPr>
              <a:t> </a:t>
            </a:r>
            <a:r>
              <a:rPr lang="en-US" sz="2000" i="1" dirty="0" err="1">
                <a:solidFill>
                  <a:srgbClr val="FF0000"/>
                </a:solidFill>
                <a:effectLst/>
                <a:latin typeface="UTM Avo" panose="02040603050506020204" pitchFamily="18" charset="0"/>
                <a:ea typeface="Calibri" panose="020F0502020204030204" pitchFamily="34" charset="0"/>
                <a:cs typeface="Times New Roman" panose="02020603050405020304" pitchFamily="18" charset="0"/>
              </a:rPr>
              <a:t>tính</a:t>
            </a:r>
            <a:r>
              <a:rPr lang="en-US" sz="2000" i="1" dirty="0">
                <a:solidFill>
                  <a:srgbClr val="FF0000"/>
                </a:solidFill>
                <a:effectLst/>
                <a:latin typeface="UTM Avo" panose="02040603050506020204" pitchFamily="18" charset="0"/>
                <a:ea typeface="Calibri" panose="020F0502020204030204" pitchFamily="34" charset="0"/>
                <a:cs typeface="Times New Roman" panose="02020603050405020304" pitchFamily="18" charset="0"/>
              </a:rPr>
              <a:t> </a:t>
            </a:r>
            <a:r>
              <a:rPr lang="en-US" sz="2000" i="1" dirty="0" err="1">
                <a:solidFill>
                  <a:srgbClr val="FF0000"/>
                </a:solidFill>
                <a:effectLst/>
                <a:latin typeface="UTM Avo" panose="02040603050506020204" pitchFamily="18" charset="0"/>
                <a:ea typeface="Calibri" panose="020F0502020204030204" pitchFamily="34" charset="0"/>
                <a:cs typeface="Times New Roman" panose="02020603050405020304" pitchFamily="18" charset="0"/>
              </a:rPr>
              <a:t>tiếp</a:t>
            </a:r>
            <a:r>
              <a:rPr lang="en-US" sz="2000" i="1" dirty="0">
                <a:solidFill>
                  <a:srgbClr val="FF0000"/>
                </a:solidFill>
                <a:effectLst/>
                <a:latin typeface="UTM Avo" panose="02040603050506020204" pitchFamily="18" charset="0"/>
                <a:ea typeface="Calibri" panose="020F0502020204030204" pitchFamily="34" charset="0"/>
                <a:cs typeface="Times New Roman" panose="02020603050405020304" pitchFamily="18" charset="0"/>
              </a:rPr>
              <a:t> </a:t>
            </a:r>
            <a:r>
              <a:rPr lang="en-US" sz="2000" i="1" dirty="0" err="1">
                <a:solidFill>
                  <a:srgbClr val="FF0000"/>
                </a:solidFill>
                <a:effectLst/>
                <a:latin typeface="UTM Avo" panose="02040603050506020204" pitchFamily="18" charset="0"/>
                <a:ea typeface="Calibri" panose="020F0502020204030204" pitchFamily="34" charset="0"/>
                <a:cs typeface="Times New Roman" panose="02020603050405020304" pitchFamily="18" charset="0"/>
              </a:rPr>
              <a:t>nhận</a:t>
            </a:r>
            <a:r>
              <a:rPr lang="en-US" sz="2000" i="1" dirty="0">
                <a:solidFill>
                  <a:srgbClr val="FF0000"/>
                </a:solidFill>
                <a:effectLst/>
                <a:latin typeface="UTM Avo" panose="02040603050506020204" pitchFamily="18" charset="0"/>
                <a:ea typeface="Calibri" panose="020F0502020204030204" pitchFamily="34" charset="0"/>
                <a:cs typeface="Times New Roman" panose="02020603050405020304" pitchFamily="18" charset="0"/>
              </a:rPr>
              <a:t> </a:t>
            </a:r>
            <a:r>
              <a:rPr lang="en-US" sz="2000" i="1" dirty="0" err="1">
                <a:solidFill>
                  <a:srgbClr val="FF0000"/>
                </a:solidFill>
                <a:effectLst/>
                <a:latin typeface="UTM Avo" panose="02040603050506020204" pitchFamily="18" charset="0"/>
                <a:ea typeface="Calibri" panose="020F0502020204030204" pitchFamily="34" charset="0"/>
                <a:cs typeface="Times New Roman" panose="02020603050405020304" pitchFamily="18" charset="0"/>
              </a:rPr>
              <a:t>thông</a:t>
            </a:r>
            <a:r>
              <a:rPr lang="en-US" sz="2000" i="1" dirty="0">
                <a:solidFill>
                  <a:srgbClr val="FF0000"/>
                </a:solidFill>
                <a:effectLst/>
                <a:latin typeface="UTM Avo" panose="02040603050506020204" pitchFamily="18" charset="0"/>
                <a:ea typeface="Calibri" panose="020F0502020204030204" pitchFamily="34" charset="0"/>
                <a:cs typeface="Times New Roman" panose="02020603050405020304" pitchFamily="18" charset="0"/>
              </a:rPr>
              <a:t> tin </a:t>
            </a:r>
            <a:r>
              <a:rPr lang="en-US" sz="2000" i="1" dirty="0" err="1">
                <a:solidFill>
                  <a:srgbClr val="FF0000"/>
                </a:solidFill>
                <a:effectLst/>
                <a:latin typeface="UTM Avo" panose="02040603050506020204" pitchFamily="18" charset="0"/>
                <a:ea typeface="Calibri" panose="020F0502020204030204" pitchFamily="34" charset="0"/>
                <a:cs typeface="Times New Roman" panose="02020603050405020304" pitchFamily="18" charset="0"/>
              </a:rPr>
              <a:t>gì</a:t>
            </a:r>
            <a:r>
              <a:rPr lang="en-US" sz="2000" i="1" dirty="0">
                <a:solidFill>
                  <a:srgbClr val="FF0000"/>
                </a:solidFill>
                <a:effectLst/>
                <a:latin typeface="UTM Avo" panose="02040603050506020204" pitchFamily="18" charset="0"/>
                <a:ea typeface="Calibri" panose="020F0502020204030204" pitchFamily="34" charset="0"/>
                <a:cs typeface="Times New Roman" panose="02020603050405020304" pitchFamily="18" charset="0"/>
              </a:rPr>
              <a:t> </a:t>
            </a:r>
            <a:r>
              <a:rPr lang="en-US" sz="2000" i="1" dirty="0" err="1">
                <a:solidFill>
                  <a:srgbClr val="FF0000"/>
                </a:solidFill>
                <a:effectLst/>
                <a:latin typeface="UTM Avo" panose="02040603050506020204" pitchFamily="18" charset="0"/>
                <a:ea typeface="Calibri" panose="020F0502020204030204" pitchFamily="34" charset="0"/>
                <a:cs typeface="Times New Roman" panose="02020603050405020304" pitchFamily="18" charset="0"/>
              </a:rPr>
              <a:t>và</a:t>
            </a:r>
            <a:r>
              <a:rPr lang="en-US" sz="2000" i="1" dirty="0">
                <a:solidFill>
                  <a:srgbClr val="FF0000"/>
                </a:solidFill>
                <a:effectLst/>
                <a:latin typeface="UTM Avo" panose="02040603050506020204" pitchFamily="18" charset="0"/>
                <a:ea typeface="Calibri" panose="020F0502020204030204" pitchFamily="34" charset="0"/>
                <a:cs typeface="Times New Roman" panose="02020603050405020304" pitchFamily="18" charset="0"/>
              </a:rPr>
              <a:t> </a:t>
            </a:r>
            <a:r>
              <a:rPr lang="en-US" sz="2000" i="1" dirty="0" err="1">
                <a:solidFill>
                  <a:srgbClr val="FF0000"/>
                </a:solidFill>
                <a:effectLst/>
                <a:latin typeface="UTM Avo" panose="02040603050506020204" pitchFamily="18" charset="0"/>
                <a:ea typeface="Calibri" panose="020F0502020204030204" pitchFamily="34" charset="0"/>
                <a:cs typeface="Times New Roman" panose="02020603050405020304" pitchFamily="18" charset="0"/>
              </a:rPr>
              <a:t>đâu</a:t>
            </a:r>
            <a:r>
              <a:rPr lang="en-US" sz="2000" i="1" dirty="0">
                <a:solidFill>
                  <a:srgbClr val="FF0000"/>
                </a:solidFill>
                <a:effectLst/>
                <a:latin typeface="UTM Avo" panose="02040603050506020204" pitchFamily="18" charset="0"/>
                <a:ea typeface="Calibri" panose="020F0502020204030204" pitchFamily="34" charset="0"/>
                <a:cs typeface="Times New Roman" panose="02020603050405020304" pitchFamily="18" charset="0"/>
              </a:rPr>
              <a:t> </a:t>
            </a:r>
            <a:r>
              <a:rPr lang="en-US" sz="2000" i="1" dirty="0" err="1">
                <a:solidFill>
                  <a:srgbClr val="FF0000"/>
                </a:solidFill>
                <a:effectLst/>
                <a:latin typeface="UTM Avo" panose="02040603050506020204" pitchFamily="18" charset="0"/>
                <a:ea typeface="Calibri" panose="020F0502020204030204" pitchFamily="34" charset="0"/>
                <a:cs typeface="Times New Roman" panose="02020603050405020304" pitchFamily="18" charset="0"/>
              </a:rPr>
              <a:t>là</a:t>
            </a:r>
            <a:r>
              <a:rPr lang="en-US" sz="2000" i="1" dirty="0">
                <a:solidFill>
                  <a:srgbClr val="FF0000"/>
                </a:solidFill>
                <a:effectLst/>
                <a:latin typeface="UTM Avo" panose="02040603050506020204" pitchFamily="18" charset="0"/>
                <a:ea typeface="Calibri" panose="020F0502020204030204" pitchFamily="34" charset="0"/>
                <a:cs typeface="Times New Roman" panose="02020603050405020304" pitchFamily="18" charset="0"/>
              </a:rPr>
              <a:t> </a:t>
            </a:r>
            <a:r>
              <a:rPr lang="en-US" sz="2000" i="1" dirty="0" err="1">
                <a:solidFill>
                  <a:srgbClr val="FF0000"/>
                </a:solidFill>
                <a:effectLst/>
                <a:latin typeface="UTM Avo" panose="02040603050506020204" pitchFamily="18" charset="0"/>
                <a:ea typeface="Calibri" panose="020F0502020204030204" pitchFamily="34" charset="0"/>
                <a:cs typeface="Times New Roman" panose="02020603050405020304" pitchFamily="18" charset="0"/>
              </a:rPr>
              <a:t>kết</a:t>
            </a:r>
            <a:r>
              <a:rPr lang="en-US" sz="2000" i="1" dirty="0">
                <a:solidFill>
                  <a:srgbClr val="FF0000"/>
                </a:solidFill>
                <a:effectLst/>
                <a:latin typeface="UTM Avo" panose="02040603050506020204" pitchFamily="18" charset="0"/>
                <a:ea typeface="Calibri" panose="020F0502020204030204" pitchFamily="34" charset="0"/>
                <a:cs typeface="Times New Roman" panose="02020603050405020304" pitchFamily="18" charset="0"/>
              </a:rPr>
              <a:t> </a:t>
            </a:r>
            <a:r>
              <a:rPr lang="en-US" sz="2000" i="1" dirty="0" err="1">
                <a:solidFill>
                  <a:srgbClr val="FF0000"/>
                </a:solidFill>
                <a:effectLst/>
                <a:latin typeface="UTM Avo" panose="02040603050506020204" pitchFamily="18" charset="0"/>
                <a:ea typeface="Calibri" panose="020F0502020204030204" pitchFamily="34" charset="0"/>
                <a:cs typeface="Times New Roman" panose="02020603050405020304" pitchFamily="18" charset="0"/>
              </a:rPr>
              <a:t>quả</a:t>
            </a:r>
            <a:r>
              <a:rPr lang="en-US" sz="2000" i="1" dirty="0">
                <a:solidFill>
                  <a:srgbClr val="FF0000"/>
                </a:solidFill>
                <a:effectLst/>
                <a:latin typeface="UTM Avo" panose="02040603050506020204" pitchFamily="18" charset="0"/>
                <a:ea typeface="Calibri" panose="020F0502020204030204" pitchFamily="34" charset="0"/>
                <a:cs typeface="Times New Roman" panose="02020603050405020304" pitchFamily="18" charset="0"/>
              </a:rPr>
              <a:t> </a:t>
            </a:r>
            <a:r>
              <a:rPr lang="en-US" sz="2000" i="1" dirty="0" err="1">
                <a:solidFill>
                  <a:srgbClr val="FF0000"/>
                </a:solidFill>
                <a:effectLst/>
                <a:latin typeface="UTM Avo" panose="02040603050506020204" pitchFamily="18" charset="0"/>
                <a:ea typeface="Calibri" panose="020F0502020204030204" pitchFamily="34" charset="0"/>
                <a:cs typeface="Times New Roman" panose="02020603050405020304" pitchFamily="18" charset="0"/>
              </a:rPr>
              <a:t>xử</a:t>
            </a:r>
            <a:r>
              <a:rPr lang="en-US" sz="2000" i="1" dirty="0">
                <a:solidFill>
                  <a:srgbClr val="FF0000"/>
                </a:solidFill>
                <a:effectLst/>
                <a:latin typeface="UTM Avo" panose="02040603050506020204" pitchFamily="18" charset="0"/>
                <a:ea typeface="Calibri" panose="020F0502020204030204" pitchFamily="34" charset="0"/>
                <a:cs typeface="Times New Roman" panose="02020603050405020304" pitchFamily="18" charset="0"/>
              </a:rPr>
              <a:t> </a:t>
            </a:r>
            <a:r>
              <a:rPr lang="en-US" sz="2000" i="1" dirty="0" err="1">
                <a:solidFill>
                  <a:srgbClr val="FF0000"/>
                </a:solidFill>
                <a:effectLst/>
                <a:latin typeface="UTM Avo" panose="02040603050506020204" pitchFamily="18" charset="0"/>
                <a:ea typeface="Calibri" panose="020F0502020204030204" pitchFamily="34" charset="0"/>
                <a:cs typeface="Times New Roman" panose="02020603050405020304" pitchFamily="18" charset="0"/>
              </a:rPr>
              <a:t>lí</a:t>
            </a:r>
            <a:r>
              <a:rPr lang="en-US" sz="2000" i="1" dirty="0">
                <a:solidFill>
                  <a:srgbClr val="FF0000"/>
                </a:solidFill>
                <a:effectLst/>
                <a:latin typeface="UTM Avo" panose="02040603050506020204" pitchFamily="18" charset="0"/>
                <a:ea typeface="Calibri" panose="020F0502020204030204" pitchFamily="34" charset="0"/>
                <a:cs typeface="Times New Roman" panose="02020603050405020304" pitchFamily="18" charset="0"/>
              </a:rPr>
              <a:t> </a:t>
            </a:r>
            <a:r>
              <a:rPr lang="en-US" sz="2000" i="1" dirty="0" err="1">
                <a:solidFill>
                  <a:srgbClr val="FF0000"/>
                </a:solidFill>
                <a:effectLst/>
                <a:latin typeface="UTM Avo" panose="02040603050506020204" pitchFamily="18" charset="0"/>
                <a:ea typeface="Calibri" panose="020F0502020204030204" pitchFamily="34" charset="0"/>
                <a:cs typeface="Times New Roman" panose="02020603050405020304" pitchFamily="18" charset="0"/>
              </a:rPr>
              <a:t>thông</a:t>
            </a:r>
            <a:r>
              <a:rPr lang="en-US" sz="2000" i="1" dirty="0">
                <a:solidFill>
                  <a:srgbClr val="FF0000"/>
                </a:solidFill>
                <a:effectLst/>
                <a:latin typeface="UTM Avo" panose="02040603050506020204" pitchFamily="18" charset="0"/>
                <a:ea typeface="Calibri" panose="020F0502020204030204" pitchFamily="34" charset="0"/>
                <a:cs typeface="Times New Roman" panose="02020603050405020304" pitchFamily="18" charset="0"/>
              </a:rPr>
              <a:t> tin </a:t>
            </a:r>
            <a:r>
              <a:rPr lang="en-US" sz="2000" i="1" dirty="0" err="1">
                <a:solidFill>
                  <a:srgbClr val="FF0000"/>
                </a:solidFill>
                <a:effectLst/>
                <a:latin typeface="UTM Avo" panose="02040603050506020204" pitchFamily="18" charset="0"/>
                <a:ea typeface="Calibri" panose="020F0502020204030204" pitchFamily="34" charset="0"/>
                <a:cs typeface="Times New Roman" panose="02020603050405020304" pitchFamily="18" charset="0"/>
              </a:rPr>
              <a:t>của</a:t>
            </a:r>
            <a:r>
              <a:rPr lang="en-US" sz="2000" i="1" dirty="0">
                <a:solidFill>
                  <a:srgbClr val="FF0000"/>
                </a:solidFill>
                <a:effectLst/>
                <a:latin typeface="UTM Avo" panose="02040603050506020204" pitchFamily="18" charset="0"/>
                <a:ea typeface="Calibri" panose="020F0502020204030204" pitchFamily="34" charset="0"/>
                <a:cs typeface="Times New Roman" panose="02020603050405020304" pitchFamily="18" charset="0"/>
              </a:rPr>
              <a:t> </a:t>
            </a:r>
            <a:r>
              <a:rPr lang="en-US" sz="2000" i="1" dirty="0" err="1">
                <a:solidFill>
                  <a:srgbClr val="FF0000"/>
                </a:solidFill>
                <a:effectLst/>
                <a:latin typeface="UTM Avo" panose="02040603050506020204" pitchFamily="18" charset="0"/>
                <a:ea typeface="Calibri" panose="020F0502020204030204" pitchFamily="34" charset="0"/>
                <a:cs typeface="Times New Roman" panose="02020603050405020304" pitchFamily="18" charset="0"/>
              </a:rPr>
              <a:t>máy</a:t>
            </a:r>
            <a:r>
              <a:rPr lang="en-US" sz="2000" i="1" dirty="0">
                <a:solidFill>
                  <a:srgbClr val="FF0000"/>
                </a:solidFill>
                <a:effectLst/>
                <a:latin typeface="UTM Avo" panose="02040603050506020204" pitchFamily="18" charset="0"/>
                <a:ea typeface="Calibri" panose="020F0502020204030204" pitchFamily="34" charset="0"/>
                <a:cs typeface="Times New Roman" panose="02020603050405020304" pitchFamily="18" charset="0"/>
              </a:rPr>
              <a:t> </a:t>
            </a:r>
            <a:r>
              <a:rPr lang="en-US" sz="2000" i="1" dirty="0" err="1">
                <a:solidFill>
                  <a:srgbClr val="FF0000"/>
                </a:solidFill>
                <a:effectLst/>
                <a:latin typeface="UTM Avo" panose="02040603050506020204" pitchFamily="18" charset="0"/>
                <a:ea typeface="Calibri" panose="020F0502020204030204" pitchFamily="34" charset="0"/>
                <a:cs typeface="Times New Roman" panose="02020603050405020304" pitchFamily="18" charset="0"/>
              </a:rPr>
              <a:t>tính</a:t>
            </a:r>
            <a:r>
              <a:rPr lang="en-US" sz="2000" i="1" dirty="0">
                <a:solidFill>
                  <a:srgbClr val="FF0000"/>
                </a:solidFill>
                <a:effectLst/>
                <a:latin typeface="UTM Avo" panose="02040603050506020204" pitchFamily="18" charset="0"/>
                <a:ea typeface="Calibri" panose="020F0502020204030204" pitchFamily="34" charset="0"/>
                <a:cs typeface="Times New Roman" panose="02020603050405020304" pitchFamily="18" charset="0"/>
              </a:rPr>
              <a:t>?</a:t>
            </a:r>
            <a:endParaRPr lang="en-US" sz="2000" i="1" dirty="0">
              <a:solidFill>
                <a:srgbClr val="FF0000"/>
              </a:solidFill>
              <a:latin typeface="UTM Avo" panose="02040603050506020204" pitchFamily="18" charset="0"/>
            </a:endParaRPr>
          </a:p>
        </p:txBody>
      </p:sp>
      <p:sp>
        <p:nvSpPr>
          <p:cNvPr id="32" name="Oval 31">
            <a:extLst>
              <a:ext uri="{FF2B5EF4-FFF2-40B4-BE49-F238E27FC236}">
                <a16:creationId xmlns:a16="http://schemas.microsoft.com/office/drawing/2014/main" id="{3321C50E-2F8E-947E-0EDD-C861C87C0B21}"/>
              </a:ext>
            </a:extLst>
          </p:cNvPr>
          <p:cNvSpPr/>
          <p:nvPr/>
        </p:nvSpPr>
        <p:spPr>
          <a:xfrm>
            <a:off x="630849" y="2334574"/>
            <a:ext cx="474444" cy="475727"/>
          </a:xfrm>
          <a:prstGeom prst="ellipse">
            <a:avLst/>
          </a:prstGeom>
          <a:solidFill>
            <a:schemeClr val="accent2"/>
          </a:solidFill>
          <a:ln>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tx1"/>
                </a:solidFill>
                <a:latin typeface="UTM Avo" panose="02040603050506020204" pitchFamily="18" charset="0"/>
              </a:rPr>
              <a:t>?</a:t>
            </a:r>
          </a:p>
        </p:txBody>
      </p:sp>
      <p:pic>
        <p:nvPicPr>
          <p:cNvPr id="33" name="Picture 32">
            <a:extLst>
              <a:ext uri="{FF2B5EF4-FFF2-40B4-BE49-F238E27FC236}">
                <a16:creationId xmlns:a16="http://schemas.microsoft.com/office/drawing/2014/main" id="{F0D32D84-6909-4F39-A831-BF1F2E9EB147}"/>
              </a:ext>
            </a:extLst>
          </p:cNvPr>
          <p:cNvPicPr>
            <a:picLocks noChangeAspect="1"/>
          </p:cNvPicPr>
          <p:nvPr/>
        </p:nvPicPr>
        <p:blipFill rotWithShape="1">
          <a:blip r:embed="rId3"/>
          <a:srcRect l="7085" r="61117" b="63592"/>
          <a:stretch/>
        </p:blipFill>
        <p:spPr>
          <a:xfrm>
            <a:off x="868071" y="3728466"/>
            <a:ext cx="2839272" cy="1827749"/>
          </a:xfrm>
          <a:prstGeom prst="rect">
            <a:avLst/>
          </a:prstGeom>
        </p:spPr>
      </p:pic>
      <p:pic>
        <p:nvPicPr>
          <p:cNvPr id="34" name="Picture 33">
            <a:extLst>
              <a:ext uri="{FF2B5EF4-FFF2-40B4-BE49-F238E27FC236}">
                <a16:creationId xmlns:a16="http://schemas.microsoft.com/office/drawing/2014/main" id="{13D36508-A8B5-6FE7-3412-48B58D6FE495}"/>
              </a:ext>
            </a:extLst>
          </p:cNvPr>
          <p:cNvPicPr>
            <a:picLocks noChangeAspect="1"/>
          </p:cNvPicPr>
          <p:nvPr/>
        </p:nvPicPr>
        <p:blipFill rotWithShape="1">
          <a:blip r:embed="rId4"/>
          <a:srcRect l="8680" t="20953" r="36521" b="48113"/>
          <a:stretch/>
        </p:blipFill>
        <p:spPr>
          <a:xfrm>
            <a:off x="4281407" y="3994560"/>
            <a:ext cx="4618181" cy="1465713"/>
          </a:xfrm>
          <a:prstGeom prst="rect">
            <a:avLst/>
          </a:prstGeom>
        </p:spPr>
      </p:pic>
      <p:sp>
        <p:nvSpPr>
          <p:cNvPr id="35" name="TextBox 34">
            <a:extLst>
              <a:ext uri="{FF2B5EF4-FFF2-40B4-BE49-F238E27FC236}">
                <a16:creationId xmlns:a16="http://schemas.microsoft.com/office/drawing/2014/main" id="{5803EB35-A02C-9471-7E4C-F584A8E65E0E}"/>
              </a:ext>
            </a:extLst>
          </p:cNvPr>
          <p:cNvSpPr txBox="1"/>
          <p:nvPr/>
        </p:nvSpPr>
        <p:spPr>
          <a:xfrm>
            <a:off x="374805" y="3124748"/>
            <a:ext cx="4249745" cy="369332"/>
          </a:xfrm>
          <a:prstGeom prst="rect">
            <a:avLst/>
          </a:prstGeom>
          <a:noFill/>
        </p:spPr>
        <p:txBody>
          <a:bodyPr wrap="square" rtlCol="0">
            <a:spAutoFit/>
          </a:bodyPr>
          <a:lstStyle/>
          <a:p>
            <a:r>
              <a:rPr lang="en-US" sz="1800" b="1" dirty="0" err="1">
                <a:latin typeface="UTM Avo" panose="02040603050506020204" pitchFamily="18" charset="0"/>
              </a:rPr>
              <a:t>Nhập</a:t>
            </a:r>
            <a:r>
              <a:rPr lang="en-US" sz="1800" b="1" dirty="0">
                <a:latin typeface="UTM Avo" panose="02040603050506020204" pitchFamily="18" charset="0"/>
              </a:rPr>
              <a:t> </a:t>
            </a:r>
            <a:r>
              <a:rPr lang="en-US" sz="1800" b="1" dirty="0" err="1">
                <a:latin typeface="UTM Avo" panose="02040603050506020204" pitchFamily="18" charset="0"/>
              </a:rPr>
              <a:t>thông</a:t>
            </a:r>
            <a:r>
              <a:rPr lang="en-US" sz="1800" b="1" dirty="0">
                <a:latin typeface="UTM Avo" panose="02040603050506020204" pitchFamily="18" charset="0"/>
              </a:rPr>
              <a:t> tin </a:t>
            </a:r>
            <a:r>
              <a:rPr lang="en-US" sz="1800" b="1" dirty="0" err="1">
                <a:latin typeface="UTM Avo" panose="02040603050506020204" pitchFamily="18" charset="0"/>
              </a:rPr>
              <a:t>cần</a:t>
            </a:r>
            <a:r>
              <a:rPr lang="en-US" sz="1800" b="1" dirty="0">
                <a:latin typeface="UTM Avo" panose="02040603050506020204" pitchFamily="18" charset="0"/>
              </a:rPr>
              <a:t> </a:t>
            </a:r>
            <a:r>
              <a:rPr lang="en-US" sz="1800" b="1" dirty="0" err="1">
                <a:latin typeface="UTM Avo" panose="02040603050506020204" pitchFamily="18" charset="0"/>
              </a:rPr>
              <a:t>máy</a:t>
            </a:r>
            <a:r>
              <a:rPr lang="en-US" sz="1800" b="1" dirty="0">
                <a:latin typeface="UTM Avo" panose="02040603050506020204" pitchFamily="18" charset="0"/>
              </a:rPr>
              <a:t> </a:t>
            </a:r>
            <a:r>
              <a:rPr lang="en-US" sz="1800" b="1" dirty="0" err="1">
                <a:latin typeface="UTM Avo" panose="02040603050506020204" pitchFamily="18" charset="0"/>
              </a:rPr>
              <a:t>thực</a:t>
            </a:r>
            <a:r>
              <a:rPr lang="en-US" sz="1800" b="1" dirty="0">
                <a:latin typeface="UTM Avo" panose="02040603050506020204" pitchFamily="18" charset="0"/>
              </a:rPr>
              <a:t> </a:t>
            </a:r>
            <a:r>
              <a:rPr lang="en-US" sz="1800" b="1" dirty="0" err="1">
                <a:latin typeface="UTM Avo" panose="02040603050506020204" pitchFamily="18" charset="0"/>
              </a:rPr>
              <a:t>hiện</a:t>
            </a:r>
            <a:endParaRPr lang="en-US" sz="1800" b="1" dirty="0">
              <a:latin typeface="UTM Avo" panose="02040603050506020204" pitchFamily="18" charset="0"/>
            </a:endParaRPr>
          </a:p>
        </p:txBody>
      </p:sp>
      <p:sp>
        <p:nvSpPr>
          <p:cNvPr id="36" name="TextBox 35">
            <a:extLst>
              <a:ext uri="{FF2B5EF4-FFF2-40B4-BE49-F238E27FC236}">
                <a16:creationId xmlns:a16="http://schemas.microsoft.com/office/drawing/2014/main" id="{10A3DE50-B033-CA8A-5CBB-ACC153CFEE1B}"/>
              </a:ext>
            </a:extLst>
          </p:cNvPr>
          <p:cNvSpPr txBox="1"/>
          <p:nvPr/>
        </p:nvSpPr>
        <p:spPr>
          <a:xfrm>
            <a:off x="4569290" y="5460273"/>
            <a:ext cx="3945229" cy="369332"/>
          </a:xfrm>
          <a:prstGeom prst="rect">
            <a:avLst/>
          </a:prstGeom>
          <a:noFill/>
        </p:spPr>
        <p:txBody>
          <a:bodyPr wrap="square" rtlCol="0">
            <a:spAutoFit/>
          </a:bodyPr>
          <a:lstStyle/>
          <a:p>
            <a:r>
              <a:rPr lang="en-US" sz="1800" b="1" dirty="0" err="1">
                <a:latin typeface="UTM Avo" panose="02040603050506020204" pitchFamily="18" charset="0"/>
              </a:rPr>
              <a:t>Máy</a:t>
            </a:r>
            <a:r>
              <a:rPr lang="en-US" sz="1800" b="1" dirty="0">
                <a:latin typeface="UTM Avo" panose="02040603050506020204" pitchFamily="18" charset="0"/>
              </a:rPr>
              <a:t> </a:t>
            </a:r>
            <a:r>
              <a:rPr lang="en-US" sz="1800" b="1" dirty="0" err="1">
                <a:latin typeface="UTM Avo" panose="02040603050506020204" pitchFamily="18" charset="0"/>
              </a:rPr>
              <a:t>tiếp</a:t>
            </a:r>
            <a:r>
              <a:rPr lang="en-US" sz="1800" b="1" dirty="0">
                <a:latin typeface="UTM Avo" panose="02040603050506020204" pitchFamily="18" charset="0"/>
              </a:rPr>
              <a:t> </a:t>
            </a:r>
            <a:r>
              <a:rPr lang="en-US" sz="1800" b="1" dirty="0" err="1">
                <a:latin typeface="UTM Avo" panose="02040603050506020204" pitchFamily="18" charset="0"/>
              </a:rPr>
              <a:t>nhận</a:t>
            </a:r>
            <a:r>
              <a:rPr lang="en-US" sz="1800" b="1" dirty="0">
                <a:latin typeface="UTM Avo" panose="02040603050506020204" pitchFamily="18" charset="0"/>
              </a:rPr>
              <a:t> </a:t>
            </a:r>
            <a:r>
              <a:rPr lang="en-US" sz="1800" b="1" dirty="0" err="1">
                <a:latin typeface="UTM Avo" panose="02040603050506020204" pitchFamily="18" charset="0"/>
              </a:rPr>
              <a:t>và</a:t>
            </a:r>
            <a:r>
              <a:rPr lang="en-US" sz="1800" b="1" dirty="0">
                <a:latin typeface="UTM Avo" panose="02040603050506020204" pitchFamily="18" charset="0"/>
              </a:rPr>
              <a:t> </a:t>
            </a:r>
            <a:r>
              <a:rPr lang="en-US" sz="1800" b="1" dirty="0" err="1">
                <a:latin typeface="UTM Avo" panose="02040603050506020204" pitchFamily="18" charset="0"/>
              </a:rPr>
              <a:t>xử</a:t>
            </a:r>
            <a:r>
              <a:rPr lang="en-US" sz="1800" b="1" dirty="0">
                <a:latin typeface="UTM Avo" panose="02040603050506020204" pitchFamily="18" charset="0"/>
              </a:rPr>
              <a:t> </a:t>
            </a:r>
            <a:r>
              <a:rPr lang="en-US" sz="1800" b="1" dirty="0" err="1">
                <a:latin typeface="UTM Avo" panose="02040603050506020204" pitchFamily="18" charset="0"/>
              </a:rPr>
              <a:t>lí</a:t>
            </a:r>
            <a:r>
              <a:rPr lang="en-US" sz="1800" b="1" dirty="0">
                <a:latin typeface="UTM Avo" panose="02040603050506020204" pitchFamily="18" charset="0"/>
              </a:rPr>
              <a:t> </a:t>
            </a:r>
            <a:r>
              <a:rPr lang="en-US" sz="1800" b="1" dirty="0" err="1">
                <a:latin typeface="UTM Avo" panose="02040603050506020204" pitchFamily="18" charset="0"/>
              </a:rPr>
              <a:t>thông</a:t>
            </a:r>
            <a:r>
              <a:rPr lang="en-US" sz="1800" b="1" dirty="0">
                <a:latin typeface="UTM Avo" panose="02040603050506020204" pitchFamily="18" charset="0"/>
              </a:rPr>
              <a:t> tin </a:t>
            </a:r>
          </a:p>
        </p:txBody>
      </p:sp>
      <p:sp>
        <p:nvSpPr>
          <p:cNvPr id="37" name="Flowchart: Connector 36">
            <a:extLst>
              <a:ext uri="{FF2B5EF4-FFF2-40B4-BE49-F238E27FC236}">
                <a16:creationId xmlns:a16="http://schemas.microsoft.com/office/drawing/2014/main" id="{24F58006-81E1-92BD-43B0-57DCB321F7BD}"/>
              </a:ext>
            </a:extLst>
          </p:cNvPr>
          <p:cNvSpPr/>
          <p:nvPr/>
        </p:nvSpPr>
        <p:spPr>
          <a:xfrm>
            <a:off x="4413161" y="4597555"/>
            <a:ext cx="3664334" cy="362238"/>
          </a:xfrm>
          <a:prstGeom prst="flowChartConnector">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UTM Avo" panose="02040603050506020204" pitchFamily="18" charset="0"/>
            </a:endParaRPr>
          </a:p>
        </p:txBody>
      </p:sp>
      <p:cxnSp>
        <p:nvCxnSpPr>
          <p:cNvPr id="38" name="Straight Arrow Connector 37">
            <a:extLst>
              <a:ext uri="{FF2B5EF4-FFF2-40B4-BE49-F238E27FC236}">
                <a16:creationId xmlns:a16="http://schemas.microsoft.com/office/drawing/2014/main" id="{C8CD6B2C-7B9D-5AB3-D8ED-1A9D901D2B0D}"/>
              </a:ext>
            </a:extLst>
          </p:cNvPr>
          <p:cNvCxnSpPr>
            <a:cxnSpLocks/>
          </p:cNvCxnSpPr>
          <p:nvPr/>
        </p:nvCxnSpPr>
        <p:spPr>
          <a:xfrm flipH="1">
            <a:off x="5592639" y="3561940"/>
            <a:ext cx="921870" cy="1039693"/>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9" name="TextBox 38">
            <a:extLst>
              <a:ext uri="{FF2B5EF4-FFF2-40B4-BE49-F238E27FC236}">
                <a16:creationId xmlns:a16="http://schemas.microsoft.com/office/drawing/2014/main" id="{65FD23CA-BECB-BF15-ADC7-540CEE9332F4}"/>
              </a:ext>
            </a:extLst>
          </p:cNvPr>
          <p:cNvSpPr txBox="1"/>
          <p:nvPr/>
        </p:nvSpPr>
        <p:spPr>
          <a:xfrm>
            <a:off x="5877123" y="3187716"/>
            <a:ext cx="2799748" cy="369332"/>
          </a:xfrm>
          <a:prstGeom prst="rect">
            <a:avLst/>
          </a:prstGeom>
          <a:noFill/>
        </p:spPr>
        <p:txBody>
          <a:bodyPr wrap="square" rtlCol="0">
            <a:spAutoFit/>
          </a:bodyPr>
          <a:lstStyle/>
          <a:p>
            <a:r>
              <a:rPr lang="en-US" sz="1800" b="1">
                <a:latin typeface="UTM Avo" panose="02040603050506020204" pitchFamily="18" charset="0"/>
              </a:rPr>
              <a:t>Kết quả xử lí thông tin</a:t>
            </a:r>
          </a:p>
        </p:txBody>
      </p:sp>
    </p:spTree>
    <p:extLst>
      <p:ext uri="{BB962C8B-B14F-4D97-AF65-F5344CB8AC3E}">
        <p14:creationId xmlns:p14="http://schemas.microsoft.com/office/powerpoint/2010/main" val="16845887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additive="base">
                                        <p:cTn id="7" dur="500" fill="hold"/>
                                        <p:tgtEl>
                                          <p:spTgt spid="31"/>
                                        </p:tgtEl>
                                        <p:attrNameLst>
                                          <p:attrName>ppt_x</p:attrName>
                                        </p:attrNameLst>
                                      </p:cBhvr>
                                      <p:tavLst>
                                        <p:tav tm="0">
                                          <p:val>
                                            <p:strVal val="#ppt_x"/>
                                          </p:val>
                                        </p:tav>
                                        <p:tav tm="100000">
                                          <p:val>
                                            <p:strVal val="#ppt_x"/>
                                          </p:val>
                                        </p:tav>
                                      </p:tavLst>
                                    </p:anim>
                                    <p:anim calcmode="lin" valueType="num">
                                      <p:cBhvr additive="base">
                                        <p:cTn id="8" dur="500" fill="hold"/>
                                        <p:tgtEl>
                                          <p:spTgt spid="31"/>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2"/>
                                        </p:tgtEl>
                                        <p:attrNameLst>
                                          <p:attrName>style.visibility</p:attrName>
                                        </p:attrNameLst>
                                      </p:cBhvr>
                                      <p:to>
                                        <p:strVal val="visible"/>
                                      </p:to>
                                    </p:set>
                                    <p:anim calcmode="lin" valueType="num">
                                      <p:cBhvr additive="base">
                                        <p:cTn id="11" dur="500" fill="hold"/>
                                        <p:tgtEl>
                                          <p:spTgt spid="32"/>
                                        </p:tgtEl>
                                        <p:attrNameLst>
                                          <p:attrName>ppt_x</p:attrName>
                                        </p:attrNameLst>
                                      </p:cBhvr>
                                      <p:tavLst>
                                        <p:tav tm="0">
                                          <p:val>
                                            <p:strVal val="#ppt_x"/>
                                          </p:val>
                                        </p:tav>
                                        <p:tav tm="100000">
                                          <p:val>
                                            <p:strVal val="#ppt_x"/>
                                          </p:val>
                                        </p:tav>
                                      </p:tavLst>
                                    </p:anim>
                                    <p:anim calcmode="lin" valueType="num">
                                      <p:cBhvr additive="base">
                                        <p:cTn id="12" dur="500" fill="hold"/>
                                        <p:tgtEl>
                                          <p:spTgt spid="32"/>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53" presetClass="entr" presetSubtype="16" fill="hold" nodeType="clickEffect">
                                  <p:stCondLst>
                                    <p:cond delay="0"/>
                                  </p:stCondLst>
                                  <p:childTnLst>
                                    <p:set>
                                      <p:cBhvr>
                                        <p:cTn id="16" dur="1" fill="hold">
                                          <p:stCondLst>
                                            <p:cond delay="0"/>
                                          </p:stCondLst>
                                        </p:cTn>
                                        <p:tgtEl>
                                          <p:spTgt spid="33"/>
                                        </p:tgtEl>
                                        <p:attrNameLst>
                                          <p:attrName>style.visibility</p:attrName>
                                        </p:attrNameLst>
                                      </p:cBhvr>
                                      <p:to>
                                        <p:strVal val="visible"/>
                                      </p:to>
                                    </p:set>
                                    <p:anim calcmode="lin" valueType="num">
                                      <p:cBhvr>
                                        <p:cTn id="17" dur="500" fill="hold"/>
                                        <p:tgtEl>
                                          <p:spTgt spid="33"/>
                                        </p:tgtEl>
                                        <p:attrNameLst>
                                          <p:attrName>ppt_w</p:attrName>
                                        </p:attrNameLst>
                                      </p:cBhvr>
                                      <p:tavLst>
                                        <p:tav tm="0">
                                          <p:val>
                                            <p:fltVal val="0"/>
                                          </p:val>
                                        </p:tav>
                                        <p:tav tm="100000">
                                          <p:val>
                                            <p:strVal val="#ppt_w"/>
                                          </p:val>
                                        </p:tav>
                                      </p:tavLst>
                                    </p:anim>
                                    <p:anim calcmode="lin" valueType="num">
                                      <p:cBhvr>
                                        <p:cTn id="18" dur="500" fill="hold"/>
                                        <p:tgtEl>
                                          <p:spTgt spid="33"/>
                                        </p:tgtEl>
                                        <p:attrNameLst>
                                          <p:attrName>ppt_h</p:attrName>
                                        </p:attrNameLst>
                                      </p:cBhvr>
                                      <p:tavLst>
                                        <p:tav tm="0">
                                          <p:val>
                                            <p:fltVal val="0"/>
                                          </p:val>
                                        </p:tav>
                                        <p:tav tm="100000">
                                          <p:val>
                                            <p:strVal val="#ppt_h"/>
                                          </p:val>
                                        </p:tav>
                                      </p:tavLst>
                                    </p:anim>
                                    <p:animEffect transition="in" filter="fade">
                                      <p:cBhvr>
                                        <p:cTn id="19" dur="500"/>
                                        <p:tgtEl>
                                          <p:spTgt spid="33"/>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35"/>
                                        </p:tgtEl>
                                        <p:attrNameLst>
                                          <p:attrName>style.visibility</p:attrName>
                                        </p:attrNameLst>
                                      </p:cBhvr>
                                      <p:to>
                                        <p:strVal val="visible"/>
                                      </p:to>
                                    </p:set>
                                    <p:anim calcmode="lin" valueType="num">
                                      <p:cBhvr additive="base">
                                        <p:cTn id="24" dur="500" fill="hold"/>
                                        <p:tgtEl>
                                          <p:spTgt spid="35"/>
                                        </p:tgtEl>
                                        <p:attrNameLst>
                                          <p:attrName>ppt_x</p:attrName>
                                        </p:attrNameLst>
                                      </p:cBhvr>
                                      <p:tavLst>
                                        <p:tav tm="0">
                                          <p:val>
                                            <p:strVal val="#ppt_x"/>
                                          </p:val>
                                        </p:tav>
                                        <p:tav tm="100000">
                                          <p:val>
                                            <p:strVal val="#ppt_x"/>
                                          </p:val>
                                        </p:tav>
                                      </p:tavLst>
                                    </p:anim>
                                    <p:anim calcmode="lin" valueType="num">
                                      <p:cBhvr additive="base">
                                        <p:cTn id="25" dur="500" fill="hold"/>
                                        <p:tgtEl>
                                          <p:spTgt spid="35"/>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53" presetClass="entr" presetSubtype="16" fill="hold" nodeType="clickEffect">
                                  <p:stCondLst>
                                    <p:cond delay="0"/>
                                  </p:stCondLst>
                                  <p:childTnLst>
                                    <p:set>
                                      <p:cBhvr>
                                        <p:cTn id="29" dur="1" fill="hold">
                                          <p:stCondLst>
                                            <p:cond delay="0"/>
                                          </p:stCondLst>
                                        </p:cTn>
                                        <p:tgtEl>
                                          <p:spTgt spid="34"/>
                                        </p:tgtEl>
                                        <p:attrNameLst>
                                          <p:attrName>style.visibility</p:attrName>
                                        </p:attrNameLst>
                                      </p:cBhvr>
                                      <p:to>
                                        <p:strVal val="visible"/>
                                      </p:to>
                                    </p:set>
                                    <p:anim calcmode="lin" valueType="num">
                                      <p:cBhvr>
                                        <p:cTn id="30" dur="500" fill="hold"/>
                                        <p:tgtEl>
                                          <p:spTgt spid="34"/>
                                        </p:tgtEl>
                                        <p:attrNameLst>
                                          <p:attrName>ppt_w</p:attrName>
                                        </p:attrNameLst>
                                      </p:cBhvr>
                                      <p:tavLst>
                                        <p:tav tm="0">
                                          <p:val>
                                            <p:fltVal val="0"/>
                                          </p:val>
                                        </p:tav>
                                        <p:tav tm="100000">
                                          <p:val>
                                            <p:strVal val="#ppt_w"/>
                                          </p:val>
                                        </p:tav>
                                      </p:tavLst>
                                    </p:anim>
                                    <p:anim calcmode="lin" valueType="num">
                                      <p:cBhvr>
                                        <p:cTn id="31" dur="500" fill="hold"/>
                                        <p:tgtEl>
                                          <p:spTgt spid="34"/>
                                        </p:tgtEl>
                                        <p:attrNameLst>
                                          <p:attrName>ppt_h</p:attrName>
                                        </p:attrNameLst>
                                      </p:cBhvr>
                                      <p:tavLst>
                                        <p:tav tm="0">
                                          <p:val>
                                            <p:fltVal val="0"/>
                                          </p:val>
                                        </p:tav>
                                        <p:tav tm="100000">
                                          <p:val>
                                            <p:strVal val="#ppt_h"/>
                                          </p:val>
                                        </p:tav>
                                      </p:tavLst>
                                    </p:anim>
                                    <p:animEffect transition="in" filter="fade">
                                      <p:cBhvr>
                                        <p:cTn id="32" dur="500"/>
                                        <p:tgtEl>
                                          <p:spTgt spid="34"/>
                                        </p:tgtEl>
                                      </p:cBhvr>
                                    </p:animEffect>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6"/>
                                        </p:tgtEl>
                                        <p:attrNameLst>
                                          <p:attrName>style.visibility</p:attrName>
                                        </p:attrNameLst>
                                      </p:cBhvr>
                                      <p:to>
                                        <p:strVal val="visible"/>
                                      </p:to>
                                    </p:set>
                                    <p:anim calcmode="lin" valueType="num">
                                      <p:cBhvr additive="base">
                                        <p:cTn id="37" dur="500" fill="hold"/>
                                        <p:tgtEl>
                                          <p:spTgt spid="36"/>
                                        </p:tgtEl>
                                        <p:attrNameLst>
                                          <p:attrName>ppt_x</p:attrName>
                                        </p:attrNameLst>
                                      </p:cBhvr>
                                      <p:tavLst>
                                        <p:tav tm="0">
                                          <p:val>
                                            <p:strVal val="#ppt_x"/>
                                          </p:val>
                                        </p:tav>
                                        <p:tav tm="100000">
                                          <p:val>
                                            <p:strVal val="#ppt_x"/>
                                          </p:val>
                                        </p:tav>
                                      </p:tavLst>
                                    </p:anim>
                                    <p:anim calcmode="lin" valueType="num">
                                      <p:cBhvr additive="base">
                                        <p:cTn id="38" dur="500" fill="hold"/>
                                        <p:tgtEl>
                                          <p:spTgt spid="36"/>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16" presetClass="entr" presetSubtype="21" fill="hold" grpId="0" nodeType="clickEffect">
                                  <p:stCondLst>
                                    <p:cond delay="0"/>
                                  </p:stCondLst>
                                  <p:childTnLst>
                                    <p:set>
                                      <p:cBhvr>
                                        <p:cTn id="42" dur="1" fill="hold">
                                          <p:stCondLst>
                                            <p:cond delay="0"/>
                                          </p:stCondLst>
                                        </p:cTn>
                                        <p:tgtEl>
                                          <p:spTgt spid="37"/>
                                        </p:tgtEl>
                                        <p:attrNameLst>
                                          <p:attrName>style.visibility</p:attrName>
                                        </p:attrNameLst>
                                      </p:cBhvr>
                                      <p:to>
                                        <p:strVal val="visible"/>
                                      </p:to>
                                    </p:set>
                                    <p:animEffect transition="in" filter="barn(inVertical)">
                                      <p:cBhvr>
                                        <p:cTn id="43" dur="500"/>
                                        <p:tgtEl>
                                          <p:spTgt spid="37"/>
                                        </p:tgtEl>
                                      </p:cBhvr>
                                    </p:animEffect>
                                  </p:childTnLst>
                                </p:cTn>
                              </p:par>
                              <p:par>
                                <p:cTn id="44" presetID="16" presetClass="entr" presetSubtype="21" fill="hold" nodeType="withEffect">
                                  <p:stCondLst>
                                    <p:cond delay="0"/>
                                  </p:stCondLst>
                                  <p:childTnLst>
                                    <p:set>
                                      <p:cBhvr>
                                        <p:cTn id="45" dur="1" fill="hold">
                                          <p:stCondLst>
                                            <p:cond delay="0"/>
                                          </p:stCondLst>
                                        </p:cTn>
                                        <p:tgtEl>
                                          <p:spTgt spid="38"/>
                                        </p:tgtEl>
                                        <p:attrNameLst>
                                          <p:attrName>style.visibility</p:attrName>
                                        </p:attrNameLst>
                                      </p:cBhvr>
                                      <p:to>
                                        <p:strVal val="visible"/>
                                      </p:to>
                                    </p:set>
                                    <p:animEffect transition="in" filter="barn(inVertical)">
                                      <p:cBhvr>
                                        <p:cTn id="46" dur="500"/>
                                        <p:tgtEl>
                                          <p:spTgt spid="38"/>
                                        </p:tgtEl>
                                      </p:cBhvr>
                                    </p:animEffect>
                                  </p:childTnLst>
                                </p:cTn>
                              </p:par>
                            </p:childTnLst>
                          </p:cTn>
                        </p:par>
                      </p:childTnLst>
                    </p:cTn>
                  </p:par>
                  <p:par>
                    <p:cTn id="47" fill="hold">
                      <p:stCondLst>
                        <p:cond delay="indefinite"/>
                      </p:stCondLst>
                      <p:childTnLst>
                        <p:par>
                          <p:cTn id="48" fill="hold">
                            <p:stCondLst>
                              <p:cond delay="0"/>
                            </p:stCondLst>
                            <p:childTnLst>
                              <p:par>
                                <p:cTn id="49" presetID="2" presetClass="entr" presetSubtype="4" fill="hold" grpId="0" nodeType="clickEffect">
                                  <p:stCondLst>
                                    <p:cond delay="0"/>
                                  </p:stCondLst>
                                  <p:childTnLst>
                                    <p:set>
                                      <p:cBhvr>
                                        <p:cTn id="50" dur="1" fill="hold">
                                          <p:stCondLst>
                                            <p:cond delay="0"/>
                                          </p:stCondLst>
                                        </p:cTn>
                                        <p:tgtEl>
                                          <p:spTgt spid="39"/>
                                        </p:tgtEl>
                                        <p:attrNameLst>
                                          <p:attrName>style.visibility</p:attrName>
                                        </p:attrNameLst>
                                      </p:cBhvr>
                                      <p:to>
                                        <p:strVal val="visible"/>
                                      </p:to>
                                    </p:set>
                                    <p:anim calcmode="lin" valueType="num">
                                      <p:cBhvr additive="base">
                                        <p:cTn id="51" dur="500" fill="hold"/>
                                        <p:tgtEl>
                                          <p:spTgt spid="39"/>
                                        </p:tgtEl>
                                        <p:attrNameLst>
                                          <p:attrName>ppt_x</p:attrName>
                                        </p:attrNameLst>
                                      </p:cBhvr>
                                      <p:tavLst>
                                        <p:tav tm="0">
                                          <p:val>
                                            <p:strVal val="#ppt_x"/>
                                          </p:val>
                                        </p:tav>
                                        <p:tav tm="100000">
                                          <p:val>
                                            <p:strVal val="#ppt_x"/>
                                          </p:val>
                                        </p:tav>
                                      </p:tavLst>
                                    </p:anim>
                                    <p:anim calcmode="lin" valueType="num">
                                      <p:cBhvr additive="base">
                                        <p:cTn id="52" dur="500" fill="hold"/>
                                        <p:tgtEl>
                                          <p:spTgt spid="3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2" grpId="0" animBg="1"/>
      <p:bldP spid="35" grpId="0"/>
      <p:bldP spid="36" grpId="0"/>
      <p:bldP spid="37" grpId="0" animBg="1"/>
      <p:bldP spid="39" grpId="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57" name="Rectangle: Rounded Corners 256">
            <a:extLst>
              <a:ext uri="{FF2B5EF4-FFF2-40B4-BE49-F238E27FC236}">
                <a16:creationId xmlns:a16="http://schemas.microsoft.com/office/drawing/2014/main" id="{612F203C-4722-3C34-623C-AF136B1A22B5}"/>
              </a:ext>
            </a:extLst>
          </p:cNvPr>
          <p:cNvSpPr/>
          <p:nvPr/>
        </p:nvSpPr>
        <p:spPr>
          <a:xfrm>
            <a:off x="2416264" y="1171787"/>
            <a:ext cx="4957445" cy="66040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200" b="1" i="0" u="none" strike="noStrike" kern="0" cap="none" spc="0" normalizeH="0" baseline="0" noProof="0" dirty="0" err="1">
                <a:ln>
                  <a:noFill/>
                </a:ln>
                <a:solidFill>
                  <a:srgbClr val="FFFFFF"/>
                </a:solidFill>
                <a:effectLst/>
                <a:uLnTx/>
                <a:uFillTx/>
                <a:latin typeface="UTM Avo" panose="02040603050506020204" pitchFamily="18" charset="0"/>
                <a:sym typeface="Arial"/>
              </a:rPr>
              <a:t>Hướng</a:t>
            </a:r>
            <a:r>
              <a:rPr kumimoji="0" lang="en-US" sz="3200" b="1" i="0" u="none" strike="noStrike" kern="0" cap="none" spc="0" normalizeH="0" baseline="0" noProof="0" dirty="0">
                <a:ln>
                  <a:noFill/>
                </a:ln>
                <a:solidFill>
                  <a:srgbClr val="FFFFFF"/>
                </a:solidFill>
                <a:effectLst/>
                <a:uLnTx/>
                <a:uFillTx/>
                <a:latin typeface="UTM Avo" panose="02040603050506020204" pitchFamily="18" charset="0"/>
                <a:sym typeface="Arial"/>
              </a:rPr>
              <a:t> </a:t>
            </a:r>
            <a:r>
              <a:rPr kumimoji="0" lang="en-US" sz="3200" b="1" i="0" u="none" strike="noStrike" kern="0" cap="none" spc="0" normalizeH="0" baseline="0" noProof="0" dirty="0" err="1">
                <a:ln>
                  <a:noFill/>
                </a:ln>
                <a:solidFill>
                  <a:srgbClr val="FFFFFF"/>
                </a:solidFill>
                <a:effectLst/>
                <a:uLnTx/>
                <a:uFillTx/>
                <a:latin typeface="UTM Avo" panose="02040603050506020204" pitchFamily="18" charset="0"/>
                <a:sym typeface="Arial"/>
              </a:rPr>
              <a:t>dẫn</a:t>
            </a:r>
            <a:r>
              <a:rPr kumimoji="0" lang="en-US" sz="3200" b="1" i="0" u="none" strike="noStrike" kern="0" cap="none" spc="0" normalizeH="0" baseline="0" noProof="0" dirty="0">
                <a:ln>
                  <a:noFill/>
                </a:ln>
                <a:solidFill>
                  <a:srgbClr val="FFFFFF"/>
                </a:solidFill>
                <a:effectLst/>
                <a:uLnTx/>
                <a:uFillTx/>
                <a:latin typeface="UTM Avo" panose="02040603050506020204" pitchFamily="18" charset="0"/>
                <a:sym typeface="Arial"/>
              </a:rPr>
              <a:t> </a:t>
            </a:r>
            <a:r>
              <a:rPr kumimoji="0" lang="en-US" sz="3200" b="1" i="0" u="none" strike="noStrike" kern="0" cap="none" spc="0" normalizeH="0" baseline="0" noProof="0" dirty="0" err="1">
                <a:ln>
                  <a:noFill/>
                </a:ln>
                <a:solidFill>
                  <a:srgbClr val="FFFFFF"/>
                </a:solidFill>
                <a:effectLst/>
                <a:uLnTx/>
                <a:uFillTx/>
                <a:latin typeface="UTM Avo" panose="02040603050506020204" pitchFamily="18" charset="0"/>
                <a:sym typeface="Arial"/>
              </a:rPr>
              <a:t>về</a:t>
            </a:r>
            <a:r>
              <a:rPr kumimoji="0" lang="en-US" sz="3200" b="1" i="0" u="none" strike="noStrike" kern="0" cap="none" spc="0" normalizeH="0" baseline="0" noProof="0" dirty="0">
                <a:ln>
                  <a:noFill/>
                </a:ln>
                <a:solidFill>
                  <a:srgbClr val="FFFFFF"/>
                </a:solidFill>
                <a:effectLst/>
                <a:uLnTx/>
                <a:uFillTx/>
                <a:latin typeface="UTM Avo" panose="02040603050506020204" pitchFamily="18" charset="0"/>
                <a:sym typeface="Arial"/>
              </a:rPr>
              <a:t> </a:t>
            </a:r>
            <a:r>
              <a:rPr kumimoji="0" lang="en-US" sz="3200" b="1" i="0" u="none" strike="noStrike" kern="0" cap="none" spc="0" normalizeH="0" baseline="0" noProof="0" dirty="0" err="1">
                <a:ln>
                  <a:noFill/>
                </a:ln>
                <a:solidFill>
                  <a:srgbClr val="FFFFFF"/>
                </a:solidFill>
                <a:effectLst/>
                <a:uLnTx/>
                <a:uFillTx/>
                <a:latin typeface="UTM Avo" panose="02040603050506020204" pitchFamily="18" charset="0"/>
                <a:sym typeface="Arial"/>
              </a:rPr>
              <a:t>nhà</a:t>
            </a:r>
            <a:endParaRPr kumimoji="0" lang="en-US" sz="3200" b="1" i="0" u="none" strike="noStrike" kern="0" cap="none" spc="0" normalizeH="0" baseline="0" noProof="0" dirty="0">
              <a:ln>
                <a:noFill/>
              </a:ln>
              <a:solidFill>
                <a:srgbClr val="FFFFFF"/>
              </a:solidFill>
              <a:effectLst/>
              <a:uLnTx/>
              <a:uFillTx/>
              <a:latin typeface="UTM Avo" panose="02040603050506020204" pitchFamily="18" charset="0"/>
              <a:sym typeface="Arial"/>
            </a:endParaRPr>
          </a:p>
        </p:txBody>
      </p:sp>
      <p:sp>
        <p:nvSpPr>
          <p:cNvPr id="2" name="Google Shape;1851;p51">
            <a:extLst>
              <a:ext uri="{FF2B5EF4-FFF2-40B4-BE49-F238E27FC236}">
                <a16:creationId xmlns:a16="http://schemas.microsoft.com/office/drawing/2014/main" id="{663D8C7A-CB1D-8BD1-7B22-8D959D3E041B}"/>
              </a:ext>
            </a:extLst>
          </p:cNvPr>
          <p:cNvSpPr txBox="1">
            <a:spLocks/>
          </p:cNvSpPr>
          <p:nvPr/>
        </p:nvSpPr>
        <p:spPr>
          <a:xfrm>
            <a:off x="1624515" y="2711302"/>
            <a:ext cx="8356064" cy="1435395"/>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457200" marR="0" lvl="0" indent="-342900" algn="ctr" rtl="0">
              <a:lnSpc>
                <a:spcPct val="100000"/>
              </a:lnSpc>
              <a:spcBef>
                <a:spcPts val="0"/>
              </a:spcBef>
              <a:spcAft>
                <a:spcPts val="0"/>
              </a:spcAft>
              <a:buClr>
                <a:schemeClr val="dk1"/>
              </a:buClr>
              <a:buSzPts val="1400"/>
              <a:buFont typeface="Lato"/>
              <a:buNone/>
              <a:defRPr sz="1400" b="0" i="0" u="none" strike="noStrike" cap="none">
                <a:solidFill>
                  <a:schemeClr val="dk1"/>
                </a:solidFill>
                <a:latin typeface="Lato"/>
                <a:ea typeface="Lato"/>
                <a:cs typeface="Lato"/>
                <a:sym typeface="Lato"/>
              </a:defRPr>
            </a:lvl1pPr>
            <a:lvl2pPr marL="914400" marR="0" lvl="1" indent="-317500" algn="ctr" rtl="0">
              <a:lnSpc>
                <a:spcPct val="115000"/>
              </a:lnSpc>
              <a:spcBef>
                <a:spcPts val="0"/>
              </a:spcBef>
              <a:spcAft>
                <a:spcPts val="0"/>
              </a:spcAft>
              <a:buClr>
                <a:schemeClr val="dk1"/>
              </a:buClr>
              <a:buSzPts val="1400"/>
              <a:buFont typeface="Lato"/>
              <a:buNone/>
              <a:defRPr sz="1400" b="0" i="0" u="none" strike="noStrike" cap="none">
                <a:solidFill>
                  <a:schemeClr val="dk1"/>
                </a:solidFill>
                <a:latin typeface="Lato"/>
                <a:ea typeface="Lato"/>
                <a:cs typeface="Lato"/>
                <a:sym typeface="Lato"/>
              </a:defRPr>
            </a:lvl2pPr>
            <a:lvl3pPr marL="1371600" marR="0" lvl="2" indent="-317500" algn="ctr" rtl="0">
              <a:lnSpc>
                <a:spcPct val="115000"/>
              </a:lnSpc>
              <a:spcBef>
                <a:spcPts val="0"/>
              </a:spcBef>
              <a:spcAft>
                <a:spcPts val="0"/>
              </a:spcAft>
              <a:buClr>
                <a:schemeClr val="dk1"/>
              </a:buClr>
              <a:buSzPts val="1400"/>
              <a:buFont typeface="Lato"/>
              <a:buNone/>
              <a:defRPr sz="1400" b="0" i="0" u="none" strike="noStrike" cap="none">
                <a:solidFill>
                  <a:schemeClr val="dk1"/>
                </a:solidFill>
                <a:latin typeface="Lato"/>
                <a:ea typeface="Lato"/>
                <a:cs typeface="Lato"/>
                <a:sym typeface="Lato"/>
              </a:defRPr>
            </a:lvl3pPr>
            <a:lvl4pPr marL="1828800" marR="0" lvl="3" indent="-317500" algn="ctr" rtl="0">
              <a:lnSpc>
                <a:spcPct val="115000"/>
              </a:lnSpc>
              <a:spcBef>
                <a:spcPts val="0"/>
              </a:spcBef>
              <a:spcAft>
                <a:spcPts val="0"/>
              </a:spcAft>
              <a:buClr>
                <a:schemeClr val="dk1"/>
              </a:buClr>
              <a:buSzPts val="1400"/>
              <a:buFont typeface="Lato"/>
              <a:buNone/>
              <a:defRPr sz="1400" b="0" i="0" u="none" strike="noStrike" cap="none">
                <a:solidFill>
                  <a:schemeClr val="dk1"/>
                </a:solidFill>
                <a:latin typeface="Lato"/>
                <a:ea typeface="Lato"/>
                <a:cs typeface="Lato"/>
                <a:sym typeface="Lato"/>
              </a:defRPr>
            </a:lvl4pPr>
            <a:lvl5pPr marL="2286000" marR="0" lvl="4" indent="-317500" algn="ctr" rtl="0">
              <a:lnSpc>
                <a:spcPct val="115000"/>
              </a:lnSpc>
              <a:spcBef>
                <a:spcPts val="0"/>
              </a:spcBef>
              <a:spcAft>
                <a:spcPts val="0"/>
              </a:spcAft>
              <a:buClr>
                <a:schemeClr val="dk1"/>
              </a:buClr>
              <a:buSzPts val="1400"/>
              <a:buFont typeface="Lato"/>
              <a:buNone/>
              <a:defRPr sz="1400" b="0" i="0" u="none" strike="noStrike" cap="none">
                <a:solidFill>
                  <a:schemeClr val="dk1"/>
                </a:solidFill>
                <a:latin typeface="Lato"/>
                <a:ea typeface="Lato"/>
                <a:cs typeface="Lato"/>
                <a:sym typeface="Lato"/>
              </a:defRPr>
            </a:lvl5pPr>
            <a:lvl6pPr marL="2743200" marR="0" lvl="5" indent="-317500" algn="ctr" rtl="0">
              <a:lnSpc>
                <a:spcPct val="115000"/>
              </a:lnSpc>
              <a:spcBef>
                <a:spcPts val="0"/>
              </a:spcBef>
              <a:spcAft>
                <a:spcPts val="0"/>
              </a:spcAft>
              <a:buClr>
                <a:schemeClr val="dk1"/>
              </a:buClr>
              <a:buSzPts val="1400"/>
              <a:buFont typeface="Lato"/>
              <a:buNone/>
              <a:defRPr sz="1400" b="0" i="0" u="none" strike="noStrike" cap="none">
                <a:solidFill>
                  <a:schemeClr val="dk1"/>
                </a:solidFill>
                <a:latin typeface="Lato"/>
                <a:ea typeface="Lato"/>
                <a:cs typeface="Lato"/>
                <a:sym typeface="Lato"/>
              </a:defRPr>
            </a:lvl6pPr>
            <a:lvl7pPr marL="3200400" marR="0" lvl="6" indent="-317500" algn="ctr" rtl="0">
              <a:lnSpc>
                <a:spcPct val="115000"/>
              </a:lnSpc>
              <a:spcBef>
                <a:spcPts val="0"/>
              </a:spcBef>
              <a:spcAft>
                <a:spcPts val="0"/>
              </a:spcAft>
              <a:buClr>
                <a:schemeClr val="dk1"/>
              </a:buClr>
              <a:buSzPts val="1400"/>
              <a:buFont typeface="Lato"/>
              <a:buNone/>
              <a:defRPr sz="1400" b="0" i="0" u="none" strike="noStrike" cap="none">
                <a:solidFill>
                  <a:schemeClr val="dk1"/>
                </a:solidFill>
                <a:latin typeface="Lato"/>
                <a:ea typeface="Lato"/>
                <a:cs typeface="Lato"/>
                <a:sym typeface="Lato"/>
              </a:defRPr>
            </a:lvl7pPr>
            <a:lvl8pPr marL="3657600" marR="0" lvl="7" indent="-317500" algn="ctr" rtl="0">
              <a:lnSpc>
                <a:spcPct val="115000"/>
              </a:lnSpc>
              <a:spcBef>
                <a:spcPts val="0"/>
              </a:spcBef>
              <a:spcAft>
                <a:spcPts val="0"/>
              </a:spcAft>
              <a:buClr>
                <a:schemeClr val="dk1"/>
              </a:buClr>
              <a:buSzPts val="1400"/>
              <a:buFont typeface="Lato"/>
              <a:buNone/>
              <a:defRPr sz="1400" b="0" i="0" u="none" strike="noStrike" cap="none">
                <a:solidFill>
                  <a:schemeClr val="dk1"/>
                </a:solidFill>
                <a:latin typeface="Lato"/>
                <a:ea typeface="Lato"/>
                <a:cs typeface="Lato"/>
                <a:sym typeface="Lato"/>
              </a:defRPr>
            </a:lvl8pPr>
            <a:lvl9pPr marL="4114800" marR="0" lvl="8" indent="-317500" algn="ctr" rtl="0">
              <a:lnSpc>
                <a:spcPct val="115000"/>
              </a:lnSpc>
              <a:spcBef>
                <a:spcPts val="0"/>
              </a:spcBef>
              <a:spcAft>
                <a:spcPts val="0"/>
              </a:spcAft>
              <a:buClr>
                <a:schemeClr val="dk1"/>
              </a:buClr>
              <a:buSzPts val="1400"/>
              <a:buFont typeface="Lato"/>
              <a:buNone/>
              <a:defRPr sz="1400" b="0" i="0" u="none" strike="noStrike" cap="none">
                <a:solidFill>
                  <a:schemeClr val="dk1"/>
                </a:solidFill>
                <a:latin typeface="Lato"/>
                <a:ea typeface="Lato"/>
                <a:cs typeface="Lato"/>
                <a:sym typeface="Lato"/>
              </a:defRPr>
            </a:lvl9pPr>
          </a:lstStyle>
          <a:p>
            <a:pPr marL="342900" marR="0" lvl="0" algn="l" defTabSz="914400" rtl="0" eaLnBrk="1" fontAlgn="auto" latinLnBrk="0" hangingPunct="1">
              <a:lnSpc>
                <a:spcPct val="150000"/>
              </a:lnSpc>
              <a:spcBef>
                <a:spcPts val="0"/>
              </a:spcBef>
              <a:spcAft>
                <a:spcPts val="1200"/>
              </a:spcAft>
              <a:buClr>
                <a:srgbClr val="72481D"/>
              </a:buClr>
              <a:buSzPts val="1400"/>
              <a:buFont typeface="Arial" panose="020B0604020202020204" pitchFamily="34" charset="0"/>
              <a:buChar char="•"/>
              <a:tabLst/>
              <a:defRPr/>
            </a:pPr>
            <a:r>
              <a:rPr kumimoji="0" lang="vi-VN" sz="2400" b="0" i="0" u="none" strike="noStrike" kern="0" cap="none" spc="0" normalizeH="0" baseline="0" noProof="0" dirty="0">
                <a:ln>
                  <a:noFill/>
                </a:ln>
                <a:solidFill>
                  <a:srgbClr val="000000"/>
                </a:solidFill>
                <a:effectLst/>
                <a:uLnTx/>
                <a:uFillTx/>
                <a:latin typeface="UTM Avo" panose="02040603050506020204" pitchFamily="18" charset="0"/>
                <a:sym typeface="Lato"/>
              </a:rPr>
              <a:t>Ôn tập lại nội dung bài học ngày hôm nay</a:t>
            </a:r>
          </a:p>
          <a:p>
            <a:pPr marL="342900" marR="0" lvl="0" algn="l" defTabSz="914400" rtl="0" eaLnBrk="1" fontAlgn="auto" latinLnBrk="0" hangingPunct="1">
              <a:lnSpc>
                <a:spcPct val="150000"/>
              </a:lnSpc>
              <a:spcBef>
                <a:spcPts val="0"/>
              </a:spcBef>
              <a:spcAft>
                <a:spcPts val="1200"/>
              </a:spcAft>
              <a:buClr>
                <a:srgbClr val="72481D"/>
              </a:buClr>
              <a:buSzPts val="1400"/>
              <a:buFont typeface="Arial" panose="020B0604020202020204" pitchFamily="34" charset="0"/>
              <a:buChar char="•"/>
              <a:tabLst/>
              <a:defRPr/>
            </a:pPr>
            <a:r>
              <a:rPr kumimoji="0" lang="vi-VN" sz="2400" b="0" i="0" u="none" strike="noStrike" kern="0" cap="none" spc="0" normalizeH="0" baseline="0" noProof="0" dirty="0">
                <a:ln>
                  <a:noFill/>
                </a:ln>
                <a:solidFill>
                  <a:srgbClr val="000000"/>
                </a:solidFill>
                <a:effectLst/>
                <a:uLnTx/>
                <a:uFillTx/>
                <a:latin typeface="UTM Avo" panose="02040603050506020204" pitchFamily="18" charset="0"/>
                <a:sym typeface="Lato"/>
              </a:rPr>
              <a:t>Thực hiện lại các thao tác đã được học trên lớp</a:t>
            </a:r>
          </a:p>
          <a:p>
            <a:pPr marL="342900" marR="0" lvl="0" algn="l" defTabSz="914400" rtl="0" eaLnBrk="1" fontAlgn="auto" latinLnBrk="0" hangingPunct="1">
              <a:lnSpc>
                <a:spcPct val="150000"/>
              </a:lnSpc>
              <a:spcBef>
                <a:spcPts val="0"/>
              </a:spcBef>
              <a:spcAft>
                <a:spcPts val="1200"/>
              </a:spcAft>
              <a:buClr>
                <a:srgbClr val="72481D"/>
              </a:buClr>
              <a:buSzPts val="1400"/>
              <a:buFont typeface="Arial" panose="020B0604020202020204" pitchFamily="34" charset="0"/>
              <a:buChar char="•"/>
              <a:tabLst/>
              <a:defRPr/>
            </a:pPr>
            <a:r>
              <a:rPr kumimoji="0" lang="vi-VN" sz="2400" b="0" i="0" u="none" strike="noStrike" kern="0" cap="none" spc="0" normalizeH="0" baseline="0" noProof="0" dirty="0">
                <a:ln>
                  <a:noFill/>
                </a:ln>
                <a:solidFill>
                  <a:srgbClr val="000000"/>
                </a:solidFill>
                <a:effectLst/>
                <a:uLnTx/>
                <a:uFillTx/>
                <a:latin typeface="UTM Avo" panose="02040603050506020204" pitchFamily="18" charset="0"/>
                <a:sym typeface="Lato"/>
              </a:rPr>
              <a:t>Chuẩn bị bài học mới: </a:t>
            </a:r>
            <a:r>
              <a:rPr kumimoji="0" lang="en-US" sz="2400" b="0" i="0" u="none" strike="noStrike" kern="0" cap="none" spc="0" normalizeH="0" baseline="0" noProof="0" dirty="0">
                <a:ln>
                  <a:noFill/>
                </a:ln>
                <a:solidFill>
                  <a:srgbClr val="FF0000"/>
                </a:solidFill>
                <a:effectLst/>
                <a:uLnTx/>
                <a:uFillTx/>
                <a:latin typeface="UTM Avo" panose="02040603050506020204" pitchFamily="18" charset="0"/>
                <a:sym typeface="Lato"/>
              </a:rPr>
              <a:t>B</a:t>
            </a:r>
            <a:r>
              <a:rPr kumimoji="0" lang="vi-VN" sz="2400" b="0" i="0" u="none" strike="noStrike" kern="0" cap="none" spc="0" normalizeH="0" baseline="0" noProof="0" dirty="0">
                <a:ln>
                  <a:noFill/>
                </a:ln>
                <a:solidFill>
                  <a:srgbClr val="FF0000"/>
                </a:solidFill>
                <a:effectLst/>
                <a:uLnTx/>
                <a:uFillTx/>
                <a:latin typeface="UTM Avo" panose="02040603050506020204" pitchFamily="18" charset="0"/>
                <a:sym typeface="Lato"/>
              </a:rPr>
              <a:t>ài 4: Ôn tập</a:t>
            </a:r>
          </a:p>
        </p:txBody>
      </p:sp>
      <p:pic>
        <p:nvPicPr>
          <p:cNvPr id="3" name="Picture 14">
            <a:extLst>
              <a:ext uri="{FF2B5EF4-FFF2-40B4-BE49-F238E27FC236}">
                <a16:creationId xmlns:a16="http://schemas.microsoft.com/office/drawing/2014/main" id="{CF959872-E1B2-1849-DC3F-DCA34A713E0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2562078" y="5025141"/>
            <a:ext cx="4811631" cy="1684071"/>
          </a:xfrm>
          <a:prstGeom prst="rect">
            <a:avLst/>
          </a:prstGeom>
        </p:spPr>
      </p:pic>
    </p:spTree>
    <p:extLst>
      <p:ext uri="{BB962C8B-B14F-4D97-AF65-F5344CB8AC3E}">
        <p14:creationId xmlns:p14="http://schemas.microsoft.com/office/powerpoint/2010/main" val="147566123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29"/>
        <p:cNvGrpSpPr/>
        <p:nvPr/>
      </p:nvGrpSpPr>
      <p:grpSpPr>
        <a:xfrm>
          <a:off x="0" y="0"/>
          <a:ext cx="0" cy="0"/>
          <a:chOff x="0" y="0"/>
          <a:chExt cx="0" cy="0"/>
        </a:xfrm>
      </p:grpSpPr>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3"/>
        <p:cNvGrpSpPr/>
        <p:nvPr/>
      </p:nvGrpSpPr>
      <p:grpSpPr>
        <a:xfrm>
          <a:off x="0" y="0"/>
          <a:ext cx="0" cy="0"/>
          <a:chOff x="0" y="0"/>
          <a:chExt cx="0" cy="0"/>
        </a:xfrm>
      </p:grpSpPr>
      <p:sp>
        <p:nvSpPr>
          <p:cNvPr id="84" name="Google Shape;84;p1"/>
          <p:cNvSpPr/>
          <p:nvPr/>
        </p:nvSpPr>
        <p:spPr>
          <a:xfrm>
            <a:off x="4540957" y="3585180"/>
            <a:ext cx="2944537" cy="2958470"/>
          </a:xfrm>
          <a:prstGeom prst="roundRect">
            <a:avLst>
              <a:gd name="adj" fmla="val 16667"/>
            </a:avLst>
          </a:prstGeom>
          <a:solidFill>
            <a:schemeClr val="accent2"/>
          </a:solidFill>
          <a:ln>
            <a:noFill/>
          </a:ln>
          <a:effectLst>
            <a:outerShdw blurRad="44450" dist="27940" dir="5400000" algn="ctr">
              <a:srgbClr val="000000">
                <a:alpha val="31764"/>
              </a:srgb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UTM Avo" panose="02040603050506020204" pitchFamily="18" charset="0"/>
              <a:ea typeface="Calibri"/>
              <a:cs typeface="Calibri"/>
              <a:sym typeface="Calibri"/>
            </a:endParaRPr>
          </a:p>
        </p:txBody>
      </p:sp>
      <p:pic>
        <p:nvPicPr>
          <p:cNvPr id="85" name="Google Shape;85;p1"/>
          <p:cNvPicPr preferRelativeResize="0"/>
          <p:nvPr/>
        </p:nvPicPr>
        <p:blipFill rotWithShape="1">
          <a:blip r:embed="rId4">
            <a:alphaModFix/>
          </a:blip>
          <a:srcRect/>
          <a:stretch/>
        </p:blipFill>
        <p:spPr>
          <a:xfrm>
            <a:off x="4701956" y="3753145"/>
            <a:ext cx="2622541" cy="2622541"/>
          </a:xfrm>
          <a:prstGeom prst="roundRect">
            <a:avLst>
              <a:gd name="adj" fmla="val 16667"/>
            </a:avLst>
          </a:prstGeom>
          <a:noFill/>
          <a:ln>
            <a:noFill/>
          </a:ln>
          <a:effectLst>
            <a:outerShdw blurRad="76200" dist="38100" dir="7800000" algn="tl" rotWithShape="0">
              <a:srgbClr val="000000">
                <a:alpha val="40000"/>
              </a:srgbClr>
            </a:outerShdw>
          </a:effectLst>
        </p:spPr>
      </p:pic>
      <p:sp>
        <p:nvSpPr>
          <p:cNvPr id="86" name="Google Shape;86;p1"/>
          <p:cNvSpPr txBox="1"/>
          <p:nvPr/>
        </p:nvSpPr>
        <p:spPr>
          <a:xfrm>
            <a:off x="454403" y="574846"/>
            <a:ext cx="11367083" cy="1477287"/>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833C0B"/>
                </a:solidFill>
                <a:effectLst/>
                <a:uLnTx/>
                <a:uFillTx/>
                <a:latin typeface="UTM Avo" panose="02040603050506020204" pitchFamily="18" charset="0"/>
                <a:cs typeface="Arial"/>
                <a:sym typeface="Arial"/>
              </a:rPr>
              <a:t>Để kết nối cộng đồng giáo viên và nhận thêm nhiều tài liệu giảng dạy, </a:t>
            </a:r>
            <a:endParaRPr kumimoji="0" sz="1400" b="0" i="0" u="none" strike="noStrike" kern="0" cap="none" spc="0" normalizeH="0" baseline="0" noProof="0">
              <a:ln>
                <a:noFill/>
              </a:ln>
              <a:solidFill>
                <a:srgbClr val="000000"/>
              </a:solidFill>
              <a:effectLst/>
              <a:uLnTx/>
              <a:uFillTx/>
              <a:latin typeface="UTM Avo" panose="02040603050506020204" pitchFamily="18" charset="0"/>
              <a:cs typeface="Arial"/>
              <a:sym typeface="Arial"/>
            </a:endParaRPr>
          </a:p>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en-US" sz="2000" b="0" i="0" u="none" strike="noStrike" kern="0" cap="none" spc="0" normalizeH="0" baseline="0" noProof="0">
                <a:ln>
                  <a:noFill/>
                </a:ln>
                <a:solidFill>
                  <a:srgbClr val="833C0B"/>
                </a:solidFill>
                <a:effectLst/>
                <a:uLnTx/>
                <a:uFillTx/>
                <a:latin typeface="UTM Avo" panose="02040603050506020204" pitchFamily="18" charset="0"/>
                <a:cs typeface="Arial"/>
                <a:sym typeface="Arial"/>
              </a:rPr>
              <a:t>mời quý thầy cô tham gia Group Facebook</a:t>
            </a:r>
            <a:endParaRPr kumimoji="0" sz="1400" b="0" i="0" u="none" strike="noStrike" kern="0" cap="none" spc="0" normalizeH="0" baseline="0" noProof="0">
              <a:ln>
                <a:noFill/>
              </a:ln>
              <a:solidFill>
                <a:srgbClr val="000000"/>
              </a:solidFill>
              <a:effectLst/>
              <a:uLnTx/>
              <a:uFillTx/>
              <a:latin typeface="UTM Avo" panose="02040603050506020204" pitchFamily="18" charset="0"/>
              <a:cs typeface="Arial"/>
              <a:sym typeface="Arial"/>
            </a:endParaRPr>
          </a:p>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en-US" sz="2000" b="0" i="0" u="none" strike="noStrike" kern="0" cap="none" spc="0" normalizeH="0" baseline="0" noProof="0">
                <a:ln>
                  <a:noFill/>
                </a:ln>
                <a:solidFill>
                  <a:srgbClr val="833C0B"/>
                </a:solidFill>
                <a:effectLst/>
                <a:uLnTx/>
                <a:uFillTx/>
                <a:latin typeface="UTM Avo" panose="02040603050506020204" pitchFamily="18" charset="0"/>
                <a:cs typeface="Arial"/>
                <a:sym typeface="Arial"/>
              </a:rPr>
              <a:t>theo đường link:  </a:t>
            </a:r>
            <a:endParaRPr kumimoji="0" sz="1400" b="0" i="0" u="none" strike="noStrike" kern="0" cap="none" spc="0" normalizeH="0" baseline="0" noProof="0">
              <a:ln>
                <a:noFill/>
              </a:ln>
              <a:solidFill>
                <a:srgbClr val="000000"/>
              </a:solidFill>
              <a:effectLst/>
              <a:uLnTx/>
              <a:uFillTx/>
              <a:latin typeface="UTM Avo" panose="02040603050506020204" pitchFamily="18" charset="0"/>
              <a:cs typeface="Arial"/>
              <a:sym typeface="Arial"/>
            </a:endParaRPr>
          </a:p>
        </p:txBody>
      </p:sp>
      <p:sp>
        <p:nvSpPr>
          <p:cNvPr id="87" name="Google Shape;87;p1"/>
          <p:cNvSpPr/>
          <p:nvPr/>
        </p:nvSpPr>
        <p:spPr>
          <a:xfrm>
            <a:off x="2441908" y="2000034"/>
            <a:ext cx="7407478" cy="461665"/>
          </a:xfrm>
          <a:prstGeom prst="roundRect">
            <a:avLst>
              <a:gd name="adj" fmla="val 16667"/>
            </a:avLst>
          </a:prstGeom>
          <a:solidFill>
            <a:srgbClr val="FBE4D4"/>
          </a:solidFill>
          <a:ln w="12700" cap="flat" cmpd="sng">
            <a:solidFill>
              <a:srgbClr val="C55A1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UTM Avo" panose="02040603050506020204" pitchFamily="18" charset="0"/>
              <a:ea typeface="Calibri"/>
              <a:cs typeface="Calibri"/>
              <a:sym typeface="Calibri"/>
            </a:endParaRPr>
          </a:p>
        </p:txBody>
      </p:sp>
      <p:sp>
        <p:nvSpPr>
          <p:cNvPr id="88" name="Google Shape;88;p1">
            <a:hlinkClick r:id="rId5"/>
          </p:cNvPr>
          <p:cNvSpPr txBox="1"/>
          <p:nvPr/>
        </p:nvSpPr>
        <p:spPr>
          <a:xfrm>
            <a:off x="2644617" y="2000034"/>
            <a:ext cx="7122253" cy="461665"/>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1" i="0" u="sng" strike="noStrike" kern="0" cap="none" spc="0" normalizeH="0" baseline="0" noProof="0">
                <a:ln>
                  <a:noFill/>
                </a:ln>
                <a:solidFill>
                  <a:srgbClr val="833C0B"/>
                </a:solidFill>
                <a:effectLst/>
                <a:uLnTx/>
                <a:uFillTx/>
                <a:latin typeface="UTM Avo" panose="02040603050506020204" pitchFamily="18" charset="0"/>
                <a:cs typeface="Arial"/>
                <a:sym typeface="Arial"/>
              </a:rPr>
              <a:t>Hoc10 – Đồng hành cùng giáo viên tiểu học</a:t>
            </a:r>
            <a:endParaRPr kumimoji="0" sz="1400" b="0" i="0" u="none" strike="noStrike" kern="0" cap="none" spc="0" normalizeH="0" baseline="0" noProof="0">
              <a:ln>
                <a:noFill/>
              </a:ln>
              <a:solidFill>
                <a:srgbClr val="000000"/>
              </a:solidFill>
              <a:effectLst/>
              <a:uLnTx/>
              <a:uFillTx/>
              <a:latin typeface="UTM Avo" panose="02040603050506020204" pitchFamily="18" charset="0"/>
              <a:cs typeface="Arial"/>
              <a:sym typeface="Arial"/>
            </a:endParaRPr>
          </a:p>
        </p:txBody>
      </p:sp>
      <p:sp>
        <p:nvSpPr>
          <p:cNvPr id="89" name="Google Shape;89;p1"/>
          <p:cNvSpPr txBox="1"/>
          <p:nvPr/>
        </p:nvSpPr>
        <p:spPr>
          <a:xfrm>
            <a:off x="4011326" y="2381351"/>
            <a:ext cx="4321723" cy="553957"/>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en-US" sz="2000" b="0" i="0" u="none" strike="noStrike" kern="0" cap="none" spc="0" normalizeH="0" baseline="0" noProof="0">
                <a:ln>
                  <a:noFill/>
                </a:ln>
                <a:solidFill>
                  <a:srgbClr val="833C0B"/>
                </a:solidFill>
                <a:effectLst/>
                <a:uLnTx/>
                <a:uFillTx/>
                <a:latin typeface="UTM Avo" panose="02040603050506020204" pitchFamily="18" charset="0"/>
                <a:cs typeface="Arial"/>
                <a:sym typeface="Arial"/>
              </a:rPr>
              <a:t>Hoặc truy cập qua QR code</a:t>
            </a:r>
            <a:endParaRPr kumimoji="0" sz="1400" b="0" i="0" u="none" strike="noStrike" kern="0" cap="none" spc="0" normalizeH="0" baseline="0" noProof="0">
              <a:ln>
                <a:noFill/>
              </a:ln>
              <a:solidFill>
                <a:srgbClr val="000000"/>
              </a:solidFill>
              <a:effectLst/>
              <a:uLnTx/>
              <a:uFillTx/>
              <a:latin typeface="UTM Avo" panose="02040603050506020204" pitchFamily="18" charset="0"/>
              <a:cs typeface="Arial"/>
              <a:sym typeface="Arial"/>
            </a:endParaRPr>
          </a:p>
        </p:txBody>
      </p:sp>
      <p:pic>
        <p:nvPicPr>
          <p:cNvPr id="90" name="Google Shape;90;p1" descr="Ngón Trỏ, ngón tay, Máy tính Biểu tượng Tay - tay png tải về - Miễn phí  trong suốt Tay png Tải về."/>
          <p:cNvPicPr preferRelativeResize="0"/>
          <p:nvPr/>
        </p:nvPicPr>
        <p:blipFill rotWithShape="1">
          <a:blip r:embed="rId6">
            <a:alphaModFix/>
          </a:blip>
          <a:srcRect/>
          <a:stretch/>
        </p:blipFill>
        <p:spPr>
          <a:xfrm rot="-5400000">
            <a:off x="5444625" y="2851979"/>
            <a:ext cx="1053311" cy="749021"/>
          </a:xfrm>
          <a:prstGeom prst="rect">
            <a:avLst/>
          </a:prstGeom>
          <a:noFill/>
          <a:ln>
            <a:noFill/>
          </a:ln>
        </p:spPr>
      </p:pic>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Chủ đề A2-Bài 1_1</Template>
  <TotalTime>100</TotalTime>
  <Words>1198</Words>
  <Application>Microsoft Office PowerPoint</Application>
  <PresentationFormat>Widescreen</PresentationFormat>
  <Paragraphs>92</Paragraphs>
  <Slides>25</Slides>
  <Notes>21</Notes>
  <HiddenSlides>0</HiddenSlides>
  <MMClips>16</MMClips>
  <ScaleCrop>false</ScaleCrop>
  <HeadingPairs>
    <vt:vector size="6" baseType="variant">
      <vt:variant>
        <vt:lpstr>Fonts Used</vt:lpstr>
      </vt:variant>
      <vt:variant>
        <vt:i4>7</vt:i4>
      </vt:variant>
      <vt:variant>
        <vt:lpstr>Theme</vt:lpstr>
      </vt:variant>
      <vt:variant>
        <vt:i4>3</vt:i4>
      </vt:variant>
      <vt:variant>
        <vt:lpstr>Slide Titles</vt:lpstr>
      </vt:variant>
      <vt:variant>
        <vt:i4>25</vt:i4>
      </vt:variant>
    </vt:vector>
  </HeadingPairs>
  <TitlesOfParts>
    <vt:vector size="35" baseType="lpstr">
      <vt:lpstr>Anaheim</vt:lpstr>
      <vt:lpstr>Arial</vt:lpstr>
      <vt:lpstr>Calibri</vt:lpstr>
      <vt:lpstr>Lato</vt:lpstr>
      <vt:lpstr>Paytone One</vt:lpstr>
      <vt:lpstr>UTM Avo</vt:lpstr>
      <vt:lpstr>Wingdings</vt:lpstr>
      <vt:lpstr>Office Theme</vt:lpstr>
      <vt:lpstr>2_Office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2114120010-CAO THỊ PHƯƠNG VINH</dc:creator>
  <cp:lastModifiedBy>Administrator</cp:lastModifiedBy>
  <cp:revision>12</cp:revision>
  <dcterms:created xsi:type="dcterms:W3CDTF">2023-06-13T16:54:22Z</dcterms:created>
  <dcterms:modified xsi:type="dcterms:W3CDTF">2023-08-21T04:18:56Z</dcterms:modified>
</cp:coreProperties>
</file>