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4"/>
  </p:notesMasterIdLst>
  <p:sldIdLst>
    <p:sldId id="256" r:id="rId3"/>
    <p:sldId id="257" r:id="rId4"/>
    <p:sldId id="258" r:id="rId5"/>
    <p:sldId id="261" r:id="rId6"/>
    <p:sldId id="262" r:id="rId7"/>
    <p:sldId id="275" r:id="rId8"/>
    <p:sldId id="276" r:id="rId9"/>
    <p:sldId id="277" r:id="rId10"/>
    <p:sldId id="271" r:id="rId11"/>
    <p:sldId id="267" r:id="rId12"/>
    <p:sldId id="278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557" autoAdjust="0"/>
  </p:normalViewPr>
  <p:slideViewPr>
    <p:cSldViewPr snapToGrid="0">
      <p:cViewPr varScale="1">
        <p:scale>
          <a:sx n="77" d="100"/>
          <a:sy n="77" d="100"/>
        </p:scale>
        <p:origin x="10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372236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3906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602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3619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8565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Hướng dẫn chơi: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/>
              <a:t>Click vào các số để hiện câu hỏi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/>
              <a:t>Click vào ô trống của hàng số vừa chọn để hiện đáp án</a:t>
            </a: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1188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2979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3187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9293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7901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1924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3977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6738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0294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3268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0516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2855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02374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6574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32915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5022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42979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2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24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slide" Target="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Tin học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A2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Thông tin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xử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lý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thông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tin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2522038" y="3924767"/>
            <a:ext cx="7836005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tin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69364" y="27884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1EEA474D-3D96-8BE1-AD96-8AB592B01CD3}"/>
              </a:ext>
            </a:extLst>
          </p:cNvPr>
          <p:cNvSpPr/>
          <p:nvPr/>
        </p:nvSpPr>
        <p:spPr>
          <a:xfrm>
            <a:off x="635069" y="2513994"/>
            <a:ext cx="5181600" cy="2460050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98B57B0-9F47-D3D2-2FD3-4C3C72B9C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64415" y="4204856"/>
            <a:ext cx="1512435" cy="1922084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DCE19E4D-7EE5-1C6D-4242-4BBCD59150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21303" y="4275761"/>
            <a:ext cx="1841706" cy="19220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BB7998-9D9D-D462-D4A0-8714F4C56211}"/>
              </a:ext>
            </a:extLst>
          </p:cNvPr>
          <p:cNvSpPr txBox="1"/>
          <p:nvPr/>
        </p:nvSpPr>
        <p:spPr>
          <a:xfrm>
            <a:off x="916422" y="3088425"/>
            <a:ext cx="4618893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bộ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máy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chung</a:t>
            </a:r>
            <a:r>
              <a:rPr lang="en-US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000" dirty="0">
              <a:latin typeface="UTM Avo" panose="02040603050506020204" pitchFamily="18" charset="0"/>
            </a:endParaRPr>
          </a:p>
        </p:txBody>
      </p:sp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FE4DB00F-554E-3239-1D5F-E956D1629DF1}"/>
              </a:ext>
            </a:extLst>
          </p:cNvPr>
          <p:cNvSpPr/>
          <p:nvPr/>
        </p:nvSpPr>
        <p:spPr>
          <a:xfrm>
            <a:off x="5535315" y="3088425"/>
            <a:ext cx="1230922" cy="422031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07E0E7-C9E0-998C-9E20-1CFE7655CD7A}"/>
              </a:ext>
            </a:extLst>
          </p:cNvPr>
          <p:cNvSpPr txBox="1"/>
          <p:nvPr/>
        </p:nvSpPr>
        <p:spPr>
          <a:xfrm>
            <a:off x="6273867" y="3527910"/>
            <a:ext cx="3001107" cy="142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Bộ não con người và máy tính đều phải xử lí thông tin.</a:t>
            </a:r>
            <a:endParaRPr lang="en-US" sz="200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69364" y="27884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060D033-4551-C85F-5706-EFD784920A92}"/>
              </a:ext>
            </a:extLst>
          </p:cNvPr>
          <p:cNvSpPr/>
          <p:nvPr/>
        </p:nvSpPr>
        <p:spPr>
          <a:xfrm>
            <a:off x="4409368" y="1592632"/>
            <a:ext cx="587143" cy="58714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712C3A-7A54-8C59-F030-0B6A8CEB5DDA}"/>
              </a:ext>
            </a:extLst>
          </p:cNvPr>
          <p:cNvSpPr/>
          <p:nvPr/>
        </p:nvSpPr>
        <p:spPr>
          <a:xfrm>
            <a:off x="155328" y="2791082"/>
            <a:ext cx="4991392" cy="13261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 1: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</a:rPr>
              <a:t>Thiết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</a:rPr>
              <a:t>bị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</a:rPr>
              <a:t>số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</a:rPr>
              <a:t>giúp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</a:rPr>
              <a:t>xử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</a:rPr>
              <a:t>lí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</a:rPr>
              <a:t>thông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</a:rPr>
              <a:t> tin.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511F474-4B3C-BCE8-695B-F11DD6335E55}"/>
              </a:ext>
            </a:extLst>
          </p:cNvPr>
          <p:cNvSpPr/>
          <p:nvPr/>
        </p:nvSpPr>
        <p:spPr>
          <a:xfrm>
            <a:off x="155327" y="2791082"/>
            <a:ext cx="4990963" cy="13261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 2: 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</a:rPr>
              <a:t>Bộ phận của cơ thể con người luôn phải xử lí thông tin.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46EA015-8F9F-0EF6-DCF2-807141EE697A}"/>
              </a:ext>
            </a:extLst>
          </p:cNvPr>
          <p:cNvSpPr/>
          <p:nvPr/>
        </p:nvSpPr>
        <p:spPr>
          <a:xfrm>
            <a:off x="134922" y="2770828"/>
            <a:ext cx="5215507" cy="13261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 3: 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</a:rPr>
              <a:t>Việc bộ não của con người phải làm để từ thông tin đã thu nhận đưa ra được quyết định hoặ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</a:rPr>
              <a:t>c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</a:rPr>
              <a:t> có hiểu biết mới.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B9D2F67-744F-0A6C-7C11-12BF2B0A651B}"/>
              </a:ext>
            </a:extLst>
          </p:cNvPr>
          <p:cNvSpPr/>
          <p:nvPr/>
        </p:nvSpPr>
        <p:spPr>
          <a:xfrm>
            <a:off x="121172" y="2766355"/>
            <a:ext cx="4751344" cy="13558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 4: 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</a:rPr>
              <a:t>Các giác quan làm việc này để có thông tin chuyển cho bộ phận xử lí thông tin.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9BD6B68-969F-58EF-8DEE-7249EA4771D9}"/>
              </a:ext>
            </a:extLst>
          </p:cNvPr>
          <p:cNvSpPr/>
          <p:nvPr/>
        </p:nvSpPr>
        <p:spPr>
          <a:xfrm>
            <a:off x="149663" y="2799688"/>
            <a:ext cx="4564045" cy="13261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 5: 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</a:rPr>
              <a:t>Hoạt động của con người dựa vào kết quả xử lí thông tin.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F457E4-C180-9205-F8AB-7A057295CA91}"/>
              </a:ext>
            </a:extLst>
          </p:cNvPr>
          <p:cNvSpPr/>
          <p:nvPr/>
        </p:nvSpPr>
        <p:spPr>
          <a:xfrm>
            <a:off x="5152846" y="1661624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A2C4B6-83C8-66C6-AE0D-A739D4569A50}"/>
              </a:ext>
            </a:extLst>
          </p:cNvPr>
          <p:cNvSpPr/>
          <p:nvPr/>
        </p:nvSpPr>
        <p:spPr>
          <a:xfrm>
            <a:off x="5646833" y="1661623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Á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79475E-6D7B-BE47-93F1-7F14EDFB295E}"/>
              </a:ext>
            </a:extLst>
          </p:cNvPr>
          <p:cNvSpPr/>
          <p:nvPr/>
        </p:nvSpPr>
        <p:spPr>
          <a:xfrm>
            <a:off x="6140820" y="1661624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1B56D5-2350-B224-AC9E-5357A51627DE}"/>
              </a:ext>
            </a:extLst>
          </p:cNvPr>
          <p:cNvSpPr/>
          <p:nvPr/>
        </p:nvSpPr>
        <p:spPr>
          <a:xfrm>
            <a:off x="6634807" y="1661623"/>
            <a:ext cx="493987" cy="4939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8D202F-1BBC-AB34-71FF-9E1A1854DB94}"/>
              </a:ext>
            </a:extLst>
          </p:cNvPr>
          <p:cNvSpPr/>
          <p:nvPr/>
        </p:nvSpPr>
        <p:spPr>
          <a:xfrm>
            <a:off x="7130841" y="1661624"/>
            <a:ext cx="493987" cy="493987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429488-48EF-75F0-80C0-1477B55DFF4E}"/>
              </a:ext>
            </a:extLst>
          </p:cNvPr>
          <p:cNvSpPr/>
          <p:nvPr/>
        </p:nvSpPr>
        <p:spPr>
          <a:xfrm>
            <a:off x="7624828" y="1661623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Í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0CCC7A-B7AB-935D-42BB-08AEB69D8993}"/>
              </a:ext>
            </a:extLst>
          </p:cNvPr>
          <p:cNvSpPr/>
          <p:nvPr/>
        </p:nvSpPr>
        <p:spPr>
          <a:xfrm>
            <a:off x="8118815" y="1661624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9895D4-6339-28D7-09F5-CBB57C67A0D5}"/>
              </a:ext>
            </a:extLst>
          </p:cNvPr>
          <p:cNvSpPr/>
          <p:nvPr/>
        </p:nvSpPr>
        <p:spPr>
          <a:xfrm>
            <a:off x="8612802" y="1661623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8D2742-6089-0EFA-4F0F-6EA6673A58F6}"/>
              </a:ext>
            </a:extLst>
          </p:cNvPr>
          <p:cNvSpPr/>
          <p:nvPr/>
        </p:nvSpPr>
        <p:spPr>
          <a:xfrm>
            <a:off x="7128794" y="3129295"/>
            <a:ext cx="493987" cy="493987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B7447D-00B2-0649-182A-3DA8E03EC2F4}"/>
              </a:ext>
            </a:extLst>
          </p:cNvPr>
          <p:cNvSpPr/>
          <p:nvPr/>
        </p:nvSpPr>
        <p:spPr>
          <a:xfrm>
            <a:off x="7624828" y="3129296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Ã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89EAD4-DD7F-B77E-0C16-C99BC1811254}"/>
              </a:ext>
            </a:extLst>
          </p:cNvPr>
          <p:cNvSpPr/>
          <p:nvPr/>
        </p:nvSpPr>
        <p:spPr>
          <a:xfrm>
            <a:off x="8118815" y="3129295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038C86-57B1-1481-4112-5E648CC28C18}"/>
              </a:ext>
            </a:extLst>
          </p:cNvPr>
          <p:cNvSpPr/>
          <p:nvPr/>
        </p:nvSpPr>
        <p:spPr>
          <a:xfrm>
            <a:off x="7128794" y="2155610"/>
            <a:ext cx="493987" cy="493987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E32F05-ECCD-BD3A-F932-5122ADAC9DFB}"/>
              </a:ext>
            </a:extLst>
          </p:cNvPr>
          <p:cNvSpPr/>
          <p:nvPr/>
        </p:nvSpPr>
        <p:spPr>
          <a:xfrm>
            <a:off x="7128794" y="2635309"/>
            <a:ext cx="493987" cy="493987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Ô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2BE007-9568-35A1-03D8-C0966689703D}"/>
              </a:ext>
            </a:extLst>
          </p:cNvPr>
          <p:cNvSpPr/>
          <p:nvPr/>
        </p:nvSpPr>
        <p:spPr>
          <a:xfrm>
            <a:off x="7128794" y="3623281"/>
            <a:ext cx="493987" cy="493987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550570-566C-3713-236F-D88E6103D17F}"/>
              </a:ext>
            </a:extLst>
          </p:cNvPr>
          <p:cNvSpPr/>
          <p:nvPr/>
        </p:nvSpPr>
        <p:spPr>
          <a:xfrm>
            <a:off x="7129817" y="5105238"/>
            <a:ext cx="493987" cy="493987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I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362664-84EE-5F3A-D111-752550DCC70C}"/>
              </a:ext>
            </a:extLst>
          </p:cNvPr>
          <p:cNvSpPr/>
          <p:nvPr/>
        </p:nvSpPr>
        <p:spPr>
          <a:xfrm>
            <a:off x="7128794" y="4117267"/>
            <a:ext cx="493987" cy="4939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A37951-9510-E0CD-E2A1-C8B11CCA2A2A}"/>
              </a:ext>
            </a:extLst>
          </p:cNvPr>
          <p:cNvSpPr/>
          <p:nvPr/>
        </p:nvSpPr>
        <p:spPr>
          <a:xfrm>
            <a:off x="7129817" y="4611252"/>
            <a:ext cx="493987" cy="493987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887CAB-DAA2-1E87-B5C8-8ECA0CF14550}"/>
              </a:ext>
            </a:extLst>
          </p:cNvPr>
          <p:cNvSpPr/>
          <p:nvPr/>
        </p:nvSpPr>
        <p:spPr>
          <a:xfrm>
            <a:off x="6140820" y="4117267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X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9D5807-CC7F-6CDA-9D78-2A028573314E}"/>
              </a:ext>
            </a:extLst>
          </p:cNvPr>
          <p:cNvSpPr/>
          <p:nvPr/>
        </p:nvSpPr>
        <p:spPr>
          <a:xfrm>
            <a:off x="6633783" y="4117262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Ử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A1B081-F2AD-B2A2-E8A2-09BCB653614B}"/>
              </a:ext>
            </a:extLst>
          </p:cNvPr>
          <p:cNvSpPr/>
          <p:nvPr/>
        </p:nvSpPr>
        <p:spPr>
          <a:xfrm>
            <a:off x="7615203" y="4117267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6F954F-C0D1-8893-34BE-361BB36CD135}"/>
              </a:ext>
            </a:extLst>
          </p:cNvPr>
          <p:cNvSpPr/>
          <p:nvPr/>
        </p:nvSpPr>
        <p:spPr>
          <a:xfrm>
            <a:off x="8109190" y="4117267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Ý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CB1D45-5802-F8CF-CDF2-76F2A21C1D96}"/>
              </a:ext>
            </a:extLst>
          </p:cNvPr>
          <p:cNvSpPr/>
          <p:nvPr/>
        </p:nvSpPr>
        <p:spPr>
          <a:xfrm>
            <a:off x="7128794" y="5599223"/>
            <a:ext cx="493987" cy="493987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E8B2E3-38AB-4B7D-0E5B-9EC7991650E9}"/>
              </a:ext>
            </a:extLst>
          </p:cNvPr>
          <p:cNvSpPr/>
          <p:nvPr/>
        </p:nvSpPr>
        <p:spPr>
          <a:xfrm>
            <a:off x="8610755" y="4611251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P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88C4043-528A-D11F-B50F-757620D44DC5}"/>
              </a:ext>
            </a:extLst>
          </p:cNvPr>
          <p:cNvSpPr/>
          <p:nvPr/>
        </p:nvSpPr>
        <p:spPr>
          <a:xfrm>
            <a:off x="7622781" y="4611251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I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5F64DA-D466-B123-D0DF-C051F9F34134}"/>
              </a:ext>
            </a:extLst>
          </p:cNvPr>
          <p:cNvSpPr/>
          <p:nvPr/>
        </p:nvSpPr>
        <p:spPr>
          <a:xfrm>
            <a:off x="8116768" y="4611251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Ế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B922853-15E4-6612-4F82-F4B24B1B90CD}"/>
              </a:ext>
            </a:extLst>
          </p:cNvPr>
          <p:cNvSpPr/>
          <p:nvPr/>
        </p:nvSpPr>
        <p:spPr>
          <a:xfrm>
            <a:off x="9591151" y="4611251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31AFE4-907A-ADE6-A1D1-D4C6B143EDCD}"/>
              </a:ext>
            </a:extLst>
          </p:cNvPr>
          <p:cNvSpPr/>
          <p:nvPr/>
        </p:nvSpPr>
        <p:spPr>
          <a:xfrm>
            <a:off x="10085138" y="4611252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H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9C4BF6C-86D9-9F60-D81E-F85F39CFF156}"/>
              </a:ext>
            </a:extLst>
          </p:cNvPr>
          <p:cNvSpPr/>
          <p:nvPr/>
        </p:nvSpPr>
        <p:spPr>
          <a:xfrm>
            <a:off x="10578102" y="4611251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Ậ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D7D36F-1C33-D0C2-C77D-D9247FE9CE50}"/>
              </a:ext>
            </a:extLst>
          </p:cNvPr>
          <p:cNvSpPr/>
          <p:nvPr/>
        </p:nvSpPr>
        <p:spPr>
          <a:xfrm>
            <a:off x="11072089" y="4611251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81BD383-CF31-80D6-534B-EBEBF6CFCD50}"/>
              </a:ext>
            </a:extLst>
          </p:cNvPr>
          <p:cNvSpPr/>
          <p:nvPr/>
        </p:nvSpPr>
        <p:spPr>
          <a:xfrm>
            <a:off x="4169263" y="5599223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Y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D76DB9C-64ED-1112-23C8-E5BC5645B833}"/>
              </a:ext>
            </a:extLst>
          </p:cNvPr>
          <p:cNvSpPr/>
          <p:nvPr/>
        </p:nvSpPr>
        <p:spPr>
          <a:xfrm>
            <a:off x="3185520" y="5599223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Q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1805A2C-CD4A-C0B1-0412-5587C6B855D2}"/>
              </a:ext>
            </a:extLst>
          </p:cNvPr>
          <p:cNvSpPr/>
          <p:nvPr/>
        </p:nvSpPr>
        <p:spPr>
          <a:xfrm>
            <a:off x="3675275" y="5599223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U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E64BE00-A85A-1F3C-65B5-42DD75321820}"/>
              </a:ext>
            </a:extLst>
          </p:cNvPr>
          <p:cNvSpPr/>
          <p:nvPr/>
        </p:nvSpPr>
        <p:spPr>
          <a:xfrm>
            <a:off x="4656830" y="5599223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Ế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183A5E8-FA46-47D0-C1B4-75B924F8F025}"/>
              </a:ext>
            </a:extLst>
          </p:cNvPr>
          <p:cNvSpPr/>
          <p:nvPr/>
        </p:nvSpPr>
        <p:spPr>
          <a:xfrm>
            <a:off x="5150817" y="5599223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707546B-A5B3-54DF-B966-EB623C5D28C7}"/>
              </a:ext>
            </a:extLst>
          </p:cNvPr>
          <p:cNvSpPr/>
          <p:nvPr/>
        </p:nvSpPr>
        <p:spPr>
          <a:xfrm>
            <a:off x="5644804" y="5599223"/>
            <a:ext cx="493987" cy="4939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79B4B6E-EDD0-86A0-33EF-4EC28176E07B}"/>
              </a:ext>
            </a:extLst>
          </p:cNvPr>
          <p:cNvSpPr/>
          <p:nvPr/>
        </p:nvSpPr>
        <p:spPr>
          <a:xfrm>
            <a:off x="6137768" y="5599223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Đ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A04E918-5E2B-555E-C154-B414C368C5F0}"/>
              </a:ext>
            </a:extLst>
          </p:cNvPr>
          <p:cNvSpPr/>
          <p:nvPr/>
        </p:nvSpPr>
        <p:spPr>
          <a:xfrm>
            <a:off x="6631755" y="5599223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Ị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CAB0DFA-B314-6DC4-D313-23FC0872A420}"/>
              </a:ext>
            </a:extLst>
          </p:cNvPr>
          <p:cNvSpPr/>
          <p:nvPr/>
        </p:nvSpPr>
        <p:spPr>
          <a:xfrm>
            <a:off x="7617642" y="5599223"/>
            <a:ext cx="493987" cy="49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H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F3EF51B-9F5D-AFB9-D214-163ACEF94CDC}"/>
              </a:ext>
            </a:extLst>
          </p:cNvPr>
          <p:cNvGrpSpPr/>
          <p:nvPr/>
        </p:nvGrpSpPr>
        <p:grpSpPr>
          <a:xfrm>
            <a:off x="7130496" y="1664106"/>
            <a:ext cx="496034" cy="4431586"/>
            <a:chOff x="4995618" y="1838434"/>
            <a:chExt cx="496034" cy="4431586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B53B9CC-8B2F-6AFA-47B7-2E3743E26FAA}"/>
                </a:ext>
              </a:extLst>
            </p:cNvPr>
            <p:cNvSpPr/>
            <p:nvPr/>
          </p:nvSpPr>
          <p:spPr>
            <a:xfrm>
              <a:off x="4997665" y="1838434"/>
              <a:ext cx="493987" cy="49398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T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B6A2292-7E29-76DE-9A9C-12389FAA13AC}"/>
                </a:ext>
              </a:extLst>
            </p:cNvPr>
            <p:cNvSpPr/>
            <p:nvPr/>
          </p:nvSpPr>
          <p:spPr>
            <a:xfrm>
              <a:off x="4995618" y="3306105"/>
              <a:ext cx="493987" cy="49398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N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1C62905-1CC3-6284-79DC-80EA7D840281}"/>
                </a:ext>
              </a:extLst>
            </p:cNvPr>
            <p:cNvSpPr/>
            <p:nvPr/>
          </p:nvSpPr>
          <p:spPr>
            <a:xfrm>
              <a:off x="4995618" y="2332420"/>
              <a:ext cx="493987" cy="49398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B3D883B-BCD7-CFEA-89DE-0ED14990B92A}"/>
                </a:ext>
              </a:extLst>
            </p:cNvPr>
            <p:cNvSpPr/>
            <p:nvPr/>
          </p:nvSpPr>
          <p:spPr>
            <a:xfrm>
              <a:off x="4995618" y="2812119"/>
              <a:ext cx="493987" cy="49398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Ô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6D8637C-9941-5C8B-1193-276A9E7E3521}"/>
                </a:ext>
              </a:extLst>
            </p:cNvPr>
            <p:cNvSpPr/>
            <p:nvPr/>
          </p:nvSpPr>
          <p:spPr>
            <a:xfrm>
              <a:off x="4995618" y="3800091"/>
              <a:ext cx="493987" cy="49398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G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F38478D2-D2EF-B782-580B-CDA8B7C63CC2}"/>
                </a:ext>
              </a:extLst>
            </p:cNvPr>
            <p:cNvSpPr/>
            <p:nvPr/>
          </p:nvSpPr>
          <p:spPr>
            <a:xfrm>
              <a:off x="4996641" y="5282048"/>
              <a:ext cx="493987" cy="49398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I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22E42EC6-49AE-FEA4-3E67-B06EBF95C52D}"/>
                </a:ext>
              </a:extLst>
            </p:cNvPr>
            <p:cNvSpPr/>
            <p:nvPr/>
          </p:nvSpPr>
          <p:spPr>
            <a:xfrm>
              <a:off x="4995618" y="4294077"/>
              <a:ext cx="493987" cy="4939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C50A7AF-51AE-4A15-392C-D17E71A46B9A}"/>
                </a:ext>
              </a:extLst>
            </p:cNvPr>
            <p:cNvSpPr/>
            <p:nvPr/>
          </p:nvSpPr>
          <p:spPr>
            <a:xfrm>
              <a:off x="4996641" y="4788062"/>
              <a:ext cx="493987" cy="49398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T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CC36BE5-F1F6-E918-18D1-DCE85A8B7A20}"/>
                </a:ext>
              </a:extLst>
            </p:cNvPr>
            <p:cNvSpPr/>
            <p:nvPr/>
          </p:nvSpPr>
          <p:spPr>
            <a:xfrm>
              <a:off x="4995618" y="5776033"/>
              <a:ext cx="493987" cy="49398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N</a:t>
              </a:r>
            </a:p>
          </p:txBody>
        </p:sp>
      </p:grpSp>
      <p:sp>
        <p:nvSpPr>
          <p:cNvPr id="61" name="Oval 60">
            <a:extLst>
              <a:ext uri="{FF2B5EF4-FFF2-40B4-BE49-F238E27FC236}">
                <a16:creationId xmlns:a16="http://schemas.microsoft.com/office/drawing/2014/main" id="{0303BB29-5EF8-BA5E-378D-A5F0A33F38E1}"/>
              </a:ext>
            </a:extLst>
          </p:cNvPr>
          <p:cNvSpPr/>
          <p:nvPr/>
        </p:nvSpPr>
        <p:spPr>
          <a:xfrm>
            <a:off x="6246785" y="3143576"/>
            <a:ext cx="587143" cy="58714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0DB038B-4F00-B1F3-0905-69FB60E34EFE}"/>
              </a:ext>
            </a:extLst>
          </p:cNvPr>
          <p:cNvSpPr/>
          <p:nvPr/>
        </p:nvSpPr>
        <p:spPr>
          <a:xfrm>
            <a:off x="5353261" y="4117262"/>
            <a:ext cx="587143" cy="58714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06BC9AB6-7D23-A8F7-D594-0C33E8ED57F5}"/>
              </a:ext>
            </a:extLst>
          </p:cNvPr>
          <p:cNvSpPr/>
          <p:nvPr/>
        </p:nvSpPr>
        <p:spPr>
          <a:xfrm>
            <a:off x="6495073" y="4671478"/>
            <a:ext cx="587143" cy="58714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5B4B4A4-6C43-A6B5-00EC-F7FD1DE5EA11}"/>
              </a:ext>
            </a:extLst>
          </p:cNvPr>
          <p:cNvSpPr/>
          <p:nvPr/>
        </p:nvSpPr>
        <p:spPr>
          <a:xfrm>
            <a:off x="2401945" y="5506066"/>
            <a:ext cx="587143" cy="58714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5B807FF-C5DA-4799-0570-0E3964B68431}"/>
              </a:ext>
            </a:extLst>
          </p:cNvPr>
          <p:cNvSpPr txBox="1"/>
          <p:nvPr/>
        </p:nvSpPr>
        <p:spPr>
          <a:xfrm>
            <a:off x="4937833" y="991325"/>
            <a:ext cx="45368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err="1">
                <a:latin typeface="UTM Avo" panose="02040603050506020204" pitchFamily="18" charset="0"/>
              </a:rPr>
              <a:t>Trò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chơi</a:t>
            </a:r>
            <a:r>
              <a:rPr lang="en-US" sz="2500" b="1" dirty="0">
                <a:latin typeface="UTM Avo" panose="02040603050506020204" pitchFamily="18" charset="0"/>
              </a:rPr>
              <a:t> 1: </a:t>
            </a:r>
            <a:r>
              <a:rPr lang="en-US" sz="2500" b="1" dirty="0" err="1">
                <a:latin typeface="UTM Avo" panose="02040603050506020204" pitchFamily="18" charset="0"/>
              </a:rPr>
              <a:t>Đoán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từ</a:t>
            </a:r>
            <a:endParaRPr lang="en-US" sz="2500" b="1" dirty="0">
              <a:latin typeface="UTM Avo" panose="02040603050506020204" pitchFamily="18" charset="0"/>
            </a:endParaRPr>
          </a:p>
        </p:txBody>
      </p:sp>
      <p:pic>
        <p:nvPicPr>
          <p:cNvPr id="66" name="Picture 2" descr="Rubik ">
            <a:hlinkClick r:id="rId4" action="ppaction://hlinksldjump"/>
            <a:extLst>
              <a:ext uri="{FF2B5EF4-FFF2-40B4-BE49-F238E27FC236}">
                <a16:creationId xmlns:a16="http://schemas.microsoft.com/office/drawing/2014/main" id="{34C37050-5E70-14A3-449A-4FB31C76B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990" y="867447"/>
            <a:ext cx="668215" cy="66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4ED4D2AB-F7B4-87C5-7B08-9E134DCEB04B}"/>
              </a:ext>
            </a:extLst>
          </p:cNvPr>
          <p:cNvSpPr/>
          <p:nvPr/>
        </p:nvSpPr>
        <p:spPr>
          <a:xfrm>
            <a:off x="9097164" y="4611251"/>
            <a:ext cx="493987" cy="4939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486DF4F-4BED-54AD-8A2B-1D698154FE6B}"/>
              </a:ext>
            </a:extLst>
          </p:cNvPr>
          <p:cNvGrpSpPr/>
          <p:nvPr/>
        </p:nvGrpSpPr>
        <p:grpSpPr>
          <a:xfrm>
            <a:off x="5157486" y="1661618"/>
            <a:ext cx="3953943" cy="497425"/>
            <a:chOff x="3019670" y="1838433"/>
            <a:chExt cx="3953943" cy="497425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257664BC-D6B3-6D35-B3DF-79C6805FA208}"/>
                </a:ext>
              </a:extLst>
            </p:cNvPr>
            <p:cNvSpPr/>
            <p:nvPr/>
          </p:nvSpPr>
          <p:spPr>
            <a:xfrm>
              <a:off x="3019670" y="1838434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7BE6DBD-C13F-4672-BE77-C201555243A1}"/>
                </a:ext>
              </a:extLst>
            </p:cNvPr>
            <p:cNvSpPr/>
            <p:nvPr/>
          </p:nvSpPr>
          <p:spPr>
            <a:xfrm>
              <a:off x="3513657" y="183843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20DC67A2-991B-E8B6-F34D-9FF398FADE5D}"/>
                </a:ext>
              </a:extLst>
            </p:cNvPr>
            <p:cNvSpPr/>
            <p:nvPr/>
          </p:nvSpPr>
          <p:spPr>
            <a:xfrm>
              <a:off x="4007644" y="1838434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E073F00-7A5B-8C32-C424-4918BE1C6322}"/>
                </a:ext>
              </a:extLst>
            </p:cNvPr>
            <p:cNvSpPr/>
            <p:nvPr/>
          </p:nvSpPr>
          <p:spPr>
            <a:xfrm>
              <a:off x="4501631" y="1838433"/>
              <a:ext cx="493987" cy="4939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D998251-519A-C333-08C8-99A35EDE5413}"/>
                </a:ext>
              </a:extLst>
            </p:cNvPr>
            <p:cNvSpPr/>
            <p:nvPr/>
          </p:nvSpPr>
          <p:spPr>
            <a:xfrm>
              <a:off x="5491652" y="183843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0E45D15-EC56-EF8D-D7CE-16C603AB8674}"/>
                </a:ext>
              </a:extLst>
            </p:cNvPr>
            <p:cNvSpPr/>
            <p:nvPr/>
          </p:nvSpPr>
          <p:spPr>
            <a:xfrm>
              <a:off x="5985639" y="1838434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56DC7D9-AC10-1861-7B2E-72CC6B7FF348}"/>
                </a:ext>
              </a:extLst>
            </p:cNvPr>
            <p:cNvSpPr/>
            <p:nvPr/>
          </p:nvSpPr>
          <p:spPr>
            <a:xfrm>
              <a:off x="6479626" y="183843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27528A2-26AA-A91A-BBFD-DECD349547BD}"/>
                </a:ext>
              </a:extLst>
            </p:cNvPr>
            <p:cNvSpPr/>
            <p:nvPr/>
          </p:nvSpPr>
          <p:spPr>
            <a:xfrm>
              <a:off x="4993025" y="1841871"/>
              <a:ext cx="493987" cy="49398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C0EB708-E5E3-4640-7B9E-C90AA4B2910F}"/>
              </a:ext>
            </a:extLst>
          </p:cNvPr>
          <p:cNvGrpSpPr/>
          <p:nvPr/>
        </p:nvGrpSpPr>
        <p:grpSpPr>
          <a:xfrm>
            <a:off x="7128794" y="3128493"/>
            <a:ext cx="1484008" cy="494789"/>
            <a:chOff x="5752366" y="3152901"/>
            <a:chExt cx="1484008" cy="494789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ABEADA3D-DA3A-AA8A-1E33-3218F2C23A5E}"/>
                </a:ext>
              </a:extLst>
            </p:cNvPr>
            <p:cNvSpPr/>
            <p:nvPr/>
          </p:nvSpPr>
          <p:spPr>
            <a:xfrm>
              <a:off x="5752366" y="3153702"/>
              <a:ext cx="493987" cy="49398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N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3AA67FD3-A632-16FD-1EEE-32F22219B93F}"/>
                </a:ext>
              </a:extLst>
            </p:cNvPr>
            <p:cNvSpPr/>
            <p:nvPr/>
          </p:nvSpPr>
          <p:spPr>
            <a:xfrm>
              <a:off x="6248400" y="315370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8E1D295-C06D-0A47-3890-BB8B86762C25}"/>
                </a:ext>
              </a:extLst>
            </p:cNvPr>
            <p:cNvSpPr/>
            <p:nvPr/>
          </p:nvSpPr>
          <p:spPr>
            <a:xfrm>
              <a:off x="6742387" y="3153702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0623977-AB8B-1EC0-BBE5-814C53C94810}"/>
                </a:ext>
              </a:extLst>
            </p:cNvPr>
            <p:cNvSpPr/>
            <p:nvPr/>
          </p:nvSpPr>
          <p:spPr>
            <a:xfrm>
              <a:off x="5757006" y="3152901"/>
              <a:ext cx="493987" cy="49398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34B9416-3B67-292C-E65A-27D2106B0A2F}"/>
              </a:ext>
            </a:extLst>
          </p:cNvPr>
          <p:cNvGrpSpPr/>
          <p:nvPr/>
        </p:nvGrpSpPr>
        <p:grpSpPr>
          <a:xfrm>
            <a:off x="6140820" y="4117262"/>
            <a:ext cx="2462357" cy="493992"/>
            <a:chOff x="7183980" y="3273794"/>
            <a:chExt cx="2462357" cy="493992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54D26EF-8E70-AE64-4E80-26F315EF1A2D}"/>
                </a:ext>
              </a:extLst>
            </p:cNvPr>
            <p:cNvSpPr/>
            <p:nvPr/>
          </p:nvSpPr>
          <p:spPr>
            <a:xfrm>
              <a:off x="8171954" y="3273799"/>
              <a:ext cx="493987" cy="4939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81D7A1FA-9197-6797-64EA-E01763F74E49}"/>
                </a:ext>
              </a:extLst>
            </p:cNvPr>
            <p:cNvSpPr/>
            <p:nvPr/>
          </p:nvSpPr>
          <p:spPr>
            <a:xfrm>
              <a:off x="7183980" y="3273799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5191494-9CEE-4F06-5021-036E7C23147C}"/>
                </a:ext>
              </a:extLst>
            </p:cNvPr>
            <p:cNvSpPr/>
            <p:nvPr/>
          </p:nvSpPr>
          <p:spPr>
            <a:xfrm>
              <a:off x="7676943" y="3273794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3ECB88F-ADE1-ECF6-9CDF-632D8A2C389C}"/>
                </a:ext>
              </a:extLst>
            </p:cNvPr>
            <p:cNvSpPr/>
            <p:nvPr/>
          </p:nvSpPr>
          <p:spPr>
            <a:xfrm>
              <a:off x="8658363" y="3273799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2762A3F0-C624-9DE3-18A8-A408B87DA5C5}"/>
                </a:ext>
              </a:extLst>
            </p:cNvPr>
            <p:cNvSpPr/>
            <p:nvPr/>
          </p:nvSpPr>
          <p:spPr>
            <a:xfrm>
              <a:off x="9152350" y="3273799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E4C526E-8B00-015E-EFA6-A2BDC13FE3BF}"/>
              </a:ext>
            </a:extLst>
          </p:cNvPr>
          <p:cNvGrpSpPr/>
          <p:nvPr/>
        </p:nvGrpSpPr>
        <p:grpSpPr>
          <a:xfrm>
            <a:off x="3185982" y="5599221"/>
            <a:ext cx="4926109" cy="493988"/>
            <a:chOff x="1052344" y="5776032"/>
            <a:chExt cx="4926109" cy="493988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7F8CA89C-B67C-E613-65A2-64F8416C6B77}"/>
                </a:ext>
              </a:extLst>
            </p:cNvPr>
            <p:cNvSpPr/>
            <p:nvPr/>
          </p:nvSpPr>
          <p:spPr>
            <a:xfrm>
              <a:off x="2036087" y="577603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886F596-6034-362A-DF8E-12290C8CCA44}"/>
                </a:ext>
              </a:extLst>
            </p:cNvPr>
            <p:cNvSpPr/>
            <p:nvPr/>
          </p:nvSpPr>
          <p:spPr>
            <a:xfrm>
              <a:off x="1052344" y="577603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A905162C-C78D-B628-D6B2-330F0211DEDE}"/>
                </a:ext>
              </a:extLst>
            </p:cNvPr>
            <p:cNvSpPr/>
            <p:nvPr/>
          </p:nvSpPr>
          <p:spPr>
            <a:xfrm>
              <a:off x="1542099" y="577603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127CB401-C369-6A4B-A5BA-BB87FFAC064A}"/>
                </a:ext>
              </a:extLst>
            </p:cNvPr>
            <p:cNvSpPr/>
            <p:nvPr/>
          </p:nvSpPr>
          <p:spPr>
            <a:xfrm>
              <a:off x="2523654" y="577603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AF4190AC-448B-AAB7-A4A1-6E096175EEC0}"/>
                </a:ext>
              </a:extLst>
            </p:cNvPr>
            <p:cNvSpPr/>
            <p:nvPr/>
          </p:nvSpPr>
          <p:spPr>
            <a:xfrm>
              <a:off x="3017641" y="577603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60B2626A-47B6-12C8-E87E-9D9542E2172C}"/>
                </a:ext>
              </a:extLst>
            </p:cNvPr>
            <p:cNvSpPr/>
            <p:nvPr/>
          </p:nvSpPr>
          <p:spPr>
            <a:xfrm>
              <a:off x="3511628" y="5776033"/>
              <a:ext cx="493987" cy="4939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8E32E5C-61C9-8F64-76D7-555E436031DE}"/>
                </a:ext>
              </a:extLst>
            </p:cNvPr>
            <p:cNvSpPr/>
            <p:nvPr/>
          </p:nvSpPr>
          <p:spPr>
            <a:xfrm>
              <a:off x="4004592" y="577603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7FE1F41D-C3DE-F309-0661-EA90C73B66F2}"/>
                </a:ext>
              </a:extLst>
            </p:cNvPr>
            <p:cNvSpPr/>
            <p:nvPr/>
          </p:nvSpPr>
          <p:spPr>
            <a:xfrm>
              <a:off x="4498579" y="577603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58D51AA5-883B-0D1F-7C56-CAB582411A8E}"/>
                </a:ext>
              </a:extLst>
            </p:cNvPr>
            <p:cNvSpPr/>
            <p:nvPr/>
          </p:nvSpPr>
          <p:spPr>
            <a:xfrm>
              <a:off x="5484466" y="577603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1DB2CF7-4B85-94E5-44AB-3B894C4451F7}"/>
                </a:ext>
              </a:extLst>
            </p:cNvPr>
            <p:cNvSpPr/>
            <p:nvPr/>
          </p:nvSpPr>
          <p:spPr>
            <a:xfrm>
              <a:off x="4987803" y="5776032"/>
              <a:ext cx="493987" cy="49398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6431C01-04C0-B6FA-99F8-A548DE35C787}"/>
              </a:ext>
            </a:extLst>
          </p:cNvPr>
          <p:cNvGrpSpPr/>
          <p:nvPr/>
        </p:nvGrpSpPr>
        <p:grpSpPr>
          <a:xfrm>
            <a:off x="7126736" y="4611245"/>
            <a:ext cx="1978006" cy="493993"/>
            <a:chOff x="6235219" y="3894677"/>
            <a:chExt cx="1978006" cy="493993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EF9B277-2C2F-6269-CD1B-BEF16FD20BED}"/>
                </a:ext>
              </a:extLst>
            </p:cNvPr>
            <p:cNvSpPr/>
            <p:nvPr/>
          </p:nvSpPr>
          <p:spPr>
            <a:xfrm>
              <a:off x="7719238" y="389468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A2C8465-6FD4-A031-B052-5B8FE2B12D7C}"/>
                </a:ext>
              </a:extLst>
            </p:cNvPr>
            <p:cNvSpPr/>
            <p:nvPr/>
          </p:nvSpPr>
          <p:spPr>
            <a:xfrm>
              <a:off x="6731264" y="389468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5ACD141-2A8C-A856-C36B-F30BDDAED3DC}"/>
                </a:ext>
              </a:extLst>
            </p:cNvPr>
            <p:cNvSpPr/>
            <p:nvPr/>
          </p:nvSpPr>
          <p:spPr>
            <a:xfrm>
              <a:off x="7225251" y="3894683"/>
              <a:ext cx="493987" cy="4939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F75538D-D7DE-BD0F-D4E7-8B134E757033}"/>
                </a:ext>
              </a:extLst>
            </p:cNvPr>
            <p:cNvSpPr/>
            <p:nvPr/>
          </p:nvSpPr>
          <p:spPr>
            <a:xfrm>
              <a:off x="6235219" y="3894677"/>
              <a:ext cx="493987" cy="49398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77D7A4-971D-4764-69EF-9EE80E7AD181}"/>
              </a:ext>
            </a:extLst>
          </p:cNvPr>
          <p:cNvSpPr txBox="1"/>
          <p:nvPr/>
        </p:nvSpPr>
        <p:spPr>
          <a:xfrm>
            <a:off x="4638402" y="1109723"/>
            <a:ext cx="45368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Trò</a:t>
            </a: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chơi</a:t>
            </a: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2: </a:t>
            </a:r>
            <a:r>
              <a:rPr kumimoji="0" lang="en-US" sz="25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Đố</a:t>
            </a: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endParaRPr kumimoji="0" lang="en-US" sz="25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3" name="Picture 2" descr="Rubik ">
            <a:hlinkClick r:id="rId4" action="ppaction://hlinksldjump"/>
            <a:extLst>
              <a:ext uri="{FF2B5EF4-FFF2-40B4-BE49-F238E27FC236}">
                <a16:creationId xmlns:a16="http://schemas.microsoft.com/office/drawing/2014/main" id="{C25D3C55-F86D-3C48-CA37-479E780F0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559" y="985845"/>
            <a:ext cx="668215" cy="66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DFF6D9-7B2C-0378-8C15-A43D6E8A6B08}"/>
              </a:ext>
            </a:extLst>
          </p:cNvPr>
          <p:cNvSpPr txBox="1"/>
          <p:nvPr/>
        </p:nvSpPr>
        <p:spPr>
          <a:xfrm>
            <a:off x="1057049" y="1927197"/>
            <a:ext cx="7276382" cy="488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2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Đọc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tình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huống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trong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SGK tr. 24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trả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lời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câu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hỏi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62C331B-1802-599E-CE19-CC8006769833}"/>
              </a:ext>
            </a:extLst>
          </p:cNvPr>
          <p:cNvSpPr/>
          <p:nvPr/>
        </p:nvSpPr>
        <p:spPr>
          <a:xfrm>
            <a:off x="336817" y="1937832"/>
            <a:ext cx="475674" cy="475727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1A12B9-DC89-E756-53C6-7FC5398F520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687" t="38191" r="38313" b="27736"/>
          <a:stretch/>
        </p:blipFill>
        <p:spPr>
          <a:xfrm>
            <a:off x="1472363" y="3722088"/>
            <a:ext cx="6332078" cy="2426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5CE016-96C0-9D0D-745E-3981BAB5D563}"/>
              </a:ext>
            </a:extLst>
          </p:cNvPr>
          <p:cNvSpPr txBox="1"/>
          <p:nvPr/>
        </p:nvSpPr>
        <p:spPr>
          <a:xfrm>
            <a:off x="336817" y="2483140"/>
            <a:ext cx="118551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Tóm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tắt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tình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huống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1: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Hai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bạn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sinh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nhờ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chị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Hà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để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đọc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giúp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từ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Tiếng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Anh,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bằng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nhập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từ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đó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phần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mềm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nhận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được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phát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âm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172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7F14AB-3CD3-9061-7144-B0B852DA87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87" t="38191" r="38313" b="27736"/>
          <a:stretch/>
        </p:blipFill>
        <p:spPr>
          <a:xfrm>
            <a:off x="493030" y="2045326"/>
            <a:ext cx="4856871" cy="18608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F18592-9DD2-CEC6-2833-7282343A39D3}"/>
              </a:ext>
            </a:extLst>
          </p:cNvPr>
          <p:cNvSpPr txBox="1"/>
          <p:nvPr/>
        </p:nvSpPr>
        <p:spPr>
          <a:xfrm>
            <a:off x="5788560" y="2177654"/>
            <a:ext cx="5247739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Kết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quả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xử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lí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tin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2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bạn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Khuê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Minh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nhận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ra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phát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âm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mình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còn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chưa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2C6B00BA-AF8B-EECB-9262-740D47C4C08B}"/>
              </a:ext>
            </a:extLst>
          </p:cNvPr>
          <p:cNvSpPr/>
          <p:nvPr/>
        </p:nvSpPr>
        <p:spPr>
          <a:xfrm>
            <a:off x="382413" y="4812674"/>
            <a:ext cx="638979" cy="266667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B79414-D86C-21B6-8C57-1C7A819CD628}"/>
              </a:ext>
            </a:extLst>
          </p:cNvPr>
          <p:cNvSpPr txBox="1"/>
          <p:nvPr/>
        </p:nvSpPr>
        <p:spPr>
          <a:xfrm>
            <a:off x="1251964" y="4466677"/>
            <a:ext cx="6329936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tiếp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nhận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tin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từ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thao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chị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Hà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trả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ra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kết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quả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phát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âm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93EDA87C-3948-AEAA-1488-4CC2835F26B4}"/>
              </a:ext>
            </a:extLst>
          </p:cNvPr>
          <p:cNvSpPr/>
          <p:nvPr/>
        </p:nvSpPr>
        <p:spPr>
          <a:xfrm>
            <a:off x="5239284" y="2851982"/>
            <a:ext cx="638979" cy="266667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81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A457EE-4CD6-5577-7BE5-CF8D29F89D0D}"/>
              </a:ext>
            </a:extLst>
          </p:cNvPr>
          <p:cNvSpPr txBox="1"/>
          <p:nvPr/>
        </p:nvSpPr>
        <p:spPr>
          <a:xfrm>
            <a:off x="476398" y="1811925"/>
            <a:ext cx="11239204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latin typeface="UTM Avo" panose="02040603050506020204" pitchFamily="18" charset="0"/>
              </a:rPr>
              <a:t>Tóm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tắt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tình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huống</a:t>
            </a:r>
            <a:r>
              <a:rPr lang="en-US" sz="2000" b="1" dirty="0">
                <a:latin typeface="UTM Avo" panose="02040603050506020204" pitchFamily="18" charset="0"/>
              </a:rPr>
              <a:t> 2: </a:t>
            </a:r>
            <a:r>
              <a:rPr lang="en-US" sz="2000" dirty="0" err="1">
                <a:latin typeface="UTM Avo" panose="02040603050506020204" pitchFamily="18" charset="0"/>
              </a:rPr>
              <a:t>Công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nghệ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phát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triển</a:t>
            </a:r>
            <a:r>
              <a:rPr lang="en-US" sz="2000" dirty="0">
                <a:latin typeface="UTM Avo" panose="020406030505060202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chiếc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xe</a:t>
            </a:r>
            <a:r>
              <a:rPr lang="en-US" sz="2000" dirty="0">
                <a:latin typeface="UTM Avo" panose="02040603050506020204" pitchFamily="18" charset="0"/>
              </a:rPr>
              <a:t> ô </a:t>
            </a:r>
            <a:r>
              <a:rPr lang="en-US" sz="2000" dirty="0" err="1">
                <a:latin typeface="UTM Avo" panose="02040603050506020204" pitchFamily="18" charset="0"/>
              </a:rPr>
              <a:t>tô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không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cần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người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điều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khiển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xuất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hiện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ngày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càng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nhiều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trên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thị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trường</a:t>
            </a:r>
            <a:r>
              <a:rPr lang="en-US" sz="2000" dirty="0">
                <a:latin typeface="UTM Avo" panose="020406030505060202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</a:rPr>
              <a:t>tính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chuẩn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xác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được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đánh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giá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rất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cao</a:t>
            </a:r>
            <a:r>
              <a:rPr lang="en-US" sz="20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C2E7D1B-CC6F-7C6D-C013-7E4A904895B4}"/>
              </a:ext>
            </a:extLst>
          </p:cNvPr>
          <p:cNvSpPr/>
          <p:nvPr/>
        </p:nvSpPr>
        <p:spPr>
          <a:xfrm>
            <a:off x="165100" y="2960666"/>
            <a:ext cx="467635" cy="475727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34A655-B817-A292-DB3F-F8E1C253D7F3}"/>
              </a:ext>
            </a:extLst>
          </p:cNvPr>
          <p:cNvSpPr txBox="1"/>
          <p:nvPr/>
        </p:nvSpPr>
        <p:spPr>
          <a:xfrm>
            <a:off x="724480" y="2913997"/>
            <a:ext cx="7097797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i="1" dirty="0" err="1">
                <a:latin typeface="UTM Avo" panose="02040603050506020204" pitchFamily="18" charset="0"/>
              </a:rPr>
              <a:t>Những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chiếc</a:t>
            </a:r>
            <a:r>
              <a:rPr lang="en-US" sz="2000" i="1" dirty="0">
                <a:latin typeface="UTM Avo" panose="02040603050506020204" pitchFamily="18" charset="0"/>
              </a:rPr>
              <a:t> ô </a:t>
            </a:r>
            <a:r>
              <a:rPr lang="en-US" sz="2000" i="1" dirty="0" err="1">
                <a:latin typeface="UTM Avo" panose="02040603050506020204" pitchFamily="18" charset="0"/>
              </a:rPr>
              <a:t>tô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tự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lái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có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phải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xử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lí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thông</a:t>
            </a:r>
            <a:r>
              <a:rPr lang="en-US" sz="2000" i="1" dirty="0">
                <a:latin typeface="UTM Avo" panose="02040603050506020204" pitchFamily="18" charset="0"/>
              </a:rPr>
              <a:t> tin </a:t>
            </a:r>
            <a:r>
              <a:rPr lang="en-US" sz="2000" i="1" dirty="0" err="1">
                <a:latin typeface="UTM Avo" panose="02040603050506020204" pitchFamily="18" charset="0"/>
              </a:rPr>
              <a:t>không</a:t>
            </a:r>
            <a:r>
              <a:rPr lang="en-US" sz="2000" i="1" dirty="0"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5" name="Picture 2" descr="Xe tự lái - Tương lai của ngành công nghệ ôtô là đây!">
            <a:extLst>
              <a:ext uri="{FF2B5EF4-FFF2-40B4-BE49-F238E27FC236}">
                <a16:creationId xmlns:a16="http://schemas.microsoft.com/office/drawing/2014/main" id="{5BAEF266-615F-55FE-AAE9-87541C2D9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01" y="4549766"/>
            <a:ext cx="3873032" cy="210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2E2E4DB1-F18C-835F-2564-2819BDF4DAB2}"/>
              </a:ext>
            </a:extLst>
          </p:cNvPr>
          <p:cNvSpPr/>
          <p:nvPr/>
        </p:nvSpPr>
        <p:spPr>
          <a:xfrm>
            <a:off x="698666" y="3859954"/>
            <a:ext cx="657062" cy="26666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72A920-F541-D8C8-EB66-DF9249BB11C5}"/>
              </a:ext>
            </a:extLst>
          </p:cNvPr>
          <p:cNvSpPr txBox="1"/>
          <p:nvPr/>
        </p:nvSpPr>
        <p:spPr>
          <a:xfrm>
            <a:off x="1432903" y="3436393"/>
            <a:ext cx="8422297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Có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vì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những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chiếc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xe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này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phải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thực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hiện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rất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nhiều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nhiệm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vụ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như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tránh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vật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cản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đi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đúng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</a:rPr>
              <a:t>đường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84518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: Rounded Corners 256">
            <a:extLst>
              <a:ext uri="{FF2B5EF4-FFF2-40B4-BE49-F238E27FC236}">
                <a16:creationId xmlns:a16="http://schemas.microsoft.com/office/drawing/2014/main" id="{612F203C-4722-3C34-623C-AF136B1A22B5}"/>
              </a:ext>
            </a:extLst>
          </p:cNvPr>
          <p:cNvSpPr/>
          <p:nvPr/>
        </p:nvSpPr>
        <p:spPr>
          <a:xfrm>
            <a:off x="2416264" y="1171787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9" name="Google Shape;1764;p51">
            <a:extLst>
              <a:ext uri="{FF2B5EF4-FFF2-40B4-BE49-F238E27FC236}">
                <a16:creationId xmlns:a16="http://schemas.microsoft.com/office/drawing/2014/main" id="{1E10C23E-BE36-69E8-B65C-E42F1A25E662}"/>
              </a:ext>
            </a:extLst>
          </p:cNvPr>
          <p:cNvSpPr txBox="1">
            <a:spLocks/>
          </p:cNvSpPr>
          <p:nvPr/>
        </p:nvSpPr>
        <p:spPr>
          <a:xfrm>
            <a:off x="1125977" y="3690209"/>
            <a:ext cx="3495474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400"/>
              <a:buFont typeface="Comfortaa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Comfortaa"/>
              </a:rPr>
              <a:t>Ôn tập nội dung bài học ngày hôm nay</a:t>
            </a:r>
          </a:p>
        </p:txBody>
      </p:sp>
      <p:sp>
        <p:nvSpPr>
          <p:cNvPr id="40" name="Google Shape;1765;p51">
            <a:extLst>
              <a:ext uri="{FF2B5EF4-FFF2-40B4-BE49-F238E27FC236}">
                <a16:creationId xmlns:a16="http://schemas.microsoft.com/office/drawing/2014/main" id="{E3BC537D-FE13-68C1-5158-4D09A5986F3E}"/>
              </a:ext>
            </a:extLst>
          </p:cNvPr>
          <p:cNvSpPr txBox="1">
            <a:spLocks/>
          </p:cNvSpPr>
          <p:nvPr/>
        </p:nvSpPr>
        <p:spPr>
          <a:xfrm>
            <a:off x="5132255" y="3553464"/>
            <a:ext cx="3727877" cy="1097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"/>
              <a:buNone/>
              <a:defRPr sz="1400" b="0" i="0" u="none" strike="noStrike" cap="non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Clr>
                <a:srgbClr val="4B4B4B"/>
              </a:buClr>
            </a:pPr>
            <a:r>
              <a:rPr lang="vi-VN" sz="2500" dirty="0">
                <a:solidFill>
                  <a:srgbClr val="000000"/>
                </a:solidFill>
                <a:latin typeface="UTM Avo" panose="02040603050506020204" pitchFamily="18" charset="0"/>
              </a:rPr>
              <a:t>Chuẩn bị, đọc trước cho bài học mới</a:t>
            </a:r>
          </a:p>
        </p:txBody>
      </p:sp>
      <p:grpSp>
        <p:nvGrpSpPr>
          <p:cNvPr id="41" name="Google Shape;1770;p51">
            <a:extLst>
              <a:ext uri="{FF2B5EF4-FFF2-40B4-BE49-F238E27FC236}">
                <a16:creationId xmlns:a16="http://schemas.microsoft.com/office/drawing/2014/main" id="{417957FD-54BB-FE6B-5EAA-AA0D2738F0D5}"/>
              </a:ext>
            </a:extLst>
          </p:cNvPr>
          <p:cNvGrpSpPr/>
          <p:nvPr/>
        </p:nvGrpSpPr>
        <p:grpSpPr>
          <a:xfrm>
            <a:off x="2841642" y="2496704"/>
            <a:ext cx="707362" cy="734104"/>
            <a:chOff x="3307156" y="3365314"/>
            <a:chExt cx="356623" cy="370105"/>
          </a:xfrm>
        </p:grpSpPr>
        <p:sp>
          <p:nvSpPr>
            <p:cNvPr id="42" name="Google Shape;1771;p51">
              <a:extLst>
                <a:ext uri="{FF2B5EF4-FFF2-40B4-BE49-F238E27FC236}">
                  <a16:creationId xmlns:a16="http://schemas.microsoft.com/office/drawing/2014/main" id="{576AD8AE-81C5-1BE0-3F12-E373AF1F2595}"/>
                </a:ext>
              </a:extLst>
            </p:cNvPr>
            <p:cNvSpPr/>
            <p:nvPr/>
          </p:nvSpPr>
          <p:spPr>
            <a:xfrm>
              <a:off x="3534465" y="3485683"/>
              <a:ext cx="129314" cy="71346"/>
            </a:xfrm>
            <a:custGeom>
              <a:avLst/>
              <a:gdLst/>
              <a:ahLst/>
              <a:cxnLst/>
              <a:rect l="l" t="t" r="r" b="b"/>
              <a:pathLst>
                <a:path w="4930" h="2720" extrusionOk="0">
                  <a:moveTo>
                    <a:pt x="3248" y="0"/>
                  </a:moveTo>
                  <a:lnTo>
                    <a:pt x="0" y="1445"/>
                  </a:lnTo>
                  <a:lnTo>
                    <a:pt x="3607" y="2719"/>
                  </a:lnTo>
                  <a:cubicBezTo>
                    <a:pt x="4102" y="2360"/>
                    <a:pt x="4536" y="1912"/>
                    <a:pt x="4875" y="1404"/>
                  </a:cubicBezTo>
                  <a:cubicBezTo>
                    <a:pt x="4930" y="1316"/>
                    <a:pt x="4923" y="1207"/>
                    <a:pt x="4855" y="1133"/>
                  </a:cubicBezTo>
                  <a:cubicBezTo>
                    <a:pt x="4401" y="651"/>
                    <a:pt x="3858" y="265"/>
                    <a:pt x="3248" y="0"/>
                  </a:cubicBezTo>
                  <a:close/>
                </a:path>
              </a:pathLst>
            </a:custGeom>
            <a:solidFill>
              <a:srgbClr val="67C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" name="Google Shape;1772;p51">
              <a:extLst>
                <a:ext uri="{FF2B5EF4-FFF2-40B4-BE49-F238E27FC236}">
                  <a16:creationId xmlns:a16="http://schemas.microsoft.com/office/drawing/2014/main" id="{A8F31D06-8F0F-1715-8C12-AAC662A7BE82}"/>
                </a:ext>
              </a:extLst>
            </p:cNvPr>
            <p:cNvSpPr/>
            <p:nvPr/>
          </p:nvSpPr>
          <p:spPr>
            <a:xfrm>
              <a:off x="3545481" y="3518235"/>
              <a:ext cx="117956" cy="38794"/>
            </a:xfrm>
            <a:custGeom>
              <a:avLst/>
              <a:gdLst/>
              <a:ahLst/>
              <a:cxnLst/>
              <a:rect l="l" t="t" r="r" b="b"/>
              <a:pathLst>
                <a:path w="4497" h="1479" extrusionOk="0">
                  <a:moveTo>
                    <a:pt x="4483" y="0"/>
                  </a:moveTo>
                  <a:lnTo>
                    <a:pt x="1" y="353"/>
                  </a:lnTo>
                  <a:lnTo>
                    <a:pt x="3187" y="1478"/>
                  </a:lnTo>
                  <a:cubicBezTo>
                    <a:pt x="3682" y="1119"/>
                    <a:pt x="4116" y="671"/>
                    <a:pt x="4455" y="163"/>
                  </a:cubicBezTo>
                  <a:cubicBezTo>
                    <a:pt x="4489" y="115"/>
                    <a:pt x="4496" y="54"/>
                    <a:pt x="4483" y="0"/>
                  </a:cubicBezTo>
                  <a:close/>
                </a:path>
              </a:pathLst>
            </a:custGeom>
            <a:solidFill>
              <a:srgbClr val="0068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" name="Google Shape;1773;p51">
              <a:extLst>
                <a:ext uri="{FF2B5EF4-FFF2-40B4-BE49-F238E27FC236}">
                  <a16:creationId xmlns:a16="http://schemas.microsoft.com/office/drawing/2014/main" id="{6AF2D16E-7F53-4378-1D44-006A047C2481}"/>
                </a:ext>
              </a:extLst>
            </p:cNvPr>
            <p:cNvSpPr/>
            <p:nvPr/>
          </p:nvSpPr>
          <p:spPr>
            <a:xfrm>
              <a:off x="3356075" y="3631522"/>
              <a:ext cx="96762" cy="103897"/>
            </a:xfrm>
            <a:custGeom>
              <a:avLst/>
              <a:gdLst/>
              <a:ahLst/>
              <a:cxnLst/>
              <a:rect l="l" t="t" r="r" b="b"/>
              <a:pathLst>
                <a:path w="3689" h="3961" extrusionOk="0">
                  <a:moveTo>
                    <a:pt x="963" y="0"/>
                  </a:moveTo>
                  <a:cubicBezTo>
                    <a:pt x="122" y="1133"/>
                    <a:pt x="0" y="2591"/>
                    <a:pt x="454" y="3818"/>
                  </a:cubicBezTo>
                  <a:cubicBezTo>
                    <a:pt x="487" y="3901"/>
                    <a:pt x="568" y="3961"/>
                    <a:pt x="663" y="3961"/>
                  </a:cubicBezTo>
                  <a:cubicBezTo>
                    <a:pt x="668" y="3961"/>
                    <a:pt x="673" y="3961"/>
                    <a:pt x="678" y="3960"/>
                  </a:cubicBezTo>
                  <a:cubicBezTo>
                    <a:pt x="1777" y="3892"/>
                    <a:pt x="2950" y="3302"/>
                    <a:pt x="3689" y="2509"/>
                  </a:cubicBezTo>
                  <a:lnTo>
                    <a:pt x="963" y="0"/>
                  </a:lnTo>
                  <a:close/>
                </a:path>
              </a:pathLst>
            </a:custGeom>
            <a:solidFill>
              <a:srgbClr val="67C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5" name="Google Shape;1774;p51">
              <a:extLst>
                <a:ext uri="{FF2B5EF4-FFF2-40B4-BE49-F238E27FC236}">
                  <a16:creationId xmlns:a16="http://schemas.microsoft.com/office/drawing/2014/main" id="{D41711E8-49AB-08FD-4B2A-FC21345E9BEB}"/>
                </a:ext>
              </a:extLst>
            </p:cNvPr>
            <p:cNvSpPr/>
            <p:nvPr/>
          </p:nvSpPr>
          <p:spPr>
            <a:xfrm>
              <a:off x="3356075" y="3631522"/>
              <a:ext cx="59778" cy="102638"/>
            </a:xfrm>
            <a:custGeom>
              <a:avLst/>
              <a:gdLst/>
              <a:ahLst/>
              <a:cxnLst/>
              <a:rect l="l" t="t" r="r" b="b"/>
              <a:pathLst>
                <a:path w="2279" h="3913" extrusionOk="0">
                  <a:moveTo>
                    <a:pt x="963" y="0"/>
                  </a:moveTo>
                  <a:cubicBezTo>
                    <a:pt x="122" y="1133"/>
                    <a:pt x="0" y="2591"/>
                    <a:pt x="454" y="3818"/>
                  </a:cubicBezTo>
                  <a:cubicBezTo>
                    <a:pt x="468" y="3852"/>
                    <a:pt x="495" y="3886"/>
                    <a:pt x="529" y="3913"/>
                  </a:cubicBezTo>
                  <a:lnTo>
                    <a:pt x="2278" y="1214"/>
                  </a:lnTo>
                  <a:lnTo>
                    <a:pt x="963" y="0"/>
                  </a:lnTo>
                  <a:close/>
                </a:path>
              </a:pathLst>
            </a:custGeom>
            <a:solidFill>
              <a:srgbClr val="0068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6" name="Google Shape;1775;p51">
              <a:extLst>
                <a:ext uri="{FF2B5EF4-FFF2-40B4-BE49-F238E27FC236}">
                  <a16:creationId xmlns:a16="http://schemas.microsoft.com/office/drawing/2014/main" id="{EE2FBA3E-EDA3-32CE-35E4-4D0D51CB9817}"/>
                </a:ext>
              </a:extLst>
            </p:cNvPr>
            <p:cNvSpPr/>
            <p:nvPr/>
          </p:nvSpPr>
          <p:spPr>
            <a:xfrm>
              <a:off x="3478962" y="3563403"/>
              <a:ext cx="101222" cy="161236"/>
            </a:xfrm>
            <a:custGeom>
              <a:avLst/>
              <a:gdLst/>
              <a:ahLst/>
              <a:cxnLst/>
              <a:rect l="l" t="t" r="r" b="b"/>
              <a:pathLst>
                <a:path w="3859" h="6147" extrusionOk="0">
                  <a:moveTo>
                    <a:pt x="679" y="0"/>
                  </a:moveTo>
                  <a:lnTo>
                    <a:pt x="1" y="4672"/>
                  </a:lnTo>
                  <a:cubicBezTo>
                    <a:pt x="665" y="5303"/>
                    <a:pt x="1635" y="5947"/>
                    <a:pt x="2679" y="6144"/>
                  </a:cubicBezTo>
                  <a:cubicBezTo>
                    <a:pt x="2692" y="6146"/>
                    <a:pt x="2704" y="6146"/>
                    <a:pt x="2717" y="6146"/>
                  </a:cubicBezTo>
                  <a:cubicBezTo>
                    <a:pt x="2792" y="6146"/>
                    <a:pt x="2863" y="6112"/>
                    <a:pt x="2910" y="6049"/>
                  </a:cubicBezTo>
                  <a:cubicBezTo>
                    <a:pt x="3472" y="5249"/>
                    <a:pt x="3859" y="4292"/>
                    <a:pt x="3825" y="3282"/>
                  </a:cubicBezTo>
                  <a:lnTo>
                    <a:pt x="679" y="0"/>
                  </a:lnTo>
                  <a:close/>
                </a:path>
              </a:pathLst>
            </a:custGeom>
            <a:solidFill>
              <a:srgbClr val="67C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7" name="Google Shape;1776;p51">
              <a:extLst>
                <a:ext uri="{FF2B5EF4-FFF2-40B4-BE49-F238E27FC236}">
                  <a16:creationId xmlns:a16="http://schemas.microsoft.com/office/drawing/2014/main" id="{C3923912-CD31-1F5B-714F-3DD297774D8C}"/>
                </a:ext>
              </a:extLst>
            </p:cNvPr>
            <p:cNvSpPr/>
            <p:nvPr/>
          </p:nvSpPr>
          <p:spPr>
            <a:xfrm>
              <a:off x="3478962" y="3573711"/>
              <a:ext cx="68146" cy="150324"/>
            </a:xfrm>
            <a:custGeom>
              <a:avLst/>
              <a:gdLst/>
              <a:ahLst/>
              <a:cxnLst/>
              <a:rect l="l" t="t" r="r" b="b"/>
              <a:pathLst>
                <a:path w="2598" h="5731" extrusionOk="0">
                  <a:moveTo>
                    <a:pt x="618" y="1"/>
                  </a:moveTo>
                  <a:lnTo>
                    <a:pt x="1" y="4279"/>
                  </a:lnTo>
                  <a:cubicBezTo>
                    <a:pt x="652" y="4889"/>
                    <a:pt x="1581" y="5513"/>
                    <a:pt x="2598" y="5730"/>
                  </a:cubicBezTo>
                  <a:lnTo>
                    <a:pt x="618" y="1"/>
                  </a:lnTo>
                  <a:close/>
                </a:path>
              </a:pathLst>
            </a:custGeom>
            <a:solidFill>
              <a:srgbClr val="0068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8" name="Google Shape;1777;p51">
              <a:extLst>
                <a:ext uri="{FF2B5EF4-FFF2-40B4-BE49-F238E27FC236}">
                  <a16:creationId xmlns:a16="http://schemas.microsoft.com/office/drawing/2014/main" id="{073DCC48-9CCF-0B94-1CC6-B088F1E39C14}"/>
                </a:ext>
              </a:extLst>
            </p:cNvPr>
            <p:cNvSpPr/>
            <p:nvPr/>
          </p:nvSpPr>
          <p:spPr>
            <a:xfrm>
              <a:off x="3382383" y="3674749"/>
              <a:ext cx="32368" cy="34151"/>
            </a:xfrm>
            <a:custGeom>
              <a:avLst/>
              <a:gdLst/>
              <a:ahLst/>
              <a:cxnLst/>
              <a:rect l="l" t="t" r="r" b="b"/>
              <a:pathLst>
                <a:path w="1234" h="1302" extrusionOk="0">
                  <a:moveTo>
                    <a:pt x="826" y="0"/>
                  </a:moveTo>
                  <a:cubicBezTo>
                    <a:pt x="739" y="0"/>
                    <a:pt x="651" y="41"/>
                    <a:pt x="591" y="142"/>
                  </a:cubicBezTo>
                  <a:lnTo>
                    <a:pt x="123" y="861"/>
                  </a:lnTo>
                  <a:cubicBezTo>
                    <a:pt x="1" y="1051"/>
                    <a:pt x="136" y="1302"/>
                    <a:pt x="367" y="1302"/>
                  </a:cubicBezTo>
                  <a:cubicBezTo>
                    <a:pt x="462" y="1302"/>
                    <a:pt x="550" y="1254"/>
                    <a:pt x="604" y="1173"/>
                  </a:cubicBezTo>
                  <a:lnTo>
                    <a:pt x="1072" y="454"/>
                  </a:lnTo>
                  <a:cubicBezTo>
                    <a:pt x="1234" y="231"/>
                    <a:pt x="1031" y="0"/>
                    <a:pt x="826" y="0"/>
                  </a:cubicBezTo>
                  <a:close/>
                </a:path>
              </a:pathLst>
            </a:custGeom>
            <a:solidFill>
              <a:srgbClr val="B2C6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9" name="Google Shape;1778;p51">
              <a:extLst>
                <a:ext uri="{FF2B5EF4-FFF2-40B4-BE49-F238E27FC236}">
                  <a16:creationId xmlns:a16="http://schemas.microsoft.com/office/drawing/2014/main" id="{B09FE6C1-6752-B42F-73C6-9B7C7435CEF7}"/>
                </a:ext>
              </a:extLst>
            </p:cNvPr>
            <p:cNvSpPr/>
            <p:nvPr/>
          </p:nvSpPr>
          <p:spPr>
            <a:xfrm>
              <a:off x="3551698" y="3514484"/>
              <a:ext cx="80972" cy="19069"/>
            </a:xfrm>
            <a:custGeom>
              <a:avLst/>
              <a:gdLst/>
              <a:ahLst/>
              <a:cxnLst/>
              <a:rect l="l" t="t" r="r" b="b"/>
              <a:pathLst>
                <a:path w="3087" h="727" extrusionOk="0">
                  <a:moveTo>
                    <a:pt x="2706" y="0"/>
                  </a:moveTo>
                  <a:cubicBezTo>
                    <a:pt x="2699" y="0"/>
                    <a:pt x="2693" y="0"/>
                    <a:pt x="2686" y="1"/>
                  </a:cubicBezTo>
                  <a:lnTo>
                    <a:pt x="360" y="163"/>
                  </a:lnTo>
                  <a:cubicBezTo>
                    <a:pt x="1" y="191"/>
                    <a:pt x="14" y="726"/>
                    <a:pt x="381" y="726"/>
                  </a:cubicBezTo>
                  <a:lnTo>
                    <a:pt x="401" y="726"/>
                  </a:lnTo>
                  <a:lnTo>
                    <a:pt x="2727" y="563"/>
                  </a:lnTo>
                  <a:cubicBezTo>
                    <a:pt x="3086" y="530"/>
                    <a:pt x="3054" y="0"/>
                    <a:pt x="2706" y="0"/>
                  </a:cubicBezTo>
                  <a:close/>
                </a:path>
              </a:pathLst>
            </a:custGeom>
            <a:solidFill>
              <a:srgbClr val="B2C6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0" name="Google Shape;1779;p51">
              <a:extLst>
                <a:ext uri="{FF2B5EF4-FFF2-40B4-BE49-F238E27FC236}">
                  <a16:creationId xmlns:a16="http://schemas.microsoft.com/office/drawing/2014/main" id="{EC61BD25-D41C-22AB-BD0B-92208C18CB05}"/>
                </a:ext>
              </a:extLst>
            </p:cNvPr>
            <p:cNvSpPr/>
            <p:nvPr/>
          </p:nvSpPr>
          <p:spPr>
            <a:xfrm>
              <a:off x="3490241" y="3574787"/>
              <a:ext cx="49575" cy="107254"/>
            </a:xfrm>
            <a:custGeom>
              <a:avLst/>
              <a:gdLst/>
              <a:ahLst/>
              <a:cxnLst/>
              <a:rect l="l" t="t" r="r" b="b"/>
              <a:pathLst>
                <a:path w="1890" h="4089" extrusionOk="0">
                  <a:moveTo>
                    <a:pt x="365" y="0"/>
                  </a:moveTo>
                  <a:cubicBezTo>
                    <a:pt x="185" y="0"/>
                    <a:pt x="1" y="163"/>
                    <a:pt x="93" y="394"/>
                  </a:cubicBezTo>
                  <a:lnTo>
                    <a:pt x="1286" y="3899"/>
                  </a:lnTo>
                  <a:cubicBezTo>
                    <a:pt x="1327" y="4014"/>
                    <a:pt x="1435" y="4089"/>
                    <a:pt x="1557" y="4089"/>
                  </a:cubicBezTo>
                  <a:cubicBezTo>
                    <a:pt x="1754" y="4089"/>
                    <a:pt x="1890" y="3899"/>
                    <a:pt x="1829" y="3716"/>
                  </a:cubicBezTo>
                  <a:lnTo>
                    <a:pt x="628" y="211"/>
                  </a:lnTo>
                  <a:cubicBezTo>
                    <a:pt x="587" y="63"/>
                    <a:pt x="477" y="0"/>
                    <a:pt x="365" y="0"/>
                  </a:cubicBezTo>
                  <a:close/>
                </a:path>
              </a:pathLst>
            </a:custGeom>
            <a:solidFill>
              <a:srgbClr val="B2C6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1" name="Google Shape;1780;p51">
              <a:extLst>
                <a:ext uri="{FF2B5EF4-FFF2-40B4-BE49-F238E27FC236}">
                  <a16:creationId xmlns:a16="http://schemas.microsoft.com/office/drawing/2014/main" id="{DFEDCBFF-155A-68C9-0BF1-CF5A74BDE739}"/>
                </a:ext>
              </a:extLst>
            </p:cNvPr>
            <p:cNvSpPr/>
            <p:nvPr/>
          </p:nvSpPr>
          <p:spPr>
            <a:xfrm>
              <a:off x="3307156" y="3365314"/>
              <a:ext cx="345239" cy="335508"/>
            </a:xfrm>
            <a:custGeom>
              <a:avLst/>
              <a:gdLst/>
              <a:ahLst/>
              <a:cxnLst/>
              <a:rect l="l" t="t" r="r" b="b"/>
              <a:pathLst>
                <a:path w="13162" h="12791" extrusionOk="0">
                  <a:moveTo>
                    <a:pt x="5402" y="1"/>
                  </a:moveTo>
                  <a:cubicBezTo>
                    <a:pt x="5127" y="1"/>
                    <a:pt x="4843" y="46"/>
                    <a:pt x="4564" y="141"/>
                  </a:cubicBezTo>
                  <a:cubicBezTo>
                    <a:pt x="3330" y="562"/>
                    <a:pt x="2631" y="1809"/>
                    <a:pt x="3011" y="2921"/>
                  </a:cubicBezTo>
                  <a:cubicBezTo>
                    <a:pt x="3079" y="3091"/>
                    <a:pt x="3160" y="3247"/>
                    <a:pt x="3248" y="3409"/>
                  </a:cubicBezTo>
                  <a:lnTo>
                    <a:pt x="3052" y="3877"/>
                  </a:lnTo>
                  <a:cubicBezTo>
                    <a:pt x="2842" y="3809"/>
                    <a:pt x="2625" y="3769"/>
                    <a:pt x="2408" y="3748"/>
                  </a:cubicBezTo>
                  <a:cubicBezTo>
                    <a:pt x="2359" y="3745"/>
                    <a:pt x="2310" y="3743"/>
                    <a:pt x="2262" y="3743"/>
                  </a:cubicBezTo>
                  <a:cubicBezTo>
                    <a:pt x="1150" y="3743"/>
                    <a:pt x="200" y="4698"/>
                    <a:pt x="102" y="5945"/>
                  </a:cubicBezTo>
                  <a:cubicBezTo>
                    <a:pt x="1" y="7247"/>
                    <a:pt x="875" y="8380"/>
                    <a:pt x="2048" y="8468"/>
                  </a:cubicBezTo>
                  <a:cubicBezTo>
                    <a:pt x="2117" y="8473"/>
                    <a:pt x="2188" y="8476"/>
                    <a:pt x="2259" y="8476"/>
                  </a:cubicBezTo>
                  <a:cubicBezTo>
                    <a:pt x="2864" y="8476"/>
                    <a:pt x="3559" y="8279"/>
                    <a:pt x="4232" y="8000"/>
                  </a:cubicBezTo>
                  <a:lnTo>
                    <a:pt x="4232" y="8000"/>
                  </a:lnTo>
                  <a:cubicBezTo>
                    <a:pt x="3621" y="8542"/>
                    <a:pt x="3072" y="9166"/>
                    <a:pt x="2842" y="9756"/>
                  </a:cubicBezTo>
                  <a:cubicBezTo>
                    <a:pt x="2408" y="10848"/>
                    <a:pt x="3038" y="12129"/>
                    <a:pt x="4259" y="12611"/>
                  </a:cubicBezTo>
                  <a:cubicBezTo>
                    <a:pt x="4571" y="12733"/>
                    <a:pt x="4892" y="12791"/>
                    <a:pt x="5203" y="12791"/>
                  </a:cubicBezTo>
                  <a:cubicBezTo>
                    <a:pt x="6101" y="12791"/>
                    <a:pt x="6920" y="12309"/>
                    <a:pt x="7242" y="11499"/>
                  </a:cubicBezTo>
                  <a:cubicBezTo>
                    <a:pt x="7561" y="10692"/>
                    <a:pt x="7520" y="9363"/>
                    <a:pt x="7344" y="8291"/>
                  </a:cubicBezTo>
                  <a:lnTo>
                    <a:pt x="7344" y="8291"/>
                  </a:lnTo>
                  <a:cubicBezTo>
                    <a:pt x="7697" y="8976"/>
                    <a:pt x="8659" y="10271"/>
                    <a:pt x="9453" y="10739"/>
                  </a:cubicBezTo>
                  <a:cubicBezTo>
                    <a:pt x="9766" y="10925"/>
                    <a:pt x="10112" y="11013"/>
                    <a:pt x="10460" y="11013"/>
                  </a:cubicBezTo>
                  <a:cubicBezTo>
                    <a:pt x="11241" y="11013"/>
                    <a:pt x="12033" y="10570"/>
                    <a:pt x="12497" y="9797"/>
                  </a:cubicBezTo>
                  <a:cubicBezTo>
                    <a:pt x="13162" y="8671"/>
                    <a:pt x="12884" y="7274"/>
                    <a:pt x="11867" y="6671"/>
                  </a:cubicBezTo>
                  <a:cubicBezTo>
                    <a:pt x="11304" y="6332"/>
                    <a:pt x="10511" y="6183"/>
                    <a:pt x="9704" y="6128"/>
                  </a:cubicBezTo>
                  <a:lnTo>
                    <a:pt x="9758" y="6115"/>
                  </a:lnTo>
                  <a:cubicBezTo>
                    <a:pt x="10497" y="5898"/>
                    <a:pt x="11202" y="5593"/>
                    <a:pt x="11643" y="5193"/>
                  </a:cubicBezTo>
                  <a:cubicBezTo>
                    <a:pt x="12518" y="4406"/>
                    <a:pt x="12518" y="2975"/>
                    <a:pt x="11643" y="2006"/>
                  </a:cubicBezTo>
                  <a:cubicBezTo>
                    <a:pt x="11143" y="1456"/>
                    <a:pt x="10471" y="1170"/>
                    <a:pt x="9823" y="1170"/>
                  </a:cubicBezTo>
                  <a:cubicBezTo>
                    <a:pt x="9329" y="1170"/>
                    <a:pt x="8848" y="1337"/>
                    <a:pt x="8470" y="1680"/>
                  </a:cubicBezTo>
                  <a:cubicBezTo>
                    <a:pt x="8164" y="1952"/>
                    <a:pt x="7893" y="2358"/>
                    <a:pt x="7663" y="2813"/>
                  </a:cubicBezTo>
                  <a:cubicBezTo>
                    <a:pt x="7676" y="2304"/>
                    <a:pt x="7615" y="1769"/>
                    <a:pt x="7493" y="1389"/>
                  </a:cubicBezTo>
                  <a:cubicBezTo>
                    <a:pt x="7199" y="528"/>
                    <a:pt x="6345" y="1"/>
                    <a:pt x="5402" y="1"/>
                  </a:cubicBezTo>
                  <a:close/>
                </a:path>
              </a:pathLst>
            </a:custGeom>
            <a:solidFill>
              <a:srgbClr val="F272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2" name="Google Shape;1781;p51">
              <a:extLst>
                <a:ext uri="{FF2B5EF4-FFF2-40B4-BE49-F238E27FC236}">
                  <a16:creationId xmlns:a16="http://schemas.microsoft.com/office/drawing/2014/main" id="{D1B224C8-B74E-C1D9-36F0-D2602D7BCD9D}"/>
                </a:ext>
              </a:extLst>
            </p:cNvPr>
            <p:cNvSpPr/>
            <p:nvPr/>
          </p:nvSpPr>
          <p:spPr>
            <a:xfrm>
              <a:off x="3376167" y="3431859"/>
              <a:ext cx="199453" cy="203623"/>
            </a:xfrm>
            <a:custGeom>
              <a:avLst/>
              <a:gdLst/>
              <a:ahLst/>
              <a:cxnLst/>
              <a:rect l="l" t="t" r="r" b="b"/>
              <a:pathLst>
                <a:path w="7604" h="7763" extrusionOk="0">
                  <a:moveTo>
                    <a:pt x="2874" y="0"/>
                  </a:moveTo>
                  <a:cubicBezTo>
                    <a:pt x="2663" y="0"/>
                    <a:pt x="2451" y="187"/>
                    <a:pt x="2543" y="452"/>
                  </a:cubicBezTo>
                  <a:lnTo>
                    <a:pt x="3594" y="3530"/>
                  </a:lnTo>
                  <a:lnTo>
                    <a:pt x="339" y="3585"/>
                  </a:lnTo>
                  <a:cubicBezTo>
                    <a:pt x="150" y="3585"/>
                    <a:pt x="0" y="3734"/>
                    <a:pt x="0" y="3924"/>
                  </a:cubicBezTo>
                  <a:cubicBezTo>
                    <a:pt x="0" y="4114"/>
                    <a:pt x="150" y="4263"/>
                    <a:pt x="339" y="4263"/>
                  </a:cubicBezTo>
                  <a:lnTo>
                    <a:pt x="346" y="4263"/>
                  </a:lnTo>
                  <a:lnTo>
                    <a:pt x="3594" y="4215"/>
                  </a:lnTo>
                  <a:lnTo>
                    <a:pt x="2638" y="7328"/>
                  </a:lnTo>
                  <a:cubicBezTo>
                    <a:pt x="2584" y="7504"/>
                    <a:pt x="2686" y="7694"/>
                    <a:pt x="2862" y="7748"/>
                  </a:cubicBezTo>
                  <a:cubicBezTo>
                    <a:pt x="2895" y="7758"/>
                    <a:pt x="2929" y="7763"/>
                    <a:pt x="2962" y="7763"/>
                  </a:cubicBezTo>
                  <a:cubicBezTo>
                    <a:pt x="3110" y="7763"/>
                    <a:pt x="3245" y="7668"/>
                    <a:pt x="3289" y="7524"/>
                  </a:cubicBezTo>
                  <a:lnTo>
                    <a:pt x="4245" y="4412"/>
                  </a:lnTo>
                  <a:lnTo>
                    <a:pt x="6910" y="6290"/>
                  </a:lnTo>
                  <a:cubicBezTo>
                    <a:pt x="6976" y="6337"/>
                    <a:pt x="7043" y="6357"/>
                    <a:pt x="7106" y="6357"/>
                  </a:cubicBezTo>
                  <a:cubicBezTo>
                    <a:pt x="7393" y="6357"/>
                    <a:pt x="7603" y="5944"/>
                    <a:pt x="7303" y="5727"/>
                  </a:cubicBezTo>
                  <a:lnTo>
                    <a:pt x="7303" y="5727"/>
                  </a:lnTo>
                  <a:lnTo>
                    <a:pt x="7310" y="5734"/>
                  </a:lnTo>
                  <a:lnTo>
                    <a:pt x="7310" y="5734"/>
                  </a:lnTo>
                  <a:lnTo>
                    <a:pt x="4652" y="3863"/>
                  </a:lnTo>
                  <a:lnTo>
                    <a:pt x="7249" y="1910"/>
                  </a:lnTo>
                  <a:cubicBezTo>
                    <a:pt x="7546" y="1690"/>
                    <a:pt x="7335" y="1287"/>
                    <a:pt x="7049" y="1287"/>
                  </a:cubicBezTo>
                  <a:cubicBezTo>
                    <a:pt x="6982" y="1287"/>
                    <a:pt x="6911" y="1309"/>
                    <a:pt x="6842" y="1361"/>
                  </a:cubicBezTo>
                  <a:lnTo>
                    <a:pt x="4238" y="3313"/>
                  </a:lnTo>
                  <a:lnTo>
                    <a:pt x="3187" y="235"/>
                  </a:lnTo>
                  <a:cubicBezTo>
                    <a:pt x="3131" y="70"/>
                    <a:pt x="3003" y="0"/>
                    <a:pt x="2874" y="0"/>
                  </a:cubicBezTo>
                  <a:close/>
                </a:path>
              </a:pathLst>
            </a:custGeom>
            <a:solidFill>
              <a:srgbClr val="FFF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3" name="Google Shape;1782;p51">
              <a:extLst>
                <a:ext uri="{FF2B5EF4-FFF2-40B4-BE49-F238E27FC236}">
                  <a16:creationId xmlns:a16="http://schemas.microsoft.com/office/drawing/2014/main" id="{1708C768-8D5B-FE81-8CEE-35D48840B6FA}"/>
                </a:ext>
              </a:extLst>
            </p:cNvPr>
            <p:cNvSpPr/>
            <p:nvPr/>
          </p:nvSpPr>
          <p:spPr>
            <a:xfrm>
              <a:off x="3390803" y="3461499"/>
              <a:ext cx="99228" cy="74887"/>
            </a:xfrm>
            <a:custGeom>
              <a:avLst/>
              <a:gdLst/>
              <a:ahLst/>
              <a:cxnLst/>
              <a:rect l="l" t="t" r="r" b="b"/>
              <a:pathLst>
                <a:path w="3783" h="2855" extrusionOk="0">
                  <a:moveTo>
                    <a:pt x="558" y="0"/>
                  </a:moveTo>
                  <a:cubicBezTo>
                    <a:pt x="374" y="0"/>
                    <a:pt x="236" y="242"/>
                    <a:pt x="405" y="400"/>
                  </a:cubicBezTo>
                  <a:lnTo>
                    <a:pt x="1992" y="1709"/>
                  </a:lnTo>
                  <a:lnTo>
                    <a:pt x="453" y="949"/>
                  </a:lnTo>
                  <a:cubicBezTo>
                    <a:pt x="413" y="928"/>
                    <a:pt x="374" y="919"/>
                    <a:pt x="338" y="919"/>
                  </a:cubicBezTo>
                  <a:cubicBezTo>
                    <a:pt x="119" y="919"/>
                    <a:pt x="1" y="1264"/>
                    <a:pt x="263" y="1363"/>
                  </a:cubicBezTo>
                  <a:lnTo>
                    <a:pt x="3375" y="2834"/>
                  </a:lnTo>
                  <a:cubicBezTo>
                    <a:pt x="3409" y="2848"/>
                    <a:pt x="3436" y="2855"/>
                    <a:pt x="3470" y="2855"/>
                  </a:cubicBezTo>
                  <a:cubicBezTo>
                    <a:pt x="3687" y="2855"/>
                    <a:pt x="3782" y="2590"/>
                    <a:pt x="3619" y="2455"/>
                  </a:cubicBezTo>
                  <a:lnTo>
                    <a:pt x="697" y="48"/>
                  </a:lnTo>
                  <a:cubicBezTo>
                    <a:pt x="650" y="14"/>
                    <a:pt x="603" y="0"/>
                    <a:pt x="558" y="0"/>
                  </a:cubicBezTo>
                  <a:close/>
                </a:path>
              </a:pathLst>
            </a:custGeom>
            <a:solidFill>
              <a:srgbClr val="67C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4" name="Google Shape;1783;p51">
              <a:extLst>
                <a:ext uri="{FF2B5EF4-FFF2-40B4-BE49-F238E27FC236}">
                  <a16:creationId xmlns:a16="http://schemas.microsoft.com/office/drawing/2014/main" id="{D82BBB03-C6EA-9640-86F7-67F74AF14E07}"/>
                </a:ext>
              </a:extLst>
            </p:cNvPr>
            <p:cNvSpPr/>
            <p:nvPr/>
          </p:nvSpPr>
          <p:spPr>
            <a:xfrm>
              <a:off x="3369058" y="3464516"/>
              <a:ext cx="29902" cy="29719"/>
            </a:xfrm>
            <a:custGeom>
              <a:avLst/>
              <a:gdLst/>
              <a:ahLst/>
              <a:cxnLst/>
              <a:rect l="l" t="t" r="r" b="b"/>
              <a:pathLst>
                <a:path w="1140" h="1133" extrusionOk="0">
                  <a:moveTo>
                    <a:pt x="570" y="0"/>
                  </a:moveTo>
                  <a:cubicBezTo>
                    <a:pt x="258" y="0"/>
                    <a:pt x="0" y="251"/>
                    <a:pt x="0" y="563"/>
                  </a:cubicBezTo>
                  <a:cubicBezTo>
                    <a:pt x="0" y="882"/>
                    <a:pt x="258" y="1133"/>
                    <a:pt x="570" y="1133"/>
                  </a:cubicBezTo>
                  <a:cubicBezTo>
                    <a:pt x="888" y="1133"/>
                    <a:pt x="1139" y="882"/>
                    <a:pt x="1139" y="563"/>
                  </a:cubicBezTo>
                  <a:cubicBezTo>
                    <a:pt x="1139" y="251"/>
                    <a:pt x="888" y="0"/>
                    <a:pt x="570" y="0"/>
                  </a:cubicBezTo>
                  <a:close/>
                </a:path>
              </a:pathLst>
            </a:custGeom>
            <a:solidFill>
              <a:srgbClr val="FFF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5" name="Google Shape;1784;p51">
              <a:extLst>
                <a:ext uri="{FF2B5EF4-FFF2-40B4-BE49-F238E27FC236}">
                  <a16:creationId xmlns:a16="http://schemas.microsoft.com/office/drawing/2014/main" id="{C460F55E-29E5-87C3-2BA6-B2F71BB27161}"/>
                </a:ext>
              </a:extLst>
            </p:cNvPr>
            <p:cNvSpPr/>
            <p:nvPr/>
          </p:nvSpPr>
          <p:spPr>
            <a:xfrm>
              <a:off x="3386475" y="3446732"/>
              <a:ext cx="29902" cy="29902"/>
            </a:xfrm>
            <a:custGeom>
              <a:avLst/>
              <a:gdLst/>
              <a:ahLst/>
              <a:cxnLst/>
              <a:rect l="l" t="t" r="r" b="b"/>
              <a:pathLst>
                <a:path w="1140" h="1140" extrusionOk="0">
                  <a:moveTo>
                    <a:pt x="570" y="0"/>
                  </a:moveTo>
                  <a:cubicBezTo>
                    <a:pt x="258" y="0"/>
                    <a:pt x="1" y="258"/>
                    <a:pt x="1" y="570"/>
                  </a:cubicBezTo>
                  <a:cubicBezTo>
                    <a:pt x="1" y="882"/>
                    <a:pt x="258" y="1139"/>
                    <a:pt x="570" y="1139"/>
                  </a:cubicBezTo>
                  <a:cubicBezTo>
                    <a:pt x="882" y="1139"/>
                    <a:pt x="1140" y="882"/>
                    <a:pt x="1140" y="570"/>
                  </a:cubicBezTo>
                  <a:cubicBezTo>
                    <a:pt x="1140" y="258"/>
                    <a:pt x="882" y="0"/>
                    <a:pt x="570" y="0"/>
                  </a:cubicBezTo>
                  <a:close/>
                </a:path>
              </a:pathLst>
            </a:custGeom>
            <a:solidFill>
              <a:srgbClr val="FFF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6" name="Google Shape;1785;p51">
              <a:extLst>
                <a:ext uri="{FF2B5EF4-FFF2-40B4-BE49-F238E27FC236}">
                  <a16:creationId xmlns:a16="http://schemas.microsoft.com/office/drawing/2014/main" id="{D0C054BD-8373-E4EF-A7C5-796753C9C783}"/>
                </a:ext>
              </a:extLst>
            </p:cNvPr>
            <p:cNvSpPr/>
            <p:nvPr/>
          </p:nvSpPr>
          <p:spPr>
            <a:xfrm>
              <a:off x="3390042" y="3471099"/>
              <a:ext cx="29719" cy="29719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3" y="0"/>
                  </a:moveTo>
                  <a:cubicBezTo>
                    <a:pt x="251" y="0"/>
                    <a:pt x="0" y="251"/>
                    <a:pt x="0" y="570"/>
                  </a:cubicBezTo>
                  <a:cubicBezTo>
                    <a:pt x="0" y="882"/>
                    <a:pt x="251" y="1133"/>
                    <a:pt x="563" y="1133"/>
                  </a:cubicBezTo>
                  <a:cubicBezTo>
                    <a:pt x="882" y="1133"/>
                    <a:pt x="1133" y="882"/>
                    <a:pt x="1133" y="570"/>
                  </a:cubicBezTo>
                  <a:cubicBezTo>
                    <a:pt x="1133" y="251"/>
                    <a:pt x="882" y="0"/>
                    <a:pt x="563" y="0"/>
                  </a:cubicBezTo>
                  <a:close/>
                </a:path>
              </a:pathLst>
            </a:custGeom>
            <a:solidFill>
              <a:srgbClr val="FFF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57" name="Google Shape;1786;p51">
            <a:extLst>
              <a:ext uri="{FF2B5EF4-FFF2-40B4-BE49-F238E27FC236}">
                <a16:creationId xmlns:a16="http://schemas.microsoft.com/office/drawing/2014/main" id="{71DB542D-F320-7488-7986-5C750C2C834C}"/>
              </a:ext>
            </a:extLst>
          </p:cNvPr>
          <p:cNvGrpSpPr/>
          <p:nvPr/>
        </p:nvGrpSpPr>
        <p:grpSpPr>
          <a:xfrm>
            <a:off x="6637317" y="2503652"/>
            <a:ext cx="742246" cy="734099"/>
            <a:chOff x="4814725" y="1473272"/>
            <a:chExt cx="742246" cy="734099"/>
          </a:xfrm>
        </p:grpSpPr>
        <p:sp>
          <p:nvSpPr>
            <p:cNvPr id="58" name="Google Shape;1787;p51">
              <a:extLst>
                <a:ext uri="{FF2B5EF4-FFF2-40B4-BE49-F238E27FC236}">
                  <a16:creationId xmlns:a16="http://schemas.microsoft.com/office/drawing/2014/main" id="{94D15FC3-8262-1384-ED2C-73A4D430EEAF}"/>
                </a:ext>
              </a:extLst>
            </p:cNvPr>
            <p:cNvSpPr/>
            <p:nvPr/>
          </p:nvSpPr>
          <p:spPr>
            <a:xfrm>
              <a:off x="4955453" y="1610939"/>
              <a:ext cx="459694" cy="457514"/>
            </a:xfrm>
            <a:custGeom>
              <a:avLst/>
              <a:gdLst/>
              <a:ahLst/>
              <a:cxnLst/>
              <a:rect l="l" t="t" r="r" b="b"/>
              <a:pathLst>
                <a:path w="8859" h="8817" extrusionOk="0">
                  <a:moveTo>
                    <a:pt x="4413" y="0"/>
                  </a:moveTo>
                  <a:cubicBezTo>
                    <a:pt x="1978" y="0"/>
                    <a:pt x="1" y="1981"/>
                    <a:pt x="8" y="4418"/>
                  </a:cubicBezTo>
                  <a:lnTo>
                    <a:pt x="8" y="4536"/>
                  </a:lnTo>
                  <a:lnTo>
                    <a:pt x="8" y="4578"/>
                  </a:lnTo>
                  <a:lnTo>
                    <a:pt x="8" y="4661"/>
                  </a:lnTo>
                  <a:lnTo>
                    <a:pt x="8" y="4703"/>
                  </a:lnTo>
                  <a:cubicBezTo>
                    <a:pt x="8" y="4724"/>
                    <a:pt x="8" y="4751"/>
                    <a:pt x="8" y="4779"/>
                  </a:cubicBezTo>
                  <a:cubicBezTo>
                    <a:pt x="15" y="4800"/>
                    <a:pt x="8" y="4807"/>
                    <a:pt x="15" y="4828"/>
                  </a:cubicBezTo>
                  <a:cubicBezTo>
                    <a:pt x="22" y="4842"/>
                    <a:pt x="15" y="4869"/>
                    <a:pt x="22" y="4897"/>
                  </a:cubicBezTo>
                  <a:cubicBezTo>
                    <a:pt x="29" y="4918"/>
                    <a:pt x="22" y="4932"/>
                    <a:pt x="29" y="4946"/>
                  </a:cubicBezTo>
                  <a:cubicBezTo>
                    <a:pt x="36" y="4960"/>
                    <a:pt x="36" y="4987"/>
                    <a:pt x="36" y="5015"/>
                  </a:cubicBezTo>
                  <a:lnTo>
                    <a:pt x="43" y="5064"/>
                  </a:lnTo>
                  <a:cubicBezTo>
                    <a:pt x="43" y="5084"/>
                    <a:pt x="50" y="5105"/>
                    <a:pt x="56" y="5126"/>
                  </a:cubicBezTo>
                  <a:lnTo>
                    <a:pt x="63" y="5175"/>
                  </a:lnTo>
                  <a:cubicBezTo>
                    <a:pt x="63" y="5202"/>
                    <a:pt x="70" y="5223"/>
                    <a:pt x="77" y="5244"/>
                  </a:cubicBezTo>
                  <a:lnTo>
                    <a:pt x="84" y="5292"/>
                  </a:lnTo>
                  <a:cubicBezTo>
                    <a:pt x="91" y="5313"/>
                    <a:pt x="91" y="5334"/>
                    <a:pt x="98" y="5362"/>
                  </a:cubicBezTo>
                  <a:lnTo>
                    <a:pt x="105" y="5403"/>
                  </a:lnTo>
                  <a:cubicBezTo>
                    <a:pt x="112" y="5431"/>
                    <a:pt x="119" y="5452"/>
                    <a:pt x="126" y="5473"/>
                  </a:cubicBezTo>
                  <a:lnTo>
                    <a:pt x="133" y="5514"/>
                  </a:lnTo>
                  <a:cubicBezTo>
                    <a:pt x="140" y="5542"/>
                    <a:pt x="154" y="5577"/>
                    <a:pt x="160" y="5605"/>
                  </a:cubicBezTo>
                  <a:lnTo>
                    <a:pt x="167" y="5625"/>
                  </a:lnTo>
                  <a:cubicBezTo>
                    <a:pt x="174" y="5667"/>
                    <a:pt x="188" y="5702"/>
                    <a:pt x="195" y="5736"/>
                  </a:cubicBezTo>
                  <a:lnTo>
                    <a:pt x="209" y="5771"/>
                  </a:lnTo>
                  <a:cubicBezTo>
                    <a:pt x="216" y="5792"/>
                    <a:pt x="223" y="5820"/>
                    <a:pt x="230" y="5847"/>
                  </a:cubicBezTo>
                  <a:lnTo>
                    <a:pt x="251" y="5889"/>
                  </a:lnTo>
                  <a:lnTo>
                    <a:pt x="271" y="5951"/>
                  </a:lnTo>
                  <a:lnTo>
                    <a:pt x="285" y="6000"/>
                  </a:lnTo>
                  <a:lnTo>
                    <a:pt x="313" y="6055"/>
                  </a:lnTo>
                  <a:lnTo>
                    <a:pt x="327" y="6104"/>
                  </a:lnTo>
                  <a:lnTo>
                    <a:pt x="355" y="6166"/>
                  </a:lnTo>
                  <a:lnTo>
                    <a:pt x="376" y="6208"/>
                  </a:lnTo>
                  <a:lnTo>
                    <a:pt x="403" y="6264"/>
                  </a:lnTo>
                  <a:lnTo>
                    <a:pt x="424" y="6312"/>
                  </a:lnTo>
                  <a:lnTo>
                    <a:pt x="452" y="6368"/>
                  </a:lnTo>
                  <a:lnTo>
                    <a:pt x="473" y="6409"/>
                  </a:lnTo>
                  <a:lnTo>
                    <a:pt x="500" y="6472"/>
                  </a:lnTo>
                  <a:lnTo>
                    <a:pt x="521" y="6513"/>
                  </a:lnTo>
                  <a:lnTo>
                    <a:pt x="556" y="6569"/>
                  </a:lnTo>
                  <a:lnTo>
                    <a:pt x="577" y="6610"/>
                  </a:lnTo>
                  <a:lnTo>
                    <a:pt x="618" y="6680"/>
                  </a:lnTo>
                  <a:lnTo>
                    <a:pt x="632" y="6707"/>
                  </a:lnTo>
                  <a:cubicBezTo>
                    <a:pt x="653" y="6735"/>
                    <a:pt x="674" y="6770"/>
                    <a:pt x="695" y="6805"/>
                  </a:cubicBezTo>
                  <a:lnTo>
                    <a:pt x="702" y="6818"/>
                  </a:lnTo>
                  <a:lnTo>
                    <a:pt x="757" y="6895"/>
                  </a:lnTo>
                  <a:lnTo>
                    <a:pt x="778" y="6929"/>
                  </a:lnTo>
                  <a:lnTo>
                    <a:pt x="819" y="6985"/>
                  </a:lnTo>
                  <a:lnTo>
                    <a:pt x="847" y="7020"/>
                  </a:lnTo>
                  <a:lnTo>
                    <a:pt x="882" y="7075"/>
                  </a:lnTo>
                  <a:lnTo>
                    <a:pt x="910" y="7110"/>
                  </a:lnTo>
                  <a:lnTo>
                    <a:pt x="951" y="7165"/>
                  </a:lnTo>
                  <a:lnTo>
                    <a:pt x="986" y="7200"/>
                  </a:lnTo>
                  <a:lnTo>
                    <a:pt x="1028" y="7248"/>
                  </a:lnTo>
                  <a:lnTo>
                    <a:pt x="1055" y="7290"/>
                  </a:lnTo>
                  <a:lnTo>
                    <a:pt x="1097" y="7339"/>
                  </a:lnTo>
                  <a:lnTo>
                    <a:pt x="1125" y="7373"/>
                  </a:lnTo>
                  <a:lnTo>
                    <a:pt x="1173" y="7422"/>
                  </a:lnTo>
                  <a:lnTo>
                    <a:pt x="1201" y="7457"/>
                  </a:lnTo>
                  <a:lnTo>
                    <a:pt x="1249" y="7505"/>
                  </a:lnTo>
                  <a:lnTo>
                    <a:pt x="1277" y="7533"/>
                  </a:lnTo>
                  <a:lnTo>
                    <a:pt x="1333" y="7588"/>
                  </a:lnTo>
                  <a:lnTo>
                    <a:pt x="1360" y="7609"/>
                  </a:lnTo>
                  <a:lnTo>
                    <a:pt x="1444" y="7685"/>
                  </a:lnTo>
                  <a:lnTo>
                    <a:pt x="1527" y="7762"/>
                  </a:lnTo>
                  <a:cubicBezTo>
                    <a:pt x="1728" y="7935"/>
                    <a:pt x="1936" y="8088"/>
                    <a:pt x="2165" y="8220"/>
                  </a:cubicBezTo>
                  <a:lnTo>
                    <a:pt x="2179" y="8226"/>
                  </a:lnTo>
                  <a:lnTo>
                    <a:pt x="2269" y="8282"/>
                  </a:lnTo>
                  <a:lnTo>
                    <a:pt x="2290" y="8296"/>
                  </a:lnTo>
                  <a:lnTo>
                    <a:pt x="2408" y="8351"/>
                  </a:lnTo>
                  <a:lnTo>
                    <a:pt x="2436" y="8365"/>
                  </a:lnTo>
                  <a:lnTo>
                    <a:pt x="2526" y="8414"/>
                  </a:lnTo>
                  <a:lnTo>
                    <a:pt x="2560" y="8428"/>
                  </a:lnTo>
                  <a:lnTo>
                    <a:pt x="2658" y="8469"/>
                  </a:lnTo>
                  <a:lnTo>
                    <a:pt x="2678" y="8483"/>
                  </a:lnTo>
                  <a:lnTo>
                    <a:pt x="2796" y="8532"/>
                  </a:lnTo>
                  <a:lnTo>
                    <a:pt x="2831" y="8539"/>
                  </a:lnTo>
                  <a:lnTo>
                    <a:pt x="2921" y="8573"/>
                  </a:lnTo>
                  <a:lnTo>
                    <a:pt x="2963" y="8587"/>
                  </a:lnTo>
                  <a:lnTo>
                    <a:pt x="3067" y="8622"/>
                  </a:lnTo>
                  <a:lnTo>
                    <a:pt x="3088" y="8629"/>
                  </a:lnTo>
                  <a:lnTo>
                    <a:pt x="3212" y="8670"/>
                  </a:lnTo>
                  <a:lnTo>
                    <a:pt x="3247" y="8677"/>
                  </a:lnTo>
                  <a:lnTo>
                    <a:pt x="3344" y="8698"/>
                  </a:lnTo>
                  <a:lnTo>
                    <a:pt x="3379" y="8712"/>
                  </a:lnTo>
                  <a:lnTo>
                    <a:pt x="3497" y="8740"/>
                  </a:lnTo>
                  <a:lnTo>
                    <a:pt x="3511" y="8740"/>
                  </a:lnTo>
                  <a:lnTo>
                    <a:pt x="3642" y="8761"/>
                  </a:lnTo>
                  <a:lnTo>
                    <a:pt x="3677" y="8767"/>
                  </a:lnTo>
                  <a:lnTo>
                    <a:pt x="3781" y="8781"/>
                  </a:lnTo>
                  <a:lnTo>
                    <a:pt x="3816" y="8788"/>
                  </a:lnTo>
                  <a:lnTo>
                    <a:pt x="3941" y="8802"/>
                  </a:lnTo>
                  <a:lnTo>
                    <a:pt x="3955" y="8802"/>
                  </a:lnTo>
                  <a:lnTo>
                    <a:pt x="4086" y="8816"/>
                  </a:lnTo>
                  <a:lnTo>
                    <a:pt x="4725" y="8816"/>
                  </a:lnTo>
                  <a:lnTo>
                    <a:pt x="4863" y="8802"/>
                  </a:lnTo>
                  <a:lnTo>
                    <a:pt x="4870" y="8802"/>
                  </a:lnTo>
                  <a:lnTo>
                    <a:pt x="4995" y="8788"/>
                  </a:lnTo>
                  <a:lnTo>
                    <a:pt x="5037" y="8781"/>
                  </a:lnTo>
                  <a:lnTo>
                    <a:pt x="5134" y="8767"/>
                  </a:lnTo>
                  <a:lnTo>
                    <a:pt x="5168" y="8761"/>
                  </a:lnTo>
                  <a:lnTo>
                    <a:pt x="5300" y="8740"/>
                  </a:lnTo>
                  <a:lnTo>
                    <a:pt x="5314" y="8740"/>
                  </a:lnTo>
                  <a:lnTo>
                    <a:pt x="5432" y="8712"/>
                  </a:lnTo>
                  <a:lnTo>
                    <a:pt x="5467" y="8698"/>
                  </a:lnTo>
                  <a:lnTo>
                    <a:pt x="5564" y="8677"/>
                  </a:lnTo>
                  <a:lnTo>
                    <a:pt x="5598" y="8670"/>
                  </a:lnTo>
                  <a:lnTo>
                    <a:pt x="5723" y="8629"/>
                  </a:lnTo>
                  <a:lnTo>
                    <a:pt x="5744" y="8622"/>
                  </a:lnTo>
                  <a:lnTo>
                    <a:pt x="5848" y="8587"/>
                  </a:lnTo>
                  <a:lnTo>
                    <a:pt x="5890" y="8573"/>
                  </a:lnTo>
                  <a:lnTo>
                    <a:pt x="5980" y="8539"/>
                  </a:lnTo>
                  <a:lnTo>
                    <a:pt x="6015" y="8532"/>
                  </a:lnTo>
                  <a:lnTo>
                    <a:pt x="6133" y="8483"/>
                  </a:lnTo>
                  <a:lnTo>
                    <a:pt x="6188" y="8476"/>
                  </a:lnTo>
                  <a:lnTo>
                    <a:pt x="6285" y="8428"/>
                  </a:lnTo>
                  <a:lnTo>
                    <a:pt x="6320" y="8414"/>
                  </a:lnTo>
                  <a:lnTo>
                    <a:pt x="6410" y="8365"/>
                  </a:lnTo>
                  <a:lnTo>
                    <a:pt x="6438" y="8358"/>
                  </a:lnTo>
                  <a:lnTo>
                    <a:pt x="6556" y="8296"/>
                  </a:lnTo>
                  <a:lnTo>
                    <a:pt x="6576" y="8282"/>
                  </a:lnTo>
                  <a:lnTo>
                    <a:pt x="6667" y="8233"/>
                  </a:lnTo>
                  <a:lnTo>
                    <a:pt x="6681" y="8220"/>
                  </a:lnTo>
                  <a:cubicBezTo>
                    <a:pt x="6909" y="8088"/>
                    <a:pt x="7117" y="7935"/>
                    <a:pt x="7319" y="7762"/>
                  </a:cubicBezTo>
                  <a:lnTo>
                    <a:pt x="7402" y="7692"/>
                  </a:lnTo>
                  <a:lnTo>
                    <a:pt x="7485" y="7616"/>
                  </a:lnTo>
                  <a:lnTo>
                    <a:pt x="7513" y="7588"/>
                  </a:lnTo>
                  <a:lnTo>
                    <a:pt x="7568" y="7533"/>
                  </a:lnTo>
                  <a:lnTo>
                    <a:pt x="7603" y="7505"/>
                  </a:lnTo>
                  <a:lnTo>
                    <a:pt x="7652" y="7457"/>
                  </a:lnTo>
                  <a:lnTo>
                    <a:pt x="7679" y="7422"/>
                  </a:lnTo>
                  <a:lnTo>
                    <a:pt x="7728" y="7373"/>
                  </a:lnTo>
                  <a:lnTo>
                    <a:pt x="7756" y="7339"/>
                  </a:lnTo>
                  <a:lnTo>
                    <a:pt x="7797" y="7290"/>
                  </a:lnTo>
                  <a:lnTo>
                    <a:pt x="7832" y="7248"/>
                  </a:lnTo>
                  <a:lnTo>
                    <a:pt x="7874" y="7200"/>
                  </a:lnTo>
                  <a:lnTo>
                    <a:pt x="7901" y="7165"/>
                  </a:lnTo>
                  <a:lnTo>
                    <a:pt x="7943" y="7110"/>
                  </a:lnTo>
                  <a:lnTo>
                    <a:pt x="7971" y="7075"/>
                  </a:lnTo>
                  <a:lnTo>
                    <a:pt x="8012" y="7020"/>
                  </a:lnTo>
                  <a:lnTo>
                    <a:pt x="8033" y="6985"/>
                  </a:lnTo>
                  <a:lnTo>
                    <a:pt x="8082" y="6929"/>
                  </a:lnTo>
                  <a:lnTo>
                    <a:pt x="8102" y="6895"/>
                  </a:lnTo>
                  <a:lnTo>
                    <a:pt x="8151" y="6818"/>
                  </a:lnTo>
                  <a:lnTo>
                    <a:pt x="8165" y="6805"/>
                  </a:lnTo>
                  <a:cubicBezTo>
                    <a:pt x="8186" y="6770"/>
                    <a:pt x="8200" y="6742"/>
                    <a:pt x="8220" y="6707"/>
                  </a:cubicBezTo>
                  <a:lnTo>
                    <a:pt x="8241" y="6680"/>
                  </a:lnTo>
                  <a:lnTo>
                    <a:pt x="8276" y="6610"/>
                  </a:lnTo>
                  <a:lnTo>
                    <a:pt x="8297" y="6569"/>
                  </a:lnTo>
                  <a:lnTo>
                    <a:pt x="8331" y="6513"/>
                  </a:lnTo>
                  <a:lnTo>
                    <a:pt x="8352" y="6472"/>
                  </a:lnTo>
                  <a:lnTo>
                    <a:pt x="8387" y="6409"/>
                  </a:lnTo>
                  <a:lnTo>
                    <a:pt x="8408" y="6368"/>
                  </a:lnTo>
                  <a:lnTo>
                    <a:pt x="8435" y="6312"/>
                  </a:lnTo>
                  <a:lnTo>
                    <a:pt x="8456" y="6264"/>
                  </a:lnTo>
                  <a:lnTo>
                    <a:pt x="8477" y="6208"/>
                  </a:lnTo>
                  <a:lnTo>
                    <a:pt x="8498" y="6166"/>
                  </a:lnTo>
                  <a:lnTo>
                    <a:pt x="8526" y="6104"/>
                  </a:lnTo>
                  <a:lnTo>
                    <a:pt x="8546" y="6055"/>
                  </a:lnTo>
                  <a:lnTo>
                    <a:pt x="8567" y="6000"/>
                  </a:lnTo>
                  <a:lnTo>
                    <a:pt x="8581" y="5951"/>
                  </a:lnTo>
                  <a:lnTo>
                    <a:pt x="8609" y="5889"/>
                  </a:lnTo>
                  <a:lnTo>
                    <a:pt x="8623" y="5847"/>
                  </a:lnTo>
                  <a:cubicBezTo>
                    <a:pt x="8630" y="5820"/>
                    <a:pt x="8637" y="5792"/>
                    <a:pt x="8650" y="5771"/>
                  </a:cubicBezTo>
                  <a:lnTo>
                    <a:pt x="8657" y="5736"/>
                  </a:lnTo>
                  <a:cubicBezTo>
                    <a:pt x="8671" y="5702"/>
                    <a:pt x="8678" y="5667"/>
                    <a:pt x="8692" y="5625"/>
                  </a:cubicBezTo>
                  <a:lnTo>
                    <a:pt x="8699" y="5605"/>
                  </a:lnTo>
                  <a:cubicBezTo>
                    <a:pt x="8706" y="5577"/>
                    <a:pt x="8713" y="5549"/>
                    <a:pt x="8720" y="5514"/>
                  </a:cubicBezTo>
                  <a:lnTo>
                    <a:pt x="8727" y="5473"/>
                  </a:lnTo>
                  <a:cubicBezTo>
                    <a:pt x="8734" y="5452"/>
                    <a:pt x="8741" y="5431"/>
                    <a:pt x="8747" y="5403"/>
                  </a:cubicBezTo>
                  <a:lnTo>
                    <a:pt x="8754" y="5362"/>
                  </a:lnTo>
                  <a:cubicBezTo>
                    <a:pt x="8761" y="5334"/>
                    <a:pt x="8768" y="5313"/>
                    <a:pt x="8768" y="5292"/>
                  </a:cubicBezTo>
                  <a:lnTo>
                    <a:pt x="8782" y="5244"/>
                  </a:lnTo>
                  <a:lnTo>
                    <a:pt x="8796" y="5175"/>
                  </a:lnTo>
                  <a:lnTo>
                    <a:pt x="8803" y="5126"/>
                  </a:lnTo>
                  <a:lnTo>
                    <a:pt x="8810" y="5064"/>
                  </a:lnTo>
                  <a:cubicBezTo>
                    <a:pt x="8810" y="5043"/>
                    <a:pt x="8817" y="5029"/>
                    <a:pt x="8817" y="5015"/>
                  </a:cubicBezTo>
                  <a:cubicBezTo>
                    <a:pt x="8817" y="4994"/>
                    <a:pt x="8824" y="4966"/>
                    <a:pt x="8824" y="4946"/>
                  </a:cubicBezTo>
                  <a:cubicBezTo>
                    <a:pt x="8831" y="4925"/>
                    <a:pt x="8824" y="4911"/>
                    <a:pt x="8831" y="4897"/>
                  </a:cubicBezTo>
                  <a:cubicBezTo>
                    <a:pt x="8838" y="4876"/>
                    <a:pt x="8838" y="4849"/>
                    <a:pt x="8838" y="4828"/>
                  </a:cubicBezTo>
                  <a:cubicBezTo>
                    <a:pt x="8845" y="4807"/>
                    <a:pt x="8838" y="4793"/>
                    <a:pt x="8845" y="4779"/>
                  </a:cubicBezTo>
                  <a:cubicBezTo>
                    <a:pt x="8852" y="4758"/>
                    <a:pt x="8845" y="4731"/>
                    <a:pt x="8852" y="4703"/>
                  </a:cubicBezTo>
                  <a:cubicBezTo>
                    <a:pt x="8858" y="4682"/>
                    <a:pt x="8852" y="4675"/>
                    <a:pt x="8852" y="4661"/>
                  </a:cubicBezTo>
                  <a:lnTo>
                    <a:pt x="8852" y="4578"/>
                  </a:lnTo>
                  <a:lnTo>
                    <a:pt x="8852" y="4536"/>
                  </a:lnTo>
                  <a:lnTo>
                    <a:pt x="8852" y="4418"/>
                  </a:lnTo>
                  <a:cubicBezTo>
                    <a:pt x="8852" y="1981"/>
                    <a:pt x="6882" y="0"/>
                    <a:pt x="4439" y="0"/>
                  </a:cubicBezTo>
                  <a:cubicBezTo>
                    <a:pt x="4435" y="0"/>
                    <a:pt x="4431" y="0"/>
                    <a:pt x="4426" y="0"/>
                  </a:cubicBezTo>
                  <a:cubicBezTo>
                    <a:pt x="4422" y="0"/>
                    <a:pt x="4418" y="0"/>
                    <a:pt x="4413" y="0"/>
                  </a:cubicBezTo>
                  <a:close/>
                </a:path>
              </a:pathLst>
            </a:custGeom>
            <a:solidFill>
              <a:srgbClr val="FFF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9" name="Google Shape;1788;p51">
              <a:extLst>
                <a:ext uri="{FF2B5EF4-FFF2-40B4-BE49-F238E27FC236}">
                  <a16:creationId xmlns:a16="http://schemas.microsoft.com/office/drawing/2014/main" id="{51ECB50C-7695-EF8A-E7E9-50CDF598B49F}"/>
                </a:ext>
              </a:extLst>
            </p:cNvPr>
            <p:cNvSpPr/>
            <p:nvPr/>
          </p:nvSpPr>
          <p:spPr>
            <a:xfrm>
              <a:off x="5046158" y="1610939"/>
              <a:ext cx="368263" cy="438419"/>
            </a:xfrm>
            <a:custGeom>
              <a:avLst/>
              <a:gdLst/>
              <a:ahLst/>
              <a:cxnLst/>
              <a:rect l="l" t="t" r="r" b="b"/>
              <a:pathLst>
                <a:path w="7097" h="8449" extrusionOk="0">
                  <a:moveTo>
                    <a:pt x="2692" y="0"/>
                  </a:moveTo>
                  <a:cubicBezTo>
                    <a:pt x="2435" y="0"/>
                    <a:pt x="2172" y="21"/>
                    <a:pt x="1915" y="70"/>
                  </a:cubicBezTo>
                  <a:cubicBezTo>
                    <a:pt x="535" y="1332"/>
                    <a:pt x="1" y="3288"/>
                    <a:pt x="556" y="5077"/>
                  </a:cubicBezTo>
                  <a:cubicBezTo>
                    <a:pt x="1104" y="6874"/>
                    <a:pt x="2644" y="8185"/>
                    <a:pt x="4502" y="8448"/>
                  </a:cubicBezTo>
                  <a:lnTo>
                    <a:pt x="4537" y="8435"/>
                  </a:lnTo>
                  <a:lnTo>
                    <a:pt x="4579" y="8414"/>
                  </a:lnTo>
                  <a:lnTo>
                    <a:pt x="4669" y="8372"/>
                  </a:lnTo>
                  <a:lnTo>
                    <a:pt x="4697" y="8358"/>
                  </a:lnTo>
                  <a:lnTo>
                    <a:pt x="4808" y="8303"/>
                  </a:lnTo>
                  <a:lnTo>
                    <a:pt x="4828" y="8289"/>
                  </a:lnTo>
                  <a:lnTo>
                    <a:pt x="4919" y="8233"/>
                  </a:lnTo>
                  <a:lnTo>
                    <a:pt x="4933" y="8226"/>
                  </a:lnTo>
                  <a:cubicBezTo>
                    <a:pt x="5161" y="8095"/>
                    <a:pt x="5376" y="7942"/>
                    <a:pt x="5571" y="7769"/>
                  </a:cubicBezTo>
                  <a:lnTo>
                    <a:pt x="5661" y="7692"/>
                  </a:lnTo>
                  <a:lnTo>
                    <a:pt x="5737" y="7616"/>
                  </a:lnTo>
                  <a:lnTo>
                    <a:pt x="5765" y="7595"/>
                  </a:lnTo>
                  <a:lnTo>
                    <a:pt x="5820" y="7540"/>
                  </a:lnTo>
                  <a:lnTo>
                    <a:pt x="5848" y="7512"/>
                  </a:lnTo>
                  <a:lnTo>
                    <a:pt x="5897" y="7463"/>
                  </a:lnTo>
                  <a:lnTo>
                    <a:pt x="5924" y="7429"/>
                  </a:lnTo>
                  <a:lnTo>
                    <a:pt x="5973" y="7380"/>
                  </a:lnTo>
                  <a:lnTo>
                    <a:pt x="6001" y="7346"/>
                  </a:lnTo>
                  <a:lnTo>
                    <a:pt x="6042" y="7297"/>
                  </a:lnTo>
                  <a:lnTo>
                    <a:pt x="6077" y="7255"/>
                  </a:lnTo>
                  <a:lnTo>
                    <a:pt x="6119" y="7207"/>
                  </a:lnTo>
                  <a:lnTo>
                    <a:pt x="6146" y="7172"/>
                  </a:lnTo>
                  <a:lnTo>
                    <a:pt x="6188" y="7117"/>
                  </a:lnTo>
                  <a:lnTo>
                    <a:pt x="6216" y="7082"/>
                  </a:lnTo>
                  <a:lnTo>
                    <a:pt x="6257" y="7026"/>
                  </a:lnTo>
                  <a:lnTo>
                    <a:pt x="6278" y="6992"/>
                  </a:lnTo>
                  <a:lnTo>
                    <a:pt x="6320" y="6936"/>
                  </a:lnTo>
                  <a:lnTo>
                    <a:pt x="6347" y="6902"/>
                  </a:lnTo>
                  <a:lnTo>
                    <a:pt x="6396" y="6818"/>
                  </a:lnTo>
                  <a:lnTo>
                    <a:pt x="6403" y="6811"/>
                  </a:lnTo>
                  <a:cubicBezTo>
                    <a:pt x="6424" y="6777"/>
                    <a:pt x="6445" y="6749"/>
                    <a:pt x="6465" y="6714"/>
                  </a:cubicBezTo>
                  <a:lnTo>
                    <a:pt x="6479" y="6687"/>
                  </a:lnTo>
                  <a:lnTo>
                    <a:pt x="6521" y="6617"/>
                  </a:lnTo>
                  <a:lnTo>
                    <a:pt x="6542" y="6576"/>
                  </a:lnTo>
                  <a:lnTo>
                    <a:pt x="6576" y="6520"/>
                  </a:lnTo>
                  <a:lnTo>
                    <a:pt x="6597" y="6479"/>
                  </a:lnTo>
                  <a:lnTo>
                    <a:pt x="6625" y="6416"/>
                  </a:lnTo>
                  <a:lnTo>
                    <a:pt x="6653" y="6374"/>
                  </a:lnTo>
                  <a:lnTo>
                    <a:pt x="6680" y="6319"/>
                  </a:lnTo>
                  <a:lnTo>
                    <a:pt x="6701" y="6270"/>
                  </a:lnTo>
                  <a:lnTo>
                    <a:pt x="6722" y="6215"/>
                  </a:lnTo>
                  <a:lnTo>
                    <a:pt x="6743" y="6173"/>
                  </a:lnTo>
                  <a:lnTo>
                    <a:pt x="6771" y="6111"/>
                  </a:lnTo>
                  <a:lnTo>
                    <a:pt x="6784" y="6062"/>
                  </a:lnTo>
                  <a:lnTo>
                    <a:pt x="6812" y="6007"/>
                  </a:lnTo>
                  <a:lnTo>
                    <a:pt x="6826" y="5958"/>
                  </a:lnTo>
                  <a:lnTo>
                    <a:pt x="6854" y="5896"/>
                  </a:lnTo>
                  <a:lnTo>
                    <a:pt x="6868" y="5854"/>
                  </a:lnTo>
                  <a:cubicBezTo>
                    <a:pt x="6875" y="5827"/>
                    <a:pt x="6882" y="5799"/>
                    <a:pt x="6889" y="5778"/>
                  </a:cubicBezTo>
                  <a:lnTo>
                    <a:pt x="6902" y="5743"/>
                  </a:lnTo>
                  <a:cubicBezTo>
                    <a:pt x="6916" y="5709"/>
                    <a:pt x="6923" y="5674"/>
                    <a:pt x="6937" y="5632"/>
                  </a:cubicBezTo>
                  <a:lnTo>
                    <a:pt x="6944" y="5612"/>
                  </a:lnTo>
                  <a:cubicBezTo>
                    <a:pt x="6951" y="5584"/>
                    <a:pt x="6958" y="5556"/>
                    <a:pt x="6965" y="5521"/>
                  </a:cubicBezTo>
                  <a:lnTo>
                    <a:pt x="6972" y="5480"/>
                  </a:lnTo>
                  <a:cubicBezTo>
                    <a:pt x="6979" y="5459"/>
                    <a:pt x="6986" y="5438"/>
                    <a:pt x="6993" y="5410"/>
                  </a:cubicBezTo>
                  <a:lnTo>
                    <a:pt x="6999" y="5369"/>
                  </a:lnTo>
                  <a:cubicBezTo>
                    <a:pt x="7006" y="5341"/>
                    <a:pt x="7013" y="5320"/>
                    <a:pt x="7013" y="5299"/>
                  </a:cubicBezTo>
                  <a:lnTo>
                    <a:pt x="7027" y="5251"/>
                  </a:lnTo>
                  <a:lnTo>
                    <a:pt x="7034" y="5181"/>
                  </a:lnTo>
                  <a:lnTo>
                    <a:pt x="7048" y="5133"/>
                  </a:lnTo>
                  <a:lnTo>
                    <a:pt x="7055" y="5070"/>
                  </a:lnTo>
                  <a:cubicBezTo>
                    <a:pt x="7055" y="5050"/>
                    <a:pt x="7062" y="5036"/>
                    <a:pt x="7062" y="5022"/>
                  </a:cubicBezTo>
                  <a:cubicBezTo>
                    <a:pt x="7062" y="5001"/>
                    <a:pt x="7069" y="4973"/>
                    <a:pt x="7069" y="4953"/>
                  </a:cubicBezTo>
                  <a:cubicBezTo>
                    <a:pt x="7076" y="4932"/>
                    <a:pt x="7069" y="4918"/>
                    <a:pt x="7076" y="4904"/>
                  </a:cubicBezTo>
                  <a:cubicBezTo>
                    <a:pt x="7083" y="4883"/>
                    <a:pt x="7083" y="4855"/>
                    <a:pt x="7083" y="4835"/>
                  </a:cubicBezTo>
                  <a:cubicBezTo>
                    <a:pt x="7090" y="4814"/>
                    <a:pt x="7083" y="4800"/>
                    <a:pt x="7090" y="4786"/>
                  </a:cubicBezTo>
                  <a:cubicBezTo>
                    <a:pt x="7097" y="4765"/>
                    <a:pt x="7090" y="4738"/>
                    <a:pt x="7097" y="4710"/>
                  </a:cubicBezTo>
                  <a:cubicBezTo>
                    <a:pt x="7097" y="4689"/>
                    <a:pt x="7097" y="4682"/>
                    <a:pt x="7097" y="4668"/>
                  </a:cubicBezTo>
                  <a:lnTo>
                    <a:pt x="7097" y="4585"/>
                  </a:lnTo>
                  <a:lnTo>
                    <a:pt x="7097" y="4543"/>
                  </a:lnTo>
                  <a:lnTo>
                    <a:pt x="7097" y="4425"/>
                  </a:lnTo>
                  <a:cubicBezTo>
                    <a:pt x="7097" y="3031"/>
                    <a:pt x="6438" y="1720"/>
                    <a:pt x="5321" y="888"/>
                  </a:cubicBezTo>
                  <a:lnTo>
                    <a:pt x="5335" y="881"/>
                  </a:lnTo>
                  <a:cubicBezTo>
                    <a:pt x="4572" y="305"/>
                    <a:pt x="3649" y="0"/>
                    <a:pt x="2692" y="0"/>
                  </a:cubicBezTo>
                  <a:close/>
                </a:path>
              </a:pathLst>
            </a:custGeom>
            <a:solidFill>
              <a:srgbClr val="FFF7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0" name="Google Shape;1789;p51">
              <a:extLst>
                <a:ext uri="{FF2B5EF4-FFF2-40B4-BE49-F238E27FC236}">
                  <a16:creationId xmlns:a16="http://schemas.microsoft.com/office/drawing/2014/main" id="{D13B6FD3-71F5-D7C2-3600-ACA757D3604F}"/>
                </a:ext>
              </a:extLst>
            </p:cNvPr>
            <p:cNvSpPr/>
            <p:nvPr/>
          </p:nvSpPr>
          <p:spPr>
            <a:xfrm>
              <a:off x="5013052" y="1668122"/>
              <a:ext cx="345951" cy="345224"/>
            </a:xfrm>
            <a:custGeom>
              <a:avLst/>
              <a:gdLst/>
              <a:ahLst/>
              <a:cxnLst/>
              <a:rect l="l" t="t" r="r" b="b"/>
              <a:pathLst>
                <a:path w="6667" h="6653" extrusionOk="0">
                  <a:moveTo>
                    <a:pt x="2963" y="1"/>
                  </a:moveTo>
                  <a:lnTo>
                    <a:pt x="2914" y="8"/>
                  </a:lnTo>
                  <a:lnTo>
                    <a:pt x="2879" y="15"/>
                  </a:lnTo>
                  <a:lnTo>
                    <a:pt x="2838" y="15"/>
                  </a:lnTo>
                  <a:lnTo>
                    <a:pt x="2796" y="22"/>
                  </a:lnTo>
                  <a:lnTo>
                    <a:pt x="2754" y="29"/>
                  </a:lnTo>
                  <a:lnTo>
                    <a:pt x="2720" y="36"/>
                  </a:lnTo>
                  <a:lnTo>
                    <a:pt x="2671" y="43"/>
                  </a:lnTo>
                  <a:lnTo>
                    <a:pt x="2637" y="50"/>
                  </a:lnTo>
                  <a:lnTo>
                    <a:pt x="2595" y="63"/>
                  </a:lnTo>
                  <a:lnTo>
                    <a:pt x="2560" y="70"/>
                  </a:lnTo>
                  <a:lnTo>
                    <a:pt x="2519" y="84"/>
                  </a:lnTo>
                  <a:lnTo>
                    <a:pt x="2484" y="91"/>
                  </a:lnTo>
                  <a:lnTo>
                    <a:pt x="2442" y="105"/>
                  </a:lnTo>
                  <a:lnTo>
                    <a:pt x="2401" y="112"/>
                  </a:lnTo>
                  <a:lnTo>
                    <a:pt x="2359" y="126"/>
                  </a:lnTo>
                  <a:lnTo>
                    <a:pt x="2324" y="133"/>
                  </a:lnTo>
                  <a:lnTo>
                    <a:pt x="2283" y="147"/>
                  </a:lnTo>
                  <a:lnTo>
                    <a:pt x="2255" y="161"/>
                  </a:lnTo>
                  <a:lnTo>
                    <a:pt x="2206" y="174"/>
                  </a:lnTo>
                  <a:lnTo>
                    <a:pt x="2179" y="188"/>
                  </a:lnTo>
                  <a:lnTo>
                    <a:pt x="2130" y="202"/>
                  </a:lnTo>
                  <a:lnTo>
                    <a:pt x="2102" y="216"/>
                  </a:lnTo>
                  <a:lnTo>
                    <a:pt x="2033" y="244"/>
                  </a:lnTo>
                  <a:lnTo>
                    <a:pt x="2012" y="251"/>
                  </a:lnTo>
                  <a:lnTo>
                    <a:pt x="1957" y="272"/>
                  </a:lnTo>
                  <a:lnTo>
                    <a:pt x="1929" y="285"/>
                  </a:lnTo>
                  <a:lnTo>
                    <a:pt x="1887" y="306"/>
                  </a:lnTo>
                  <a:lnTo>
                    <a:pt x="1853" y="327"/>
                  </a:lnTo>
                  <a:lnTo>
                    <a:pt x="1818" y="341"/>
                  </a:lnTo>
                  <a:lnTo>
                    <a:pt x="1783" y="362"/>
                  </a:lnTo>
                  <a:lnTo>
                    <a:pt x="1749" y="382"/>
                  </a:lnTo>
                  <a:lnTo>
                    <a:pt x="1714" y="396"/>
                  </a:lnTo>
                  <a:lnTo>
                    <a:pt x="1679" y="417"/>
                  </a:lnTo>
                  <a:lnTo>
                    <a:pt x="1645" y="438"/>
                  </a:lnTo>
                  <a:lnTo>
                    <a:pt x="1610" y="459"/>
                  </a:lnTo>
                  <a:lnTo>
                    <a:pt x="1575" y="480"/>
                  </a:lnTo>
                  <a:lnTo>
                    <a:pt x="1548" y="500"/>
                  </a:lnTo>
                  <a:lnTo>
                    <a:pt x="1513" y="521"/>
                  </a:lnTo>
                  <a:lnTo>
                    <a:pt x="1478" y="542"/>
                  </a:lnTo>
                  <a:lnTo>
                    <a:pt x="1443" y="563"/>
                  </a:lnTo>
                  <a:lnTo>
                    <a:pt x="1416" y="584"/>
                  </a:lnTo>
                  <a:lnTo>
                    <a:pt x="1381" y="604"/>
                  </a:lnTo>
                  <a:lnTo>
                    <a:pt x="1353" y="632"/>
                  </a:lnTo>
                  <a:lnTo>
                    <a:pt x="1319" y="653"/>
                  </a:lnTo>
                  <a:lnTo>
                    <a:pt x="1291" y="674"/>
                  </a:lnTo>
                  <a:lnTo>
                    <a:pt x="1256" y="702"/>
                  </a:lnTo>
                  <a:lnTo>
                    <a:pt x="1228" y="722"/>
                  </a:lnTo>
                  <a:lnTo>
                    <a:pt x="1201" y="750"/>
                  </a:lnTo>
                  <a:lnTo>
                    <a:pt x="1166" y="778"/>
                  </a:lnTo>
                  <a:lnTo>
                    <a:pt x="1138" y="799"/>
                  </a:lnTo>
                  <a:lnTo>
                    <a:pt x="1111" y="826"/>
                  </a:lnTo>
                  <a:lnTo>
                    <a:pt x="1083" y="854"/>
                  </a:lnTo>
                  <a:cubicBezTo>
                    <a:pt x="861" y="1055"/>
                    <a:pt x="667" y="1284"/>
                    <a:pt x="507" y="1541"/>
                  </a:cubicBezTo>
                  <a:lnTo>
                    <a:pt x="493" y="1562"/>
                  </a:lnTo>
                  <a:cubicBezTo>
                    <a:pt x="459" y="1624"/>
                    <a:pt x="417" y="1686"/>
                    <a:pt x="382" y="1749"/>
                  </a:cubicBezTo>
                  <a:lnTo>
                    <a:pt x="375" y="1770"/>
                  </a:lnTo>
                  <a:cubicBezTo>
                    <a:pt x="341" y="1839"/>
                    <a:pt x="306" y="1902"/>
                    <a:pt x="278" y="1971"/>
                  </a:cubicBezTo>
                  <a:lnTo>
                    <a:pt x="271" y="1992"/>
                  </a:lnTo>
                  <a:cubicBezTo>
                    <a:pt x="237" y="2054"/>
                    <a:pt x="216" y="2123"/>
                    <a:pt x="188" y="2193"/>
                  </a:cubicBezTo>
                  <a:lnTo>
                    <a:pt x="181" y="2221"/>
                  </a:lnTo>
                  <a:cubicBezTo>
                    <a:pt x="153" y="2290"/>
                    <a:pt x="133" y="2359"/>
                    <a:pt x="112" y="2429"/>
                  </a:cubicBezTo>
                  <a:lnTo>
                    <a:pt x="105" y="2456"/>
                  </a:lnTo>
                  <a:cubicBezTo>
                    <a:pt x="91" y="2526"/>
                    <a:pt x="70" y="2595"/>
                    <a:pt x="56" y="2671"/>
                  </a:cubicBezTo>
                  <a:lnTo>
                    <a:pt x="56" y="2699"/>
                  </a:lnTo>
                  <a:cubicBezTo>
                    <a:pt x="42" y="2769"/>
                    <a:pt x="28" y="2845"/>
                    <a:pt x="22" y="2921"/>
                  </a:cubicBezTo>
                  <a:lnTo>
                    <a:pt x="22" y="2949"/>
                  </a:lnTo>
                  <a:cubicBezTo>
                    <a:pt x="15" y="3018"/>
                    <a:pt x="8" y="3095"/>
                    <a:pt x="1" y="3171"/>
                  </a:cubicBezTo>
                  <a:lnTo>
                    <a:pt x="1" y="3199"/>
                  </a:lnTo>
                  <a:lnTo>
                    <a:pt x="1" y="3316"/>
                  </a:lnTo>
                  <a:cubicBezTo>
                    <a:pt x="1" y="3427"/>
                    <a:pt x="8" y="3545"/>
                    <a:pt x="22" y="3656"/>
                  </a:cubicBezTo>
                  <a:cubicBezTo>
                    <a:pt x="28" y="3712"/>
                    <a:pt x="35" y="3767"/>
                    <a:pt x="42" y="3823"/>
                  </a:cubicBezTo>
                  <a:cubicBezTo>
                    <a:pt x="292" y="5453"/>
                    <a:pt x="1686" y="6653"/>
                    <a:pt x="3337" y="6653"/>
                  </a:cubicBezTo>
                  <a:cubicBezTo>
                    <a:pt x="4981" y="6653"/>
                    <a:pt x="6382" y="5453"/>
                    <a:pt x="6632" y="3823"/>
                  </a:cubicBezTo>
                  <a:cubicBezTo>
                    <a:pt x="6639" y="3767"/>
                    <a:pt x="6646" y="3712"/>
                    <a:pt x="6653" y="3656"/>
                  </a:cubicBezTo>
                  <a:cubicBezTo>
                    <a:pt x="6659" y="3545"/>
                    <a:pt x="6666" y="3427"/>
                    <a:pt x="6666" y="3316"/>
                  </a:cubicBezTo>
                  <a:cubicBezTo>
                    <a:pt x="6666" y="3282"/>
                    <a:pt x="6666" y="3240"/>
                    <a:pt x="6666" y="3206"/>
                  </a:cubicBezTo>
                  <a:lnTo>
                    <a:pt x="6666" y="3171"/>
                  </a:lnTo>
                  <a:cubicBezTo>
                    <a:pt x="6659" y="3095"/>
                    <a:pt x="6659" y="3025"/>
                    <a:pt x="6646" y="2949"/>
                  </a:cubicBezTo>
                  <a:lnTo>
                    <a:pt x="6646" y="2921"/>
                  </a:lnTo>
                  <a:cubicBezTo>
                    <a:pt x="6639" y="2845"/>
                    <a:pt x="6632" y="2769"/>
                    <a:pt x="6618" y="2699"/>
                  </a:cubicBezTo>
                  <a:lnTo>
                    <a:pt x="6611" y="2671"/>
                  </a:lnTo>
                  <a:cubicBezTo>
                    <a:pt x="6597" y="2602"/>
                    <a:pt x="6576" y="2526"/>
                    <a:pt x="6562" y="2456"/>
                  </a:cubicBezTo>
                  <a:lnTo>
                    <a:pt x="6555" y="2429"/>
                  </a:lnTo>
                  <a:cubicBezTo>
                    <a:pt x="6535" y="2359"/>
                    <a:pt x="6514" y="2290"/>
                    <a:pt x="6486" y="2221"/>
                  </a:cubicBezTo>
                  <a:lnTo>
                    <a:pt x="6479" y="2193"/>
                  </a:lnTo>
                  <a:cubicBezTo>
                    <a:pt x="6451" y="2123"/>
                    <a:pt x="6431" y="2061"/>
                    <a:pt x="6396" y="1992"/>
                  </a:cubicBezTo>
                  <a:lnTo>
                    <a:pt x="6389" y="1971"/>
                  </a:lnTo>
                  <a:cubicBezTo>
                    <a:pt x="6361" y="1902"/>
                    <a:pt x="6327" y="1839"/>
                    <a:pt x="6292" y="1770"/>
                  </a:cubicBezTo>
                  <a:lnTo>
                    <a:pt x="6285" y="1749"/>
                  </a:lnTo>
                  <a:cubicBezTo>
                    <a:pt x="6250" y="1686"/>
                    <a:pt x="6209" y="1624"/>
                    <a:pt x="6174" y="1562"/>
                  </a:cubicBezTo>
                  <a:lnTo>
                    <a:pt x="6160" y="1541"/>
                  </a:lnTo>
                  <a:cubicBezTo>
                    <a:pt x="6001" y="1284"/>
                    <a:pt x="5806" y="1055"/>
                    <a:pt x="5584" y="854"/>
                  </a:cubicBezTo>
                  <a:lnTo>
                    <a:pt x="5557" y="826"/>
                  </a:lnTo>
                  <a:lnTo>
                    <a:pt x="5529" y="799"/>
                  </a:lnTo>
                  <a:lnTo>
                    <a:pt x="5501" y="778"/>
                  </a:lnTo>
                  <a:lnTo>
                    <a:pt x="5466" y="750"/>
                  </a:lnTo>
                  <a:lnTo>
                    <a:pt x="5439" y="729"/>
                  </a:lnTo>
                  <a:lnTo>
                    <a:pt x="5411" y="702"/>
                  </a:lnTo>
                  <a:lnTo>
                    <a:pt x="5376" y="681"/>
                  </a:lnTo>
                  <a:lnTo>
                    <a:pt x="5349" y="653"/>
                  </a:lnTo>
                  <a:lnTo>
                    <a:pt x="5314" y="632"/>
                  </a:lnTo>
                  <a:lnTo>
                    <a:pt x="5286" y="611"/>
                  </a:lnTo>
                  <a:lnTo>
                    <a:pt x="5251" y="584"/>
                  </a:lnTo>
                  <a:lnTo>
                    <a:pt x="5224" y="563"/>
                  </a:lnTo>
                  <a:lnTo>
                    <a:pt x="5189" y="542"/>
                  </a:lnTo>
                  <a:lnTo>
                    <a:pt x="5154" y="521"/>
                  </a:lnTo>
                  <a:lnTo>
                    <a:pt x="5120" y="500"/>
                  </a:lnTo>
                  <a:lnTo>
                    <a:pt x="5092" y="480"/>
                  </a:lnTo>
                  <a:lnTo>
                    <a:pt x="5057" y="459"/>
                  </a:lnTo>
                  <a:lnTo>
                    <a:pt x="5023" y="438"/>
                  </a:lnTo>
                  <a:lnTo>
                    <a:pt x="4988" y="417"/>
                  </a:lnTo>
                  <a:lnTo>
                    <a:pt x="4953" y="396"/>
                  </a:lnTo>
                  <a:lnTo>
                    <a:pt x="4919" y="382"/>
                  </a:lnTo>
                  <a:lnTo>
                    <a:pt x="4884" y="362"/>
                  </a:lnTo>
                  <a:lnTo>
                    <a:pt x="4849" y="348"/>
                  </a:lnTo>
                  <a:lnTo>
                    <a:pt x="4814" y="327"/>
                  </a:lnTo>
                  <a:lnTo>
                    <a:pt x="4780" y="306"/>
                  </a:lnTo>
                  <a:lnTo>
                    <a:pt x="4738" y="292"/>
                  </a:lnTo>
                  <a:lnTo>
                    <a:pt x="4710" y="278"/>
                  </a:lnTo>
                  <a:lnTo>
                    <a:pt x="4655" y="251"/>
                  </a:lnTo>
                  <a:lnTo>
                    <a:pt x="4634" y="244"/>
                  </a:lnTo>
                  <a:lnTo>
                    <a:pt x="4565" y="216"/>
                  </a:lnTo>
                  <a:lnTo>
                    <a:pt x="4537" y="202"/>
                  </a:lnTo>
                  <a:lnTo>
                    <a:pt x="4488" y="188"/>
                  </a:lnTo>
                  <a:lnTo>
                    <a:pt x="4461" y="174"/>
                  </a:lnTo>
                  <a:lnTo>
                    <a:pt x="4412" y="161"/>
                  </a:lnTo>
                  <a:lnTo>
                    <a:pt x="4377" y="154"/>
                  </a:lnTo>
                  <a:lnTo>
                    <a:pt x="4336" y="140"/>
                  </a:lnTo>
                  <a:lnTo>
                    <a:pt x="4301" y="126"/>
                  </a:lnTo>
                  <a:lnTo>
                    <a:pt x="4260" y="112"/>
                  </a:lnTo>
                  <a:lnTo>
                    <a:pt x="4225" y="105"/>
                  </a:lnTo>
                  <a:lnTo>
                    <a:pt x="4183" y="91"/>
                  </a:lnTo>
                  <a:lnTo>
                    <a:pt x="4149" y="84"/>
                  </a:lnTo>
                  <a:lnTo>
                    <a:pt x="4107" y="70"/>
                  </a:lnTo>
                  <a:lnTo>
                    <a:pt x="4072" y="63"/>
                  </a:lnTo>
                  <a:lnTo>
                    <a:pt x="4031" y="56"/>
                  </a:lnTo>
                  <a:lnTo>
                    <a:pt x="3989" y="50"/>
                  </a:lnTo>
                  <a:lnTo>
                    <a:pt x="3947" y="43"/>
                  </a:lnTo>
                  <a:lnTo>
                    <a:pt x="3913" y="36"/>
                  </a:lnTo>
                  <a:lnTo>
                    <a:pt x="3871" y="29"/>
                  </a:lnTo>
                  <a:lnTo>
                    <a:pt x="3830" y="22"/>
                  </a:lnTo>
                  <a:lnTo>
                    <a:pt x="3788" y="15"/>
                  </a:lnTo>
                  <a:lnTo>
                    <a:pt x="3753" y="8"/>
                  </a:lnTo>
                  <a:lnTo>
                    <a:pt x="3698" y="1"/>
                  </a:lnTo>
                  <a:close/>
                </a:path>
              </a:pathLst>
            </a:custGeom>
            <a:solidFill>
              <a:srgbClr val="EF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1" name="Google Shape;1790;p51">
              <a:extLst>
                <a:ext uri="{FF2B5EF4-FFF2-40B4-BE49-F238E27FC236}">
                  <a16:creationId xmlns:a16="http://schemas.microsoft.com/office/drawing/2014/main" id="{FBF4EC6D-652A-6E47-DAE8-F25279DD7AF3}"/>
                </a:ext>
              </a:extLst>
            </p:cNvPr>
            <p:cNvSpPr/>
            <p:nvPr/>
          </p:nvSpPr>
          <p:spPr>
            <a:xfrm>
              <a:off x="5173602" y="1473272"/>
              <a:ext cx="24856" cy="95946"/>
            </a:xfrm>
            <a:custGeom>
              <a:avLst/>
              <a:gdLst/>
              <a:ahLst/>
              <a:cxnLst/>
              <a:rect l="l" t="t" r="r" b="b"/>
              <a:pathLst>
                <a:path w="479" h="1849" extrusionOk="0">
                  <a:moveTo>
                    <a:pt x="240" y="0"/>
                  </a:moveTo>
                  <a:cubicBezTo>
                    <a:pt x="120" y="0"/>
                    <a:pt x="0" y="80"/>
                    <a:pt x="0" y="239"/>
                  </a:cubicBezTo>
                  <a:lnTo>
                    <a:pt x="0" y="1613"/>
                  </a:lnTo>
                  <a:cubicBezTo>
                    <a:pt x="0" y="1745"/>
                    <a:pt x="104" y="1849"/>
                    <a:pt x="236" y="1849"/>
                  </a:cubicBezTo>
                  <a:cubicBezTo>
                    <a:pt x="368" y="1849"/>
                    <a:pt x="479" y="1738"/>
                    <a:pt x="479" y="1606"/>
                  </a:cubicBezTo>
                  <a:lnTo>
                    <a:pt x="479" y="239"/>
                  </a:lnTo>
                  <a:cubicBezTo>
                    <a:pt x="479" y="80"/>
                    <a:pt x="359" y="0"/>
                    <a:pt x="240" y="0"/>
                  </a:cubicBezTo>
                  <a:close/>
                </a:path>
              </a:pathLst>
            </a:custGeom>
            <a:solidFill>
              <a:srgbClr val="EF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2" name="Google Shape;1791;p51">
              <a:extLst>
                <a:ext uri="{FF2B5EF4-FFF2-40B4-BE49-F238E27FC236}">
                  <a16:creationId xmlns:a16="http://schemas.microsoft.com/office/drawing/2014/main" id="{5322C3EB-8C18-FC21-D8AE-8DF7ACB54385}"/>
                </a:ext>
              </a:extLst>
            </p:cNvPr>
            <p:cNvSpPr/>
            <p:nvPr/>
          </p:nvSpPr>
          <p:spPr>
            <a:xfrm>
              <a:off x="5173602" y="2111374"/>
              <a:ext cx="24856" cy="95998"/>
            </a:xfrm>
            <a:custGeom>
              <a:avLst/>
              <a:gdLst/>
              <a:ahLst/>
              <a:cxnLst/>
              <a:rect l="l" t="t" r="r" b="b"/>
              <a:pathLst>
                <a:path w="479" h="1850" extrusionOk="0">
                  <a:moveTo>
                    <a:pt x="237" y="1"/>
                  </a:moveTo>
                  <a:cubicBezTo>
                    <a:pt x="118" y="1"/>
                    <a:pt x="0" y="81"/>
                    <a:pt x="0" y="240"/>
                  </a:cubicBezTo>
                  <a:lnTo>
                    <a:pt x="0" y="1614"/>
                  </a:lnTo>
                  <a:cubicBezTo>
                    <a:pt x="0" y="1745"/>
                    <a:pt x="104" y="1849"/>
                    <a:pt x="236" y="1849"/>
                  </a:cubicBezTo>
                  <a:cubicBezTo>
                    <a:pt x="368" y="1849"/>
                    <a:pt x="479" y="1745"/>
                    <a:pt x="479" y="1614"/>
                  </a:cubicBezTo>
                  <a:lnTo>
                    <a:pt x="479" y="240"/>
                  </a:lnTo>
                  <a:cubicBezTo>
                    <a:pt x="475" y="81"/>
                    <a:pt x="356" y="1"/>
                    <a:pt x="237" y="1"/>
                  </a:cubicBezTo>
                  <a:close/>
                </a:path>
              </a:pathLst>
            </a:custGeom>
            <a:solidFill>
              <a:srgbClr val="EF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3" name="Google Shape;1792;p51">
              <a:extLst>
                <a:ext uri="{FF2B5EF4-FFF2-40B4-BE49-F238E27FC236}">
                  <a16:creationId xmlns:a16="http://schemas.microsoft.com/office/drawing/2014/main" id="{CB435841-220E-B52B-1CD0-8DC3A9E70DEC}"/>
                </a:ext>
              </a:extLst>
            </p:cNvPr>
            <p:cNvSpPr/>
            <p:nvPr/>
          </p:nvSpPr>
          <p:spPr>
            <a:xfrm>
              <a:off x="4992243" y="1520337"/>
              <a:ext cx="67666" cy="86658"/>
            </a:xfrm>
            <a:custGeom>
              <a:avLst/>
              <a:gdLst/>
              <a:ahLst/>
              <a:cxnLst/>
              <a:rect l="l" t="t" r="r" b="b"/>
              <a:pathLst>
                <a:path w="1304" h="1670" extrusionOk="0">
                  <a:moveTo>
                    <a:pt x="327" y="0"/>
                  </a:moveTo>
                  <a:cubicBezTo>
                    <a:pt x="163" y="0"/>
                    <a:pt x="1" y="173"/>
                    <a:pt x="110" y="359"/>
                  </a:cubicBezTo>
                  <a:lnTo>
                    <a:pt x="797" y="1552"/>
                  </a:lnTo>
                  <a:cubicBezTo>
                    <a:pt x="839" y="1621"/>
                    <a:pt x="915" y="1670"/>
                    <a:pt x="998" y="1670"/>
                  </a:cubicBezTo>
                  <a:lnTo>
                    <a:pt x="1005" y="1670"/>
                  </a:lnTo>
                  <a:cubicBezTo>
                    <a:pt x="1186" y="1670"/>
                    <a:pt x="1303" y="1469"/>
                    <a:pt x="1206" y="1309"/>
                  </a:cubicBezTo>
                  <a:lnTo>
                    <a:pt x="527" y="123"/>
                  </a:lnTo>
                  <a:cubicBezTo>
                    <a:pt x="477" y="36"/>
                    <a:pt x="402" y="0"/>
                    <a:pt x="327" y="0"/>
                  </a:cubicBezTo>
                  <a:close/>
                </a:path>
              </a:pathLst>
            </a:custGeom>
            <a:solidFill>
              <a:srgbClr val="EF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6" name="Google Shape;1793;p51">
              <a:extLst>
                <a:ext uri="{FF2B5EF4-FFF2-40B4-BE49-F238E27FC236}">
                  <a16:creationId xmlns:a16="http://schemas.microsoft.com/office/drawing/2014/main" id="{909D2ED1-4BFF-76FD-F909-68BA38D12E7B}"/>
                </a:ext>
              </a:extLst>
            </p:cNvPr>
            <p:cNvSpPr/>
            <p:nvPr/>
          </p:nvSpPr>
          <p:spPr>
            <a:xfrm>
              <a:off x="5311528" y="2073338"/>
              <a:ext cx="67250" cy="86502"/>
            </a:xfrm>
            <a:custGeom>
              <a:avLst/>
              <a:gdLst/>
              <a:ahLst/>
              <a:cxnLst/>
              <a:rect l="l" t="t" r="r" b="b"/>
              <a:pathLst>
                <a:path w="1296" h="1667" extrusionOk="0">
                  <a:moveTo>
                    <a:pt x="321" y="0"/>
                  </a:moveTo>
                  <a:cubicBezTo>
                    <a:pt x="159" y="0"/>
                    <a:pt x="0" y="170"/>
                    <a:pt x="110" y="356"/>
                  </a:cubicBezTo>
                  <a:lnTo>
                    <a:pt x="790" y="1549"/>
                  </a:lnTo>
                  <a:cubicBezTo>
                    <a:pt x="831" y="1618"/>
                    <a:pt x="914" y="1667"/>
                    <a:pt x="998" y="1667"/>
                  </a:cubicBezTo>
                  <a:cubicBezTo>
                    <a:pt x="1178" y="1667"/>
                    <a:pt x="1296" y="1466"/>
                    <a:pt x="1206" y="1306"/>
                  </a:cubicBezTo>
                  <a:lnTo>
                    <a:pt x="519" y="120"/>
                  </a:lnTo>
                  <a:cubicBezTo>
                    <a:pt x="469" y="35"/>
                    <a:pt x="395" y="0"/>
                    <a:pt x="321" y="0"/>
                  </a:cubicBezTo>
                  <a:close/>
                </a:path>
              </a:pathLst>
            </a:custGeom>
            <a:solidFill>
              <a:srgbClr val="EF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8" name="Google Shape;1794;p51">
              <a:extLst>
                <a:ext uri="{FF2B5EF4-FFF2-40B4-BE49-F238E27FC236}">
                  <a16:creationId xmlns:a16="http://schemas.microsoft.com/office/drawing/2014/main" id="{20CDDC23-BCF2-CA15-40A6-77E75D88784C}"/>
                </a:ext>
              </a:extLst>
            </p:cNvPr>
            <p:cNvSpPr/>
            <p:nvPr/>
          </p:nvSpPr>
          <p:spPr>
            <a:xfrm>
              <a:off x="4860648" y="1650324"/>
              <a:ext cx="97036" cy="60712"/>
            </a:xfrm>
            <a:custGeom>
              <a:avLst/>
              <a:gdLst/>
              <a:ahLst/>
              <a:cxnLst/>
              <a:rect l="l" t="t" r="r" b="b"/>
              <a:pathLst>
                <a:path w="1870" h="1170" extrusionOk="0">
                  <a:moveTo>
                    <a:pt x="346" y="0"/>
                  </a:moveTo>
                  <a:cubicBezTo>
                    <a:pt x="133" y="0"/>
                    <a:pt x="0" y="314"/>
                    <a:pt x="233" y="448"/>
                  </a:cubicBezTo>
                  <a:lnTo>
                    <a:pt x="1419" y="1135"/>
                  </a:lnTo>
                  <a:cubicBezTo>
                    <a:pt x="1453" y="1156"/>
                    <a:pt x="1495" y="1162"/>
                    <a:pt x="1537" y="1169"/>
                  </a:cubicBezTo>
                  <a:lnTo>
                    <a:pt x="1544" y="1169"/>
                  </a:lnTo>
                  <a:cubicBezTo>
                    <a:pt x="1786" y="1169"/>
                    <a:pt x="1870" y="843"/>
                    <a:pt x="1661" y="725"/>
                  </a:cubicBezTo>
                  <a:lnTo>
                    <a:pt x="475" y="39"/>
                  </a:lnTo>
                  <a:cubicBezTo>
                    <a:pt x="431" y="12"/>
                    <a:pt x="387" y="0"/>
                    <a:pt x="346" y="0"/>
                  </a:cubicBezTo>
                  <a:close/>
                </a:path>
              </a:pathLst>
            </a:custGeom>
            <a:solidFill>
              <a:srgbClr val="EF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9" name="Google Shape;1795;p51">
              <a:extLst>
                <a:ext uri="{FF2B5EF4-FFF2-40B4-BE49-F238E27FC236}">
                  <a16:creationId xmlns:a16="http://schemas.microsoft.com/office/drawing/2014/main" id="{CBE3A583-4507-E593-8D69-4B70342212CB}"/>
                </a:ext>
              </a:extLst>
            </p:cNvPr>
            <p:cNvSpPr/>
            <p:nvPr/>
          </p:nvSpPr>
          <p:spPr>
            <a:xfrm>
              <a:off x="5413337" y="1969349"/>
              <a:ext cx="96828" cy="60557"/>
            </a:xfrm>
            <a:custGeom>
              <a:avLst/>
              <a:gdLst/>
              <a:ahLst/>
              <a:cxnLst/>
              <a:rect l="l" t="t" r="r" b="b"/>
              <a:pathLst>
                <a:path w="1866" h="1167" extrusionOk="0">
                  <a:moveTo>
                    <a:pt x="346" y="0"/>
                  </a:moveTo>
                  <a:cubicBezTo>
                    <a:pt x="133" y="0"/>
                    <a:pt x="0" y="318"/>
                    <a:pt x="229" y="452"/>
                  </a:cubicBezTo>
                  <a:lnTo>
                    <a:pt x="1422" y="1139"/>
                  </a:lnTo>
                  <a:cubicBezTo>
                    <a:pt x="1456" y="1160"/>
                    <a:pt x="1498" y="1167"/>
                    <a:pt x="1540" y="1167"/>
                  </a:cubicBezTo>
                  <a:cubicBezTo>
                    <a:pt x="1782" y="1167"/>
                    <a:pt x="1866" y="848"/>
                    <a:pt x="1658" y="723"/>
                  </a:cubicBezTo>
                  <a:lnTo>
                    <a:pt x="471" y="36"/>
                  </a:lnTo>
                  <a:cubicBezTo>
                    <a:pt x="428" y="11"/>
                    <a:pt x="386" y="0"/>
                    <a:pt x="346" y="0"/>
                  </a:cubicBezTo>
                  <a:close/>
                </a:path>
              </a:pathLst>
            </a:custGeom>
            <a:solidFill>
              <a:srgbClr val="EF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0" name="Google Shape;1796;p51">
              <a:extLst>
                <a:ext uri="{FF2B5EF4-FFF2-40B4-BE49-F238E27FC236}">
                  <a16:creationId xmlns:a16="http://schemas.microsoft.com/office/drawing/2014/main" id="{DBC1F4DF-1364-4D6E-B4D6-05AE35BC5410}"/>
                </a:ext>
              </a:extLst>
            </p:cNvPr>
            <p:cNvSpPr/>
            <p:nvPr/>
          </p:nvSpPr>
          <p:spPr>
            <a:xfrm>
              <a:off x="4814725" y="1827946"/>
              <a:ext cx="104093" cy="24908"/>
            </a:xfrm>
            <a:custGeom>
              <a:avLst/>
              <a:gdLst/>
              <a:ahLst/>
              <a:cxnLst/>
              <a:rect l="l" t="t" r="r" b="b"/>
              <a:pathLst>
                <a:path w="2006" h="480" extrusionOk="0">
                  <a:moveTo>
                    <a:pt x="320" y="1"/>
                  </a:moveTo>
                  <a:cubicBezTo>
                    <a:pt x="1" y="1"/>
                    <a:pt x="1" y="472"/>
                    <a:pt x="320" y="479"/>
                  </a:cubicBezTo>
                  <a:lnTo>
                    <a:pt x="1693" y="479"/>
                  </a:lnTo>
                  <a:cubicBezTo>
                    <a:pt x="2005" y="479"/>
                    <a:pt x="2005" y="1"/>
                    <a:pt x="1693" y="1"/>
                  </a:cubicBezTo>
                  <a:close/>
                </a:path>
              </a:pathLst>
            </a:custGeom>
            <a:solidFill>
              <a:srgbClr val="EF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1" name="Google Shape;1797;p51">
              <a:extLst>
                <a:ext uri="{FF2B5EF4-FFF2-40B4-BE49-F238E27FC236}">
                  <a16:creationId xmlns:a16="http://schemas.microsoft.com/office/drawing/2014/main" id="{08549E87-8979-5B40-132F-7C62AC7388D1}"/>
                </a:ext>
              </a:extLst>
            </p:cNvPr>
            <p:cNvSpPr/>
            <p:nvPr/>
          </p:nvSpPr>
          <p:spPr>
            <a:xfrm>
              <a:off x="5452878" y="1827946"/>
              <a:ext cx="104093" cy="24908"/>
            </a:xfrm>
            <a:custGeom>
              <a:avLst/>
              <a:gdLst/>
              <a:ahLst/>
              <a:cxnLst/>
              <a:rect l="l" t="t" r="r" b="b"/>
              <a:pathLst>
                <a:path w="2006" h="480" extrusionOk="0">
                  <a:moveTo>
                    <a:pt x="320" y="1"/>
                  </a:moveTo>
                  <a:cubicBezTo>
                    <a:pt x="1" y="1"/>
                    <a:pt x="1" y="479"/>
                    <a:pt x="320" y="479"/>
                  </a:cubicBezTo>
                  <a:lnTo>
                    <a:pt x="1693" y="479"/>
                  </a:lnTo>
                  <a:cubicBezTo>
                    <a:pt x="2005" y="472"/>
                    <a:pt x="2005" y="1"/>
                    <a:pt x="1693" y="1"/>
                  </a:cubicBezTo>
                  <a:close/>
                </a:path>
              </a:pathLst>
            </a:custGeom>
            <a:solidFill>
              <a:srgbClr val="EF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2" name="Google Shape;1798;p51">
              <a:extLst>
                <a:ext uri="{FF2B5EF4-FFF2-40B4-BE49-F238E27FC236}">
                  <a16:creationId xmlns:a16="http://schemas.microsoft.com/office/drawing/2014/main" id="{C67AC810-39DD-2A38-12E4-DD29C3725717}"/>
                </a:ext>
              </a:extLst>
            </p:cNvPr>
            <p:cNvSpPr/>
            <p:nvPr/>
          </p:nvSpPr>
          <p:spPr>
            <a:xfrm>
              <a:off x="4861530" y="1969349"/>
              <a:ext cx="97140" cy="60557"/>
            </a:xfrm>
            <a:custGeom>
              <a:avLst/>
              <a:gdLst/>
              <a:ahLst/>
              <a:cxnLst/>
              <a:rect l="l" t="t" r="r" b="b"/>
              <a:pathLst>
                <a:path w="1872" h="1167" extrusionOk="0">
                  <a:moveTo>
                    <a:pt x="1525" y="0"/>
                  </a:moveTo>
                  <a:cubicBezTo>
                    <a:pt x="1486" y="0"/>
                    <a:pt x="1444" y="11"/>
                    <a:pt x="1402" y="36"/>
                  </a:cubicBezTo>
                  <a:lnTo>
                    <a:pt x="216" y="723"/>
                  </a:lnTo>
                  <a:cubicBezTo>
                    <a:pt x="1" y="848"/>
                    <a:pt x="91" y="1167"/>
                    <a:pt x="334" y="1167"/>
                  </a:cubicBezTo>
                  <a:cubicBezTo>
                    <a:pt x="375" y="1167"/>
                    <a:pt x="417" y="1153"/>
                    <a:pt x="458" y="1132"/>
                  </a:cubicBezTo>
                  <a:lnTo>
                    <a:pt x="1638" y="452"/>
                  </a:lnTo>
                  <a:cubicBezTo>
                    <a:pt x="1872" y="318"/>
                    <a:pt x="1735" y="0"/>
                    <a:pt x="1525" y="0"/>
                  </a:cubicBezTo>
                  <a:close/>
                </a:path>
              </a:pathLst>
            </a:custGeom>
            <a:solidFill>
              <a:srgbClr val="EF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3" name="Google Shape;1799;p51">
              <a:extLst>
                <a:ext uri="{FF2B5EF4-FFF2-40B4-BE49-F238E27FC236}">
                  <a16:creationId xmlns:a16="http://schemas.microsoft.com/office/drawing/2014/main" id="{2254F9AD-1EA2-4341-D15E-17446EEE46A2}"/>
                </a:ext>
              </a:extLst>
            </p:cNvPr>
            <p:cNvSpPr/>
            <p:nvPr/>
          </p:nvSpPr>
          <p:spPr>
            <a:xfrm>
              <a:off x="5414375" y="1650428"/>
              <a:ext cx="96828" cy="60608"/>
            </a:xfrm>
            <a:custGeom>
              <a:avLst/>
              <a:gdLst/>
              <a:ahLst/>
              <a:cxnLst/>
              <a:rect l="l" t="t" r="r" b="b"/>
              <a:pathLst>
                <a:path w="1866" h="1168" extrusionOk="0">
                  <a:moveTo>
                    <a:pt x="1526" y="1"/>
                  </a:moveTo>
                  <a:cubicBezTo>
                    <a:pt x="1486" y="1"/>
                    <a:pt x="1445" y="12"/>
                    <a:pt x="1402" y="37"/>
                  </a:cubicBezTo>
                  <a:lnTo>
                    <a:pt x="209" y="723"/>
                  </a:lnTo>
                  <a:cubicBezTo>
                    <a:pt x="1" y="841"/>
                    <a:pt x="84" y="1167"/>
                    <a:pt x="334" y="1167"/>
                  </a:cubicBezTo>
                  <a:cubicBezTo>
                    <a:pt x="375" y="1167"/>
                    <a:pt x="410" y="1154"/>
                    <a:pt x="451" y="1133"/>
                  </a:cubicBezTo>
                  <a:lnTo>
                    <a:pt x="1638" y="446"/>
                  </a:lnTo>
                  <a:cubicBezTo>
                    <a:pt x="1865" y="312"/>
                    <a:pt x="1734" y="1"/>
                    <a:pt x="1526" y="1"/>
                  </a:cubicBezTo>
                  <a:close/>
                </a:path>
              </a:pathLst>
            </a:custGeom>
            <a:solidFill>
              <a:srgbClr val="EF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4" name="Google Shape;1800;p51">
              <a:extLst>
                <a:ext uri="{FF2B5EF4-FFF2-40B4-BE49-F238E27FC236}">
                  <a16:creationId xmlns:a16="http://schemas.microsoft.com/office/drawing/2014/main" id="{7FA193F0-3FDA-3199-52DD-9155A881302B}"/>
                </a:ext>
              </a:extLst>
            </p:cNvPr>
            <p:cNvSpPr/>
            <p:nvPr/>
          </p:nvSpPr>
          <p:spPr>
            <a:xfrm>
              <a:off x="4993281" y="2073338"/>
              <a:ext cx="67302" cy="86502"/>
            </a:xfrm>
            <a:custGeom>
              <a:avLst/>
              <a:gdLst/>
              <a:ahLst/>
              <a:cxnLst/>
              <a:rect l="l" t="t" r="r" b="b"/>
              <a:pathLst>
                <a:path w="1297" h="1667" extrusionOk="0">
                  <a:moveTo>
                    <a:pt x="975" y="0"/>
                  </a:moveTo>
                  <a:cubicBezTo>
                    <a:pt x="901" y="0"/>
                    <a:pt x="827" y="35"/>
                    <a:pt x="777" y="120"/>
                  </a:cubicBezTo>
                  <a:lnTo>
                    <a:pt x="90" y="1313"/>
                  </a:lnTo>
                  <a:cubicBezTo>
                    <a:pt x="0" y="1466"/>
                    <a:pt x="111" y="1667"/>
                    <a:pt x="299" y="1667"/>
                  </a:cubicBezTo>
                  <a:cubicBezTo>
                    <a:pt x="382" y="1667"/>
                    <a:pt x="458" y="1618"/>
                    <a:pt x="507" y="1549"/>
                  </a:cubicBezTo>
                  <a:lnTo>
                    <a:pt x="1186" y="356"/>
                  </a:lnTo>
                  <a:cubicBezTo>
                    <a:pt x="1296" y="170"/>
                    <a:pt x="1137" y="0"/>
                    <a:pt x="975" y="0"/>
                  </a:cubicBezTo>
                  <a:close/>
                </a:path>
              </a:pathLst>
            </a:custGeom>
            <a:solidFill>
              <a:srgbClr val="EF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5" name="Google Shape;1801;p51">
              <a:extLst>
                <a:ext uri="{FF2B5EF4-FFF2-40B4-BE49-F238E27FC236}">
                  <a16:creationId xmlns:a16="http://schemas.microsoft.com/office/drawing/2014/main" id="{53CE3EDE-5313-C2D3-7DF8-D26F3D126E4B}"/>
                </a:ext>
              </a:extLst>
            </p:cNvPr>
            <p:cNvSpPr/>
            <p:nvPr/>
          </p:nvSpPr>
          <p:spPr>
            <a:xfrm>
              <a:off x="5312150" y="1520597"/>
              <a:ext cx="67614" cy="86398"/>
            </a:xfrm>
            <a:custGeom>
              <a:avLst/>
              <a:gdLst/>
              <a:ahLst/>
              <a:cxnLst/>
              <a:rect l="l" t="t" r="r" b="b"/>
              <a:pathLst>
                <a:path w="1303" h="1665" extrusionOk="0">
                  <a:moveTo>
                    <a:pt x="980" y="1"/>
                  </a:moveTo>
                  <a:cubicBezTo>
                    <a:pt x="904" y="1"/>
                    <a:pt x="828" y="37"/>
                    <a:pt x="778" y="125"/>
                  </a:cubicBezTo>
                  <a:lnTo>
                    <a:pt x="98" y="1311"/>
                  </a:lnTo>
                  <a:cubicBezTo>
                    <a:pt x="1" y="1471"/>
                    <a:pt x="119" y="1665"/>
                    <a:pt x="299" y="1665"/>
                  </a:cubicBezTo>
                  <a:cubicBezTo>
                    <a:pt x="382" y="1665"/>
                    <a:pt x="465" y="1616"/>
                    <a:pt x="507" y="1547"/>
                  </a:cubicBezTo>
                  <a:lnTo>
                    <a:pt x="1194" y="361"/>
                  </a:lnTo>
                  <a:cubicBezTo>
                    <a:pt x="1303" y="171"/>
                    <a:pt x="1143" y="1"/>
                    <a:pt x="980" y="1"/>
                  </a:cubicBezTo>
                  <a:close/>
                </a:path>
              </a:pathLst>
            </a:custGeom>
            <a:solidFill>
              <a:srgbClr val="EF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6" name="Google Shape;1802;p51">
              <a:extLst>
                <a:ext uri="{FF2B5EF4-FFF2-40B4-BE49-F238E27FC236}">
                  <a16:creationId xmlns:a16="http://schemas.microsoft.com/office/drawing/2014/main" id="{EDDD42B8-63D7-45AE-8134-7738CC5578F5}"/>
                </a:ext>
              </a:extLst>
            </p:cNvPr>
            <p:cNvSpPr/>
            <p:nvPr/>
          </p:nvSpPr>
          <p:spPr>
            <a:xfrm>
              <a:off x="5035001" y="1668122"/>
              <a:ext cx="324001" cy="345224"/>
            </a:xfrm>
            <a:custGeom>
              <a:avLst/>
              <a:gdLst/>
              <a:ahLst/>
              <a:cxnLst/>
              <a:rect l="l" t="t" r="r" b="b"/>
              <a:pathLst>
                <a:path w="6244" h="6653" extrusionOk="0">
                  <a:moveTo>
                    <a:pt x="2540" y="1"/>
                  </a:moveTo>
                  <a:lnTo>
                    <a:pt x="2491" y="8"/>
                  </a:lnTo>
                  <a:lnTo>
                    <a:pt x="2456" y="15"/>
                  </a:lnTo>
                  <a:lnTo>
                    <a:pt x="2415" y="15"/>
                  </a:lnTo>
                  <a:lnTo>
                    <a:pt x="2373" y="22"/>
                  </a:lnTo>
                  <a:lnTo>
                    <a:pt x="2331" y="29"/>
                  </a:lnTo>
                  <a:lnTo>
                    <a:pt x="2297" y="36"/>
                  </a:lnTo>
                  <a:lnTo>
                    <a:pt x="2248" y="43"/>
                  </a:lnTo>
                  <a:lnTo>
                    <a:pt x="2214" y="50"/>
                  </a:lnTo>
                  <a:lnTo>
                    <a:pt x="2172" y="63"/>
                  </a:lnTo>
                  <a:lnTo>
                    <a:pt x="2137" y="70"/>
                  </a:lnTo>
                  <a:lnTo>
                    <a:pt x="2096" y="84"/>
                  </a:lnTo>
                  <a:lnTo>
                    <a:pt x="2061" y="91"/>
                  </a:lnTo>
                  <a:lnTo>
                    <a:pt x="2019" y="105"/>
                  </a:lnTo>
                  <a:lnTo>
                    <a:pt x="1978" y="112"/>
                  </a:lnTo>
                  <a:lnTo>
                    <a:pt x="1936" y="126"/>
                  </a:lnTo>
                  <a:lnTo>
                    <a:pt x="1901" y="133"/>
                  </a:lnTo>
                  <a:lnTo>
                    <a:pt x="1860" y="147"/>
                  </a:lnTo>
                  <a:lnTo>
                    <a:pt x="1832" y="161"/>
                  </a:lnTo>
                  <a:lnTo>
                    <a:pt x="1783" y="174"/>
                  </a:lnTo>
                  <a:lnTo>
                    <a:pt x="1756" y="188"/>
                  </a:lnTo>
                  <a:lnTo>
                    <a:pt x="1707" y="202"/>
                  </a:lnTo>
                  <a:lnTo>
                    <a:pt x="1679" y="216"/>
                  </a:lnTo>
                  <a:lnTo>
                    <a:pt x="1610" y="244"/>
                  </a:lnTo>
                  <a:lnTo>
                    <a:pt x="1589" y="251"/>
                  </a:lnTo>
                  <a:lnTo>
                    <a:pt x="1534" y="272"/>
                  </a:lnTo>
                  <a:lnTo>
                    <a:pt x="1506" y="285"/>
                  </a:lnTo>
                  <a:lnTo>
                    <a:pt x="1464" y="306"/>
                  </a:lnTo>
                  <a:lnTo>
                    <a:pt x="1430" y="327"/>
                  </a:lnTo>
                  <a:lnTo>
                    <a:pt x="1395" y="341"/>
                  </a:lnTo>
                  <a:lnTo>
                    <a:pt x="1360" y="362"/>
                  </a:lnTo>
                  <a:lnTo>
                    <a:pt x="1326" y="382"/>
                  </a:lnTo>
                  <a:lnTo>
                    <a:pt x="1291" y="396"/>
                  </a:lnTo>
                  <a:lnTo>
                    <a:pt x="1256" y="417"/>
                  </a:lnTo>
                  <a:lnTo>
                    <a:pt x="1222" y="438"/>
                  </a:lnTo>
                  <a:lnTo>
                    <a:pt x="1187" y="459"/>
                  </a:lnTo>
                  <a:lnTo>
                    <a:pt x="1152" y="480"/>
                  </a:lnTo>
                  <a:lnTo>
                    <a:pt x="1125" y="500"/>
                  </a:lnTo>
                  <a:lnTo>
                    <a:pt x="1090" y="521"/>
                  </a:lnTo>
                  <a:lnTo>
                    <a:pt x="1055" y="542"/>
                  </a:lnTo>
                  <a:lnTo>
                    <a:pt x="1020" y="563"/>
                  </a:lnTo>
                  <a:lnTo>
                    <a:pt x="993" y="584"/>
                  </a:lnTo>
                  <a:lnTo>
                    <a:pt x="958" y="604"/>
                  </a:lnTo>
                  <a:lnTo>
                    <a:pt x="951" y="611"/>
                  </a:lnTo>
                  <a:cubicBezTo>
                    <a:pt x="1" y="2810"/>
                    <a:pt x="792" y="5377"/>
                    <a:pt x="2817" y="6653"/>
                  </a:cubicBezTo>
                  <a:lnTo>
                    <a:pt x="2900" y="6653"/>
                  </a:lnTo>
                  <a:cubicBezTo>
                    <a:pt x="4551" y="6653"/>
                    <a:pt x="5945" y="5453"/>
                    <a:pt x="6195" y="3823"/>
                  </a:cubicBezTo>
                  <a:cubicBezTo>
                    <a:pt x="6209" y="3767"/>
                    <a:pt x="6216" y="3712"/>
                    <a:pt x="6216" y="3656"/>
                  </a:cubicBezTo>
                  <a:cubicBezTo>
                    <a:pt x="6230" y="3545"/>
                    <a:pt x="6236" y="3427"/>
                    <a:pt x="6236" y="3316"/>
                  </a:cubicBezTo>
                  <a:lnTo>
                    <a:pt x="6236" y="3199"/>
                  </a:lnTo>
                  <a:cubicBezTo>
                    <a:pt x="6243" y="3192"/>
                    <a:pt x="6243" y="3185"/>
                    <a:pt x="6243" y="3171"/>
                  </a:cubicBezTo>
                  <a:cubicBezTo>
                    <a:pt x="6236" y="3095"/>
                    <a:pt x="6230" y="3025"/>
                    <a:pt x="6223" y="2949"/>
                  </a:cubicBezTo>
                  <a:lnTo>
                    <a:pt x="6223" y="2921"/>
                  </a:lnTo>
                  <a:cubicBezTo>
                    <a:pt x="6216" y="2845"/>
                    <a:pt x="6202" y="2769"/>
                    <a:pt x="6188" y="2699"/>
                  </a:cubicBezTo>
                  <a:lnTo>
                    <a:pt x="6188" y="2671"/>
                  </a:lnTo>
                  <a:cubicBezTo>
                    <a:pt x="6174" y="2602"/>
                    <a:pt x="6153" y="2526"/>
                    <a:pt x="6139" y="2456"/>
                  </a:cubicBezTo>
                  <a:lnTo>
                    <a:pt x="6132" y="2429"/>
                  </a:lnTo>
                  <a:cubicBezTo>
                    <a:pt x="6112" y="2359"/>
                    <a:pt x="6091" y="2290"/>
                    <a:pt x="6063" y="2221"/>
                  </a:cubicBezTo>
                  <a:lnTo>
                    <a:pt x="6056" y="2193"/>
                  </a:lnTo>
                  <a:cubicBezTo>
                    <a:pt x="6028" y="2123"/>
                    <a:pt x="6008" y="2061"/>
                    <a:pt x="5973" y="1992"/>
                  </a:cubicBezTo>
                  <a:lnTo>
                    <a:pt x="5966" y="1971"/>
                  </a:lnTo>
                  <a:cubicBezTo>
                    <a:pt x="5938" y="1902"/>
                    <a:pt x="5904" y="1839"/>
                    <a:pt x="5869" y="1770"/>
                  </a:cubicBezTo>
                  <a:lnTo>
                    <a:pt x="5862" y="1749"/>
                  </a:lnTo>
                  <a:cubicBezTo>
                    <a:pt x="5827" y="1686"/>
                    <a:pt x="5786" y="1624"/>
                    <a:pt x="5751" y="1562"/>
                  </a:cubicBezTo>
                  <a:lnTo>
                    <a:pt x="5737" y="1541"/>
                  </a:lnTo>
                  <a:cubicBezTo>
                    <a:pt x="5578" y="1284"/>
                    <a:pt x="5383" y="1055"/>
                    <a:pt x="5161" y="854"/>
                  </a:cubicBezTo>
                  <a:lnTo>
                    <a:pt x="5134" y="826"/>
                  </a:lnTo>
                  <a:lnTo>
                    <a:pt x="5106" y="799"/>
                  </a:lnTo>
                  <a:lnTo>
                    <a:pt x="5078" y="778"/>
                  </a:lnTo>
                  <a:lnTo>
                    <a:pt x="5043" y="750"/>
                  </a:lnTo>
                  <a:lnTo>
                    <a:pt x="5016" y="729"/>
                  </a:lnTo>
                  <a:lnTo>
                    <a:pt x="4988" y="702"/>
                  </a:lnTo>
                  <a:lnTo>
                    <a:pt x="4953" y="681"/>
                  </a:lnTo>
                  <a:lnTo>
                    <a:pt x="4926" y="653"/>
                  </a:lnTo>
                  <a:lnTo>
                    <a:pt x="4891" y="632"/>
                  </a:lnTo>
                  <a:lnTo>
                    <a:pt x="4863" y="611"/>
                  </a:lnTo>
                  <a:lnTo>
                    <a:pt x="4828" y="584"/>
                  </a:lnTo>
                  <a:lnTo>
                    <a:pt x="4801" y="563"/>
                  </a:lnTo>
                  <a:lnTo>
                    <a:pt x="4766" y="542"/>
                  </a:lnTo>
                  <a:lnTo>
                    <a:pt x="4731" y="521"/>
                  </a:lnTo>
                  <a:lnTo>
                    <a:pt x="4697" y="500"/>
                  </a:lnTo>
                  <a:lnTo>
                    <a:pt x="4669" y="480"/>
                  </a:lnTo>
                  <a:lnTo>
                    <a:pt x="4634" y="459"/>
                  </a:lnTo>
                  <a:lnTo>
                    <a:pt x="4600" y="438"/>
                  </a:lnTo>
                  <a:lnTo>
                    <a:pt x="4565" y="417"/>
                  </a:lnTo>
                  <a:lnTo>
                    <a:pt x="4530" y="396"/>
                  </a:lnTo>
                  <a:lnTo>
                    <a:pt x="4496" y="382"/>
                  </a:lnTo>
                  <a:lnTo>
                    <a:pt x="4461" y="362"/>
                  </a:lnTo>
                  <a:lnTo>
                    <a:pt x="4426" y="348"/>
                  </a:lnTo>
                  <a:lnTo>
                    <a:pt x="4391" y="327"/>
                  </a:lnTo>
                  <a:lnTo>
                    <a:pt x="4357" y="306"/>
                  </a:lnTo>
                  <a:lnTo>
                    <a:pt x="4315" y="292"/>
                  </a:lnTo>
                  <a:lnTo>
                    <a:pt x="4287" y="278"/>
                  </a:lnTo>
                  <a:lnTo>
                    <a:pt x="4232" y="251"/>
                  </a:lnTo>
                  <a:lnTo>
                    <a:pt x="4211" y="244"/>
                  </a:lnTo>
                  <a:lnTo>
                    <a:pt x="4142" y="216"/>
                  </a:lnTo>
                  <a:lnTo>
                    <a:pt x="4114" y="202"/>
                  </a:lnTo>
                  <a:lnTo>
                    <a:pt x="4065" y="188"/>
                  </a:lnTo>
                  <a:lnTo>
                    <a:pt x="4038" y="174"/>
                  </a:lnTo>
                  <a:lnTo>
                    <a:pt x="3989" y="161"/>
                  </a:lnTo>
                  <a:lnTo>
                    <a:pt x="3954" y="154"/>
                  </a:lnTo>
                  <a:lnTo>
                    <a:pt x="3913" y="140"/>
                  </a:lnTo>
                  <a:lnTo>
                    <a:pt x="3878" y="126"/>
                  </a:lnTo>
                  <a:lnTo>
                    <a:pt x="3837" y="112"/>
                  </a:lnTo>
                  <a:lnTo>
                    <a:pt x="3802" y="105"/>
                  </a:lnTo>
                  <a:lnTo>
                    <a:pt x="3760" y="91"/>
                  </a:lnTo>
                  <a:lnTo>
                    <a:pt x="3726" y="84"/>
                  </a:lnTo>
                  <a:lnTo>
                    <a:pt x="3684" y="70"/>
                  </a:lnTo>
                  <a:lnTo>
                    <a:pt x="3649" y="63"/>
                  </a:lnTo>
                  <a:lnTo>
                    <a:pt x="3608" y="56"/>
                  </a:lnTo>
                  <a:lnTo>
                    <a:pt x="3566" y="50"/>
                  </a:lnTo>
                  <a:lnTo>
                    <a:pt x="3524" y="43"/>
                  </a:lnTo>
                  <a:lnTo>
                    <a:pt x="3490" y="36"/>
                  </a:lnTo>
                  <a:lnTo>
                    <a:pt x="3448" y="29"/>
                  </a:lnTo>
                  <a:lnTo>
                    <a:pt x="3407" y="22"/>
                  </a:lnTo>
                  <a:lnTo>
                    <a:pt x="3365" y="15"/>
                  </a:lnTo>
                  <a:lnTo>
                    <a:pt x="3330" y="8"/>
                  </a:lnTo>
                  <a:lnTo>
                    <a:pt x="3275" y="1"/>
                  </a:lnTo>
                  <a:close/>
                </a:path>
              </a:pathLst>
            </a:custGeom>
            <a:solidFill>
              <a:srgbClr val="EF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  <p:bldP spid="4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A2-Bài 3_1</Template>
  <TotalTime>94</TotalTime>
  <Words>492</Words>
  <Application>Microsoft Office PowerPoint</Application>
  <PresentationFormat>Widescreen</PresentationFormat>
  <Paragraphs>83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Comfortaa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15</cp:revision>
  <dcterms:created xsi:type="dcterms:W3CDTF">2023-06-14T09:44:19Z</dcterms:created>
  <dcterms:modified xsi:type="dcterms:W3CDTF">2023-08-21T04:22:07Z</dcterms:modified>
</cp:coreProperties>
</file>