
<file path=[Content_Types].xml><?xml version="1.0" encoding="utf-8"?>
<Types xmlns="http://schemas.openxmlformats.org/package/2006/content-types">
  <Default Extension="gif" ContentType="image/gif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33"/>
  </p:notesMasterIdLst>
  <p:sldIdLst>
    <p:sldId id="256" r:id="rId4"/>
    <p:sldId id="257" r:id="rId5"/>
    <p:sldId id="258" r:id="rId6"/>
    <p:sldId id="259" r:id="rId7"/>
    <p:sldId id="260" r:id="rId8"/>
    <p:sldId id="272" r:id="rId9"/>
    <p:sldId id="273" r:id="rId10"/>
    <p:sldId id="274" r:id="rId11"/>
    <p:sldId id="275" r:id="rId12"/>
    <p:sldId id="321" r:id="rId13"/>
    <p:sldId id="320" r:id="rId14"/>
    <p:sldId id="261" r:id="rId15"/>
    <p:sldId id="262" r:id="rId16"/>
    <p:sldId id="327" r:id="rId17"/>
    <p:sldId id="328" r:id="rId18"/>
    <p:sldId id="329" r:id="rId19"/>
    <p:sldId id="266" r:id="rId20"/>
    <p:sldId id="330" r:id="rId21"/>
    <p:sldId id="331" r:id="rId22"/>
    <p:sldId id="332" r:id="rId23"/>
    <p:sldId id="333" r:id="rId24"/>
    <p:sldId id="334" r:id="rId25"/>
    <p:sldId id="265" r:id="rId26"/>
    <p:sldId id="269" r:id="rId27"/>
    <p:sldId id="270" r:id="rId28"/>
    <p:sldId id="335" r:id="rId29"/>
    <p:sldId id="271" r:id="rId30"/>
    <p:sldId id="267" r:id="rId31"/>
    <p:sldId id="336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749" autoAdjust="0"/>
  </p:normalViewPr>
  <p:slideViewPr>
    <p:cSldViewPr snapToGrid="0">
      <p:cViewPr varScale="1">
        <p:scale>
          <a:sx n="76" d="100"/>
          <a:sy n="76" d="100"/>
        </p:scale>
        <p:origin x="10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84945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6841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0088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815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2816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2552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1902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4051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3229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5288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1084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662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7388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25381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7366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5606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76991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vi-VN" dirty="0"/>
              <a:t>vào tên con vật để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vi-VN" dirty="0"/>
              <a:t>câu hỏi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vi-VN" dirty="0"/>
          </a:p>
          <a:p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</a:t>
            </a:r>
            <a:r>
              <a:rPr lang="vi-VN" dirty="0"/>
              <a:t> </a:t>
            </a:r>
            <a:r>
              <a:rPr lang="en-US" dirty="0"/>
              <a:t>click </a:t>
            </a:r>
            <a:r>
              <a:rPr lang="vi-VN" dirty="0"/>
              <a:t>vào khinh khí cầu để bay lên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785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5270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2264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126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7445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8256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796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30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54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93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64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45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90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294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38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6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815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0752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4837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90903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3832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98723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74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5120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9704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18928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98612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786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F3B5-9DD2-44B0-BC4E-76596BEE669C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6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44017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2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25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26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12.xml"/><Relationship Id="rId7" Type="http://schemas.microsoft.com/office/2007/relationships/hdphoto" Target="../media/hdphoto3.wdp"/><Relationship Id="rId12" Type="http://schemas.openxmlformats.org/officeDocument/2006/relationships/image" Target="../media/image35.png"/><Relationship Id="rId17" Type="http://schemas.openxmlformats.org/officeDocument/2006/relationships/image" Target="../media/image38.png"/><Relationship Id="rId2" Type="http://schemas.openxmlformats.org/officeDocument/2006/relationships/audio" Target="../media/media1.mp3"/><Relationship Id="rId16" Type="http://schemas.openxmlformats.org/officeDocument/2006/relationships/slide" Target="slide18.xml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microsoft.com/office/2007/relationships/hdphoto" Target="../media/hdphoto2.wdp"/><Relationship Id="rId15" Type="http://schemas.openxmlformats.org/officeDocument/2006/relationships/image" Target="../media/image37.png"/><Relationship Id="rId10" Type="http://schemas.openxmlformats.org/officeDocument/2006/relationships/image" Target="../media/image33.png"/><Relationship Id="rId19" Type="http://schemas.openxmlformats.org/officeDocument/2006/relationships/image" Target="../media/image40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Relationship Id="rId1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slide" Target="slide22.xml"/><Relationship Id="rId3" Type="http://schemas.openxmlformats.org/officeDocument/2006/relationships/image" Target="../media/image41.jpg"/><Relationship Id="rId7" Type="http://schemas.openxmlformats.org/officeDocument/2006/relationships/image" Target="../media/image42.png"/><Relationship Id="rId12" Type="http://schemas.openxmlformats.org/officeDocument/2006/relationships/slide" Target="slide2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11" Type="http://schemas.openxmlformats.org/officeDocument/2006/relationships/slide" Target="slide20.xml"/><Relationship Id="rId5" Type="http://schemas.openxmlformats.org/officeDocument/2006/relationships/image" Target="../media/image30.png"/><Relationship Id="rId10" Type="http://schemas.openxmlformats.org/officeDocument/2006/relationships/slide" Target="slide19.xml"/><Relationship Id="rId4" Type="http://schemas.openxmlformats.org/officeDocument/2006/relationships/slide" Target="slide23.xml"/><Relationship Id="rId9" Type="http://schemas.openxmlformats.org/officeDocument/2006/relationships/image" Target="../media/image33.png"/><Relationship Id="rId1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audio" Target="../media/audio1.wav"/><Relationship Id="rId7" Type="http://schemas.openxmlformats.org/officeDocument/2006/relationships/image" Target="../media/image46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g"/><Relationship Id="rId11" Type="http://schemas.microsoft.com/office/2007/relationships/hdphoto" Target="../media/hdphoto3.wdp"/><Relationship Id="rId5" Type="http://schemas.openxmlformats.org/officeDocument/2006/relationships/image" Target="../media/image44.png"/><Relationship Id="rId10" Type="http://schemas.openxmlformats.org/officeDocument/2006/relationships/image" Target="../media/image30.png"/><Relationship Id="rId4" Type="http://schemas.openxmlformats.org/officeDocument/2006/relationships/audio" Target="../media/audio2.wav"/><Relationship Id="rId9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audio" Target="../media/audio2.wav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jpg"/><Relationship Id="rId10" Type="http://schemas.openxmlformats.org/officeDocument/2006/relationships/image" Target="../media/image40.png"/><Relationship Id="rId4" Type="http://schemas.openxmlformats.org/officeDocument/2006/relationships/audio" Target="../media/audio1.wav"/><Relationship Id="rId9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audio" Target="../media/audio2.wav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jpg"/><Relationship Id="rId10" Type="http://schemas.openxmlformats.org/officeDocument/2006/relationships/image" Target="../media/image40.png"/><Relationship Id="rId4" Type="http://schemas.openxmlformats.org/officeDocument/2006/relationships/audio" Target="../media/audio1.wav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audio" Target="../media/audio2.wav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jpg"/><Relationship Id="rId10" Type="http://schemas.openxmlformats.org/officeDocument/2006/relationships/image" Target="../media/image40.png"/><Relationship Id="rId4" Type="http://schemas.openxmlformats.org/officeDocument/2006/relationships/audio" Target="../media/audio1.wav"/><Relationship Id="rId9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9.png"/><Relationship Id="rId7" Type="http://schemas.microsoft.com/office/2007/relationships/hdphoto" Target="../media/hdphoto3.wdp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n-hoc-3/1/129/26/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A3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Làm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quen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với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gõ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bàn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phím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pt-BR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làm quen với bàn phím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974671" y="287691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40F81F89-8A33-BFED-E5EE-D1A0D6C09C84}"/>
              </a:ext>
            </a:extLst>
          </p:cNvPr>
          <p:cNvGrpSpPr/>
          <p:nvPr/>
        </p:nvGrpSpPr>
        <p:grpSpPr>
          <a:xfrm>
            <a:off x="1454552" y="2579729"/>
            <a:ext cx="3870731" cy="2808150"/>
            <a:chOff x="1062885" y="2886803"/>
            <a:chExt cx="3452530" cy="2180201"/>
          </a:xfrm>
        </p:grpSpPr>
        <p:grpSp>
          <p:nvGrpSpPr>
            <p:cNvPr id="40" name="Group 13">
              <a:extLst>
                <a:ext uri="{FF2B5EF4-FFF2-40B4-BE49-F238E27FC236}">
                  <a16:creationId xmlns:a16="http://schemas.microsoft.com/office/drawing/2014/main" id="{D701C86E-D80F-A3EF-7DBE-CCA1C286CAB8}"/>
                </a:ext>
              </a:extLst>
            </p:cNvPr>
            <p:cNvGrpSpPr/>
            <p:nvPr/>
          </p:nvGrpSpPr>
          <p:grpSpPr>
            <a:xfrm>
              <a:off x="1062885" y="2886803"/>
              <a:ext cx="3452530" cy="2180201"/>
              <a:chOff x="0" y="-4075"/>
              <a:chExt cx="11025470" cy="7690938"/>
            </a:xfrm>
          </p:grpSpPr>
          <p:sp>
            <p:nvSpPr>
              <p:cNvPr id="42" name="Freeform 14">
                <a:extLst>
                  <a:ext uri="{FF2B5EF4-FFF2-40B4-BE49-F238E27FC236}">
                    <a16:creationId xmlns:a16="http://schemas.microsoft.com/office/drawing/2014/main" id="{2B73F685-5B01-E2A1-E3BD-78D84ED608BC}"/>
                  </a:ext>
                </a:extLst>
              </p:cNvPr>
              <p:cNvSpPr/>
              <p:nvPr/>
            </p:nvSpPr>
            <p:spPr>
              <a:xfrm>
                <a:off x="0" y="-4075"/>
                <a:ext cx="11025470" cy="7690938"/>
              </a:xfrm>
              <a:custGeom>
                <a:avLst/>
                <a:gdLst/>
                <a:ahLst/>
                <a:cxnLst/>
                <a:rect l="l" t="t" r="r" b="b"/>
                <a:pathLst>
                  <a:path w="15074443" h="7690937">
                    <a:moveTo>
                      <a:pt x="14446665" y="7636459"/>
                    </a:moveTo>
                    <a:cubicBezTo>
                      <a:pt x="14446665" y="7636459"/>
                      <a:pt x="13715791" y="7690937"/>
                      <a:pt x="11651600" y="7688316"/>
                    </a:cubicBezTo>
                    <a:cubicBezTo>
                      <a:pt x="5464265" y="7686153"/>
                      <a:pt x="1057074" y="7678329"/>
                      <a:pt x="1057074" y="7678329"/>
                    </a:cubicBezTo>
                    <a:cubicBezTo>
                      <a:pt x="812932" y="7669494"/>
                      <a:pt x="449110" y="7648264"/>
                      <a:pt x="282371" y="7590086"/>
                    </a:cubicBezTo>
                    <a:cubicBezTo>
                      <a:pt x="4469" y="7493123"/>
                      <a:pt x="0" y="7319844"/>
                      <a:pt x="0" y="5976017"/>
                    </a:cubicBezTo>
                    <a:lnTo>
                      <a:pt x="0" y="5975951"/>
                    </a:lnTo>
                    <a:cubicBezTo>
                      <a:pt x="8536" y="491230"/>
                      <a:pt x="0" y="345608"/>
                      <a:pt x="77597" y="223930"/>
                    </a:cubicBezTo>
                    <a:cubicBezTo>
                      <a:pt x="217372" y="4759"/>
                      <a:pt x="519255" y="4073"/>
                      <a:pt x="937909" y="4073"/>
                    </a:cubicBezTo>
                    <a:cubicBezTo>
                      <a:pt x="937909" y="4073"/>
                      <a:pt x="2868121" y="15681"/>
                      <a:pt x="9370121" y="7673"/>
                    </a:cubicBezTo>
                    <a:cubicBezTo>
                      <a:pt x="13496863" y="0"/>
                      <a:pt x="14213596" y="6979"/>
                      <a:pt x="14213596" y="6979"/>
                    </a:cubicBezTo>
                    <a:cubicBezTo>
                      <a:pt x="14581904" y="14458"/>
                      <a:pt x="14720164" y="42638"/>
                      <a:pt x="14917903" y="165219"/>
                    </a:cubicBezTo>
                    <a:cubicBezTo>
                      <a:pt x="15068921" y="258836"/>
                      <a:pt x="15074443" y="476157"/>
                      <a:pt x="15065302" y="5975950"/>
                    </a:cubicBezTo>
                    <a:lnTo>
                      <a:pt x="15065302" y="5976017"/>
                    </a:lnTo>
                    <a:cubicBezTo>
                      <a:pt x="15065301" y="7437809"/>
                      <a:pt x="15022517" y="7586397"/>
                      <a:pt x="14446665" y="7636459"/>
                    </a:cubicBezTo>
                    <a:close/>
                  </a:path>
                </a:pathLst>
              </a:custGeom>
              <a:solidFill>
                <a:srgbClr val="FFD4C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AF67AC3-30D7-0C52-E572-FACE9137AD8C}"/>
                </a:ext>
              </a:extLst>
            </p:cNvPr>
            <p:cNvSpPr txBox="1"/>
            <p:nvPr/>
          </p:nvSpPr>
          <p:spPr>
            <a:xfrm>
              <a:off x="1175200" y="3097114"/>
              <a:ext cx="3340215" cy="173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Bạn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phải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dùng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tớ</a:t>
              </a:r>
              <a:endPara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Để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gõ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chữ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vào</a:t>
              </a:r>
              <a:endPara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cả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số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nữa</a:t>
              </a:r>
              <a:endPara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Tớ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là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ai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nào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ADD8D18-0A01-1231-F254-92AD636CA26D}"/>
              </a:ext>
            </a:extLst>
          </p:cNvPr>
          <p:cNvSpPr txBox="1"/>
          <p:nvPr/>
        </p:nvSpPr>
        <p:spPr>
          <a:xfrm>
            <a:off x="549584" y="1841138"/>
            <a:ext cx="7536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ClrTx/>
              <a:buFont typeface="Wingdings" panose="05000000000000000000" pitchFamily="2" charset="2"/>
              <a:buChar char="Ø"/>
            </a:pPr>
            <a:r>
              <a:rPr lang="en-US" sz="24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em hãy đọc và giải câu đố sau đây:</a:t>
            </a:r>
          </a:p>
        </p:txBody>
      </p:sp>
      <p:pic>
        <p:nvPicPr>
          <p:cNvPr id="44" name="Picture 7">
            <a:extLst>
              <a:ext uri="{FF2B5EF4-FFF2-40B4-BE49-F238E27FC236}">
                <a16:creationId xmlns:a16="http://schemas.microsoft.com/office/drawing/2014/main" id="{5B9876B5-5B4E-3374-4E90-016B81002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326318" y="3220185"/>
            <a:ext cx="2818592" cy="1860271"/>
          </a:xfrm>
          <a:prstGeom prst="rect">
            <a:avLst/>
          </a:prstGeom>
        </p:spPr>
      </p:pic>
      <p:sp>
        <p:nvSpPr>
          <p:cNvPr id="45" name="Right Arrow 39">
            <a:extLst>
              <a:ext uri="{FF2B5EF4-FFF2-40B4-BE49-F238E27FC236}">
                <a16:creationId xmlns:a16="http://schemas.microsoft.com/office/drawing/2014/main" id="{D4D62573-E5F6-C7BA-E77F-3194301906E7}"/>
              </a:ext>
            </a:extLst>
          </p:cNvPr>
          <p:cNvSpPr/>
          <p:nvPr/>
        </p:nvSpPr>
        <p:spPr>
          <a:xfrm>
            <a:off x="2391897" y="5845634"/>
            <a:ext cx="661526" cy="441811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0692E2-F0AA-06DB-E630-B5658340D27A}"/>
              </a:ext>
            </a:extLst>
          </p:cNvPr>
          <p:cNvSpPr txBox="1"/>
          <p:nvPr/>
        </p:nvSpPr>
        <p:spPr>
          <a:xfrm>
            <a:off x="3245839" y="5825780"/>
            <a:ext cx="3591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Chiếc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bàn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974671" y="2876913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5">
            <a:extLst>
              <a:ext uri="{FF2B5EF4-FFF2-40B4-BE49-F238E27FC236}">
                <a16:creationId xmlns:a16="http://schemas.microsoft.com/office/drawing/2014/main" id="{CA466A50-61DE-7AED-73F1-4C0853A5B711}"/>
              </a:ext>
            </a:extLst>
          </p:cNvPr>
          <p:cNvGrpSpPr>
            <a:grpSpLocks noChangeAspect="1"/>
          </p:cNvGrpSpPr>
          <p:nvPr/>
        </p:nvGrpSpPr>
        <p:grpSpPr>
          <a:xfrm rot="-10800000">
            <a:off x="17570707" y="9258300"/>
            <a:ext cx="278210" cy="240930"/>
            <a:chOff x="0" y="0"/>
            <a:chExt cx="6350000" cy="5499100"/>
          </a:xfrm>
        </p:grpSpPr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963C22EB-518B-54A9-8050-A43890BAEF22}"/>
                </a:ext>
              </a:extLst>
            </p:cNvPr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E104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F527FA5-85F3-38BA-4ECE-3522BF02750F}"/>
              </a:ext>
            </a:extLst>
          </p:cNvPr>
          <p:cNvSpPr txBox="1"/>
          <p:nvPr/>
        </p:nvSpPr>
        <p:spPr>
          <a:xfrm>
            <a:off x="3403453" y="1411058"/>
            <a:ext cx="5385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vực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Rounded Rectangular Callout 3">
            <a:extLst>
              <a:ext uri="{FF2B5EF4-FFF2-40B4-BE49-F238E27FC236}">
                <a16:creationId xmlns:a16="http://schemas.microsoft.com/office/drawing/2014/main" id="{7D3AD359-795E-FB6B-D0EB-ABB136DE7BE3}"/>
              </a:ext>
            </a:extLst>
          </p:cNvPr>
          <p:cNvSpPr/>
          <p:nvPr/>
        </p:nvSpPr>
        <p:spPr>
          <a:xfrm>
            <a:off x="242477" y="2060686"/>
            <a:ext cx="4521200" cy="840361"/>
          </a:xfrm>
          <a:prstGeom prst="wedgeRoundRectCallout">
            <a:avLst>
              <a:gd name="adj1" fmla="val -20425"/>
              <a:gd name="adj2" fmla="val 124172"/>
              <a:gd name="adj3" fmla="val 16667"/>
            </a:avLst>
          </a:prstGeom>
          <a:solidFill>
            <a:sysClr val="window" lastClr="FFFFFF"/>
          </a:solidFill>
          <a:ln w="57150" cap="flat" cmpd="sng" algn="ctr">
            <a:solidFill>
              <a:srgbClr val="F79646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bàn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gì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dưới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đây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9" name="Picture 6">
            <a:extLst>
              <a:ext uri="{FF2B5EF4-FFF2-40B4-BE49-F238E27FC236}">
                <a16:creationId xmlns:a16="http://schemas.microsoft.com/office/drawing/2014/main" id="{1FA500C5-84FD-5805-6E1D-0611D52B2A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5416" y="4001615"/>
            <a:ext cx="1768045" cy="2760773"/>
          </a:xfrm>
          <a:prstGeom prst="rect">
            <a:avLst/>
          </a:prstGeom>
        </p:spPr>
      </p:pic>
      <p:sp>
        <p:nvSpPr>
          <p:cNvPr id="20" name="Flowchart: Terminator 19">
            <a:extLst>
              <a:ext uri="{FF2B5EF4-FFF2-40B4-BE49-F238E27FC236}">
                <a16:creationId xmlns:a16="http://schemas.microsoft.com/office/drawing/2014/main" id="{1EA49240-40F5-846E-6E83-31893770DD30}"/>
              </a:ext>
            </a:extLst>
          </p:cNvPr>
          <p:cNvSpPr/>
          <p:nvPr/>
        </p:nvSpPr>
        <p:spPr>
          <a:xfrm>
            <a:off x="2401795" y="3530085"/>
            <a:ext cx="3403600" cy="552779"/>
          </a:xfrm>
          <a:prstGeom prst="flowChartTerminator">
            <a:avLst/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 chữ </a:t>
            </a:r>
          </a:p>
        </p:txBody>
      </p:sp>
      <p:sp>
        <p:nvSpPr>
          <p:cNvPr id="21" name="Flowchart: Terminator 20">
            <a:extLst>
              <a:ext uri="{FF2B5EF4-FFF2-40B4-BE49-F238E27FC236}">
                <a16:creationId xmlns:a16="http://schemas.microsoft.com/office/drawing/2014/main" id="{B99EB88A-85A0-F6D7-56E7-3CF5B2AD64EC}"/>
              </a:ext>
            </a:extLst>
          </p:cNvPr>
          <p:cNvSpPr/>
          <p:nvPr/>
        </p:nvSpPr>
        <p:spPr>
          <a:xfrm>
            <a:off x="2353777" y="4571227"/>
            <a:ext cx="3403600" cy="552779"/>
          </a:xfrm>
          <a:prstGeom prst="flowChartTerminator">
            <a:avLst/>
          </a:prstGeom>
          <a:solidFill>
            <a:srgbClr val="C0504D">
              <a:lumMod val="40000"/>
              <a:lumOff val="6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Flowchart: Terminator 21">
            <a:extLst>
              <a:ext uri="{FF2B5EF4-FFF2-40B4-BE49-F238E27FC236}">
                <a16:creationId xmlns:a16="http://schemas.microsoft.com/office/drawing/2014/main" id="{D232D27C-7E6B-9F56-96B2-4F97FC6ADB50}"/>
              </a:ext>
            </a:extLst>
          </p:cNvPr>
          <p:cNvSpPr/>
          <p:nvPr/>
        </p:nvSpPr>
        <p:spPr>
          <a:xfrm>
            <a:off x="2353777" y="5602579"/>
            <a:ext cx="3403600" cy="552779"/>
          </a:xfrm>
          <a:prstGeom prst="flowChartTerminator">
            <a:avLst/>
          </a:prstGeom>
          <a:solidFill>
            <a:srgbClr val="9BBB59">
              <a:lumMod val="60000"/>
              <a:lumOff val="40000"/>
            </a:srgbClr>
          </a:solidFill>
          <a:ln w="38100" cap="flat" cmpd="sng" algn="ctr">
            <a:solidFill>
              <a:srgbClr val="9BBB59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Nhìn màn hình</a:t>
            </a:r>
          </a:p>
        </p:txBody>
      </p:sp>
      <p:sp>
        <p:nvSpPr>
          <p:cNvPr id="23" name="Flowchart: Terminator 22">
            <a:extLst>
              <a:ext uri="{FF2B5EF4-FFF2-40B4-BE49-F238E27FC236}">
                <a16:creationId xmlns:a16="http://schemas.microsoft.com/office/drawing/2014/main" id="{2581A056-0A88-5673-746A-14FD894AA649}"/>
              </a:ext>
            </a:extLst>
          </p:cNvPr>
          <p:cNvSpPr/>
          <p:nvPr/>
        </p:nvSpPr>
        <p:spPr>
          <a:xfrm>
            <a:off x="6160669" y="2755906"/>
            <a:ext cx="3403600" cy="552779"/>
          </a:xfrm>
          <a:prstGeom prst="flowChartTerminator">
            <a:avLst/>
          </a:prstGeom>
          <a:solidFill>
            <a:srgbClr val="8064A2">
              <a:lumMod val="20000"/>
              <a:lumOff val="80000"/>
            </a:srgbClr>
          </a:solidFill>
          <a:ln w="38100" cap="flat" cmpd="sng" algn="ctr">
            <a:solidFill>
              <a:srgbClr val="8064A2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 kí hiệu</a:t>
            </a:r>
          </a:p>
        </p:txBody>
      </p:sp>
      <p:sp>
        <p:nvSpPr>
          <p:cNvPr id="24" name="Flowchart: Terminator 23">
            <a:extLst>
              <a:ext uri="{FF2B5EF4-FFF2-40B4-BE49-F238E27FC236}">
                <a16:creationId xmlns:a16="http://schemas.microsoft.com/office/drawing/2014/main" id="{E4E6388A-7C6E-5559-1B21-EF7AC1BC7A48}"/>
              </a:ext>
            </a:extLst>
          </p:cNvPr>
          <p:cNvSpPr/>
          <p:nvPr/>
        </p:nvSpPr>
        <p:spPr>
          <a:xfrm>
            <a:off x="6096000" y="3801761"/>
            <a:ext cx="3403600" cy="552779"/>
          </a:xfrm>
          <a:prstGeom prst="flowChartTerminator">
            <a:avLst/>
          </a:prstGeom>
          <a:solidFill>
            <a:srgbClr val="4BACC6">
              <a:lumMod val="40000"/>
              <a:lumOff val="60000"/>
            </a:srgbClr>
          </a:solidFill>
          <a:ln w="381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Nghe nhạc</a:t>
            </a:r>
          </a:p>
        </p:txBody>
      </p:sp>
      <p:sp>
        <p:nvSpPr>
          <p:cNvPr id="25" name="Flowchart: Terminator 24">
            <a:extLst>
              <a:ext uri="{FF2B5EF4-FFF2-40B4-BE49-F238E27FC236}">
                <a16:creationId xmlns:a16="http://schemas.microsoft.com/office/drawing/2014/main" id="{9EE6A1BE-7A3D-5D87-FD50-3ACE7FB29F8A}"/>
              </a:ext>
            </a:extLst>
          </p:cNvPr>
          <p:cNvSpPr/>
          <p:nvPr/>
        </p:nvSpPr>
        <p:spPr>
          <a:xfrm>
            <a:off x="6096000" y="4847616"/>
            <a:ext cx="3403600" cy="552779"/>
          </a:xfrm>
          <a:prstGeom prst="flowChartTerminator">
            <a:avLst/>
          </a:prstGeom>
          <a:solidFill>
            <a:srgbClr val="FFFF99"/>
          </a:solidFill>
          <a:ln w="38100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 thông tin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FA05112-D43E-4111-5C68-6207D1B262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1930" y="3715659"/>
            <a:ext cx="531575" cy="53157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0BBA639-D88F-E3A3-6CCF-ACCFFD3A92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1930" y="4797314"/>
            <a:ext cx="531575" cy="53157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0210C7C-7084-762D-B87B-B8FEE16C3B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0213" y="2978966"/>
            <a:ext cx="531575" cy="531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917DBC1-B117-58AA-E553-634384BBAC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765" b="16765"/>
          <a:stretch/>
        </p:blipFill>
        <p:spPr>
          <a:xfrm>
            <a:off x="1135957" y="3198536"/>
            <a:ext cx="7878824" cy="284261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67466D3-D60D-78B6-9C25-8C93E9750514}"/>
              </a:ext>
            </a:extLst>
          </p:cNvPr>
          <p:cNvSpPr txBox="1"/>
          <p:nvPr/>
        </p:nvSpPr>
        <p:spPr>
          <a:xfrm>
            <a:off x="337916" y="1922588"/>
            <a:ext cx="7538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ClrTx/>
              <a:buFont typeface="Wingdings" panose="05000000000000000000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thường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bốn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vực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7AABEA-3440-51FB-C836-A869B0B0C388}"/>
              </a:ext>
            </a:extLst>
          </p:cNvPr>
          <p:cNvSpPr/>
          <p:nvPr/>
        </p:nvSpPr>
        <p:spPr>
          <a:xfrm>
            <a:off x="1302553" y="3198536"/>
            <a:ext cx="4880284" cy="58097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A7A07B-6E9C-0DBB-81C4-38055D4C9B35}"/>
              </a:ext>
            </a:extLst>
          </p:cNvPr>
          <p:cNvSpPr/>
          <p:nvPr/>
        </p:nvSpPr>
        <p:spPr>
          <a:xfrm>
            <a:off x="6279081" y="3225498"/>
            <a:ext cx="1155668" cy="281565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B3444F-8439-6859-031E-90459CE9591A}"/>
              </a:ext>
            </a:extLst>
          </p:cNvPr>
          <p:cNvSpPr/>
          <p:nvPr/>
        </p:nvSpPr>
        <p:spPr>
          <a:xfrm>
            <a:off x="1296192" y="3997423"/>
            <a:ext cx="4893006" cy="204372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9AEC5E-B2AF-E4E0-C5DD-CDF859366204}"/>
              </a:ext>
            </a:extLst>
          </p:cNvPr>
          <p:cNvSpPr/>
          <p:nvPr/>
        </p:nvSpPr>
        <p:spPr>
          <a:xfrm>
            <a:off x="7494754" y="3912647"/>
            <a:ext cx="1391660" cy="212850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ABF6D1-2201-140A-B209-26FF1E8C9ED7}"/>
              </a:ext>
            </a:extLst>
          </p:cNvPr>
          <p:cNvGrpSpPr/>
          <p:nvPr/>
        </p:nvGrpSpPr>
        <p:grpSpPr>
          <a:xfrm>
            <a:off x="2534825" y="6041149"/>
            <a:ext cx="617637" cy="410478"/>
            <a:chOff x="4953000" y="8817511"/>
            <a:chExt cx="1143000" cy="64605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06FA5D1-C80C-9034-404D-1EF3BF3D653B}"/>
                </a:ext>
              </a:extLst>
            </p:cNvPr>
            <p:cNvCxnSpPr/>
            <p:nvPr/>
          </p:nvCxnSpPr>
          <p:spPr>
            <a:xfrm>
              <a:off x="6096000" y="8817511"/>
              <a:ext cx="0" cy="624183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arrow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B0DE13-49AF-4354-F976-EA651B029922}"/>
                </a:ext>
              </a:extLst>
            </p:cNvPr>
            <p:cNvCxnSpPr/>
            <p:nvPr/>
          </p:nvCxnSpPr>
          <p:spPr>
            <a:xfrm flipH="1">
              <a:off x="4953000" y="9441694"/>
              <a:ext cx="1143000" cy="21875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B292FCC5-381C-E28F-A6E9-A2418D2FAAC0}"/>
              </a:ext>
            </a:extLst>
          </p:cNvPr>
          <p:cNvSpPr/>
          <p:nvPr/>
        </p:nvSpPr>
        <p:spPr>
          <a:xfrm>
            <a:off x="421999" y="6235043"/>
            <a:ext cx="2129420" cy="499881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vực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F77E409-CDD0-CA6A-1C42-E8D3A29074B0}"/>
              </a:ext>
            </a:extLst>
          </p:cNvPr>
          <p:cNvGrpSpPr/>
          <p:nvPr/>
        </p:nvGrpSpPr>
        <p:grpSpPr>
          <a:xfrm>
            <a:off x="6190620" y="6034200"/>
            <a:ext cx="617637" cy="410478"/>
            <a:chOff x="4953000" y="8817511"/>
            <a:chExt cx="1143000" cy="646058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9510077-0F35-9A5F-B9EE-B361856E78D8}"/>
                </a:ext>
              </a:extLst>
            </p:cNvPr>
            <p:cNvCxnSpPr/>
            <p:nvPr/>
          </p:nvCxnSpPr>
          <p:spPr>
            <a:xfrm>
              <a:off x="6096000" y="8817511"/>
              <a:ext cx="0" cy="624183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arrow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050FCE3-E0C1-F9F8-CADA-6C08E4B1515D}"/>
                </a:ext>
              </a:extLst>
            </p:cNvPr>
            <p:cNvCxnSpPr/>
            <p:nvPr/>
          </p:nvCxnSpPr>
          <p:spPr>
            <a:xfrm flipH="1">
              <a:off x="4953000" y="9441694"/>
              <a:ext cx="1143000" cy="21875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sp>
        <p:nvSpPr>
          <p:cNvPr id="31" name="Rounded Rectangle 51">
            <a:extLst>
              <a:ext uri="{FF2B5EF4-FFF2-40B4-BE49-F238E27FC236}">
                <a16:creationId xmlns:a16="http://schemas.microsoft.com/office/drawing/2014/main" id="{E4ACA487-D2EA-3FF5-5F7A-ABA002E4A30D}"/>
              </a:ext>
            </a:extLst>
          </p:cNvPr>
          <p:cNvSpPr/>
          <p:nvPr/>
        </p:nvSpPr>
        <p:spPr>
          <a:xfrm>
            <a:off x="3960581" y="6216833"/>
            <a:ext cx="2228617" cy="472085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điều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khiển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D1DA1C9-6419-5BD9-AA23-F48248798895}"/>
              </a:ext>
            </a:extLst>
          </p:cNvPr>
          <p:cNvCxnSpPr>
            <a:cxnSpLocks/>
          </p:cNvCxnSpPr>
          <p:nvPr/>
        </p:nvCxnSpPr>
        <p:spPr>
          <a:xfrm>
            <a:off x="8195214" y="3003413"/>
            <a:ext cx="0" cy="82840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33" name="Rounded Rectangle 53">
            <a:extLst>
              <a:ext uri="{FF2B5EF4-FFF2-40B4-BE49-F238E27FC236}">
                <a16:creationId xmlns:a16="http://schemas.microsoft.com/office/drawing/2014/main" id="{1E653CC8-90C0-5980-3533-51BFE904CEA4}"/>
              </a:ext>
            </a:extLst>
          </p:cNvPr>
          <p:cNvSpPr/>
          <p:nvPr/>
        </p:nvSpPr>
        <p:spPr>
          <a:xfrm>
            <a:off x="6966127" y="2517826"/>
            <a:ext cx="2458173" cy="461666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vực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E1DF1F-CBAD-573B-66C7-B2FEBEE65064}"/>
              </a:ext>
            </a:extLst>
          </p:cNvPr>
          <p:cNvGrpSpPr/>
          <p:nvPr/>
        </p:nvGrpSpPr>
        <p:grpSpPr>
          <a:xfrm rot="10800000">
            <a:off x="2242600" y="2788057"/>
            <a:ext cx="617637" cy="410478"/>
            <a:chOff x="4953000" y="8817511"/>
            <a:chExt cx="1143000" cy="64605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9751776-5B28-9164-C69C-02289FC4266F}"/>
                </a:ext>
              </a:extLst>
            </p:cNvPr>
            <p:cNvCxnSpPr/>
            <p:nvPr/>
          </p:nvCxnSpPr>
          <p:spPr>
            <a:xfrm>
              <a:off x="6096000" y="8817511"/>
              <a:ext cx="0" cy="624183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arrow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4F16E5F-96C9-4553-3CA3-BCC374DE529A}"/>
                </a:ext>
              </a:extLst>
            </p:cNvPr>
            <p:cNvCxnSpPr/>
            <p:nvPr/>
          </p:nvCxnSpPr>
          <p:spPr>
            <a:xfrm flipH="1">
              <a:off x="4953000" y="9441694"/>
              <a:ext cx="1143000" cy="21875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sp>
        <p:nvSpPr>
          <p:cNvPr id="37" name="Rounded Rectangle 57">
            <a:extLst>
              <a:ext uri="{FF2B5EF4-FFF2-40B4-BE49-F238E27FC236}">
                <a16:creationId xmlns:a16="http://schemas.microsoft.com/office/drawing/2014/main" id="{ED02D25B-6AA5-CA92-ABDE-BD145D2AA862}"/>
              </a:ext>
            </a:extLst>
          </p:cNvPr>
          <p:cNvSpPr/>
          <p:nvPr/>
        </p:nvSpPr>
        <p:spPr>
          <a:xfrm>
            <a:off x="2860237" y="2568432"/>
            <a:ext cx="3601760" cy="461666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vực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chức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năng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8A50897-1779-B519-3D08-2EDB777C2F88}"/>
              </a:ext>
            </a:extLst>
          </p:cNvPr>
          <p:cNvSpPr txBox="1"/>
          <p:nvPr/>
        </p:nvSpPr>
        <p:spPr>
          <a:xfrm>
            <a:off x="3403453" y="1411058"/>
            <a:ext cx="5385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vực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055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 animBg="1"/>
      <p:bldP spid="23" grpId="0" animBg="1"/>
      <p:bldP spid="27" grpId="0" animBg="1"/>
      <p:bldP spid="31" grpId="0" animBg="1"/>
      <p:bldP spid="33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3AC556C1-319B-5AE4-B53B-4A5B554861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700822" y="2908300"/>
            <a:ext cx="3933710" cy="3949700"/>
          </a:xfrm>
          <a:prstGeom prst="rect">
            <a:avLst/>
          </a:prstGeom>
        </p:spPr>
      </p:pic>
      <p:sp>
        <p:nvSpPr>
          <p:cNvPr id="3" name="Rounded Rectangular Callout 3">
            <a:extLst>
              <a:ext uri="{FF2B5EF4-FFF2-40B4-BE49-F238E27FC236}">
                <a16:creationId xmlns:a16="http://schemas.microsoft.com/office/drawing/2014/main" id="{59075AAB-AF08-3416-E936-E37616163357}"/>
              </a:ext>
            </a:extLst>
          </p:cNvPr>
          <p:cNvSpPr/>
          <p:nvPr/>
        </p:nvSpPr>
        <p:spPr>
          <a:xfrm>
            <a:off x="3795324" y="2410740"/>
            <a:ext cx="5527974" cy="1019529"/>
          </a:xfrm>
          <a:prstGeom prst="wedgeRoundRectCallout">
            <a:avLst>
              <a:gd name="adj1" fmla="val -62982"/>
              <a:gd name="adj2" fmla="val 53004"/>
              <a:gd name="adj3" fmla="val 16667"/>
            </a:avLst>
          </a:prstGeom>
          <a:solidFill>
            <a:srgbClr val="F79646">
              <a:lumMod val="20000"/>
              <a:lumOff val="80000"/>
            </a:srgbClr>
          </a:solidFill>
          <a:ln w="57150" cap="flat" cmpd="sng" algn="ctr">
            <a:solidFill>
              <a:srgbClr val="F79646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có biết tác dụng của khu vực chính dùng để làm gì?</a:t>
            </a:r>
          </a:p>
        </p:txBody>
      </p:sp>
      <p:sp>
        <p:nvSpPr>
          <p:cNvPr id="4" name="Right Arrow 4">
            <a:extLst>
              <a:ext uri="{FF2B5EF4-FFF2-40B4-BE49-F238E27FC236}">
                <a16:creationId xmlns:a16="http://schemas.microsoft.com/office/drawing/2014/main" id="{BEFF10C2-E3E1-2660-8B29-B581B811E5B1}"/>
              </a:ext>
            </a:extLst>
          </p:cNvPr>
          <p:cNvSpPr/>
          <p:nvPr/>
        </p:nvSpPr>
        <p:spPr>
          <a:xfrm>
            <a:off x="2746332" y="4610705"/>
            <a:ext cx="767774" cy="582123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7A9D7516-9CFE-71E1-EB64-265B8AC2349E}"/>
              </a:ext>
            </a:extLst>
          </p:cNvPr>
          <p:cNvSpPr/>
          <p:nvPr/>
        </p:nvSpPr>
        <p:spPr>
          <a:xfrm>
            <a:off x="3768535" y="4299221"/>
            <a:ext cx="5527974" cy="1205092"/>
          </a:xfrm>
          <a:prstGeom prst="round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1F497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Tác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vực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571500" marR="0" lvl="0" indent="-57150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chữ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7E4E9A-80D8-E07E-0C11-6EF98008448E}"/>
              </a:ext>
            </a:extLst>
          </p:cNvPr>
          <p:cNvSpPr txBox="1"/>
          <p:nvPr/>
        </p:nvSpPr>
        <p:spPr>
          <a:xfrm>
            <a:off x="3403453" y="1411058"/>
            <a:ext cx="5385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vực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724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E2FEC62-ED70-FBEE-01C2-B4C7A10D0595}"/>
              </a:ext>
            </a:extLst>
          </p:cNvPr>
          <p:cNvSpPr txBox="1"/>
          <p:nvPr/>
        </p:nvSpPr>
        <p:spPr>
          <a:xfrm>
            <a:off x="2719020" y="1458870"/>
            <a:ext cx="675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endParaRPr lang="en-US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247B0F-070B-D9F9-6959-E068DFDFAA1B}"/>
              </a:ext>
            </a:extLst>
          </p:cNvPr>
          <p:cNvSpPr txBox="1"/>
          <p:nvPr/>
        </p:nvSpPr>
        <p:spPr>
          <a:xfrm>
            <a:off x="334044" y="2273421"/>
            <a:ext cx="9924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2.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gọi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tên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DFF1AF1-6A06-D0E7-34E9-C046DDB486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1" t="20611" r="4452" b="22721"/>
          <a:stretch/>
        </p:blipFill>
        <p:spPr>
          <a:xfrm>
            <a:off x="3161821" y="2937435"/>
            <a:ext cx="6497400" cy="251621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4A219A2-C588-2C4D-9624-8E3AB4FD80F5}"/>
              </a:ext>
            </a:extLst>
          </p:cNvPr>
          <p:cNvSpPr txBox="1"/>
          <p:nvPr/>
        </p:nvSpPr>
        <p:spPr>
          <a:xfrm>
            <a:off x="3581977" y="6195273"/>
            <a:ext cx="5191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b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2. </a:t>
            </a:r>
            <a:r>
              <a:rPr lang="en-US" sz="2000" b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Khu</a:t>
            </a:r>
            <a:r>
              <a:rPr lang="en-US" sz="2000" b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vực</a:t>
            </a:r>
            <a:r>
              <a:rPr lang="en-US" sz="2000" b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000" b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b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bàn</a:t>
            </a:r>
            <a:r>
              <a:rPr lang="en-US" sz="2000" b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b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1686AA9-978C-2AF5-F5E2-2086D7EBB057}"/>
              </a:ext>
            </a:extLst>
          </p:cNvPr>
          <p:cNvGrpSpPr/>
          <p:nvPr/>
        </p:nvGrpSpPr>
        <p:grpSpPr>
          <a:xfrm>
            <a:off x="2941936" y="5260930"/>
            <a:ext cx="1280082" cy="471003"/>
            <a:chOff x="4743157" y="8067040"/>
            <a:chExt cx="2303536" cy="68580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2AB8B69-24B4-C0BC-C076-8602CFA5D73D}"/>
                </a:ext>
              </a:extLst>
            </p:cNvPr>
            <p:cNvCxnSpPr/>
            <p:nvPr/>
          </p:nvCxnSpPr>
          <p:spPr>
            <a:xfrm>
              <a:off x="4743157" y="8730171"/>
              <a:ext cx="2303536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E828691-13DE-1853-7587-B16D55110995}"/>
                </a:ext>
              </a:extLst>
            </p:cNvPr>
            <p:cNvCxnSpPr/>
            <p:nvPr/>
          </p:nvCxnSpPr>
          <p:spPr>
            <a:xfrm>
              <a:off x="4743157" y="8067040"/>
              <a:ext cx="0" cy="68580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D036D32-7358-4235-E001-A734413BB819}"/>
                </a:ext>
              </a:extLst>
            </p:cNvPr>
            <p:cNvCxnSpPr/>
            <p:nvPr/>
          </p:nvCxnSpPr>
          <p:spPr>
            <a:xfrm>
              <a:off x="4743157" y="8067040"/>
              <a:ext cx="401857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arrow" w="med" len="med"/>
            </a:ln>
            <a:effectLst/>
          </p:spPr>
        </p:cxnSp>
      </p:grpSp>
      <p:sp>
        <p:nvSpPr>
          <p:cNvPr id="25" name="Rounded Rectangle 16">
            <a:extLst>
              <a:ext uri="{FF2B5EF4-FFF2-40B4-BE49-F238E27FC236}">
                <a16:creationId xmlns:a16="http://schemas.microsoft.com/office/drawing/2014/main" id="{20C93E4E-E1D7-93D6-507B-6D2F30A7062C}"/>
              </a:ext>
            </a:extLst>
          </p:cNvPr>
          <p:cNvSpPr/>
          <p:nvPr/>
        </p:nvSpPr>
        <p:spPr>
          <a:xfrm>
            <a:off x="4155219" y="5531563"/>
            <a:ext cx="3743641" cy="400991"/>
          </a:xfrm>
          <a:prstGeom prst="roundRect">
            <a:avLst/>
          </a:prstGeom>
          <a:solidFill>
            <a:srgbClr val="FFFF99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 phím chứa phím cách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EBCD10B-0AE0-3C28-B331-C681A79A269D}"/>
              </a:ext>
            </a:extLst>
          </p:cNvPr>
          <p:cNvGrpSpPr/>
          <p:nvPr/>
        </p:nvGrpSpPr>
        <p:grpSpPr>
          <a:xfrm>
            <a:off x="2761555" y="4739864"/>
            <a:ext cx="400266" cy="410951"/>
            <a:chOff x="2175313" y="6972300"/>
            <a:chExt cx="720287" cy="60960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DEE2F21-E7B5-A43B-3EBA-A3D198E0C276}"/>
                </a:ext>
              </a:extLst>
            </p:cNvPr>
            <p:cNvCxnSpPr/>
            <p:nvPr/>
          </p:nvCxnSpPr>
          <p:spPr>
            <a:xfrm>
              <a:off x="2470224" y="6972300"/>
              <a:ext cx="0" cy="60960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CE62412-A0D5-3F2D-6410-9255098925F8}"/>
                </a:ext>
              </a:extLst>
            </p:cNvPr>
            <p:cNvCxnSpPr/>
            <p:nvPr/>
          </p:nvCxnSpPr>
          <p:spPr>
            <a:xfrm>
              <a:off x="2470224" y="6972300"/>
              <a:ext cx="425376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arrow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23283A3-AC22-3BD9-8B9B-D798EF0213EE}"/>
                </a:ext>
              </a:extLst>
            </p:cNvPr>
            <p:cNvCxnSpPr/>
            <p:nvPr/>
          </p:nvCxnSpPr>
          <p:spPr>
            <a:xfrm>
              <a:off x="2175313" y="7581900"/>
              <a:ext cx="294911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sp>
        <p:nvSpPr>
          <p:cNvPr id="30" name="Rounded Rectangle 47">
            <a:extLst>
              <a:ext uri="{FF2B5EF4-FFF2-40B4-BE49-F238E27FC236}">
                <a16:creationId xmlns:a16="http://schemas.microsoft.com/office/drawing/2014/main" id="{10B8CE93-929E-47C9-B97F-C5BAE6B21B83}"/>
              </a:ext>
            </a:extLst>
          </p:cNvPr>
          <p:cNvSpPr/>
          <p:nvPr/>
        </p:nvSpPr>
        <p:spPr>
          <a:xfrm>
            <a:off x="317546" y="4937027"/>
            <a:ext cx="2418538" cy="400100"/>
          </a:xfrm>
          <a:prstGeom prst="roundRect">
            <a:avLst/>
          </a:prstGeom>
          <a:solidFill>
            <a:srgbClr val="FFFF99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dưới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D851101-18A5-A689-2820-72CCEE1387D7}"/>
              </a:ext>
            </a:extLst>
          </p:cNvPr>
          <p:cNvGrpSpPr/>
          <p:nvPr/>
        </p:nvGrpSpPr>
        <p:grpSpPr>
          <a:xfrm>
            <a:off x="2778053" y="4168722"/>
            <a:ext cx="400266" cy="410952"/>
            <a:chOff x="2175313" y="6972300"/>
            <a:chExt cx="720287" cy="6096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026C56-BC05-5DDF-36B9-4D3A7072C6EA}"/>
                </a:ext>
              </a:extLst>
            </p:cNvPr>
            <p:cNvCxnSpPr/>
            <p:nvPr/>
          </p:nvCxnSpPr>
          <p:spPr>
            <a:xfrm>
              <a:off x="2470224" y="6972300"/>
              <a:ext cx="0" cy="60960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BA9B455-6C7D-974C-62BE-A688D6DFE67E}"/>
                </a:ext>
              </a:extLst>
            </p:cNvPr>
            <p:cNvCxnSpPr/>
            <p:nvPr/>
          </p:nvCxnSpPr>
          <p:spPr>
            <a:xfrm>
              <a:off x="2470224" y="6972300"/>
              <a:ext cx="425376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arrow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0FDB2F0-5AF7-A03E-7032-876F223E8EFE}"/>
                </a:ext>
              </a:extLst>
            </p:cNvPr>
            <p:cNvCxnSpPr/>
            <p:nvPr/>
          </p:nvCxnSpPr>
          <p:spPr>
            <a:xfrm>
              <a:off x="2175313" y="7581900"/>
              <a:ext cx="294911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sp>
        <p:nvSpPr>
          <p:cNvPr id="35" name="Rounded Rectangle 52">
            <a:extLst>
              <a:ext uri="{FF2B5EF4-FFF2-40B4-BE49-F238E27FC236}">
                <a16:creationId xmlns:a16="http://schemas.microsoft.com/office/drawing/2014/main" id="{3865A3B8-B4A1-379D-6B15-3A920BE4BC02}"/>
              </a:ext>
            </a:extLst>
          </p:cNvPr>
          <p:cNvSpPr/>
          <p:nvPr/>
        </p:nvSpPr>
        <p:spPr>
          <a:xfrm>
            <a:off x="334044" y="4378851"/>
            <a:ext cx="2418538" cy="400100"/>
          </a:xfrm>
          <a:prstGeom prst="roundRect">
            <a:avLst/>
          </a:prstGeom>
          <a:solidFill>
            <a:srgbClr val="FFFF99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cơ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sở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1642E3-633B-488D-AAD3-3C363F6A8963}"/>
              </a:ext>
            </a:extLst>
          </p:cNvPr>
          <p:cNvGrpSpPr/>
          <p:nvPr/>
        </p:nvGrpSpPr>
        <p:grpSpPr>
          <a:xfrm>
            <a:off x="2778053" y="3752168"/>
            <a:ext cx="400266" cy="352887"/>
            <a:chOff x="2175313" y="6972300"/>
            <a:chExt cx="720287" cy="60960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FE3A752-3926-61E2-99B2-8DBD46CCBA48}"/>
                </a:ext>
              </a:extLst>
            </p:cNvPr>
            <p:cNvCxnSpPr/>
            <p:nvPr/>
          </p:nvCxnSpPr>
          <p:spPr>
            <a:xfrm>
              <a:off x="2470224" y="6972300"/>
              <a:ext cx="0" cy="60960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896CB34-57B8-E61F-AE76-47D4EF3B0A73}"/>
                </a:ext>
              </a:extLst>
            </p:cNvPr>
            <p:cNvCxnSpPr/>
            <p:nvPr/>
          </p:nvCxnSpPr>
          <p:spPr>
            <a:xfrm>
              <a:off x="2470224" y="6972300"/>
              <a:ext cx="425376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arrow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1EB0F8B-BCF2-82B4-5EEA-79A3E9962370}"/>
                </a:ext>
              </a:extLst>
            </p:cNvPr>
            <p:cNvCxnSpPr/>
            <p:nvPr/>
          </p:nvCxnSpPr>
          <p:spPr>
            <a:xfrm>
              <a:off x="2175313" y="7581900"/>
              <a:ext cx="294911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sp>
        <p:nvSpPr>
          <p:cNvPr id="40" name="Rounded Rectangle 57">
            <a:extLst>
              <a:ext uri="{FF2B5EF4-FFF2-40B4-BE49-F238E27FC236}">
                <a16:creationId xmlns:a16="http://schemas.microsoft.com/office/drawing/2014/main" id="{ED515F12-088E-5E9E-4549-0C50340630FF}"/>
              </a:ext>
            </a:extLst>
          </p:cNvPr>
          <p:cNvSpPr/>
          <p:nvPr/>
        </p:nvSpPr>
        <p:spPr>
          <a:xfrm>
            <a:off x="334044" y="3815762"/>
            <a:ext cx="2418538" cy="400100"/>
          </a:xfrm>
          <a:prstGeom prst="roundRect">
            <a:avLst/>
          </a:prstGeom>
          <a:solidFill>
            <a:srgbClr val="FFFF99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 phím trên 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1790BD8-064D-F567-32AC-44D4295F5FDD}"/>
              </a:ext>
            </a:extLst>
          </p:cNvPr>
          <p:cNvCxnSpPr/>
          <p:nvPr/>
        </p:nvCxnSpPr>
        <p:spPr>
          <a:xfrm>
            <a:off x="2761555" y="3334168"/>
            <a:ext cx="423446" cy="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42" name="Rounded Rectangle 60">
            <a:extLst>
              <a:ext uri="{FF2B5EF4-FFF2-40B4-BE49-F238E27FC236}">
                <a16:creationId xmlns:a16="http://schemas.microsoft.com/office/drawing/2014/main" id="{9E0246E2-6B39-539A-039D-A23F6CEE9016}"/>
              </a:ext>
            </a:extLst>
          </p:cNvPr>
          <p:cNvSpPr/>
          <p:nvPr/>
        </p:nvSpPr>
        <p:spPr>
          <a:xfrm>
            <a:off x="317546" y="3134118"/>
            <a:ext cx="2418538" cy="400100"/>
          </a:xfrm>
          <a:prstGeom prst="roundRect">
            <a:avLst/>
          </a:prstGeom>
          <a:solidFill>
            <a:srgbClr val="FFFF99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52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5" grpId="0" animBg="1"/>
      <p:bldP spid="30" grpId="0" animBg="1"/>
      <p:bldP spid="35" grpId="0" animBg="1"/>
      <p:bldP spid="40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8">
            <a:extLst>
              <a:ext uri="{FF2B5EF4-FFF2-40B4-BE49-F238E27FC236}">
                <a16:creationId xmlns:a16="http://schemas.microsoft.com/office/drawing/2014/main" id="{8FEC3088-6571-B9BC-64C8-AB7CDD1B5EC7}"/>
              </a:ext>
            </a:extLst>
          </p:cNvPr>
          <p:cNvSpPr/>
          <p:nvPr/>
        </p:nvSpPr>
        <p:spPr>
          <a:xfrm>
            <a:off x="12751798" y="2416943"/>
            <a:ext cx="159942" cy="1"/>
          </a:xfrm>
          <a:prstGeom prst="line">
            <a:avLst/>
          </a:prstGeom>
          <a:ln w="28575" cap="rnd">
            <a:solidFill>
              <a:srgbClr val="2E104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AutoShape 29">
            <a:extLst>
              <a:ext uri="{FF2B5EF4-FFF2-40B4-BE49-F238E27FC236}">
                <a16:creationId xmlns:a16="http://schemas.microsoft.com/office/drawing/2014/main" id="{CCC51FFE-AFEB-C86D-92A9-029DDBD23D4B}"/>
              </a:ext>
            </a:extLst>
          </p:cNvPr>
          <p:cNvSpPr/>
          <p:nvPr/>
        </p:nvSpPr>
        <p:spPr>
          <a:xfrm>
            <a:off x="12751798" y="2539648"/>
            <a:ext cx="159942" cy="1"/>
          </a:xfrm>
          <a:prstGeom prst="line">
            <a:avLst/>
          </a:prstGeom>
          <a:ln w="28575" cap="rnd">
            <a:solidFill>
              <a:srgbClr val="2E104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D715072-2B5E-113E-7A27-B1DC8B1F7B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1" t="20611" r="4452" b="22721"/>
          <a:stretch/>
        </p:blipFill>
        <p:spPr>
          <a:xfrm>
            <a:off x="381091" y="3858130"/>
            <a:ext cx="6622959" cy="2437617"/>
          </a:xfrm>
          <a:prstGeom prst="rect">
            <a:avLst/>
          </a:prstGeom>
        </p:spPr>
      </p:pic>
      <p:sp>
        <p:nvSpPr>
          <p:cNvPr id="18" name="Rounded Rectangular Callout 2">
            <a:extLst>
              <a:ext uri="{FF2B5EF4-FFF2-40B4-BE49-F238E27FC236}">
                <a16:creationId xmlns:a16="http://schemas.microsoft.com/office/drawing/2014/main" id="{1052A0BD-6765-D855-73EB-7517D7C15B50}"/>
              </a:ext>
            </a:extLst>
          </p:cNvPr>
          <p:cNvSpPr/>
          <p:nvPr/>
        </p:nvSpPr>
        <p:spPr>
          <a:xfrm>
            <a:off x="622300" y="2377942"/>
            <a:ext cx="7315140" cy="970351"/>
          </a:xfrm>
          <a:prstGeom prst="wedgeRoundRectCallout">
            <a:avLst>
              <a:gd name="adj1" fmla="val -55939"/>
              <a:gd name="adj2" fmla="val 50383"/>
              <a:gd name="adj3" fmla="val 16667"/>
            </a:avLst>
          </a:prstGeom>
          <a:solidFill>
            <a:srgbClr val="FFFF99"/>
          </a:solidFill>
          <a:ln w="381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lvl="0" algn="just">
              <a:buClrTx/>
              <a:defRPr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Em hãy quan sát các phím trên hàng phím cơ sở và chỉ ra có những phím nào khác biệt so với các phím còn lại. </a:t>
            </a:r>
          </a:p>
        </p:txBody>
      </p:sp>
      <p:sp>
        <p:nvSpPr>
          <p:cNvPr id="19" name="Right Arrow 3">
            <a:extLst>
              <a:ext uri="{FF2B5EF4-FFF2-40B4-BE49-F238E27FC236}">
                <a16:creationId xmlns:a16="http://schemas.microsoft.com/office/drawing/2014/main" id="{50DF408D-04F4-07D8-C064-C800505D4E68}"/>
              </a:ext>
            </a:extLst>
          </p:cNvPr>
          <p:cNvSpPr/>
          <p:nvPr/>
        </p:nvSpPr>
        <p:spPr>
          <a:xfrm rot="20010875">
            <a:off x="7018188" y="4442290"/>
            <a:ext cx="793059" cy="217009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Right Arrow 42">
            <a:extLst>
              <a:ext uri="{FF2B5EF4-FFF2-40B4-BE49-F238E27FC236}">
                <a16:creationId xmlns:a16="http://schemas.microsoft.com/office/drawing/2014/main" id="{56E45F04-BCEA-431D-B136-80705F571E64}"/>
              </a:ext>
            </a:extLst>
          </p:cNvPr>
          <p:cNvSpPr/>
          <p:nvPr/>
        </p:nvSpPr>
        <p:spPr>
          <a:xfrm rot="1405397">
            <a:off x="7014506" y="5703835"/>
            <a:ext cx="793059" cy="217009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6A2FCAA6-1602-FFCD-B6C5-D46B5CDD7FE8}"/>
              </a:ext>
            </a:extLst>
          </p:cNvPr>
          <p:cNvSpPr/>
          <p:nvPr/>
        </p:nvSpPr>
        <p:spPr>
          <a:xfrm>
            <a:off x="7950140" y="3946637"/>
            <a:ext cx="1767728" cy="745881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 F</a:t>
            </a:r>
          </a:p>
        </p:txBody>
      </p:sp>
      <p:sp>
        <p:nvSpPr>
          <p:cNvPr id="22" name="Rounded Rectangle 44">
            <a:extLst>
              <a:ext uri="{FF2B5EF4-FFF2-40B4-BE49-F238E27FC236}">
                <a16:creationId xmlns:a16="http://schemas.microsoft.com/office/drawing/2014/main" id="{294B440E-63A1-1C49-28D4-44B6F83A79FE}"/>
              </a:ext>
            </a:extLst>
          </p:cNvPr>
          <p:cNvSpPr/>
          <p:nvPr/>
        </p:nvSpPr>
        <p:spPr>
          <a:xfrm>
            <a:off x="7950140" y="5496650"/>
            <a:ext cx="1767728" cy="745881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 J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92D6E7-A0FE-F007-C980-4303E60E5013}"/>
              </a:ext>
            </a:extLst>
          </p:cNvPr>
          <p:cNvSpPr txBox="1"/>
          <p:nvPr/>
        </p:nvSpPr>
        <p:spPr>
          <a:xfrm>
            <a:off x="2719020" y="1458870"/>
            <a:ext cx="675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endParaRPr lang="en-US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96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2C25B2FE-93CE-0618-6087-A91BD0705CE8}"/>
              </a:ext>
            </a:extLst>
          </p:cNvPr>
          <p:cNvSpPr txBox="1"/>
          <p:nvPr/>
        </p:nvSpPr>
        <p:spPr>
          <a:xfrm>
            <a:off x="3925648" y="1748135"/>
            <a:ext cx="1891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TỔNG KẾT </a:t>
            </a:r>
          </a:p>
        </p:txBody>
      </p:sp>
      <p:sp>
        <p:nvSpPr>
          <p:cNvPr id="21" name="Rounded Rectangle 1">
            <a:extLst>
              <a:ext uri="{FF2B5EF4-FFF2-40B4-BE49-F238E27FC236}">
                <a16:creationId xmlns:a16="http://schemas.microsoft.com/office/drawing/2014/main" id="{57C1409A-7136-D1B4-F319-1ECBE4288834}"/>
              </a:ext>
            </a:extLst>
          </p:cNvPr>
          <p:cNvSpPr/>
          <p:nvPr/>
        </p:nvSpPr>
        <p:spPr>
          <a:xfrm>
            <a:off x="726281" y="2554616"/>
            <a:ext cx="8290719" cy="1941184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solidFill>
              <a:srgbClr val="F79646"/>
            </a:solidFill>
            <a:prstDash val="dash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Trên hàng phím cơ sở có hai phím gờ là F và J, tiếp theo là hàng phím trên (nằm trên hàng phím cơ sở) và hàng phím dưới (nằm dưới hàng phím cơ sở). 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FED6B341-6EBA-9FD9-783D-9F2F75934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64180" y="4840616"/>
            <a:ext cx="5370476" cy="187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1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A9AF1CD-68BD-737E-1C04-1C8B86A27EE3}"/>
              </a:ext>
            </a:extLst>
          </p:cNvPr>
          <p:cNvSpPr txBox="1"/>
          <p:nvPr/>
        </p:nvSpPr>
        <p:spPr>
          <a:xfrm>
            <a:off x="1161987" y="1611150"/>
            <a:ext cx="9868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nghiệm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đặt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tay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tên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Wordpad</a:t>
            </a:r>
            <a:endParaRPr lang="en-US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Pentagon 4">
            <a:extLst>
              <a:ext uri="{FF2B5EF4-FFF2-40B4-BE49-F238E27FC236}">
                <a16:creationId xmlns:a16="http://schemas.microsoft.com/office/drawing/2014/main" id="{B22594A2-46CD-9559-87B6-7CBECB04A689}"/>
              </a:ext>
            </a:extLst>
          </p:cNvPr>
          <p:cNvSpPr/>
          <p:nvPr/>
        </p:nvSpPr>
        <p:spPr>
          <a:xfrm>
            <a:off x="0" y="2407007"/>
            <a:ext cx="2673726" cy="675759"/>
          </a:xfrm>
          <a:prstGeom prst="homePlate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Nhiệm vụ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F753DA7-0902-DE6F-53F6-6BD151F62BB8}"/>
              </a:ext>
            </a:extLst>
          </p:cNvPr>
          <p:cNvGrpSpPr/>
          <p:nvPr/>
        </p:nvGrpSpPr>
        <p:grpSpPr>
          <a:xfrm>
            <a:off x="1445420" y="3090783"/>
            <a:ext cx="3123955" cy="2494670"/>
            <a:chOff x="764572" y="3494113"/>
            <a:chExt cx="5163818" cy="412362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DC29233-2CDB-DCF3-BF82-A08930E75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6679" y="3494113"/>
              <a:ext cx="2440721" cy="244072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F860F3E-E7B3-89D2-AF28-4EA143FAF47D}"/>
                </a:ext>
              </a:extLst>
            </p:cNvPr>
            <p:cNvSpPr txBox="1"/>
            <p:nvPr/>
          </p:nvSpPr>
          <p:spPr>
            <a:xfrm>
              <a:off x="764572" y="6323142"/>
              <a:ext cx="5163818" cy="1294598"/>
            </a:xfrm>
            <a:prstGeom prst="roundRect">
              <a:avLst/>
            </a:prstGeom>
            <a:solidFill>
              <a:srgbClr val="F79646">
                <a:lumMod val="60000"/>
                <a:lumOff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Click </a:t>
              </a:r>
              <a:r>
                <a:rPr kumimoji="0" lang="en-US" sz="2000" b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vào</a:t>
              </a:r>
              <a:r>
                <a:rPr kumimoji="0" lang="en-US" sz="2000" b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biểu</a:t>
              </a:r>
              <a:r>
                <a:rPr kumimoji="0" lang="en-US" sz="2000" b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tượng</a:t>
              </a:r>
              <a:r>
                <a:rPr kumimoji="0" lang="en-US" sz="2000" b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Wordpad</a:t>
              </a:r>
              <a:endPara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2DB9683-D89E-AC5F-E457-F292362A355C}"/>
              </a:ext>
            </a:extLst>
          </p:cNvPr>
          <p:cNvGrpSpPr/>
          <p:nvPr/>
        </p:nvGrpSpPr>
        <p:grpSpPr>
          <a:xfrm>
            <a:off x="5687642" y="3234368"/>
            <a:ext cx="4409359" cy="2351085"/>
            <a:chOff x="9124231" y="3313776"/>
            <a:chExt cx="7288559" cy="388628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1739B63-1AE8-1A2E-A65B-C4AF8AFE9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24231" y="3313776"/>
              <a:ext cx="7288559" cy="2077240"/>
            </a:xfrm>
            <a:prstGeom prst="rect">
              <a:avLst/>
            </a:prstGeom>
          </p:spPr>
        </p:pic>
        <p:sp>
          <p:nvSpPr>
            <p:cNvPr id="24" name="Rounded Rectangle 9">
              <a:extLst>
                <a:ext uri="{FF2B5EF4-FFF2-40B4-BE49-F238E27FC236}">
                  <a16:creationId xmlns:a16="http://schemas.microsoft.com/office/drawing/2014/main" id="{C864148D-4CA3-96E9-D633-D6C7B3E0BBC3}"/>
                </a:ext>
              </a:extLst>
            </p:cNvPr>
            <p:cNvSpPr/>
            <p:nvPr/>
          </p:nvSpPr>
          <p:spPr>
            <a:xfrm>
              <a:off x="10921157" y="5905461"/>
              <a:ext cx="3229131" cy="1294598"/>
            </a:xfrm>
            <a:prstGeom prst="roundRect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F79646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Để</a:t>
              </a:r>
              <a:r>
                <a:rPr kumimoji="0" lang="en-US" sz="2000" b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tay</a:t>
              </a:r>
              <a:r>
                <a:rPr kumimoji="0" lang="en-US" sz="2000" b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lên</a:t>
              </a:r>
              <a:r>
                <a:rPr kumimoji="0" lang="en-US" sz="2000" b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bàn</a:t>
              </a:r>
              <a:r>
                <a:rPr kumimoji="0" lang="en-US" sz="2000" b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endPara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5" name="Right Arrow 11">
            <a:extLst>
              <a:ext uri="{FF2B5EF4-FFF2-40B4-BE49-F238E27FC236}">
                <a16:creationId xmlns:a16="http://schemas.microsoft.com/office/drawing/2014/main" id="{92AF4437-5F83-DB8D-A8E2-F993FFF2D3DF}"/>
              </a:ext>
            </a:extLst>
          </p:cNvPr>
          <p:cNvSpPr/>
          <p:nvPr/>
        </p:nvSpPr>
        <p:spPr>
          <a:xfrm>
            <a:off x="2062373" y="6024270"/>
            <a:ext cx="945024" cy="645382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E768F2-C4B4-060A-B876-92DC4D43B3A0}"/>
              </a:ext>
            </a:extLst>
          </p:cNvPr>
          <p:cNvSpPr txBox="1"/>
          <p:nvPr/>
        </p:nvSpPr>
        <p:spPr>
          <a:xfrm>
            <a:off x="3273168" y="6146906"/>
            <a:ext cx="5645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dòng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chữ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tên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(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dấu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41142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25" grpId="0" animBg="1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974671" y="287691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156EB5-E1C5-F24D-4BFB-2BD165F4E5CF}"/>
              </a:ext>
            </a:extLst>
          </p:cNvPr>
          <p:cNvSpPr/>
          <p:nvPr/>
        </p:nvSpPr>
        <p:spPr>
          <a:xfrm>
            <a:off x="220068" y="2154935"/>
            <a:ext cx="76285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1: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Ghép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dãy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id="{58620BE4-1477-E8AE-D6F6-F6CADDAAED28}"/>
              </a:ext>
            </a:extLst>
          </p:cNvPr>
          <p:cNvSpPr/>
          <p:nvPr/>
        </p:nvSpPr>
        <p:spPr>
          <a:xfrm>
            <a:off x="0" y="2994897"/>
            <a:ext cx="3870142" cy="573276"/>
          </a:xfrm>
          <a:prstGeom prst="homePlate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1F497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việc cặp đôi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1C69BC-382C-E516-838E-DEF6A05907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t="45830" r="14394" b="16435"/>
          <a:stretch/>
        </p:blipFill>
        <p:spPr>
          <a:xfrm>
            <a:off x="-1" y="3863103"/>
            <a:ext cx="10628852" cy="17049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A1A1B654-3ABA-971C-66A1-332EC0A1D819}"/>
              </a:ext>
            </a:extLst>
          </p:cNvPr>
          <p:cNvSpPr/>
          <p:nvPr/>
        </p:nvSpPr>
        <p:spPr>
          <a:xfrm>
            <a:off x="784403" y="2658833"/>
            <a:ext cx="2362200" cy="787761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a. A H F K </a:t>
            </a:r>
          </a:p>
        </p:txBody>
      </p:sp>
      <p:sp>
        <p:nvSpPr>
          <p:cNvPr id="18" name="Rounded Rectangle 29">
            <a:extLst>
              <a:ext uri="{FF2B5EF4-FFF2-40B4-BE49-F238E27FC236}">
                <a16:creationId xmlns:a16="http://schemas.microsoft.com/office/drawing/2014/main" id="{990AD053-CA99-D85B-E94D-EBBEBC7EFC0C}"/>
              </a:ext>
            </a:extLst>
          </p:cNvPr>
          <p:cNvSpPr/>
          <p:nvPr/>
        </p:nvSpPr>
        <p:spPr>
          <a:xfrm>
            <a:off x="4039410" y="2650378"/>
            <a:ext cx="2362200" cy="787761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b. U Y Q O </a:t>
            </a:r>
          </a:p>
        </p:txBody>
      </p:sp>
      <p:sp>
        <p:nvSpPr>
          <p:cNvPr id="19" name="Rounded Rectangle 30">
            <a:extLst>
              <a:ext uri="{FF2B5EF4-FFF2-40B4-BE49-F238E27FC236}">
                <a16:creationId xmlns:a16="http://schemas.microsoft.com/office/drawing/2014/main" id="{3A1D6000-D3D8-83C2-C89C-9843F4A54885}"/>
              </a:ext>
            </a:extLst>
          </p:cNvPr>
          <p:cNvSpPr/>
          <p:nvPr/>
        </p:nvSpPr>
        <p:spPr>
          <a:xfrm>
            <a:off x="7294417" y="2658833"/>
            <a:ext cx="2362200" cy="787761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c. N X Z M </a:t>
            </a:r>
          </a:p>
        </p:txBody>
      </p:sp>
      <p:sp>
        <p:nvSpPr>
          <p:cNvPr id="20" name="Rounded Rectangle 31">
            <a:extLst>
              <a:ext uri="{FF2B5EF4-FFF2-40B4-BE49-F238E27FC236}">
                <a16:creationId xmlns:a16="http://schemas.microsoft.com/office/drawing/2014/main" id="{1232CA57-C8F1-E5DA-6F89-B806BCC7C6B0}"/>
              </a:ext>
            </a:extLst>
          </p:cNvPr>
          <p:cNvSpPr/>
          <p:nvPr/>
        </p:nvSpPr>
        <p:spPr>
          <a:xfrm>
            <a:off x="522894" y="4690184"/>
            <a:ext cx="2885217" cy="787761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Hàng phím trên</a:t>
            </a:r>
          </a:p>
        </p:txBody>
      </p:sp>
      <p:sp>
        <p:nvSpPr>
          <p:cNvPr id="21" name="Rounded Rectangle 32">
            <a:extLst>
              <a:ext uri="{FF2B5EF4-FFF2-40B4-BE49-F238E27FC236}">
                <a16:creationId xmlns:a16="http://schemas.microsoft.com/office/drawing/2014/main" id="{9EB80251-E132-3670-FEFE-FC2C18681091}"/>
              </a:ext>
            </a:extLst>
          </p:cNvPr>
          <p:cNvSpPr/>
          <p:nvPr/>
        </p:nvSpPr>
        <p:spPr>
          <a:xfrm>
            <a:off x="3863523" y="4671986"/>
            <a:ext cx="2713974" cy="787761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Hàng phím cơ sở</a:t>
            </a:r>
          </a:p>
        </p:txBody>
      </p:sp>
      <p:sp>
        <p:nvSpPr>
          <p:cNvPr id="22" name="Rounded Rectangle 33">
            <a:extLst>
              <a:ext uri="{FF2B5EF4-FFF2-40B4-BE49-F238E27FC236}">
                <a16:creationId xmlns:a16="http://schemas.microsoft.com/office/drawing/2014/main" id="{18AF8922-B91B-C55B-0E74-E92A91091986}"/>
              </a:ext>
            </a:extLst>
          </p:cNvPr>
          <p:cNvSpPr/>
          <p:nvPr/>
        </p:nvSpPr>
        <p:spPr>
          <a:xfrm>
            <a:off x="7026906" y="4690184"/>
            <a:ext cx="2897221" cy="787761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dưới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Down Arrow 6">
            <a:extLst>
              <a:ext uri="{FF2B5EF4-FFF2-40B4-BE49-F238E27FC236}">
                <a16:creationId xmlns:a16="http://schemas.microsoft.com/office/drawing/2014/main" id="{25928E5B-5B8E-B2A5-DA9A-E2BE3B2367DC}"/>
              </a:ext>
            </a:extLst>
          </p:cNvPr>
          <p:cNvSpPr/>
          <p:nvPr/>
        </p:nvSpPr>
        <p:spPr>
          <a:xfrm>
            <a:off x="1770491" y="3776067"/>
            <a:ext cx="327074" cy="574903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Down Arrow 34">
            <a:extLst>
              <a:ext uri="{FF2B5EF4-FFF2-40B4-BE49-F238E27FC236}">
                <a16:creationId xmlns:a16="http://schemas.microsoft.com/office/drawing/2014/main" id="{5EF8B568-43C4-6FD4-B4CA-5125D3905468}"/>
              </a:ext>
            </a:extLst>
          </p:cNvPr>
          <p:cNvSpPr/>
          <p:nvPr/>
        </p:nvSpPr>
        <p:spPr>
          <a:xfrm>
            <a:off x="5056973" y="3767611"/>
            <a:ext cx="327074" cy="574903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Down Arrow 35">
            <a:extLst>
              <a:ext uri="{FF2B5EF4-FFF2-40B4-BE49-F238E27FC236}">
                <a16:creationId xmlns:a16="http://schemas.microsoft.com/office/drawing/2014/main" id="{4FA6BC59-800A-814A-BF41-806BFEE11E35}"/>
              </a:ext>
            </a:extLst>
          </p:cNvPr>
          <p:cNvSpPr/>
          <p:nvPr/>
        </p:nvSpPr>
        <p:spPr>
          <a:xfrm>
            <a:off x="8179918" y="3776067"/>
            <a:ext cx="327074" cy="574903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552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615B10B-6B4A-B5B6-F0B0-7736F32F05FA}"/>
              </a:ext>
            </a:extLst>
          </p:cNvPr>
          <p:cNvSpPr/>
          <p:nvPr/>
        </p:nvSpPr>
        <p:spPr>
          <a:xfrm>
            <a:off x="901955" y="1890805"/>
            <a:ext cx="48189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2: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“TIN HOC”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E3A7A387-FCFC-0654-B2BF-6539AE44E0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83661" y="3151266"/>
            <a:ext cx="2414652" cy="3042081"/>
          </a:xfrm>
          <a:prstGeom prst="rect">
            <a:avLst/>
          </a:prstGeom>
        </p:spPr>
      </p:pic>
      <p:sp>
        <p:nvSpPr>
          <p:cNvPr id="15" name="Rounded Rectangular Callout 4">
            <a:extLst>
              <a:ext uri="{FF2B5EF4-FFF2-40B4-BE49-F238E27FC236}">
                <a16:creationId xmlns:a16="http://schemas.microsoft.com/office/drawing/2014/main" id="{BBEAEC31-C513-2C0A-AF28-9F118DDE96E3}"/>
              </a:ext>
            </a:extLst>
          </p:cNvPr>
          <p:cNvSpPr/>
          <p:nvPr/>
        </p:nvSpPr>
        <p:spPr>
          <a:xfrm>
            <a:off x="3769331" y="3429000"/>
            <a:ext cx="4653337" cy="1717921"/>
          </a:xfrm>
          <a:prstGeom prst="wedgeRoundRectCallout">
            <a:avLst>
              <a:gd name="adj1" fmla="val -55222"/>
              <a:gd name="adj2" fmla="val 23102"/>
              <a:gd name="adj3" fmla="val 16667"/>
            </a:avLst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Nếu muốn gõ từ “TIN HOC”, em cần sử dụng các phím ở những hàng phím nào?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F966C44-4FB7-7F1D-D6B8-F6B1B8CEC0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7062" y="2483133"/>
            <a:ext cx="1129798" cy="1129798"/>
          </a:xfrm>
          <a:prstGeom prst="rect">
            <a:avLst/>
          </a:prstGeom>
        </p:spPr>
      </p:pic>
      <p:pic>
        <p:nvPicPr>
          <p:cNvPr id="27" name="Picture 2" descr="Book ">
            <a:extLst>
              <a:ext uri="{FF2B5EF4-FFF2-40B4-BE49-F238E27FC236}">
                <a16:creationId xmlns:a16="http://schemas.microsoft.com/office/drawing/2014/main" id="{44459943-B0F2-0F56-CAFA-E34510AC5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429" y="4569072"/>
            <a:ext cx="1341880" cy="134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36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5">
            <a:extLst>
              <a:ext uri="{FF2B5EF4-FFF2-40B4-BE49-F238E27FC236}">
                <a16:creationId xmlns:a16="http://schemas.microsoft.com/office/drawing/2014/main" id="{5C2BDDE4-C173-DAB3-3181-D9838C4A41D5}"/>
              </a:ext>
            </a:extLst>
          </p:cNvPr>
          <p:cNvGrpSpPr>
            <a:grpSpLocks noChangeAspect="1"/>
          </p:cNvGrpSpPr>
          <p:nvPr/>
        </p:nvGrpSpPr>
        <p:grpSpPr>
          <a:xfrm rot="-10800000">
            <a:off x="17570707" y="9258300"/>
            <a:ext cx="300106" cy="259892"/>
            <a:chOff x="0" y="0"/>
            <a:chExt cx="6350000" cy="5499100"/>
          </a:xfrm>
        </p:grpSpPr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id="{AC44DA36-478C-EF40-35F6-72F44C49DF41}"/>
                </a:ext>
              </a:extLst>
            </p:cNvPr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2E1042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7" name="Picture 2">
            <a:extLst>
              <a:ext uri="{FF2B5EF4-FFF2-40B4-BE49-F238E27FC236}">
                <a16:creationId xmlns:a16="http://schemas.microsoft.com/office/drawing/2014/main" id="{A95851AA-AF49-BC82-477D-064929F7A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6903397">
            <a:off x="8407997" y="3236985"/>
            <a:ext cx="1292862" cy="1539121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241E1A26-7F64-BC6D-B4A5-02A31973CD4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5501" y="3386615"/>
            <a:ext cx="2247400" cy="3459756"/>
          </a:xfrm>
          <a:prstGeom prst="rect">
            <a:avLst/>
          </a:prstGeom>
        </p:spPr>
      </p:pic>
      <p:sp>
        <p:nvSpPr>
          <p:cNvPr id="19" name="Rounded Rectangular Callout 1">
            <a:extLst>
              <a:ext uri="{FF2B5EF4-FFF2-40B4-BE49-F238E27FC236}">
                <a16:creationId xmlns:a16="http://schemas.microsoft.com/office/drawing/2014/main" id="{ABE5A9E3-F9BF-C8AF-8FCE-F33A99152131}"/>
              </a:ext>
            </a:extLst>
          </p:cNvPr>
          <p:cNvSpPr/>
          <p:nvPr/>
        </p:nvSpPr>
        <p:spPr>
          <a:xfrm>
            <a:off x="3182035" y="3429000"/>
            <a:ext cx="4987540" cy="805524"/>
          </a:xfrm>
          <a:prstGeom prst="wedgeRoundRectCallout">
            <a:avLst>
              <a:gd name="adj1" fmla="val -55150"/>
              <a:gd name="adj2" fmla="val 39367"/>
              <a:gd name="adj3" fmla="val 16667"/>
            </a:avLst>
          </a:prstGeom>
          <a:ln w="3810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 dụng các phím hàng trên </a:t>
            </a:r>
          </a:p>
        </p:txBody>
      </p:sp>
      <p:sp>
        <p:nvSpPr>
          <p:cNvPr id="20" name="Rounded Rectangular Callout 30">
            <a:extLst>
              <a:ext uri="{FF2B5EF4-FFF2-40B4-BE49-F238E27FC236}">
                <a16:creationId xmlns:a16="http://schemas.microsoft.com/office/drawing/2014/main" id="{7E58382A-581A-CB25-9A1A-DF734BA2E080}"/>
              </a:ext>
            </a:extLst>
          </p:cNvPr>
          <p:cNvSpPr/>
          <p:nvPr/>
        </p:nvSpPr>
        <p:spPr>
          <a:xfrm>
            <a:off x="3182035" y="5609393"/>
            <a:ext cx="4987540" cy="805524"/>
          </a:xfrm>
          <a:prstGeom prst="wedgeRoundRectCallout">
            <a:avLst>
              <a:gd name="adj1" fmla="val -55806"/>
              <a:gd name="adj2" fmla="val -41597"/>
              <a:gd name="adj3" fmla="val 16667"/>
            </a:avLst>
          </a:prstGeom>
          <a:ln w="3810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 dụng các phím hàng dưới</a:t>
            </a:r>
          </a:p>
        </p:txBody>
      </p:sp>
      <p:sp>
        <p:nvSpPr>
          <p:cNvPr id="21" name="Rounded Rectangular Callout 31">
            <a:extLst>
              <a:ext uri="{FF2B5EF4-FFF2-40B4-BE49-F238E27FC236}">
                <a16:creationId xmlns:a16="http://schemas.microsoft.com/office/drawing/2014/main" id="{4313FFF0-4E92-D4DE-90B2-F496A3087D34}"/>
              </a:ext>
            </a:extLst>
          </p:cNvPr>
          <p:cNvSpPr/>
          <p:nvPr/>
        </p:nvSpPr>
        <p:spPr>
          <a:xfrm>
            <a:off x="3182035" y="4599431"/>
            <a:ext cx="4987540" cy="805524"/>
          </a:xfrm>
          <a:prstGeom prst="wedgeRoundRectCallout">
            <a:avLst>
              <a:gd name="adj1" fmla="val -56899"/>
              <a:gd name="adj2" fmla="val -3043"/>
              <a:gd name="adj3" fmla="val 16667"/>
            </a:avLst>
          </a:prstGeom>
          <a:ln w="3810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 dụng các phím hàng cơ sở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AA7706-55BB-3763-0538-48473D94718F}"/>
              </a:ext>
            </a:extLst>
          </p:cNvPr>
          <p:cNvSpPr txBox="1"/>
          <p:nvPr/>
        </p:nvSpPr>
        <p:spPr>
          <a:xfrm>
            <a:off x="250649" y="2504994"/>
            <a:ext cx="10850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gõ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“TIN HỌC” ta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gõ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phím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487421-F06C-C62F-59CC-BB843F870824}"/>
              </a:ext>
            </a:extLst>
          </p:cNvPr>
          <p:cNvSpPr/>
          <p:nvPr/>
        </p:nvSpPr>
        <p:spPr>
          <a:xfrm>
            <a:off x="901955" y="1890805"/>
            <a:ext cx="48189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2: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“TIN HOC”</a:t>
            </a:r>
          </a:p>
        </p:txBody>
      </p:sp>
    </p:spTree>
    <p:extLst>
      <p:ext uri="{BB962C8B-B14F-4D97-AF65-F5344CB8AC3E}">
        <p14:creationId xmlns:p14="http://schemas.microsoft.com/office/powerpoint/2010/main" val="42682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D21ACD-C909-8FC5-E04A-739E489677B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717530" cy="8001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2545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34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rId4" action="ppaction://hlinksldjump"/>
          </p:cNvPr>
          <p:cNvSpPr/>
          <p:nvPr/>
        </p:nvSpPr>
        <p:spPr>
          <a:xfrm>
            <a:off x="10098958" y="209550"/>
            <a:ext cx="2038386" cy="462479"/>
          </a:xfrm>
          <a:prstGeom prst="homePlate">
            <a:avLst>
              <a:gd name="adj" fmla="val 142903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71" y="2834333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611" y="1638086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387" y="2493037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536" y="1638086"/>
            <a:ext cx="2175133" cy="3385256"/>
          </a:xfrm>
          <a:prstGeom prst="rect">
            <a:avLst/>
          </a:prstGeom>
        </p:spPr>
      </p:pic>
      <p:sp>
        <p:nvSpPr>
          <p:cNvPr id="28" name="Rounded Rectangle 27">
            <a:hlinkClick r:id="rId10" action="ppaction://hlinksldjump"/>
          </p:cNvPr>
          <p:cNvSpPr/>
          <p:nvPr/>
        </p:nvSpPr>
        <p:spPr>
          <a:xfrm>
            <a:off x="867063" y="6008922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Khỉ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9" name="Rounded Rectangle 28">
            <a:hlinkClick r:id="rId11" action="ppaction://hlinksldjump"/>
          </p:cNvPr>
          <p:cNvSpPr/>
          <p:nvPr/>
        </p:nvSpPr>
        <p:spPr>
          <a:xfrm>
            <a:off x="3207468" y="5073413"/>
            <a:ext cx="139618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Tê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0" name="Rounded Rectangle 29">
            <a:hlinkClick r:id="rId12" action="ppaction://hlinksldjump"/>
          </p:cNvPr>
          <p:cNvSpPr/>
          <p:nvPr/>
        </p:nvSpPr>
        <p:spPr>
          <a:xfrm>
            <a:off x="5625512" y="6252039"/>
            <a:ext cx="1931388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Ngựa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vằn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1" name="Rounded Rectangle 30">
            <a:hlinkClick r:id="rId13" action="ppaction://hlinksldjump"/>
          </p:cNvPr>
          <p:cNvSpPr/>
          <p:nvPr/>
        </p:nvSpPr>
        <p:spPr>
          <a:xfrm>
            <a:off x="9081555" y="5023955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Hổ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8BAA92-E55F-A05F-8E4B-D02CA538932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717530" cy="8001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7987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07407E-6 L 0.01237 -1.02107 " pathEditMode="relative" rAng="0" ptsTypes="AA">
                                      <p:cBhvr>
                                        <p:cTn id="33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-0.00234 -0.7882 " pathEditMode="relative" rAng="0" ptsTypes="AA">
                                      <p:cBhvr>
                                        <p:cTn id="38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-0.01081 -0.98866 " pathEditMode="relative" rAng="0" ptsTypes="AA">
                                      <p:cBhvr>
                                        <p:cTn id="43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85185E-6 L -0.01445 -0.7382 " pathEditMode="relative" rAng="0" ptsTypes="AA">
                                      <p:cBhvr>
                                        <p:cTn id="48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333DD8-41D0-4D08-BF7A-733B57E370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69DEFAEA-01C1-4421-8271-3BA2633E3EDF}"/>
              </a:ext>
            </a:extLst>
          </p:cNvPr>
          <p:cNvSpPr/>
          <p:nvPr/>
        </p:nvSpPr>
        <p:spPr>
          <a:xfrm>
            <a:off x="6431350" y="2941441"/>
            <a:ext cx="3033216" cy="1403833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2BA789A2-0C71-43E0-BF33-B8805069E497}"/>
              </a:ext>
            </a:extLst>
          </p:cNvPr>
          <p:cNvSpPr/>
          <p:nvPr/>
        </p:nvSpPr>
        <p:spPr>
          <a:xfrm>
            <a:off x="2500450" y="4753277"/>
            <a:ext cx="3149807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F78464DA-938C-4C2F-A880-CE3EC45491F5}"/>
              </a:ext>
            </a:extLst>
          </p:cNvPr>
          <p:cNvSpPr/>
          <p:nvPr/>
        </p:nvSpPr>
        <p:spPr>
          <a:xfrm>
            <a:off x="2500450" y="2927323"/>
            <a:ext cx="3149807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69D077-826D-456E-B024-6DB5DA0589E5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CC400F3-B41B-4324-9D92-0D23C9E73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69035-5A5E-496D-BA16-CB52DB4702AF}"/>
                </a:ext>
              </a:extLst>
            </p:cNvPr>
            <p:cNvSpPr txBox="1"/>
            <p:nvPr/>
          </p:nvSpPr>
          <p:spPr>
            <a:xfrm>
              <a:off x="2727434" y="465053"/>
              <a:ext cx="56839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1: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Bàn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phím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máy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có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mấy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vực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443C920-A8C0-445D-90E1-6E185A48120D}"/>
              </a:ext>
            </a:extLst>
          </p:cNvPr>
          <p:cNvSpPr txBox="1"/>
          <p:nvPr/>
        </p:nvSpPr>
        <p:spPr>
          <a:xfrm>
            <a:off x="7236462" y="3214135"/>
            <a:ext cx="1560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Hai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vực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26CD38-727A-44DB-A380-06B09B14E866}"/>
              </a:ext>
            </a:extLst>
          </p:cNvPr>
          <p:cNvSpPr txBox="1"/>
          <p:nvPr/>
        </p:nvSpPr>
        <p:spPr>
          <a:xfrm>
            <a:off x="3221444" y="2855536"/>
            <a:ext cx="15625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Một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vực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500D87-3D14-4EB8-8415-878F91BA0432}"/>
              </a:ext>
            </a:extLst>
          </p:cNvPr>
          <p:cNvSpPr txBox="1"/>
          <p:nvPr/>
        </p:nvSpPr>
        <p:spPr>
          <a:xfrm>
            <a:off x="2996762" y="4696586"/>
            <a:ext cx="2157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khu</a:t>
            </a:r>
            <a:r>
              <a:rPr lang="en-US" sz="24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vực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  <p:sp>
        <p:nvSpPr>
          <p:cNvPr id="25" name="Star: 7 Points 10">
            <a:extLst>
              <a:ext uri="{FF2B5EF4-FFF2-40B4-BE49-F238E27FC236}">
                <a16:creationId xmlns:a16="http://schemas.microsoft.com/office/drawing/2014/main" id="{9645F9C9-5EDD-4D45-82BD-321879D40A78}"/>
              </a:ext>
            </a:extLst>
          </p:cNvPr>
          <p:cNvSpPr/>
          <p:nvPr/>
        </p:nvSpPr>
        <p:spPr>
          <a:xfrm>
            <a:off x="6431351" y="4802153"/>
            <a:ext cx="3149807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A7A097-5BE5-4034-A565-E246B01211D2}"/>
              </a:ext>
            </a:extLst>
          </p:cNvPr>
          <p:cNvSpPr txBox="1"/>
          <p:nvPr/>
        </p:nvSpPr>
        <p:spPr>
          <a:xfrm>
            <a:off x="7007513" y="5053813"/>
            <a:ext cx="1997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D. </a:t>
            </a:r>
            <a:r>
              <a:rPr lang="en-US" sz="24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Bốn</a:t>
            </a:r>
            <a:r>
              <a:rPr lang="en-US" sz="24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khu</a:t>
            </a:r>
            <a:r>
              <a:rPr lang="en-US" sz="24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vực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600E79-5D9D-FB5C-E33E-DE484FD4F1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717530" cy="8001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2468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8" grpId="0"/>
      <p:bldP spid="18" grpId="1"/>
      <p:bldP spid="19" grpId="0"/>
      <p:bldP spid="19" grpId="1"/>
      <p:bldP spid="20" grpId="0"/>
      <p:bldP spid="20" grpId="1"/>
      <p:bldP spid="25" grpId="0" animBg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5D1BAC-7754-4167-AABC-4AA0ACD5D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F3370027-EA2D-4DB3-9E24-C94F122CADF5}"/>
              </a:ext>
            </a:extLst>
          </p:cNvPr>
          <p:cNvSpPr/>
          <p:nvPr/>
        </p:nvSpPr>
        <p:spPr>
          <a:xfrm>
            <a:off x="2627194" y="2678469"/>
            <a:ext cx="3205506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957077CA-1890-4684-9D73-E201E866B6CA}"/>
              </a:ext>
            </a:extLst>
          </p:cNvPr>
          <p:cNvSpPr/>
          <p:nvPr/>
        </p:nvSpPr>
        <p:spPr>
          <a:xfrm>
            <a:off x="6453352" y="2721664"/>
            <a:ext cx="3205506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64086D83-8EFC-489D-9FCF-DC7A38D5E32D}"/>
              </a:ext>
            </a:extLst>
          </p:cNvPr>
          <p:cNvSpPr/>
          <p:nvPr/>
        </p:nvSpPr>
        <p:spPr>
          <a:xfrm>
            <a:off x="2648756" y="4713548"/>
            <a:ext cx="3205506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61694107-243C-4978-9679-C906B8617DDA}"/>
              </a:ext>
            </a:extLst>
          </p:cNvPr>
          <p:cNvSpPr/>
          <p:nvPr/>
        </p:nvSpPr>
        <p:spPr>
          <a:xfrm>
            <a:off x="6453352" y="4690164"/>
            <a:ext cx="3205506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355D77-B85C-475F-9788-A6063EE22F2A}"/>
              </a:ext>
            </a:extLst>
          </p:cNvPr>
          <p:cNvGrpSpPr/>
          <p:nvPr/>
        </p:nvGrpSpPr>
        <p:grpSpPr>
          <a:xfrm>
            <a:off x="2151164" y="302599"/>
            <a:ext cx="7701816" cy="2404175"/>
            <a:chOff x="2923733" y="268551"/>
            <a:chExt cx="7701816" cy="240417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87E4531-31B6-4E3B-901D-F64F61998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23733" y="268551"/>
              <a:ext cx="7701816" cy="240417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8303A7-1051-49B5-B9DE-2669AFE89EB1}"/>
                </a:ext>
              </a:extLst>
            </p:cNvPr>
            <p:cNvSpPr txBox="1"/>
            <p:nvPr/>
          </p:nvSpPr>
          <p:spPr>
            <a:xfrm>
              <a:off x="3552576" y="684319"/>
              <a:ext cx="630466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2: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vực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nào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là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không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phải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là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vực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của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bàn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phím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5158F95-C3FC-4A94-BA4C-DFE0A87492C0}"/>
              </a:ext>
            </a:extLst>
          </p:cNvPr>
          <p:cNvSpPr txBox="1"/>
          <p:nvPr/>
        </p:nvSpPr>
        <p:spPr>
          <a:xfrm>
            <a:off x="3178312" y="3025403"/>
            <a:ext cx="215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vực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phím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tắt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98103B-B3C8-47ED-AAC5-BF2FDF42FE08}"/>
              </a:ext>
            </a:extLst>
          </p:cNvPr>
          <p:cNvSpPr txBox="1"/>
          <p:nvPr/>
        </p:nvSpPr>
        <p:spPr>
          <a:xfrm>
            <a:off x="6744186" y="3096347"/>
            <a:ext cx="2564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vực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phím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chức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năng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03CF19-3E61-45B3-9757-E911618F0F04}"/>
              </a:ext>
            </a:extLst>
          </p:cNvPr>
          <p:cNvSpPr txBox="1"/>
          <p:nvPr/>
        </p:nvSpPr>
        <p:spPr>
          <a:xfrm>
            <a:off x="6977514" y="5038683"/>
            <a:ext cx="215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Khu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vực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phím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số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94BC6C-B35B-44F5-97B5-8DACBCFC6C22}"/>
              </a:ext>
            </a:extLst>
          </p:cNvPr>
          <p:cNvSpPr txBox="1"/>
          <p:nvPr/>
        </p:nvSpPr>
        <p:spPr>
          <a:xfrm>
            <a:off x="3172918" y="5038684"/>
            <a:ext cx="215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C. </a:t>
            </a:r>
            <a:r>
              <a:rPr lang="en-US" sz="24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Khu</a:t>
            </a:r>
            <a:r>
              <a:rPr lang="en-US" sz="24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vực</a:t>
            </a:r>
            <a:r>
              <a:rPr lang="en-US" sz="24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chính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029011" y="13057"/>
            <a:ext cx="1769764" cy="35593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BB08DAF-E4EF-E03C-52D8-0E795A573B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17530" cy="8001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3827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9" grpId="0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12EB861-8C64-4509-B386-404F9B3B4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9645F9C9-5EDD-4D45-82BD-321879D40A78}"/>
              </a:ext>
            </a:extLst>
          </p:cNvPr>
          <p:cNvSpPr/>
          <p:nvPr/>
        </p:nvSpPr>
        <p:spPr>
          <a:xfrm>
            <a:off x="6653169" y="4999617"/>
            <a:ext cx="3007701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0D04D822-A2A4-4287-99B4-4D17A355B895}"/>
              </a:ext>
            </a:extLst>
          </p:cNvPr>
          <p:cNvSpPr/>
          <p:nvPr/>
        </p:nvSpPr>
        <p:spPr>
          <a:xfrm>
            <a:off x="6707066" y="2977075"/>
            <a:ext cx="3007701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82D4C7FC-2035-4E2A-A7A7-5F2EB810B5C4}"/>
              </a:ext>
            </a:extLst>
          </p:cNvPr>
          <p:cNvSpPr/>
          <p:nvPr/>
        </p:nvSpPr>
        <p:spPr>
          <a:xfrm>
            <a:off x="3024066" y="4970975"/>
            <a:ext cx="3007701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EA7DB27B-1AFC-4243-979B-669CAE1C80BE}"/>
              </a:ext>
            </a:extLst>
          </p:cNvPr>
          <p:cNvSpPr/>
          <p:nvPr/>
        </p:nvSpPr>
        <p:spPr>
          <a:xfrm>
            <a:off x="3003280" y="2996702"/>
            <a:ext cx="3007701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4BEE51-9B90-4915-8D9F-966E3744E036}"/>
              </a:ext>
            </a:extLst>
          </p:cNvPr>
          <p:cNvGrpSpPr/>
          <p:nvPr/>
        </p:nvGrpSpPr>
        <p:grpSpPr>
          <a:xfrm>
            <a:off x="2540925" y="286450"/>
            <a:ext cx="7636196" cy="2404175"/>
            <a:chOff x="1728521" y="170776"/>
            <a:chExt cx="7636196" cy="2404175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31DB8B8-A84B-4FC1-8866-494A25453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636196" cy="240417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3754E4-92D1-4A5F-9138-674F453FC2C7}"/>
                </a:ext>
              </a:extLst>
            </p:cNvPr>
            <p:cNvSpPr txBox="1"/>
            <p:nvPr/>
          </p:nvSpPr>
          <p:spPr>
            <a:xfrm>
              <a:off x="2761663" y="640812"/>
              <a:ext cx="545007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3: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vực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có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mấy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hàng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phím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7A7A097-5BE5-4034-A565-E246B01211D2}"/>
              </a:ext>
            </a:extLst>
          </p:cNvPr>
          <p:cNvSpPr txBox="1"/>
          <p:nvPr/>
        </p:nvSpPr>
        <p:spPr>
          <a:xfrm>
            <a:off x="7078428" y="5297159"/>
            <a:ext cx="215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D.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Năm</a:t>
            </a:r>
            <a:r>
              <a:rPr kumimoji="0" lang="en-US" sz="24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hàng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phím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84F106-EB43-47A6-AAFE-3F326062D032}"/>
              </a:ext>
            </a:extLst>
          </p:cNvPr>
          <p:cNvSpPr txBox="1"/>
          <p:nvPr/>
        </p:nvSpPr>
        <p:spPr>
          <a:xfrm>
            <a:off x="7132325" y="3274618"/>
            <a:ext cx="215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hàng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phím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2D4894-146A-4404-AA89-86119AA395DE}"/>
              </a:ext>
            </a:extLst>
          </p:cNvPr>
          <p:cNvSpPr txBox="1"/>
          <p:nvPr/>
        </p:nvSpPr>
        <p:spPr>
          <a:xfrm>
            <a:off x="3517814" y="3294245"/>
            <a:ext cx="1972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. Hai 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  <a:p>
            <a:pPr lvl="0" algn="ctr"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hàng phím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D8D74C-8C10-4D91-89B5-E6E23FDD17A8}"/>
              </a:ext>
            </a:extLst>
          </p:cNvPr>
          <p:cNvSpPr txBox="1"/>
          <p:nvPr/>
        </p:nvSpPr>
        <p:spPr>
          <a:xfrm>
            <a:off x="3425248" y="5297160"/>
            <a:ext cx="215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Bốn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hàng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phím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>
            <a:off x="10383756" y="1"/>
            <a:ext cx="1732044" cy="37735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201601-A76D-D114-8ED5-092351F2E7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17530" cy="8001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9862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8" grpId="0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683B85-E4FC-4025-9773-8492BB0B5A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A72CA289-8D07-43B4-B28A-7373234CD650}"/>
              </a:ext>
            </a:extLst>
          </p:cNvPr>
          <p:cNvSpPr/>
          <p:nvPr/>
        </p:nvSpPr>
        <p:spPr>
          <a:xfrm>
            <a:off x="6622588" y="4715564"/>
            <a:ext cx="2589369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EC9ACDE8-699C-4D76-A867-841736211C27}"/>
              </a:ext>
            </a:extLst>
          </p:cNvPr>
          <p:cNvSpPr/>
          <p:nvPr/>
        </p:nvSpPr>
        <p:spPr>
          <a:xfrm>
            <a:off x="2424110" y="2705292"/>
            <a:ext cx="2589369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8D4C3E65-9F44-40D7-9241-11706F575833}"/>
              </a:ext>
            </a:extLst>
          </p:cNvPr>
          <p:cNvSpPr/>
          <p:nvPr/>
        </p:nvSpPr>
        <p:spPr>
          <a:xfrm>
            <a:off x="2424110" y="4704899"/>
            <a:ext cx="2589369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0B62E5D9-EDE2-4E97-8EAF-36327EE7C0C1}"/>
              </a:ext>
            </a:extLst>
          </p:cNvPr>
          <p:cNvSpPr/>
          <p:nvPr/>
        </p:nvSpPr>
        <p:spPr>
          <a:xfrm>
            <a:off x="6456188" y="2547693"/>
            <a:ext cx="2589369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14926F7-051F-47BA-BFC9-324B298CB7B8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426C6B1-7ECE-4325-B1BF-CE0560192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467209C-D308-43F0-95A0-C3C5BAA57B7B}"/>
                </a:ext>
              </a:extLst>
            </p:cNvPr>
            <p:cNvSpPr txBox="1"/>
            <p:nvPr/>
          </p:nvSpPr>
          <p:spPr>
            <a:xfrm>
              <a:off x="2215964" y="716351"/>
              <a:ext cx="67942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4: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Hai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phím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có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gờ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là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phím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nào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1C231AD-DDD0-4F76-BE31-1EEABC1A0703}"/>
              </a:ext>
            </a:extLst>
          </p:cNvPr>
          <p:cNvSpPr txBox="1"/>
          <p:nvPr/>
        </p:nvSpPr>
        <p:spPr>
          <a:xfrm>
            <a:off x="6838681" y="5205711"/>
            <a:ext cx="2157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F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J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99A796-22C8-40B8-AAA6-3EB99DC59084}"/>
              </a:ext>
            </a:extLst>
          </p:cNvPr>
          <p:cNvSpPr txBox="1"/>
          <p:nvPr/>
        </p:nvSpPr>
        <p:spPr>
          <a:xfrm>
            <a:off x="2640203" y="3210209"/>
            <a:ext cx="2157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G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7D0EC1-9867-453C-A861-26C0C950F59C}"/>
              </a:ext>
            </a:extLst>
          </p:cNvPr>
          <p:cNvSpPr txBox="1"/>
          <p:nvPr/>
        </p:nvSpPr>
        <p:spPr>
          <a:xfrm>
            <a:off x="6672281" y="3120526"/>
            <a:ext cx="2157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A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3D7FE8-1BC6-4797-BCFA-3083168A9716}"/>
              </a:ext>
            </a:extLst>
          </p:cNvPr>
          <p:cNvSpPr txBox="1"/>
          <p:nvPr/>
        </p:nvSpPr>
        <p:spPr>
          <a:xfrm>
            <a:off x="2640203" y="5187108"/>
            <a:ext cx="2157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016932" y="208539"/>
            <a:ext cx="2175133" cy="33852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42A289-1356-1EFE-541D-E4204808FA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17530" cy="8001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0891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9" grpId="0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986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50391" y="685801"/>
            <a:ext cx="977453" cy="1888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898112" y="2260565"/>
            <a:ext cx="1300698" cy="2519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2589" y="48986"/>
            <a:ext cx="1303585" cy="20288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781071" y="4014257"/>
            <a:ext cx="1510274" cy="28927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A89B4F-BD03-2866-974B-E2AB037095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717530" cy="8001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6347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1.59414 0.11829 " pathEditMode="relative" rAng="0" ptsTypes="AA">
                                      <p:cBhvr>
                                        <p:cTn id="6" dur="6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701" y="590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L 1.48151 0.00556 " pathEditMode="relative" rAng="0" ptsTypes="AA">
                                      <p:cBhvr>
                                        <p:cTn id="8" dur="6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076" y="2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1.35027 0.01158 " pathEditMode="relative" rAng="0" ptsTypes="AA">
                                      <p:cBhvr>
                                        <p:cTn id="10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13" y="57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1.25286 0.02963 " pathEditMode="relative" rAng="0" ptsTypes="AA">
                                      <p:cBhvr>
                                        <p:cTn id="12" dur="6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43" y="14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974671" y="287691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904AB6D4-7C96-4B18-843D-FE7A557F4490}"/>
              </a:ext>
            </a:extLst>
          </p:cNvPr>
          <p:cNvSpPr/>
          <p:nvPr/>
        </p:nvSpPr>
        <p:spPr>
          <a:xfrm>
            <a:off x="432261" y="2234738"/>
            <a:ext cx="7952982" cy="1194262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F79646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đoán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vì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gờ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F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J?</a:t>
            </a:r>
          </a:p>
        </p:txBody>
      </p:sp>
      <p:sp>
        <p:nvSpPr>
          <p:cNvPr id="15" name="Right Arrow 6">
            <a:extLst>
              <a:ext uri="{FF2B5EF4-FFF2-40B4-BE49-F238E27FC236}">
                <a16:creationId xmlns:a16="http://schemas.microsoft.com/office/drawing/2014/main" id="{35F76C1B-2081-6AB4-9C1D-B106ACD5AB18}"/>
              </a:ext>
            </a:extLst>
          </p:cNvPr>
          <p:cNvSpPr/>
          <p:nvPr/>
        </p:nvSpPr>
        <p:spPr>
          <a:xfrm>
            <a:off x="130323" y="4394470"/>
            <a:ext cx="1066800" cy="838200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03B7BE-8A91-C51F-6ABA-D0D614DE594E}"/>
              </a:ext>
            </a:extLst>
          </p:cNvPr>
          <p:cNvSpPr txBox="1"/>
          <p:nvPr/>
        </p:nvSpPr>
        <p:spPr>
          <a:xfrm>
            <a:off x="1255489" y="3788384"/>
            <a:ext cx="7775643" cy="187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Bàn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gờ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bên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hai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F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J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vì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685800" indent="-6858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cơ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sở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685800" indent="-6858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đặt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tay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685800" indent="-6858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dễ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vị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đặt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ngón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tay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nhìn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168458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062FD5-573A-A041-DFA6-33C800955BC6}"/>
              </a:ext>
            </a:extLst>
          </p:cNvPr>
          <p:cNvSpPr txBox="1"/>
          <p:nvPr/>
        </p:nvSpPr>
        <p:spPr>
          <a:xfrm>
            <a:off x="3285569" y="1471871"/>
            <a:ext cx="6442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 MỤC GHI NHỚ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04E4AC0-D213-9F69-6456-DF2CF08E152B}"/>
              </a:ext>
            </a:extLst>
          </p:cNvPr>
          <p:cNvGrpSpPr/>
          <p:nvPr/>
        </p:nvGrpSpPr>
        <p:grpSpPr>
          <a:xfrm>
            <a:off x="252919" y="2200168"/>
            <a:ext cx="7821038" cy="3772687"/>
            <a:chOff x="983456" y="2688221"/>
            <a:chExt cx="15087600" cy="5739991"/>
          </a:xfrm>
        </p:grpSpPr>
        <p:sp>
          <p:nvSpPr>
            <p:cNvPr id="5" name="Rounded Rectangle 1">
              <a:extLst>
                <a:ext uri="{FF2B5EF4-FFF2-40B4-BE49-F238E27FC236}">
                  <a16:creationId xmlns:a16="http://schemas.microsoft.com/office/drawing/2014/main" id="{DDEB319D-28D5-673A-2D37-A7308BAD2207}"/>
                </a:ext>
              </a:extLst>
            </p:cNvPr>
            <p:cNvSpPr/>
            <p:nvPr/>
          </p:nvSpPr>
          <p:spPr>
            <a:xfrm>
              <a:off x="983456" y="3551722"/>
              <a:ext cx="15087600" cy="4876490"/>
            </a:xfrm>
            <a:prstGeom prst="roundRect">
              <a:avLst/>
            </a:prstGeom>
            <a:solidFill>
              <a:srgbClr val="FDE795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571500" marR="0" lvl="0" indent="-57150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vực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chính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gồm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năm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: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số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cơ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sở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dưới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chứa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(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dùng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gõ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dấu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giữa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từ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).</a:t>
              </a:r>
            </a:p>
            <a:p>
              <a:pPr marL="571500" marR="0" lvl="0" indent="-57150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cơ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sở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hai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F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J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gờ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nhô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đánh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dấu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vị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trí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đặc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biệt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đặt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hai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ngón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trỏ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  </a:t>
              </a:r>
            </a:p>
          </p:txBody>
        </p:sp>
        <p:sp>
          <p:nvSpPr>
            <p:cNvPr id="6" name="Pentagon 14">
              <a:extLst>
                <a:ext uri="{FF2B5EF4-FFF2-40B4-BE49-F238E27FC236}">
                  <a16:creationId xmlns:a16="http://schemas.microsoft.com/office/drawing/2014/main" id="{DFEA5F27-C9DB-B3B0-2962-DC70FF50742E}"/>
                </a:ext>
              </a:extLst>
            </p:cNvPr>
            <p:cNvSpPr/>
            <p:nvPr/>
          </p:nvSpPr>
          <p:spPr>
            <a:xfrm>
              <a:off x="1981200" y="2791336"/>
              <a:ext cx="4038600" cy="973721"/>
            </a:xfrm>
            <a:prstGeom prst="homePlate">
              <a:avLst/>
            </a:prstGeom>
            <a:solidFill>
              <a:srgbClr val="1F497D">
                <a:lumMod val="20000"/>
                <a:lumOff val="8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GHI NHỚ 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54F6278-F77F-0315-83A1-D470EFE97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3456" y="2688221"/>
              <a:ext cx="1219200" cy="1219200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6D25740-3C14-472A-648F-CB7502BCB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6286" y="2767716"/>
            <a:ext cx="1846667" cy="232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2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612F203C-4722-3C34-623C-AF136B1A22B5}"/>
              </a:ext>
            </a:extLst>
          </p:cNvPr>
          <p:cNvSpPr/>
          <p:nvPr/>
        </p:nvSpPr>
        <p:spPr>
          <a:xfrm>
            <a:off x="2416264" y="1171787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CEE8D485-74ED-791C-5155-C8FC70921B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2666" y="2324169"/>
            <a:ext cx="3627195" cy="2815610"/>
          </a:xfrm>
          <a:prstGeom prst="rect">
            <a:avLst/>
          </a:prstGeom>
        </p:spPr>
      </p:pic>
      <p:sp>
        <p:nvSpPr>
          <p:cNvPr id="5" name="Pentagon 29">
            <a:extLst>
              <a:ext uri="{FF2B5EF4-FFF2-40B4-BE49-F238E27FC236}">
                <a16:creationId xmlns:a16="http://schemas.microsoft.com/office/drawing/2014/main" id="{1A1A1B60-9A80-82E6-4C92-BA58791799D1}"/>
              </a:ext>
            </a:extLst>
          </p:cNvPr>
          <p:cNvSpPr/>
          <p:nvPr/>
        </p:nvSpPr>
        <p:spPr>
          <a:xfrm>
            <a:off x="4691743" y="2430237"/>
            <a:ext cx="4887686" cy="1094014"/>
          </a:xfrm>
          <a:prstGeom prst="homePlat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Ôn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nội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dung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ngày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hôm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nay</a:t>
            </a:r>
          </a:p>
        </p:txBody>
      </p:sp>
      <p:sp>
        <p:nvSpPr>
          <p:cNvPr id="6" name="Pentagon 30">
            <a:extLst>
              <a:ext uri="{FF2B5EF4-FFF2-40B4-BE49-F238E27FC236}">
                <a16:creationId xmlns:a16="http://schemas.microsoft.com/office/drawing/2014/main" id="{21EC8640-6D46-D74F-811E-E9B78260C36F}"/>
              </a:ext>
            </a:extLst>
          </p:cNvPr>
          <p:cNvSpPr/>
          <p:nvPr/>
        </p:nvSpPr>
        <p:spPr>
          <a:xfrm>
            <a:off x="4691743" y="3931800"/>
            <a:ext cx="4887686" cy="1094014"/>
          </a:xfrm>
          <a:prstGeom prst="homePlat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Soạn bài mới, </a:t>
            </a:r>
            <a:r>
              <a:rPr kumimoji="0" lang="en-US" sz="20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 2: Em tập gõ hàng phím cơ sở </a:t>
            </a: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A2-Bài 3_1</Template>
  <TotalTime>73</TotalTime>
  <Words>933</Words>
  <Application>Microsoft Office PowerPoint</Application>
  <PresentationFormat>Widescreen</PresentationFormat>
  <Paragraphs>129</Paragraphs>
  <Slides>29</Slides>
  <Notes>23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29</cp:revision>
  <dcterms:created xsi:type="dcterms:W3CDTF">2023-06-14T11:19:05Z</dcterms:created>
  <dcterms:modified xsi:type="dcterms:W3CDTF">2023-08-21T04:23:43Z</dcterms:modified>
</cp:coreProperties>
</file>