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32"/>
  </p:notesMasterIdLst>
  <p:sldIdLst>
    <p:sldId id="256" r:id="rId4"/>
    <p:sldId id="257" r:id="rId5"/>
    <p:sldId id="258" r:id="rId6"/>
    <p:sldId id="259" r:id="rId7"/>
    <p:sldId id="260" r:id="rId8"/>
    <p:sldId id="272" r:id="rId9"/>
    <p:sldId id="359" r:id="rId10"/>
    <p:sldId id="273" r:id="rId11"/>
    <p:sldId id="367" r:id="rId12"/>
    <p:sldId id="368" r:id="rId13"/>
    <p:sldId id="369" r:id="rId14"/>
    <p:sldId id="370" r:id="rId15"/>
    <p:sldId id="377" r:id="rId16"/>
    <p:sldId id="371" r:id="rId17"/>
    <p:sldId id="378" r:id="rId18"/>
    <p:sldId id="379" r:id="rId19"/>
    <p:sldId id="261" r:id="rId20"/>
    <p:sldId id="327" r:id="rId21"/>
    <p:sldId id="380" r:id="rId22"/>
    <p:sldId id="381" r:id="rId23"/>
    <p:sldId id="262" r:id="rId24"/>
    <p:sldId id="383" r:id="rId25"/>
    <p:sldId id="382" r:id="rId26"/>
    <p:sldId id="269" r:id="rId27"/>
    <p:sldId id="336" r:id="rId28"/>
    <p:sldId id="366" r:id="rId29"/>
    <p:sldId id="267" r:id="rId30"/>
    <p:sldId id="384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32976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5129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7622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2481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2633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6073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1902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9004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4051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536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881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6513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3512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6422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88917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1381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7377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8393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7366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1989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4220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209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2538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11990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99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98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94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133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51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1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24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09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689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15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1393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5417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6388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306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05139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90343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74392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23996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31095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56696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1751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31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563106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35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35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36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audio" Target="../media/audio2.wav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gif"/><Relationship Id="rId5" Type="http://schemas.openxmlformats.org/officeDocument/2006/relationships/image" Target="../media/image38.png"/><Relationship Id="rId4" Type="http://schemas.openxmlformats.org/officeDocument/2006/relationships/audio" Target="../media/audio3.wav"/><Relationship Id="rId9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audio" Target="../media/audio2.wav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gif"/><Relationship Id="rId5" Type="http://schemas.openxmlformats.org/officeDocument/2006/relationships/image" Target="../media/image38.png"/><Relationship Id="rId4" Type="http://schemas.openxmlformats.org/officeDocument/2006/relationships/audio" Target="../media/audio3.wav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audio" Target="../media/audio3.wav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gif"/><Relationship Id="rId5" Type="http://schemas.openxmlformats.org/officeDocument/2006/relationships/image" Target="../media/image38.png"/><Relationship Id="rId4" Type="http://schemas.openxmlformats.org/officeDocument/2006/relationships/audio" Target="../media/audio2.wav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audio" Target="../media/audio3.wav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gif"/><Relationship Id="rId5" Type="http://schemas.openxmlformats.org/officeDocument/2006/relationships/image" Target="../media/image38.png"/><Relationship Id="rId4" Type="http://schemas.openxmlformats.org/officeDocument/2006/relationships/audio" Target="../media/audio2.wav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n-hoc-3/1/129/36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B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Mạng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máy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Internet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029810" y="3491017"/>
            <a:ext cx="10536719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vi-VN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 biết những thông tin trên Internet không phù hợp với em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976407" y="27346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7">
            <a:extLst>
              <a:ext uri="{FF2B5EF4-FFF2-40B4-BE49-F238E27FC236}">
                <a16:creationId xmlns:a16="http://schemas.microsoft.com/office/drawing/2014/main" id="{8EB03DF7-C110-3947-124B-19B2238A8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9412" r="45694"/>
          <a:stretch>
            <a:fillRect/>
          </a:stretch>
        </p:blipFill>
        <p:spPr>
          <a:xfrm>
            <a:off x="16802761" y="0"/>
            <a:ext cx="1020574" cy="2182400"/>
          </a:xfrm>
          <a:prstGeom prst="rect">
            <a:avLst/>
          </a:prstGeom>
        </p:spPr>
      </p:pic>
      <p:pic>
        <p:nvPicPr>
          <p:cNvPr id="17" name="Picture 23">
            <a:extLst>
              <a:ext uri="{FF2B5EF4-FFF2-40B4-BE49-F238E27FC236}">
                <a16:creationId xmlns:a16="http://schemas.microsoft.com/office/drawing/2014/main" id="{C16BE328-7045-E655-686D-66E60476E1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745468">
            <a:off x="16182867" y="501350"/>
            <a:ext cx="525581" cy="8870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D026B4-3458-C369-D1DA-D893F31DD07F}"/>
              </a:ext>
            </a:extLst>
          </p:cNvPr>
          <p:cNvSpPr txBox="1"/>
          <p:nvPr/>
        </p:nvSpPr>
        <p:spPr>
          <a:xfrm>
            <a:off x="4233457" y="1710290"/>
            <a:ext cx="7298511" cy="1431102"/>
          </a:xfrm>
          <a:prstGeom prst="wedgeRoundRectCallout">
            <a:avLst>
              <a:gd name="adj1" fmla="val -58341"/>
              <a:gd name="adj2" fmla="val 5202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Vì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sao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nên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xin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phép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bố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mẹ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mỗi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muốn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hoặc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Internet?</a:t>
            </a:r>
          </a:p>
        </p:txBody>
      </p:sp>
      <p:sp>
        <p:nvSpPr>
          <p:cNvPr id="4" name="Right Arrow 18">
            <a:extLst>
              <a:ext uri="{FF2B5EF4-FFF2-40B4-BE49-F238E27FC236}">
                <a16:creationId xmlns:a16="http://schemas.microsoft.com/office/drawing/2014/main" id="{368EF21C-D417-6928-1F5F-CF4D70526BA0}"/>
              </a:ext>
            </a:extLst>
          </p:cNvPr>
          <p:cNvSpPr/>
          <p:nvPr/>
        </p:nvSpPr>
        <p:spPr>
          <a:xfrm>
            <a:off x="5091968" y="3861340"/>
            <a:ext cx="1353859" cy="805314"/>
          </a:xfrm>
          <a:prstGeom prst="right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C24D94-2F9B-AB51-8632-1190E4BF0353}"/>
              </a:ext>
            </a:extLst>
          </p:cNvPr>
          <p:cNvSpPr txBox="1"/>
          <p:nvPr/>
        </p:nvSpPr>
        <p:spPr>
          <a:xfrm>
            <a:off x="6640380" y="3699804"/>
            <a:ext cx="3379109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Vì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chứa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rất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nhiều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</a:t>
            </a: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E215691F-EF3E-924A-8B21-622964DA86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42786" y="2971801"/>
            <a:ext cx="3666503" cy="33930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976407" y="27346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>
            <a:extLst>
              <a:ext uri="{FF2B5EF4-FFF2-40B4-BE49-F238E27FC236}">
                <a16:creationId xmlns:a16="http://schemas.microsoft.com/office/drawing/2014/main" id="{C67253A4-32B9-63E8-D77B-8B4FA1795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11632433" y="9486011"/>
            <a:ext cx="1338537" cy="2701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F11891-A92C-5209-AFB5-CB0EEE86CC5C}"/>
              </a:ext>
            </a:extLst>
          </p:cNvPr>
          <p:cNvSpPr txBox="1"/>
          <p:nvPr/>
        </p:nvSpPr>
        <p:spPr>
          <a:xfrm>
            <a:off x="892654" y="2007685"/>
            <a:ext cx="9699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1: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endParaRPr lang="en-US" sz="24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979280-25D9-E4AE-933E-CD3FFD1465C8}"/>
              </a:ext>
            </a:extLst>
          </p:cNvPr>
          <p:cNvSpPr txBox="1"/>
          <p:nvPr/>
        </p:nvSpPr>
        <p:spPr>
          <a:xfrm>
            <a:off x="1003300" y="2707397"/>
            <a:ext cx="7449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b="1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 em những việc nào sau đây không phù hợp?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1CA7555-3353-7577-675B-312537FE0C19}"/>
              </a:ext>
            </a:extLst>
          </p:cNvPr>
          <p:cNvSpPr/>
          <p:nvPr/>
        </p:nvSpPr>
        <p:spPr>
          <a:xfrm>
            <a:off x="342413" y="2622554"/>
            <a:ext cx="550241" cy="569796"/>
          </a:xfrm>
          <a:prstGeom prst="ellipse">
            <a:avLst/>
          </a:prstGeom>
          <a:solidFill>
            <a:schemeClr val="accent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7C9C89-602A-BC4A-CE5B-F059C0C770CB}"/>
              </a:ext>
            </a:extLst>
          </p:cNvPr>
          <p:cNvSpPr txBox="1"/>
          <p:nvPr/>
        </p:nvSpPr>
        <p:spPr>
          <a:xfrm>
            <a:off x="127000" y="3981593"/>
            <a:ext cx="6203517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chúng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ta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điều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hay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lứa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tuổi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9F8E97-6E8F-B331-D8E5-D5F3E04B75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0517" y="3429000"/>
            <a:ext cx="2554916" cy="2715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A48B5252-BBAB-0827-BBDA-7DC17B9B5F53}"/>
              </a:ext>
            </a:extLst>
          </p:cNvPr>
          <p:cNvSpPr txBox="1"/>
          <p:nvPr/>
        </p:nvSpPr>
        <p:spPr>
          <a:xfrm>
            <a:off x="659805" y="1814953"/>
            <a:ext cx="5909111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25999533-0A7E-8C6E-FC55-D94FBD5075AF}"/>
              </a:ext>
            </a:extLst>
          </p:cNvPr>
          <p:cNvSpPr/>
          <p:nvPr/>
        </p:nvSpPr>
        <p:spPr>
          <a:xfrm>
            <a:off x="637446" y="2472585"/>
            <a:ext cx="7012637" cy="60714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 hoặc xem trò chơi bạo lực</a:t>
            </a:r>
          </a:p>
        </p:txBody>
      </p:sp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76A57E6F-0B8D-0291-89CD-C91BC3A8024C}"/>
              </a:ext>
            </a:extLst>
          </p:cNvPr>
          <p:cNvSpPr/>
          <p:nvPr/>
        </p:nvSpPr>
        <p:spPr>
          <a:xfrm>
            <a:off x="637446" y="3337304"/>
            <a:ext cx="7034996" cy="60714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 thêm thông tin về bài học</a:t>
            </a:r>
          </a:p>
        </p:txBody>
      </p:sp>
      <p:sp>
        <p:nvSpPr>
          <p:cNvPr id="5" name="Rounded Rectangle 28">
            <a:extLst>
              <a:ext uri="{FF2B5EF4-FFF2-40B4-BE49-F238E27FC236}">
                <a16:creationId xmlns:a16="http://schemas.microsoft.com/office/drawing/2014/main" id="{E55F986D-326C-ABEE-E110-0D76F267B102}"/>
              </a:ext>
            </a:extLst>
          </p:cNvPr>
          <p:cNvSpPr/>
          <p:nvPr/>
        </p:nvSpPr>
        <p:spPr>
          <a:xfrm>
            <a:off x="659805" y="4214723"/>
            <a:ext cx="7012637" cy="60714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 phim ảnh không phù hợp với lứa tuổi</a:t>
            </a:r>
          </a:p>
        </p:txBody>
      </p:sp>
      <p:sp>
        <p:nvSpPr>
          <p:cNvPr id="6" name="Rounded Rectangle 29">
            <a:extLst>
              <a:ext uri="{FF2B5EF4-FFF2-40B4-BE49-F238E27FC236}">
                <a16:creationId xmlns:a16="http://schemas.microsoft.com/office/drawing/2014/main" id="{CC579C12-3A5F-F764-D5E0-4F547D4DF20F}"/>
              </a:ext>
            </a:extLst>
          </p:cNvPr>
          <p:cNvSpPr/>
          <p:nvPr/>
        </p:nvSpPr>
        <p:spPr>
          <a:xfrm>
            <a:off x="659805" y="5083237"/>
            <a:ext cx="7012637" cy="60714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 những bức tranh về chủ đề em yêu thích</a:t>
            </a:r>
          </a:p>
        </p:txBody>
      </p:sp>
      <p:sp>
        <p:nvSpPr>
          <p:cNvPr id="7" name="Rounded Rectangle 30">
            <a:extLst>
              <a:ext uri="{FF2B5EF4-FFF2-40B4-BE49-F238E27FC236}">
                <a16:creationId xmlns:a16="http://schemas.microsoft.com/office/drawing/2014/main" id="{D50EDB3B-3173-6B02-3776-1BDDFB448FFE}"/>
              </a:ext>
            </a:extLst>
          </p:cNvPr>
          <p:cNvSpPr/>
          <p:nvPr/>
        </p:nvSpPr>
        <p:spPr>
          <a:xfrm>
            <a:off x="659805" y="5952291"/>
            <a:ext cx="7036012" cy="60714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 những thông tin mà bố mẹ chia sẻ về công việc 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06012329-9FBB-CCA8-44A8-2ECBF2F22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355073" y="4224335"/>
            <a:ext cx="681487" cy="60714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CE9B6B2-A1F2-7C60-5B44-33E71AA03E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309338" y="3314700"/>
            <a:ext cx="681487" cy="639359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3DF16B2-A776-9B2E-0E06-9651536D5D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309337" y="5051021"/>
            <a:ext cx="681487" cy="639359"/>
          </a:xfrm>
          <a:prstGeom prst="rect">
            <a:avLst/>
          </a:prstGeom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4CB0A434-6586-1CA6-DC5C-B61D5767B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309339" y="2459885"/>
            <a:ext cx="681487" cy="607143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6730F122-8A88-14E3-7E04-C10760098A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355073" y="5979173"/>
            <a:ext cx="681487" cy="60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5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>
            <a:extLst>
              <a:ext uri="{FF2B5EF4-FFF2-40B4-BE49-F238E27FC236}">
                <a16:creationId xmlns:a16="http://schemas.microsoft.com/office/drawing/2014/main" id="{1519EA31-B8A9-7C03-1F27-EAA3E1BEAE13}"/>
              </a:ext>
            </a:extLst>
          </p:cNvPr>
          <p:cNvGrpSpPr/>
          <p:nvPr/>
        </p:nvGrpSpPr>
        <p:grpSpPr>
          <a:xfrm>
            <a:off x="460672" y="4613049"/>
            <a:ext cx="7246244" cy="1902051"/>
            <a:chOff x="-12939" y="0"/>
            <a:chExt cx="3236485" cy="1063167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B78A0CE8-E84B-B32F-C71C-A62031F1FF7A}"/>
                </a:ext>
              </a:extLst>
            </p:cNvPr>
            <p:cNvSpPr/>
            <p:nvPr/>
          </p:nvSpPr>
          <p:spPr>
            <a:xfrm>
              <a:off x="-12939" y="13335"/>
              <a:ext cx="3198146" cy="1036498"/>
            </a:xfrm>
            <a:custGeom>
              <a:avLst/>
              <a:gdLst/>
              <a:ahLst/>
              <a:cxnLst/>
              <a:rect l="l" t="t" r="r" b="b"/>
              <a:pathLst>
                <a:path w="3198146" h="1036498">
                  <a:moveTo>
                    <a:pt x="3198146" y="1036498"/>
                  </a:moveTo>
                  <a:lnTo>
                    <a:pt x="0" y="1028878"/>
                  </a:lnTo>
                  <a:lnTo>
                    <a:pt x="0" y="372711"/>
                  </a:lnTo>
                  <a:lnTo>
                    <a:pt x="17780" y="19050"/>
                  </a:lnTo>
                  <a:lnTo>
                    <a:pt x="1592683" y="0"/>
                  </a:lnTo>
                  <a:lnTo>
                    <a:pt x="3179096" y="5080"/>
                  </a:ln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>
              <a:solidFill>
                <a:srgbClr val="9BBB59">
                  <a:lumMod val="60000"/>
                  <a:lumOff val="40000"/>
                </a:srgbClr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C27553C6-7800-B89F-1D67-F47B895F519F}"/>
                </a:ext>
              </a:extLst>
            </p:cNvPr>
            <p:cNvSpPr/>
            <p:nvPr/>
          </p:nvSpPr>
          <p:spPr>
            <a:xfrm>
              <a:off x="-3810" y="0"/>
              <a:ext cx="3227356" cy="1063167"/>
            </a:xfrm>
            <a:custGeom>
              <a:avLst/>
              <a:gdLst/>
              <a:ahLst/>
              <a:cxnLst/>
              <a:rect l="l" t="t" r="r" b="b"/>
              <a:pathLst>
                <a:path w="3227356" h="1063167">
                  <a:moveTo>
                    <a:pt x="3193066" y="21590"/>
                  </a:moveTo>
                  <a:cubicBezTo>
                    <a:pt x="3194336" y="34290"/>
                    <a:pt x="3194336" y="44450"/>
                    <a:pt x="3195606" y="54610"/>
                  </a:cubicBezTo>
                  <a:cubicBezTo>
                    <a:pt x="3198146" y="78842"/>
                    <a:pt x="3199416" y="99834"/>
                    <a:pt x="3201956" y="120076"/>
                  </a:cubicBezTo>
                  <a:cubicBezTo>
                    <a:pt x="3201956" y="149314"/>
                    <a:pt x="3214656" y="725841"/>
                    <a:pt x="3221006" y="755080"/>
                  </a:cubicBezTo>
                  <a:cubicBezTo>
                    <a:pt x="3227356" y="799312"/>
                    <a:pt x="3223546" y="844295"/>
                    <a:pt x="3223546" y="888528"/>
                  </a:cubicBezTo>
                  <a:cubicBezTo>
                    <a:pt x="3223546" y="927513"/>
                    <a:pt x="3224816" y="963499"/>
                    <a:pt x="3226086" y="1002208"/>
                  </a:cubicBezTo>
                  <a:cubicBezTo>
                    <a:pt x="3226086" y="1023797"/>
                    <a:pt x="3226086" y="1037768"/>
                    <a:pt x="3226086" y="1061897"/>
                  </a:cubicBezTo>
                  <a:cubicBezTo>
                    <a:pt x="3203226" y="1061897"/>
                    <a:pt x="3182906" y="1063167"/>
                    <a:pt x="3157679" y="1061897"/>
                  </a:cubicBezTo>
                  <a:cubicBezTo>
                    <a:pt x="2997143" y="1056817"/>
                    <a:pt x="2834137" y="1063167"/>
                    <a:pt x="2673601" y="1058088"/>
                  </a:cubicBezTo>
                  <a:cubicBezTo>
                    <a:pt x="2577279" y="1054278"/>
                    <a:pt x="2483427" y="1056817"/>
                    <a:pt x="2387105" y="1054278"/>
                  </a:cubicBezTo>
                  <a:cubicBezTo>
                    <a:pt x="2342649" y="1053008"/>
                    <a:pt x="2298193" y="1051738"/>
                    <a:pt x="2253737" y="1050467"/>
                  </a:cubicBezTo>
                  <a:cubicBezTo>
                    <a:pt x="2226569" y="1050467"/>
                    <a:pt x="2201871" y="1051738"/>
                    <a:pt x="2174704" y="1051738"/>
                  </a:cubicBezTo>
                  <a:cubicBezTo>
                    <a:pt x="2105550" y="1050467"/>
                    <a:pt x="1915376" y="1051738"/>
                    <a:pt x="1846222" y="1050467"/>
                  </a:cubicBezTo>
                  <a:cubicBezTo>
                    <a:pt x="1796826" y="1049197"/>
                    <a:pt x="808912" y="1058088"/>
                    <a:pt x="759516" y="1056817"/>
                  </a:cubicBezTo>
                  <a:cubicBezTo>
                    <a:pt x="747167" y="1056817"/>
                    <a:pt x="732348" y="1058088"/>
                    <a:pt x="719999" y="1058088"/>
                  </a:cubicBezTo>
                  <a:cubicBezTo>
                    <a:pt x="690362" y="1058088"/>
                    <a:pt x="663194" y="1059358"/>
                    <a:pt x="633557" y="1059358"/>
                  </a:cubicBezTo>
                  <a:cubicBezTo>
                    <a:pt x="559463" y="1059358"/>
                    <a:pt x="487840" y="1058088"/>
                    <a:pt x="413746" y="1056817"/>
                  </a:cubicBezTo>
                  <a:cubicBezTo>
                    <a:pt x="369290" y="1055547"/>
                    <a:pt x="324834" y="1054278"/>
                    <a:pt x="282847" y="1053008"/>
                  </a:cubicBezTo>
                  <a:cubicBezTo>
                    <a:pt x="203814" y="1051738"/>
                    <a:pt x="124781" y="1050467"/>
                    <a:pt x="48260" y="1050467"/>
                  </a:cubicBezTo>
                  <a:cubicBezTo>
                    <a:pt x="38100" y="1050467"/>
                    <a:pt x="29210" y="1050467"/>
                    <a:pt x="19050" y="1049197"/>
                  </a:cubicBezTo>
                  <a:cubicBezTo>
                    <a:pt x="10160" y="1047928"/>
                    <a:pt x="5080" y="1041578"/>
                    <a:pt x="7620" y="1032688"/>
                  </a:cubicBezTo>
                  <a:cubicBezTo>
                    <a:pt x="16510" y="1000984"/>
                    <a:pt x="12700" y="982242"/>
                    <a:pt x="11430" y="962749"/>
                  </a:cubicBezTo>
                  <a:cubicBezTo>
                    <a:pt x="10160" y="923014"/>
                    <a:pt x="6350" y="884030"/>
                    <a:pt x="7620" y="844295"/>
                  </a:cubicBezTo>
                  <a:cubicBezTo>
                    <a:pt x="5080" y="794814"/>
                    <a:pt x="0" y="182302"/>
                    <a:pt x="7620" y="132071"/>
                  </a:cubicBezTo>
                  <a:cubicBezTo>
                    <a:pt x="8890" y="122325"/>
                    <a:pt x="7620" y="111829"/>
                    <a:pt x="8890" y="102083"/>
                  </a:cubicBezTo>
                  <a:cubicBezTo>
                    <a:pt x="10160" y="86339"/>
                    <a:pt x="12700" y="6909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3036" y="30480"/>
                    <a:pt x="102553" y="29210"/>
                  </a:cubicBezTo>
                  <a:cubicBezTo>
                    <a:pt x="169237" y="25400"/>
                    <a:pt x="235921" y="22860"/>
                    <a:pt x="305075" y="20320"/>
                  </a:cubicBezTo>
                  <a:cubicBezTo>
                    <a:pt x="352001" y="17780"/>
                    <a:pt x="398927" y="16510"/>
                    <a:pt x="443383" y="13970"/>
                  </a:cubicBezTo>
                  <a:cubicBezTo>
                    <a:pt x="487840" y="11430"/>
                    <a:pt x="534766" y="8890"/>
                    <a:pt x="579222" y="8890"/>
                  </a:cubicBezTo>
                  <a:cubicBezTo>
                    <a:pt x="628617" y="7620"/>
                    <a:pt x="678013" y="10160"/>
                    <a:pt x="727409" y="8890"/>
                  </a:cubicBezTo>
                  <a:cubicBezTo>
                    <a:pt x="789153" y="8890"/>
                    <a:pt x="1907967" y="6350"/>
                    <a:pt x="1969711" y="5080"/>
                  </a:cubicBezTo>
                  <a:cubicBezTo>
                    <a:pt x="2028986" y="3810"/>
                    <a:pt x="2088261" y="2540"/>
                    <a:pt x="2150006" y="2540"/>
                  </a:cubicBezTo>
                  <a:cubicBezTo>
                    <a:pt x="2251267" y="1270"/>
                    <a:pt x="2350059" y="0"/>
                    <a:pt x="2451320" y="0"/>
                  </a:cubicBezTo>
                  <a:cubicBezTo>
                    <a:pt x="2493306" y="0"/>
                    <a:pt x="2537762" y="2540"/>
                    <a:pt x="2579749" y="2540"/>
                  </a:cubicBezTo>
                  <a:cubicBezTo>
                    <a:pt x="2695829" y="3810"/>
                    <a:pt x="2814378" y="5080"/>
                    <a:pt x="2930458" y="7620"/>
                  </a:cubicBezTo>
                  <a:cubicBezTo>
                    <a:pt x="2992203" y="8890"/>
                    <a:pt x="3053948" y="12700"/>
                    <a:pt x="3115692" y="16510"/>
                  </a:cubicBezTo>
                  <a:cubicBezTo>
                    <a:pt x="3130511" y="16510"/>
                    <a:pt x="3145330" y="16510"/>
                    <a:pt x="3157679" y="16510"/>
                  </a:cubicBezTo>
                  <a:cubicBezTo>
                    <a:pt x="3174016" y="17780"/>
                    <a:pt x="3182906" y="20320"/>
                    <a:pt x="3193066" y="21590"/>
                  </a:cubicBezTo>
                  <a:close/>
                  <a:moveTo>
                    <a:pt x="3203226" y="1045388"/>
                  </a:moveTo>
                  <a:cubicBezTo>
                    <a:pt x="3204496" y="1028878"/>
                    <a:pt x="3205766" y="1016178"/>
                    <a:pt x="3205766" y="1003478"/>
                  </a:cubicBezTo>
                  <a:cubicBezTo>
                    <a:pt x="3204496" y="959750"/>
                    <a:pt x="3203226" y="920016"/>
                    <a:pt x="3203226" y="877282"/>
                  </a:cubicBezTo>
                  <a:cubicBezTo>
                    <a:pt x="3203226" y="857790"/>
                    <a:pt x="3205766" y="838297"/>
                    <a:pt x="3204496" y="818805"/>
                  </a:cubicBezTo>
                  <a:cubicBezTo>
                    <a:pt x="3204496" y="800812"/>
                    <a:pt x="3203226" y="782069"/>
                    <a:pt x="3201956" y="764076"/>
                  </a:cubicBezTo>
                  <a:cubicBezTo>
                    <a:pt x="3196876" y="736337"/>
                    <a:pt x="3185446" y="162059"/>
                    <a:pt x="3185446" y="134320"/>
                  </a:cubicBezTo>
                  <a:cubicBezTo>
                    <a:pt x="3182906" y="111079"/>
                    <a:pt x="3180366" y="87088"/>
                    <a:pt x="3177826" y="63500"/>
                  </a:cubicBezTo>
                  <a:cubicBezTo>
                    <a:pt x="3176556" y="44450"/>
                    <a:pt x="3175286" y="43180"/>
                    <a:pt x="3150269" y="41910"/>
                  </a:cubicBezTo>
                  <a:cubicBezTo>
                    <a:pt x="3142860" y="41910"/>
                    <a:pt x="3137920" y="41910"/>
                    <a:pt x="3130511" y="40640"/>
                  </a:cubicBezTo>
                  <a:cubicBezTo>
                    <a:pt x="3068767" y="36830"/>
                    <a:pt x="3004552" y="31750"/>
                    <a:pt x="2942807" y="30480"/>
                  </a:cubicBezTo>
                  <a:cubicBezTo>
                    <a:pt x="2792150" y="26670"/>
                    <a:pt x="2639024" y="25400"/>
                    <a:pt x="2488367" y="22860"/>
                  </a:cubicBezTo>
                  <a:cubicBezTo>
                    <a:pt x="2466139" y="22860"/>
                    <a:pt x="2441441" y="22860"/>
                    <a:pt x="2419213" y="22860"/>
                  </a:cubicBezTo>
                  <a:cubicBezTo>
                    <a:pt x="2382166" y="22860"/>
                    <a:pt x="2345119" y="22860"/>
                    <a:pt x="2310542" y="22860"/>
                  </a:cubicBezTo>
                  <a:cubicBezTo>
                    <a:pt x="2231509" y="22860"/>
                    <a:pt x="2152476" y="22860"/>
                    <a:pt x="2075912" y="24130"/>
                  </a:cubicBezTo>
                  <a:cubicBezTo>
                    <a:pt x="2009228" y="25400"/>
                    <a:pt x="885475" y="29210"/>
                    <a:pt x="818791" y="29210"/>
                  </a:cubicBezTo>
                  <a:cubicBezTo>
                    <a:pt x="710120" y="29210"/>
                    <a:pt x="601450" y="26670"/>
                    <a:pt x="492779" y="33020"/>
                  </a:cubicBezTo>
                  <a:cubicBezTo>
                    <a:pt x="435974" y="36830"/>
                    <a:pt x="381639" y="36830"/>
                    <a:pt x="327303" y="38100"/>
                  </a:cubicBezTo>
                  <a:cubicBezTo>
                    <a:pt x="233452" y="41910"/>
                    <a:pt x="139600" y="45720"/>
                    <a:pt x="49530" y="50800"/>
                  </a:cubicBezTo>
                  <a:cubicBezTo>
                    <a:pt x="36830" y="50800"/>
                    <a:pt x="34290" y="53340"/>
                    <a:pt x="33020" y="66846"/>
                  </a:cubicBezTo>
                  <a:cubicBezTo>
                    <a:pt x="31750" y="80341"/>
                    <a:pt x="31750" y="93836"/>
                    <a:pt x="30480" y="107331"/>
                  </a:cubicBezTo>
                  <a:cubicBezTo>
                    <a:pt x="29210" y="129822"/>
                    <a:pt x="26670" y="151563"/>
                    <a:pt x="25400" y="174055"/>
                  </a:cubicBezTo>
                  <a:cubicBezTo>
                    <a:pt x="20320" y="198045"/>
                    <a:pt x="26670" y="784318"/>
                    <a:pt x="29210" y="808309"/>
                  </a:cubicBezTo>
                  <a:cubicBezTo>
                    <a:pt x="29210" y="833799"/>
                    <a:pt x="29210" y="860039"/>
                    <a:pt x="30480" y="885529"/>
                  </a:cubicBezTo>
                  <a:cubicBezTo>
                    <a:pt x="30480" y="904272"/>
                    <a:pt x="33020" y="923014"/>
                    <a:pt x="33020" y="941757"/>
                  </a:cubicBezTo>
                  <a:cubicBezTo>
                    <a:pt x="33020" y="961999"/>
                    <a:pt x="33020" y="982242"/>
                    <a:pt x="31750" y="1003478"/>
                  </a:cubicBezTo>
                  <a:cubicBezTo>
                    <a:pt x="31750" y="1007288"/>
                    <a:pt x="31750" y="1009828"/>
                    <a:pt x="31750" y="1013638"/>
                  </a:cubicBezTo>
                  <a:cubicBezTo>
                    <a:pt x="31750" y="1023798"/>
                    <a:pt x="35560" y="1027608"/>
                    <a:pt x="44450" y="1027608"/>
                  </a:cubicBezTo>
                  <a:cubicBezTo>
                    <a:pt x="67976" y="1027608"/>
                    <a:pt x="102553" y="1028878"/>
                    <a:pt x="134660" y="1028878"/>
                  </a:cubicBezTo>
                  <a:cubicBezTo>
                    <a:pt x="181586" y="1028878"/>
                    <a:pt x="230982" y="1026338"/>
                    <a:pt x="277908" y="1028878"/>
                  </a:cubicBezTo>
                  <a:cubicBezTo>
                    <a:pt x="354471" y="1032688"/>
                    <a:pt x="431034" y="1035228"/>
                    <a:pt x="507598" y="1033958"/>
                  </a:cubicBezTo>
                  <a:cubicBezTo>
                    <a:pt x="556994" y="1032688"/>
                    <a:pt x="603920" y="1035228"/>
                    <a:pt x="653315" y="1035228"/>
                  </a:cubicBezTo>
                  <a:cubicBezTo>
                    <a:pt x="724939" y="1035228"/>
                    <a:pt x="796563" y="1033958"/>
                    <a:pt x="868187" y="1035228"/>
                  </a:cubicBezTo>
                  <a:cubicBezTo>
                    <a:pt x="974387" y="1036498"/>
                    <a:pt x="2140127" y="1026338"/>
                    <a:pt x="2248797" y="1028878"/>
                  </a:cubicBezTo>
                  <a:cubicBezTo>
                    <a:pt x="2295723" y="1030148"/>
                    <a:pt x="2342649" y="1031418"/>
                    <a:pt x="2387105" y="1031418"/>
                  </a:cubicBezTo>
                  <a:cubicBezTo>
                    <a:pt x="2468608" y="1033958"/>
                    <a:pt x="2547642" y="1030148"/>
                    <a:pt x="2629145" y="1033958"/>
                  </a:cubicBezTo>
                  <a:cubicBezTo>
                    <a:pt x="2695829" y="1036498"/>
                    <a:pt x="2762513" y="1036498"/>
                    <a:pt x="2829197" y="1039038"/>
                  </a:cubicBezTo>
                  <a:cubicBezTo>
                    <a:pt x="2927989" y="1042848"/>
                    <a:pt x="3026780" y="1045388"/>
                    <a:pt x="3125572" y="1046658"/>
                  </a:cubicBezTo>
                  <a:cubicBezTo>
                    <a:pt x="3162618" y="1046658"/>
                    <a:pt x="3182906" y="1045388"/>
                    <a:pt x="3203226" y="1045388"/>
                  </a:cubicBezTo>
                  <a:close/>
                </a:path>
              </a:pathLst>
            </a:custGeom>
            <a:solidFill>
              <a:srgbClr val="FFE2F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">
            <a:extLst>
              <a:ext uri="{FF2B5EF4-FFF2-40B4-BE49-F238E27FC236}">
                <a16:creationId xmlns:a16="http://schemas.microsoft.com/office/drawing/2014/main" id="{74F7127F-F98C-82F5-F46D-373F0875CB23}"/>
              </a:ext>
            </a:extLst>
          </p:cNvPr>
          <p:cNvGrpSpPr/>
          <p:nvPr/>
        </p:nvGrpSpPr>
        <p:grpSpPr>
          <a:xfrm>
            <a:off x="4362319" y="1865824"/>
            <a:ext cx="7067681" cy="2095052"/>
            <a:chOff x="0" y="0"/>
            <a:chExt cx="3221006" cy="1064438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6C9F5757-4269-EE00-F714-5D5F352756C6}"/>
                </a:ext>
              </a:extLst>
            </p:cNvPr>
            <p:cNvSpPr/>
            <p:nvPr/>
          </p:nvSpPr>
          <p:spPr>
            <a:xfrm>
              <a:off x="10160" y="16510"/>
              <a:ext cx="3198146" cy="1036498"/>
            </a:xfrm>
            <a:custGeom>
              <a:avLst/>
              <a:gdLst/>
              <a:ahLst/>
              <a:cxnLst/>
              <a:rect l="l" t="t" r="r" b="b"/>
              <a:pathLst>
                <a:path w="3198146" h="1036498">
                  <a:moveTo>
                    <a:pt x="3198146" y="1036498"/>
                  </a:moveTo>
                  <a:lnTo>
                    <a:pt x="0" y="1028878"/>
                  </a:lnTo>
                  <a:lnTo>
                    <a:pt x="0" y="372711"/>
                  </a:lnTo>
                  <a:lnTo>
                    <a:pt x="17780" y="19050"/>
                  </a:lnTo>
                  <a:lnTo>
                    <a:pt x="1592683" y="0"/>
                  </a:lnTo>
                  <a:lnTo>
                    <a:pt x="3179096" y="5080"/>
                  </a:lnTo>
                  <a:close/>
                </a:path>
              </a:pathLst>
            </a:custGeom>
            <a:solidFill>
              <a:srgbClr val="FFE2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BF272B6-240C-50D6-1B3C-A633EA911C01}"/>
                </a:ext>
              </a:extLst>
            </p:cNvPr>
            <p:cNvSpPr/>
            <p:nvPr/>
          </p:nvSpPr>
          <p:spPr>
            <a:xfrm>
              <a:off x="-3810" y="0"/>
              <a:ext cx="3227356" cy="1063167"/>
            </a:xfrm>
            <a:custGeom>
              <a:avLst/>
              <a:gdLst/>
              <a:ahLst/>
              <a:cxnLst/>
              <a:rect l="l" t="t" r="r" b="b"/>
              <a:pathLst>
                <a:path w="3227356" h="1063167">
                  <a:moveTo>
                    <a:pt x="3193066" y="21590"/>
                  </a:moveTo>
                  <a:cubicBezTo>
                    <a:pt x="3194336" y="34290"/>
                    <a:pt x="3194336" y="44450"/>
                    <a:pt x="3195606" y="54610"/>
                  </a:cubicBezTo>
                  <a:cubicBezTo>
                    <a:pt x="3198146" y="78842"/>
                    <a:pt x="3199416" y="99834"/>
                    <a:pt x="3201956" y="120076"/>
                  </a:cubicBezTo>
                  <a:cubicBezTo>
                    <a:pt x="3201956" y="149314"/>
                    <a:pt x="3214656" y="725841"/>
                    <a:pt x="3221006" y="755080"/>
                  </a:cubicBezTo>
                  <a:cubicBezTo>
                    <a:pt x="3227356" y="799312"/>
                    <a:pt x="3223546" y="844295"/>
                    <a:pt x="3223546" y="888528"/>
                  </a:cubicBezTo>
                  <a:cubicBezTo>
                    <a:pt x="3223546" y="927513"/>
                    <a:pt x="3224816" y="963499"/>
                    <a:pt x="3226086" y="1002208"/>
                  </a:cubicBezTo>
                  <a:cubicBezTo>
                    <a:pt x="3226086" y="1023797"/>
                    <a:pt x="3226086" y="1037768"/>
                    <a:pt x="3226086" y="1061897"/>
                  </a:cubicBezTo>
                  <a:cubicBezTo>
                    <a:pt x="3203226" y="1061897"/>
                    <a:pt x="3182906" y="1063167"/>
                    <a:pt x="3157679" y="1061897"/>
                  </a:cubicBezTo>
                  <a:cubicBezTo>
                    <a:pt x="2997143" y="1056817"/>
                    <a:pt x="2834137" y="1063167"/>
                    <a:pt x="2673601" y="1058088"/>
                  </a:cubicBezTo>
                  <a:cubicBezTo>
                    <a:pt x="2577279" y="1054278"/>
                    <a:pt x="2483427" y="1056817"/>
                    <a:pt x="2387105" y="1054278"/>
                  </a:cubicBezTo>
                  <a:cubicBezTo>
                    <a:pt x="2342649" y="1053008"/>
                    <a:pt x="2298193" y="1051738"/>
                    <a:pt x="2253737" y="1050467"/>
                  </a:cubicBezTo>
                  <a:cubicBezTo>
                    <a:pt x="2226569" y="1050467"/>
                    <a:pt x="2201871" y="1051738"/>
                    <a:pt x="2174704" y="1051738"/>
                  </a:cubicBezTo>
                  <a:cubicBezTo>
                    <a:pt x="2105550" y="1050467"/>
                    <a:pt x="1915376" y="1051738"/>
                    <a:pt x="1846222" y="1050467"/>
                  </a:cubicBezTo>
                  <a:cubicBezTo>
                    <a:pt x="1796826" y="1049197"/>
                    <a:pt x="808912" y="1058088"/>
                    <a:pt x="759516" y="1056817"/>
                  </a:cubicBezTo>
                  <a:cubicBezTo>
                    <a:pt x="747167" y="1056817"/>
                    <a:pt x="732348" y="1058088"/>
                    <a:pt x="719999" y="1058088"/>
                  </a:cubicBezTo>
                  <a:cubicBezTo>
                    <a:pt x="690362" y="1058088"/>
                    <a:pt x="663194" y="1059358"/>
                    <a:pt x="633557" y="1059358"/>
                  </a:cubicBezTo>
                  <a:cubicBezTo>
                    <a:pt x="559463" y="1059358"/>
                    <a:pt x="487840" y="1058088"/>
                    <a:pt x="413746" y="1056817"/>
                  </a:cubicBezTo>
                  <a:cubicBezTo>
                    <a:pt x="369290" y="1055547"/>
                    <a:pt x="324834" y="1054278"/>
                    <a:pt x="282847" y="1053008"/>
                  </a:cubicBezTo>
                  <a:cubicBezTo>
                    <a:pt x="203814" y="1051738"/>
                    <a:pt x="124781" y="1050467"/>
                    <a:pt x="48260" y="1050467"/>
                  </a:cubicBezTo>
                  <a:cubicBezTo>
                    <a:pt x="38100" y="1050467"/>
                    <a:pt x="29210" y="1050467"/>
                    <a:pt x="19050" y="1049197"/>
                  </a:cubicBezTo>
                  <a:cubicBezTo>
                    <a:pt x="10160" y="1047928"/>
                    <a:pt x="5080" y="1041578"/>
                    <a:pt x="7620" y="1032688"/>
                  </a:cubicBezTo>
                  <a:cubicBezTo>
                    <a:pt x="16510" y="1000984"/>
                    <a:pt x="12700" y="982242"/>
                    <a:pt x="11430" y="962749"/>
                  </a:cubicBezTo>
                  <a:cubicBezTo>
                    <a:pt x="10160" y="923014"/>
                    <a:pt x="6350" y="884030"/>
                    <a:pt x="7620" y="844295"/>
                  </a:cubicBezTo>
                  <a:cubicBezTo>
                    <a:pt x="5080" y="794814"/>
                    <a:pt x="0" y="182302"/>
                    <a:pt x="7620" y="132071"/>
                  </a:cubicBezTo>
                  <a:cubicBezTo>
                    <a:pt x="8890" y="122325"/>
                    <a:pt x="7620" y="111829"/>
                    <a:pt x="8890" y="102083"/>
                  </a:cubicBezTo>
                  <a:cubicBezTo>
                    <a:pt x="10160" y="86339"/>
                    <a:pt x="12700" y="6909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3036" y="30480"/>
                    <a:pt x="102553" y="29210"/>
                  </a:cubicBezTo>
                  <a:cubicBezTo>
                    <a:pt x="169237" y="25400"/>
                    <a:pt x="235921" y="22860"/>
                    <a:pt x="305075" y="20320"/>
                  </a:cubicBezTo>
                  <a:cubicBezTo>
                    <a:pt x="352001" y="17780"/>
                    <a:pt x="398927" y="16510"/>
                    <a:pt x="443383" y="13970"/>
                  </a:cubicBezTo>
                  <a:cubicBezTo>
                    <a:pt x="487840" y="11430"/>
                    <a:pt x="534766" y="8890"/>
                    <a:pt x="579222" y="8890"/>
                  </a:cubicBezTo>
                  <a:cubicBezTo>
                    <a:pt x="628617" y="7620"/>
                    <a:pt x="678013" y="10160"/>
                    <a:pt x="727409" y="8890"/>
                  </a:cubicBezTo>
                  <a:cubicBezTo>
                    <a:pt x="789153" y="8890"/>
                    <a:pt x="1907967" y="6350"/>
                    <a:pt x="1969711" y="5080"/>
                  </a:cubicBezTo>
                  <a:cubicBezTo>
                    <a:pt x="2028986" y="3810"/>
                    <a:pt x="2088261" y="2540"/>
                    <a:pt x="2150006" y="2540"/>
                  </a:cubicBezTo>
                  <a:cubicBezTo>
                    <a:pt x="2251267" y="1270"/>
                    <a:pt x="2350059" y="0"/>
                    <a:pt x="2451320" y="0"/>
                  </a:cubicBezTo>
                  <a:cubicBezTo>
                    <a:pt x="2493306" y="0"/>
                    <a:pt x="2537762" y="2540"/>
                    <a:pt x="2579749" y="2540"/>
                  </a:cubicBezTo>
                  <a:cubicBezTo>
                    <a:pt x="2695829" y="3810"/>
                    <a:pt x="2814378" y="5080"/>
                    <a:pt x="2930458" y="7620"/>
                  </a:cubicBezTo>
                  <a:cubicBezTo>
                    <a:pt x="2992203" y="8890"/>
                    <a:pt x="3053948" y="12700"/>
                    <a:pt x="3115692" y="16510"/>
                  </a:cubicBezTo>
                  <a:cubicBezTo>
                    <a:pt x="3130511" y="16510"/>
                    <a:pt x="3145330" y="16510"/>
                    <a:pt x="3157679" y="16510"/>
                  </a:cubicBezTo>
                  <a:cubicBezTo>
                    <a:pt x="3174016" y="17780"/>
                    <a:pt x="3182906" y="20320"/>
                    <a:pt x="3193066" y="21590"/>
                  </a:cubicBezTo>
                  <a:close/>
                  <a:moveTo>
                    <a:pt x="3203226" y="1045388"/>
                  </a:moveTo>
                  <a:cubicBezTo>
                    <a:pt x="3204496" y="1028878"/>
                    <a:pt x="3205766" y="1016178"/>
                    <a:pt x="3205766" y="1003478"/>
                  </a:cubicBezTo>
                  <a:cubicBezTo>
                    <a:pt x="3204496" y="959750"/>
                    <a:pt x="3203226" y="920016"/>
                    <a:pt x="3203226" y="877282"/>
                  </a:cubicBezTo>
                  <a:cubicBezTo>
                    <a:pt x="3203226" y="857790"/>
                    <a:pt x="3205766" y="838297"/>
                    <a:pt x="3204496" y="818805"/>
                  </a:cubicBezTo>
                  <a:cubicBezTo>
                    <a:pt x="3204496" y="800812"/>
                    <a:pt x="3203226" y="782069"/>
                    <a:pt x="3201956" y="764076"/>
                  </a:cubicBezTo>
                  <a:cubicBezTo>
                    <a:pt x="3196876" y="736337"/>
                    <a:pt x="3185446" y="162059"/>
                    <a:pt x="3185446" y="134320"/>
                  </a:cubicBezTo>
                  <a:cubicBezTo>
                    <a:pt x="3182906" y="111079"/>
                    <a:pt x="3180366" y="87088"/>
                    <a:pt x="3177826" y="63500"/>
                  </a:cubicBezTo>
                  <a:cubicBezTo>
                    <a:pt x="3176556" y="44450"/>
                    <a:pt x="3175286" y="43180"/>
                    <a:pt x="3150269" y="41910"/>
                  </a:cubicBezTo>
                  <a:cubicBezTo>
                    <a:pt x="3142860" y="41910"/>
                    <a:pt x="3137920" y="41910"/>
                    <a:pt x="3130511" y="40640"/>
                  </a:cubicBezTo>
                  <a:cubicBezTo>
                    <a:pt x="3068767" y="36830"/>
                    <a:pt x="3004552" y="31750"/>
                    <a:pt x="2942807" y="30480"/>
                  </a:cubicBezTo>
                  <a:cubicBezTo>
                    <a:pt x="2792150" y="26670"/>
                    <a:pt x="2639024" y="25400"/>
                    <a:pt x="2488367" y="22860"/>
                  </a:cubicBezTo>
                  <a:cubicBezTo>
                    <a:pt x="2466139" y="22860"/>
                    <a:pt x="2441441" y="22860"/>
                    <a:pt x="2419213" y="22860"/>
                  </a:cubicBezTo>
                  <a:cubicBezTo>
                    <a:pt x="2382166" y="22860"/>
                    <a:pt x="2345119" y="22860"/>
                    <a:pt x="2310542" y="22860"/>
                  </a:cubicBezTo>
                  <a:cubicBezTo>
                    <a:pt x="2231509" y="22860"/>
                    <a:pt x="2152476" y="22860"/>
                    <a:pt x="2075912" y="24130"/>
                  </a:cubicBezTo>
                  <a:cubicBezTo>
                    <a:pt x="2009228" y="25400"/>
                    <a:pt x="885475" y="29210"/>
                    <a:pt x="818791" y="29210"/>
                  </a:cubicBezTo>
                  <a:cubicBezTo>
                    <a:pt x="710120" y="29210"/>
                    <a:pt x="601450" y="26670"/>
                    <a:pt x="492779" y="33020"/>
                  </a:cubicBezTo>
                  <a:cubicBezTo>
                    <a:pt x="435974" y="36830"/>
                    <a:pt x="381639" y="36830"/>
                    <a:pt x="327303" y="38100"/>
                  </a:cubicBezTo>
                  <a:cubicBezTo>
                    <a:pt x="233452" y="41910"/>
                    <a:pt x="139600" y="45720"/>
                    <a:pt x="49530" y="50800"/>
                  </a:cubicBezTo>
                  <a:cubicBezTo>
                    <a:pt x="36830" y="50800"/>
                    <a:pt x="34290" y="53340"/>
                    <a:pt x="33020" y="66846"/>
                  </a:cubicBezTo>
                  <a:cubicBezTo>
                    <a:pt x="31750" y="80341"/>
                    <a:pt x="31750" y="93836"/>
                    <a:pt x="30480" y="107331"/>
                  </a:cubicBezTo>
                  <a:cubicBezTo>
                    <a:pt x="29210" y="129822"/>
                    <a:pt x="26670" y="151563"/>
                    <a:pt x="25400" y="174055"/>
                  </a:cubicBezTo>
                  <a:cubicBezTo>
                    <a:pt x="20320" y="198045"/>
                    <a:pt x="26670" y="784318"/>
                    <a:pt x="29210" y="808309"/>
                  </a:cubicBezTo>
                  <a:cubicBezTo>
                    <a:pt x="29210" y="833799"/>
                    <a:pt x="29210" y="860039"/>
                    <a:pt x="30480" y="885529"/>
                  </a:cubicBezTo>
                  <a:cubicBezTo>
                    <a:pt x="30480" y="904272"/>
                    <a:pt x="33020" y="923014"/>
                    <a:pt x="33020" y="941757"/>
                  </a:cubicBezTo>
                  <a:cubicBezTo>
                    <a:pt x="33020" y="961999"/>
                    <a:pt x="33020" y="982242"/>
                    <a:pt x="31750" y="1003478"/>
                  </a:cubicBezTo>
                  <a:cubicBezTo>
                    <a:pt x="31750" y="1007288"/>
                    <a:pt x="31750" y="1009828"/>
                    <a:pt x="31750" y="1013638"/>
                  </a:cubicBezTo>
                  <a:cubicBezTo>
                    <a:pt x="31750" y="1023798"/>
                    <a:pt x="35560" y="1027608"/>
                    <a:pt x="44450" y="1027608"/>
                  </a:cubicBezTo>
                  <a:cubicBezTo>
                    <a:pt x="67976" y="1027608"/>
                    <a:pt x="102553" y="1028878"/>
                    <a:pt x="134660" y="1028878"/>
                  </a:cubicBezTo>
                  <a:cubicBezTo>
                    <a:pt x="181586" y="1028878"/>
                    <a:pt x="230982" y="1026338"/>
                    <a:pt x="277908" y="1028878"/>
                  </a:cubicBezTo>
                  <a:cubicBezTo>
                    <a:pt x="354471" y="1032688"/>
                    <a:pt x="431034" y="1035228"/>
                    <a:pt x="507598" y="1033958"/>
                  </a:cubicBezTo>
                  <a:cubicBezTo>
                    <a:pt x="556994" y="1032688"/>
                    <a:pt x="603920" y="1035228"/>
                    <a:pt x="653315" y="1035228"/>
                  </a:cubicBezTo>
                  <a:cubicBezTo>
                    <a:pt x="724939" y="1035228"/>
                    <a:pt x="796563" y="1033958"/>
                    <a:pt x="868187" y="1035228"/>
                  </a:cubicBezTo>
                  <a:cubicBezTo>
                    <a:pt x="974387" y="1036498"/>
                    <a:pt x="2140127" y="1026338"/>
                    <a:pt x="2248797" y="1028878"/>
                  </a:cubicBezTo>
                  <a:cubicBezTo>
                    <a:pt x="2295723" y="1030148"/>
                    <a:pt x="2342649" y="1031418"/>
                    <a:pt x="2387105" y="1031418"/>
                  </a:cubicBezTo>
                  <a:cubicBezTo>
                    <a:pt x="2468608" y="1033958"/>
                    <a:pt x="2547642" y="1030148"/>
                    <a:pt x="2629145" y="1033958"/>
                  </a:cubicBezTo>
                  <a:cubicBezTo>
                    <a:pt x="2695829" y="1036498"/>
                    <a:pt x="2762513" y="1036498"/>
                    <a:pt x="2829197" y="1039038"/>
                  </a:cubicBezTo>
                  <a:cubicBezTo>
                    <a:pt x="2927989" y="1042848"/>
                    <a:pt x="3026780" y="1045388"/>
                    <a:pt x="3125572" y="1046658"/>
                  </a:cubicBezTo>
                  <a:cubicBezTo>
                    <a:pt x="3162618" y="1046658"/>
                    <a:pt x="3182906" y="1045388"/>
                    <a:pt x="3203226" y="1045388"/>
                  </a:cubicBezTo>
                  <a:close/>
                </a:path>
              </a:pathLst>
            </a:custGeom>
            <a:solidFill>
              <a:srgbClr val="FFE2F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A982E074-C860-F588-132D-071E4B60FDD1}"/>
              </a:ext>
            </a:extLst>
          </p:cNvPr>
          <p:cNvSpPr txBox="1"/>
          <p:nvPr/>
        </p:nvSpPr>
        <p:spPr>
          <a:xfrm>
            <a:off x="4544264" y="2253522"/>
            <a:ext cx="6885736" cy="1319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 bạn cho rằng: “Trò chơi học tập trên Internet rất bổ ích nên có thể chơi bao lâu tùy thích”. Theo em, bạn đó nói đúng không? Hãy giải thích tại sao.</a:t>
            </a:r>
          </a:p>
        </p:txBody>
      </p:sp>
      <p:sp>
        <p:nvSpPr>
          <p:cNvPr id="14" name="Rounded Rectangular Callout 24">
            <a:extLst>
              <a:ext uri="{FF2B5EF4-FFF2-40B4-BE49-F238E27FC236}">
                <a16:creationId xmlns:a16="http://schemas.microsoft.com/office/drawing/2014/main" id="{17A2C88E-3356-24A5-6B26-275D39D87E7F}"/>
              </a:ext>
            </a:extLst>
          </p:cNvPr>
          <p:cNvSpPr/>
          <p:nvPr/>
        </p:nvSpPr>
        <p:spPr>
          <a:xfrm>
            <a:off x="481111" y="2724623"/>
            <a:ext cx="3062119" cy="848556"/>
          </a:xfrm>
          <a:prstGeom prst="wedgeRoundRectCallout">
            <a:avLst>
              <a:gd name="adj1" fmla="val 72560"/>
              <a:gd name="adj2" fmla="val -45892"/>
              <a:gd name="adj3" fmla="val 16667"/>
            </a:avLst>
          </a:prstGeom>
          <a:solidFill>
            <a:srgbClr val="FBAD19"/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 luận nhóm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1441B5-CE47-8E4C-9090-B18A47B52B81}"/>
              </a:ext>
            </a:extLst>
          </p:cNvPr>
          <p:cNvSpPr txBox="1"/>
          <p:nvPr/>
        </p:nvSpPr>
        <p:spPr>
          <a:xfrm>
            <a:off x="683576" y="4799702"/>
            <a:ext cx="682087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ý.</a:t>
            </a:r>
          </a:p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Vì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bổ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ích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cũng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hưởng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đến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272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2">
            <a:extLst>
              <a:ext uri="{FF2B5EF4-FFF2-40B4-BE49-F238E27FC236}">
                <a16:creationId xmlns:a16="http://schemas.microsoft.com/office/drawing/2014/main" id="{D6C767DD-B363-56DF-32D2-D6360E0E787F}"/>
              </a:ext>
            </a:extLst>
          </p:cNvPr>
          <p:cNvSpPr/>
          <p:nvPr/>
        </p:nvSpPr>
        <p:spPr>
          <a:xfrm>
            <a:off x="3456194" y="1765300"/>
            <a:ext cx="7389606" cy="2425700"/>
          </a:xfrm>
          <a:prstGeom prst="wedgeRoundRectCallout">
            <a:avLst>
              <a:gd name="adj1" fmla="val -39534"/>
              <a:gd name="adj2" fmla="val 72449"/>
              <a:gd name="adj3" fmla="val 16667"/>
            </a:avLst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rgbClr val="F79646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571500" lvl="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 nên ngồi quá lâu sử dụng Internet </a:t>
            </a:r>
          </a:p>
          <a:p>
            <a:pPr marL="571500" lvl="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Vì có hại cho sức khỏe, có thể dẫn đến như hại mắt, mỏi lưng, căng thẳng đầu óc, gây mệt mỏi. </a:t>
            </a:r>
            <a:endParaRPr lang="vi-VN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82CA23-0A2B-A203-5846-DC21D1D37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3106274"/>
            <a:ext cx="3924300" cy="362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4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E1F2C549-18F3-FAF9-7F81-2BC0137BB12B}"/>
              </a:ext>
            </a:extLst>
          </p:cNvPr>
          <p:cNvGrpSpPr/>
          <p:nvPr/>
        </p:nvGrpSpPr>
        <p:grpSpPr>
          <a:xfrm>
            <a:off x="1145317" y="2230213"/>
            <a:ext cx="7338283" cy="3473110"/>
            <a:chOff x="0" y="0"/>
            <a:chExt cx="1453193" cy="1310844"/>
          </a:xfrm>
          <a:solidFill>
            <a:srgbClr val="C0504D">
              <a:lumMod val="40000"/>
              <a:lumOff val="60000"/>
            </a:srgbClr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CAC3AEA6-1977-6A5C-1DAC-2EA8520F776F}"/>
                </a:ext>
              </a:extLst>
            </p:cNvPr>
            <p:cNvSpPr/>
            <p:nvPr/>
          </p:nvSpPr>
          <p:spPr>
            <a:xfrm>
              <a:off x="10160" y="16510"/>
              <a:ext cx="1430333" cy="1282904"/>
            </a:xfrm>
            <a:custGeom>
              <a:avLst/>
              <a:gdLst/>
              <a:ahLst/>
              <a:cxnLst/>
              <a:rect l="l" t="t" r="r" b="b"/>
              <a:pathLst>
                <a:path w="1430333" h="1282904">
                  <a:moveTo>
                    <a:pt x="1430333" y="1282904"/>
                  </a:moveTo>
                  <a:lnTo>
                    <a:pt x="0" y="1275284"/>
                  </a:lnTo>
                  <a:lnTo>
                    <a:pt x="0" y="458172"/>
                  </a:lnTo>
                  <a:lnTo>
                    <a:pt x="17780" y="19050"/>
                  </a:lnTo>
                  <a:lnTo>
                    <a:pt x="711049" y="0"/>
                  </a:lnTo>
                  <a:lnTo>
                    <a:pt x="1411283" y="508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6E6FCEE-18E4-FAAD-1CBC-D1EC95B0DA36}"/>
                </a:ext>
              </a:extLst>
            </p:cNvPr>
            <p:cNvSpPr/>
            <p:nvPr/>
          </p:nvSpPr>
          <p:spPr>
            <a:xfrm>
              <a:off x="-3810" y="0"/>
              <a:ext cx="1459543" cy="1309574"/>
            </a:xfrm>
            <a:custGeom>
              <a:avLst/>
              <a:gdLst/>
              <a:ahLst/>
              <a:cxnLst/>
              <a:rect l="l" t="t" r="r" b="b"/>
              <a:pathLst>
                <a:path w="1459543" h="1309574">
                  <a:moveTo>
                    <a:pt x="1425253" y="21590"/>
                  </a:moveTo>
                  <a:cubicBezTo>
                    <a:pt x="1426523" y="34290"/>
                    <a:pt x="1426523" y="44450"/>
                    <a:pt x="1427793" y="54610"/>
                  </a:cubicBezTo>
                  <a:cubicBezTo>
                    <a:pt x="1430333" y="82654"/>
                    <a:pt x="1431603" y="109168"/>
                    <a:pt x="1434143" y="134735"/>
                  </a:cubicBezTo>
                  <a:cubicBezTo>
                    <a:pt x="1434143" y="171665"/>
                    <a:pt x="1446843" y="899851"/>
                    <a:pt x="1453193" y="936781"/>
                  </a:cubicBezTo>
                  <a:cubicBezTo>
                    <a:pt x="1459543" y="992650"/>
                    <a:pt x="1455733" y="1049466"/>
                    <a:pt x="1455733" y="1105334"/>
                  </a:cubicBezTo>
                  <a:cubicBezTo>
                    <a:pt x="1455733" y="1154574"/>
                    <a:pt x="1457003" y="1200027"/>
                    <a:pt x="1458273" y="1248614"/>
                  </a:cubicBezTo>
                  <a:cubicBezTo>
                    <a:pt x="1458273" y="1270204"/>
                    <a:pt x="1458273" y="1284174"/>
                    <a:pt x="1458273" y="1308304"/>
                  </a:cubicBezTo>
                  <a:cubicBezTo>
                    <a:pt x="1435413" y="1308304"/>
                    <a:pt x="1415093" y="1309574"/>
                    <a:pt x="1395600" y="1308304"/>
                  </a:cubicBezTo>
                  <a:cubicBezTo>
                    <a:pt x="1326193" y="1303224"/>
                    <a:pt x="1255718" y="1309574"/>
                    <a:pt x="1186311" y="1304494"/>
                  </a:cubicBezTo>
                  <a:cubicBezTo>
                    <a:pt x="1144666" y="1300684"/>
                    <a:pt x="1104090" y="1303224"/>
                    <a:pt x="1062445" y="1300684"/>
                  </a:cubicBezTo>
                  <a:cubicBezTo>
                    <a:pt x="1043225" y="1299414"/>
                    <a:pt x="1024004" y="1298144"/>
                    <a:pt x="1004784" y="1296874"/>
                  </a:cubicBezTo>
                  <a:cubicBezTo>
                    <a:pt x="993038" y="1296874"/>
                    <a:pt x="982360" y="1298144"/>
                    <a:pt x="970614" y="1298144"/>
                  </a:cubicBezTo>
                  <a:cubicBezTo>
                    <a:pt x="940716" y="1296874"/>
                    <a:pt x="858495" y="1298144"/>
                    <a:pt x="828596" y="1296874"/>
                  </a:cubicBezTo>
                  <a:cubicBezTo>
                    <a:pt x="807240" y="1295604"/>
                    <a:pt x="380119" y="1304494"/>
                    <a:pt x="358763" y="1303224"/>
                  </a:cubicBezTo>
                  <a:cubicBezTo>
                    <a:pt x="353424" y="1303224"/>
                    <a:pt x="347017" y="1304494"/>
                    <a:pt x="341678" y="1304494"/>
                  </a:cubicBezTo>
                  <a:cubicBezTo>
                    <a:pt x="328864" y="1304494"/>
                    <a:pt x="317118" y="1305764"/>
                    <a:pt x="304305" y="1305764"/>
                  </a:cubicBezTo>
                  <a:cubicBezTo>
                    <a:pt x="272271" y="1305764"/>
                    <a:pt x="241304" y="1304494"/>
                    <a:pt x="209270" y="1303224"/>
                  </a:cubicBezTo>
                  <a:cubicBezTo>
                    <a:pt x="190050" y="1301954"/>
                    <a:pt x="170829" y="1300684"/>
                    <a:pt x="152677" y="1299414"/>
                  </a:cubicBezTo>
                  <a:cubicBezTo>
                    <a:pt x="118507" y="1298144"/>
                    <a:pt x="84337" y="1296874"/>
                    <a:pt x="48260" y="1296874"/>
                  </a:cubicBezTo>
                  <a:cubicBezTo>
                    <a:pt x="38100" y="1296874"/>
                    <a:pt x="29210" y="1296874"/>
                    <a:pt x="19050" y="1295604"/>
                  </a:cubicBezTo>
                  <a:cubicBezTo>
                    <a:pt x="10160" y="1294334"/>
                    <a:pt x="5080" y="1287984"/>
                    <a:pt x="7620" y="1279094"/>
                  </a:cubicBezTo>
                  <a:cubicBezTo>
                    <a:pt x="16510" y="1247373"/>
                    <a:pt x="12700" y="1223700"/>
                    <a:pt x="11430" y="1199080"/>
                  </a:cubicBezTo>
                  <a:cubicBezTo>
                    <a:pt x="10160" y="1148893"/>
                    <a:pt x="6350" y="1099653"/>
                    <a:pt x="7620" y="1049466"/>
                  </a:cubicBezTo>
                  <a:cubicBezTo>
                    <a:pt x="5080" y="986968"/>
                    <a:pt x="0" y="213330"/>
                    <a:pt x="7620" y="149886"/>
                  </a:cubicBezTo>
                  <a:cubicBezTo>
                    <a:pt x="8890" y="137576"/>
                    <a:pt x="7620" y="124319"/>
                    <a:pt x="8890" y="112009"/>
                  </a:cubicBezTo>
                  <a:cubicBezTo>
                    <a:pt x="10160" y="92124"/>
                    <a:pt x="12700" y="7034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7642" y="30480"/>
                    <a:pt x="74727" y="29210"/>
                  </a:cubicBezTo>
                  <a:cubicBezTo>
                    <a:pt x="103558" y="25400"/>
                    <a:pt x="132388" y="22860"/>
                    <a:pt x="162287" y="20320"/>
                  </a:cubicBezTo>
                  <a:cubicBezTo>
                    <a:pt x="182575" y="17780"/>
                    <a:pt x="202863" y="16510"/>
                    <a:pt x="222084" y="13970"/>
                  </a:cubicBezTo>
                  <a:cubicBezTo>
                    <a:pt x="241304" y="11430"/>
                    <a:pt x="261593" y="8890"/>
                    <a:pt x="280813" y="8890"/>
                  </a:cubicBezTo>
                  <a:cubicBezTo>
                    <a:pt x="302169" y="7620"/>
                    <a:pt x="323525" y="10160"/>
                    <a:pt x="344881" y="8890"/>
                  </a:cubicBezTo>
                  <a:cubicBezTo>
                    <a:pt x="371576" y="8890"/>
                    <a:pt x="855291" y="6350"/>
                    <a:pt x="881987" y="5080"/>
                  </a:cubicBezTo>
                  <a:cubicBezTo>
                    <a:pt x="907614" y="3810"/>
                    <a:pt x="933241" y="2540"/>
                    <a:pt x="959936" y="2540"/>
                  </a:cubicBezTo>
                  <a:cubicBezTo>
                    <a:pt x="1003716" y="1270"/>
                    <a:pt x="1046428" y="0"/>
                    <a:pt x="1090208" y="0"/>
                  </a:cubicBezTo>
                  <a:cubicBezTo>
                    <a:pt x="1108361" y="0"/>
                    <a:pt x="1127581" y="2540"/>
                    <a:pt x="1145734" y="2540"/>
                  </a:cubicBezTo>
                  <a:cubicBezTo>
                    <a:pt x="1195921" y="3810"/>
                    <a:pt x="1247175" y="5080"/>
                    <a:pt x="1297362" y="7620"/>
                  </a:cubicBezTo>
                  <a:cubicBezTo>
                    <a:pt x="1324057" y="8890"/>
                    <a:pt x="1350752" y="12700"/>
                    <a:pt x="1377447" y="16510"/>
                  </a:cubicBezTo>
                  <a:cubicBezTo>
                    <a:pt x="1383854" y="16510"/>
                    <a:pt x="1390261" y="16510"/>
                    <a:pt x="1395600" y="16510"/>
                  </a:cubicBezTo>
                  <a:cubicBezTo>
                    <a:pt x="1406203" y="17780"/>
                    <a:pt x="1415093" y="20320"/>
                    <a:pt x="1425253" y="21590"/>
                  </a:cubicBezTo>
                  <a:close/>
                  <a:moveTo>
                    <a:pt x="1435413" y="1291794"/>
                  </a:moveTo>
                  <a:cubicBezTo>
                    <a:pt x="1436683" y="1275284"/>
                    <a:pt x="1437953" y="1262584"/>
                    <a:pt x="1437953" y="1249884"/>
                  </a:cubicBezTo>
                  <a:cubicBezTo>
                    <a:pt x="1436683" y="1195292"/>
                    <a:pt x="1435413" y="1145105"/>
                    <a:pt x="1435413" y="1091130"/>
                  </a:cubicBezTo>
                  <a:cubicBezTo>
                    <a:pt x="1435413" y="1066510"/>
                    <a:pt x="1437953" y="1041890"/>
                    <a:pt x="1436683" y="1017270"/>
                  </a:cubicBezTo>
                  <a:cubicBezTo>
                    <a:pt x="1436683" y="994544"/>
                    <a:pt x="1435413" y="970871"/>
                    <a:pt x="1434143" y="948145"/>
                  </a:cubicBezTo>
                  <a:cubicBezTo>
                    <a:pt x="1429063" y="913108"/>
                    <a:pt x="1417633" y="187763"/>
                    <a:pt x="1417633" y="152727"/>
                  </a:cubicBezTo>
                  <a:cubicBezTo>
                    <a:pt x="1415093" y="123372"/>
                    <a:pt x="1412553" y="93070"/>
                    <a:pt x="1410013" y="63500"/>
                  </a:cubicBezTo>
                  <a:cubicBezTo>
                    <a:pt x="1408743" y="44450"/>
                    <a:pt x="1407473" y="43180"/>
                    <a:pt x="1392397" y="41910"/>
                  </a:cubicBezTo>
                  <a:cubicBezTo>
                    <a:pt x="1389193" y="41910"/>
                    <a:pt x="1387058" y="41910"/>
                    <a:pt x="1383854" y="40640"/>
                  </a:cubicBezTo>
                  <a:cubicBezTo>
                    <a:pt x="1357159" y="36830"/>
                    <a:pt x="1329396" y="31750"/>
                    <a:pt x="1302701" y="30480"/>
                  </a:cubicBezTo>
                  <a:cubicBezTo>
                    <a:pt x="1237565" y="26670"/>
                    <a:pt x="1171361" y="25400"/>
                    <a:pt x="1106225" y="22860"/>
                  </a:cubicBezTo>
                  <a:cubicBezTo>
                    <a:pt x="1096615" y="22860"/>
                    <a:pt x="1085937" y="22860"/>
                    <a:pt x="1076327" y="22860"/>
                  </a:cubicBezTo>
                  <a:cubicBezTo>
                    <a:pt x="1060310" y="22860"/>
                    <a:pt x="1044293" y="22860"/>
                    <a:pt x="1029344" y="22860"/>
                  </a:cubicBezTo>
                  <a:cubicBezTo>
                    <a:pt x="995174" y="22860"/>
                    <a:pt x="961004" y="22860"/>
                    <a:pt x="927902" y="24130"/>
                  </a:cubicBezTo>
                  <a:cubicBezTo>
                    <a:pt x="899071" y="25400"/>
                    <a:pt x="413221" y="29210"/>
                    <a:pt x="384390" y="29210"/>
                  </a:cubicBezTo>
                  <a:cubicBezTo>
                    <a:pt x="337407" y="29210"/>
                    <a:pt x="290423" y="26670"/>
                    <a:pt x="243440" y="33020"/>
                  </a:cubicBezTo>
                  <a:cubicBezTo>
                    <a:pt x="218880" y="36830"/>
                    <a:pt x="195389" y="36830"/>
                    <a:pt x="171897" y="38100"/>
                  </a:cubicBezTo>
                  <a:cubicBezTo>
                    <a:pt x="131320" y="41910"/>
                    <a:pt x="90744" y="45720"/>
                    <a:pt x="49530" y="50800"/>
                  </a:cubicBezTo>
                  <a:cubicBezTo>
                    <a:pt x="36830" y="50800"/>
                    <a:pt x="34290" y="53340"/>
                    <a:pt x="33020" y="67503"/>
                  </a:cubicBezTo>
                  <a:cubicBezTo>
                    <a:pt x="31750" y="84548"/>
                    <a:pt x="31750" y="101593"/>
                    <a:pt x="30480" y="118637"/>
                  </a:cubicBezTo>
                  <a:cubicBezTo>
                    <a:pt x="29210" y="147045"/>
                    <a:pt x="26670" y="174506"/>
                    <a:pt x="25400" y="202914"/>
                  </a:cubicBezTo>
                  <a:cubicBezTo>
                    <a:pt x="20320" y="233215"/>
                    <a:pt x="26670" y="973712"/>
                    <a:pt x="29210" y="1004013"/>
                  </a:cubicBezTo>
                  <a:cubicBezTo>
                    <a:pt x="29210" y="1036209"/>
                    <a:pt x="29210" y="1069351"/>
                    <a:pt x="30480" y="1101547"/>
                  </a:cubicBezTo>
                  <a:cubicBezTo>
                    <a:pt x="30480" y="1125220"/>
                    <a:pt x="33020" y="1148893"/>
                    <a:pt x="33020" y="1172566"/>
                  </a:cubicBezTo>
                  <a:cubicBezTo>
                    <a:pt x="33020" y="1198133"/>
                    <a:pt x="33020" y="1223700"/>
                    <a:pt x="31750" y="1249884"/>
                  </a:cubicBezTo>
                  <a:cubicBezTo>
                    <a:pt x="31750" y="1253694"/>
                    <a:pt x="31750" y="1256234"/>
                    <a:pt x="31750" y="1260044"/>
                  </a:cubicBezTo>
                  <a:cubicBezTo>
                    <a:pt x="31750" y="1270204"/>
                    <a:pt x="35560" y="1274014"/>
                    <a:pt x="44450" y="1274014"/>
                  </a:cubicBezTo>
                  <a:cubicBezTo>
                    <a:pt x="59778" y="1274014"/>
                    <a:pt x="74727" y="1275284"/>
                    <a:pt x="88608" y="1275284"/>
                  </a:cubicBezTo>
                  <a:cubicBezTo>
                    <a:pt x="108897" y="1275284"/>
                    <a:pt x="130253" y="1272744"/>
                    <a:pt x="150541" y="1275284"/>
                  </a:cubicBezTo>
                  <a:cubicBezTo>
                    <a:pt x="183643" y="1279094"/>
                    <a:pt x="216745" y="1281634"/>
                    <a:pt x="249847" y="1280364"/>
                  </a:cubicBezTo>
                  <a:cubicBezTo>
                    <a:pt x="271203" y="1279094"/>
                    <a:pt x="291491" y="1281634"/>
                    <a:pt x="312847" y="1281634"/>
                  </a:cubicBezTo>
                  <a:cubicBezTo>
                    <a:pt x="343813" y="1281634"/>
                    <a:pt x="374780" y="1280364"/>
                    <a:pt x="405746" y="1281634"/>
                  </a:cubicBezTo>
                  <a:cubicBezTo>
                    <a:pt x="451662" y="1282904"/>
                    <a:pt x="955665" y="1272744"/>
                    <a:pt x="1002648" y="1275284"/>
                  </a:cubicBezTo>
                  <a:cubicBezTo>
                    <a:pt x="1022937" y="1276554"/>
                    <a:pt x="1043225" y="1277824"/>
                    <a:pt x="1062445" y="1277824"/>
                  </a:cubicBezTo>
                  <a:cubicBezTo>
                    <a:pt x="1097683" y="1280364"/>
                    <a:pt x="1131853" y="1276554"/>
                    <a:pt x="1167090" y="1280364"/>
                  </a:cubicBezTo>
                  <a:cubicBezTo>
                    <a:pt x="1195921" y="1282904"/>
                    <a:pt x="1224752" y="1282904"/>
                    <a:pt x="1253582" y="1285444"/>
                  </a:cubicBezTo>
                  <a:cubicBezTo>
                    <a:pt x="1296294" y="1289254"/>
                    <a:pt x="1339007" y="1291794"/>
                    <a:pt x="1381719" y="1293064"/>
                  </a:cubicBezTo>
                  <a:cubicBezTo>
                    <a:pt x="1397736" y="1293064"/>
                    <a:pt x="1415093" y="1291794"/>
                    <a:pt x="1435413" y="1291794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0" name="Picture 23">
            <a:extLst>
              <a:ext uri="{FF2B5EF4-FFF2-40B4-BE49-F238E27FC236}">
                <a16:creationId xmlns:a16="http://schemas.microsoft.com/office/drawing/2014/main" id="{2FB728D9-8E0F-40E9-CD62-B3E1BB2758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010863">
            <a:off x="8199520" y="4662018"/>
            <a:ext cx="439893" cy="1497506"/>
          </a:xfrm>
          <a:prstGeom prst="rect">
            <a:avLst/>
          </a:prstGeom>
        </p:spPr>
      </p:pic>
      <p:pic>
        <p:nvPicPr>
          <p:cNvPr id="11" name="Picture 29">
            <a:extLst>
              <a:ext uri="{FF2B5EF4-FFF2-40B4-BE49-F238E27FC236}">
                <a16:creationId xmlns:a16="http://schemas.microsoft.com/office/drawing/2014/main" id="{7D7FEE85-5E91-C3D8-8167-BA56BF15E3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81000" y="1967477"/>
            <a:ext cx="1812358" cy="10058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1197B8-59DF-E380-3B9D-53453FA7162E}"/>
              </a:ext>
            </a:extLst>
          </p:cNvPr>
          <p:cNvSpPr txBox="1"/>
          <p:nvPr/>
        </p:nvSpPr>
        <p:spPr>
          <a:xfrm>
            <a:off x="1287179" y="2672006"/>
            <a:ext cx="6670021" cy="258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8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 nên ngồi quá lâu sử dụng Internet vì có hại cho sức khỏe, có thể dẫn đến như hại mắt, mỏi lưng, căng thẳng đầu óc, gây mệt mỏi. </a:t>
            </a:r>
            <a:endParaRPr lang="vi-VN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09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6DF7C8-2E78-D6C1-7F60-B8F8DF6C092D}"/>
              </a:ext>
            </a:extLst>
          </p:cNvPr>
          <p:cNvSpPr txBox="1"/>
          <p:nvPr/>
        </p:nvSpPr>
        <p:spPr>
          <a:xfrm>
            <a:off x="4600460" y="2900261"/>
            <a:ext cx="5778500" cy="3094536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như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lực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Ngoài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còn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lứa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tuổi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sinh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Bố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mẹ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3206B0-00AF-CE6E-AE9D-29001593459F}"/>
              </a:ext>
            </a:extLst>
          </p:cNvPr>
          <p:cNvSpPr txBox="1"/>
          <p:nvPr/>
        </p:nvSpPr>
        <p:spPr>
          <a:xfrm>
            <a:off x="127000" y="1853846"/>
            <a:ext cx="11531600" cy="494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hướng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dẫn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áp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607013-F3D0-C033-8DB6-F747FC3AD4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750" t="9911" r="8229" b="6544"/>
          <a:stretch/>
        </p:blipFill>
        <p:spPr>
          <a:xfrm>
            <a:off x="127000" y="3041381"/>
            <a:ext cx="4254500" cy="28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9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46C8E2-E27A-59BE-8461-7053273BF6C5}"/>
              </a:ext>
            </a:extLst>
          </p:cNvPr>
          <p:cNvSpPr txBox="1"/>
          <p:nvPr/>
        </p:nvSpPr>
        <p:spPr>
          <a:xfrm>
            <a:off x="2119046" y="1685915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886152-C837-BB71-DA4F-355B6D5C858E}"/>
              </a:ext>
            </a:extLst>
          </p:cNvPr>
          <p:cNvSpPr txBox="1"/>
          <p:nvPr/>
        </p:nvSpPr>
        <p:spPr>
          <a:xfrm>
            <a:off x="2637892" y="2551554"/>
            <a:ext cx="8080908" cy="2583758"/>
          </a:xfrm>
          <a:prstGeom prst="roundRect">
            <a:avLst/>
          </a:prstGeom>
          <a:solidFill>
            <a:srgbClr val="FFDE59"/>
          </a:solidFill>
        </p:spPr>
        <p:txBody>
          <a:bodyPr wrap="square" rtlCol="0">
            <a:spAutoFit/>
          </a:bodyPr>
          <a:lstStyle/>
          <a:p>
            <a:pPr marL="685800" indent="-6858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cũng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685800" indent="-6858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tránh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ích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mạnh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mở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rộng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thế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giới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0152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14BE08-E518-AA1A-74D2-EDB67E20BF83}"/>
              </a:ext>
            </a:extLst>
          </p:cNvPr>
          <p:cNvSpPr txBox="1"/>
          <p:nvPr/>
        </p:nvSpPr>
        <p:spPr>
          <a:xfrm>
            <a:off x="728005" y="2017010"/>
            <a:ext cx="9447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HĐ2. Những thông tin trên Internet phù hợp với 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C40A97-ABAF-DE91-F338-4961C88C2CB6}"/>
              </a:ext>
            </a:extLst>
          </p:cNvPr>
          <p:cNvSpPr/>
          <p:nvPr/>
        </p:nvSpPr>
        <p:spPr>
          <a:xfrm>
            <a:off x="949040" y="2478675"/>
            <a:ext cx="10992742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Quan sát hình 2 và 3 trong SGK mô tả những hình ảnh và video tìm được trên Internet. Từ đó cho biết: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58C4B6C-4823-95CB-564C-7C9A84740FDD}"/>
              </a:ext>
            </a:extLst>
          </p:cNvPr>
          <p:cNvSpPr/>
          <p:nvPr/>
        </p:nvSpPr>
        <p:spPr>
          <a:xfrm>
            <a:off x="250218" y="2661586"/>
            <a:ext cx="611508" cy="584502"/>
          </a:xfrm>
          <a:prstGeom prst="ellipse">
            <a:avLst/>
          </a:prstGeom>
          <a:solidFill>
            <a:schemeClr val="accent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8D9155-AB72-A5D3-ACA8-78FA609473C0}"/>
              </a:ext>
            </a:extLst>
          </p:cNvPr>
          <p:cNvGrpSpPr/>
          <p:nvPr/>
        </p:nvGrpSpPr>
        <p:grpSpPr>
          <a:xfrm>
            <a:off x="250218" y="3611911"/>
            <a:ext cx="5463875" cy="3150897"/>
            <a:chOff x="9677401" y="3656934"/>
            <a:chExt cx="7971822" cy="5582090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6DC1DB8-5CEC-A8F6-DF3E-DEF20194944A}"/>
                </a:ext>
              </a:extLst>
            </p:cNvPr>
            <p:cNvSpPr/>
            <p:nvPr/>
          </p:nvSpPr>
          <p:spPr>
            <a:xfrm>
              <a:off x="9677401" y="3656934"/>
              <a:ext cx="7971822" cy="5582090"/>
            </a:xfrm>
            <a:custGeom>
              <a:avLst/>
              <a:gdLst/>
              <a:ahLst/>
              <a:cxnLst/>
              <a:rect l="l" t="t" r="r" b="b"/>
              <a:pathLst>
                <a:path w="17174212" h="1857652">
                  <a:moveTo>
                    <a:pt x="16235313" y="1846465"/>
                  </a:moveTo>
                  <a:cubicBezTo>
                    <a:pt x="16235313" y="1846465"/>
                    <a:pt x="15815559" y="1857652"/>
                    <a:pt x="15352974" y="1855031"/>
                  </a:cubicBezTo>
                  <a:cubicBezTo>
                    <a:pt x="5283100" y="1852868"/>
                    <a:pt x="1057073" y="1845043"/>
                    <a:pt x="1057073" y="1845043"/>
                  </a:cubicBezTo>
                  <a:cubicBezTo>
                    <a:pt x="812931" y="1836209"/>
                    <a:pt x="565145" y="1819228"/>
                    <a:pt x="398404" y="1761051"/>
                  </a:cubicBezTo>
                  <a:cubicBezTo>
                    <a:pt x="120505" y="1664089"/>
                    <a:pt x="0" y="1486561"/>
                    <a:pt x="0" y="780633"/>
                  </a:cubicBezTo>
                  <a:lnTo>
                    <a:pt x="0" y="780626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2297168" y="7673"/>
                  </a:cubicBezTo>
                  <a:cubicBezTo>
                    <a:pt x="15596632" y="0"/>
                    <a:pt x="16060561" y="7673"/>
                    <a:pt x="16060561" y="7673"/>
                  </a:cubicBezTo>
                  <a:cubicBezTo>
                    <a:pt x="16428867" y="15152"/>
                    <a:pt x="16792180" y="84484"/>
                    <a:pt x="16989921" y="207066"/>
                  </a:cubicBezTo>
                  <a:cubicBezTo>
                    <a:pt x="17140938" y="300683"/>
                    <a:pt x="17174212" y="425358"/>
                    <a:pt x="17165072" y="780633"/>
                  </a:cubicBezTo>
                  <a:lnTo>
                    <a:pt x="17165072" y="780640"/>
                  </a:lnTo>
                  <a:cubicBezTo>
                    <a:pt x="17165072" y="1604526"/>
                    <a:pt x="16882075" y="1818624"/>
                    <a:pt x="16235313" y="1846465"/>
                  </a:cubicBezTo>
                  <a:close/>
                </a:path>
              </a:pathLst>
            </a:custGeom>
            <a:solidFill>
              <a:srgbClr val="EEB5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A5FCDF7-2E1A-DAFC-015D-16FA117C655F}"/>
                </a:ext>
              </a:extLst>
            </p:cNvPr>
            <p:cNvSpPr/>
            <p:nvPr/>
          </p:nvSpPr>
          <p:spPr>
            <a:xfrm>
              <a:off x="9903208" y="4216734"/>
              <a:ext cx="7520207" cy="14119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 algn="just">
                <a:lnSpc>
                  <a:spcPct val="150000"/>
                </a:lnSpc>
                <a:buClrTx/>
                <a:buFont typeface="Wingdings" panose="05000000000000000000" pitchFamily="2" charset="2"/>
                <a:buChar char="§"/>
              </a:pP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Những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thông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tin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mà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chúng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mang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lại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thú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vị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giúp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mở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rộng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hiểu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biết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không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?</a:t>
              </a:r>
            </a:p>
            <a:p>
              <a:pPr marL="571500" indent="-571500" algn="just">
                <a:lnSpc>
                  <a:spcPct val="150000"/>
                </a:lnSpc>
                <a:buClrTx/>
                <a:buFont typeface="Wingdings" panose="05000000000000000000" pitchFamily="2" charset="2"/>
                <a:buChar char="§"/>
              </a:pP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Nói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lại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cho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bạn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mình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biết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đó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là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những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thông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tin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gì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9F81FDF-32DF-A4CE-80B9-C1F024578093}"/>
              </a:ext>
            </a:extLst>
          </p:cNvPr>
          <p:cNvGrpSpPr/>
          <p:nvPr/>
        </p:nvGrpSpPr>
        <p:grpSpPr>
          <a:xfrm>
            <a:off x="5956300" y="3611911"/>
            <a:ext cx="6235700" cy="3246089"/>
            <a:chOff x="5956300" y="3611911"/>
            <a:chExt cx="6235700" cy="324608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514C42-99E6-52BB-0D60-B644804FA40B}"/>
                </a:ext>
              </a:extLst>
            </p:cNvPr>
            <p:cNvSpPr/>
            <p:nvPr/>
          </p:nvSpPr>
          <p:spPr>
            <a:xfrm>
              <a:off x="5956300" y="5995646"/>
              <a:ext cx="6235700" cy="8623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416607F-A0F3-1D19-782D-AC3D30637D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880" t="31102" r="1647" b="41"/>
            <a:stretch/>
          </p:blipFill>
          <p:spPr>
            <a:xfrm>
              <a:off x="6013071" y="3611911"/>
              <a:ext cx="6178929" cy="2619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20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9DD047-B15C-AA80-F5D7-1D8E232B5D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" t="29527" r="38644"/>
          <a:stretch/>
        </p:blipFill>
        <p:spPr>
          <a:xfrm>
            <a:off x="167949" y="2032418"/>
            <a:ext cx="4028751" cy="27931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351D96-4D73-E5F2-4236-5C721D4051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18" t="51251" r="3739"/>
          <a:stretch/>
        </p:blipFill>
        <p:spPr>
          <a:xfrm>
            <a:off x="5152474" y="1410538"/>
            <a:ext cx="4049540" cy="3242621"/>
          </a:xfrm>
          <a:prstGeom prst="rect">
            <a:avLst/>
          </a:prstGeom>
        </p:spPr>
      </p:pic>
      <p:sp>
        <p:nvSpPr>
          <p:cNvPr id="6" name="Down Arrow 1">
            <a:extLst>
              <a:ext uri="{FF2B5EF4-FFF2-40B4-BE49-F238E27FC236}">
                <a16:creationId xmlns:a16="http://schemas.microsoft.com/office/drawing/2014/main" id="{6F24A9E3-92A6-1354-EE7C-B30560CE7F95}"/>
              </a:ext>
            </a:extLst>
          </p:cNvPr>
          <p:cNvSpPr/>
          <p:nvPr/>
        </p:nvSpPr>
        <p:spPr>
          <a:xfrm>
            <a:off x="1916809" y="4897208"/>
            <a:ext cx="507517" cy="401722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Down Arrow 18">
            <a:extLst>
              <a:ext uri="{FF2B5EF4-FFF2-40B4-BE49-F238E27FC236}">
                <a16:creationId xmlns:a16="http://schemas.microsoft.com/office/drawing/2014/main" id="{82E40E41-55AE-3A42-90A1-6409366B5361}"/>
              </a:ext>
            </a:extLst>
          </p:cNvPr>
          <p:cNvSpPr/>
          <p:nvPr/>
        </p:nvSpPr>
        <p:spPr>
          <a:xfrm>
            <a:off x="6923485" y="4897209"/>
            <a:ext cx="507517" cy="401722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8AAC446B-F3AB-BA8F-4F53-B517824650C4}"/>
              </a:ext>
            </a:extLst>
          </p:cNvPr>
          <p:cNvSpPr/>
          <p:nvPr/>
        </p:nvSpPr>
        <p:spPr>
          <a:xfrm>
            <a:off x="0" y="5481263"/>
            <a:ext cx="4364648" cy="1004305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phân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biệt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cụ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dân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tộc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Rounded Rectangle 19">
            <a:extLst>
              <a:ext uri="{FF2B5EF4-FFF2-40B4-BE49-F238E27FC236}">
                <a16:creationId xmlns:a16="http://schemas.microsoft.com/office/drawing/2014/main" id="{271418C1-0675-63D3-8775-1AA04CAF70F1}"/>
              </a:ext>
            </a:extLst>
          </p:cNvPr>
          <p:cNvSpPr/>
          <p:nvPr/>
        </p:nvSpPr>
        <p:spPr>
          <a:xfrm>
            <a:off x="5002466" y="5477131"/>
            <a:ext cx="4364648" cy="1004305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hát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điệu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tấu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96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00D87C8-58D2-0141-33D1-E87531DE744A}"/>
              </a:ext>
            </a:extLst>
          </p:cNvPr>
          <p:cNvSpPr txBox="1"/>
          <p:nvPr/>
        </p:nvSpPr>
        <p:spPr>
          <a:xfrm>
            <a:off x="455859" y="1864514"/>
            <a:ext cx="9263938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hữu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2E7E2B-4C57-F750-DB91-3D61CC6D9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33" y="2902920"/>
            <a:ext cx="3761722" cy="2840100"/>
          </a:xfrm>
          <a:prstGeom prst="round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FD7A7C-475F-A997-DF1B-68B078997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756" y="2878614"/>
            <a:ext cx="4218041" cy="2799863"/>
          </a:xfrm>
          <a:prstGeom prst="round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89373F-D1BC-067E-354B-941ABA5F379B}"/>
              </a:ext>
            </a:extLst>
          </p:cNvPr>
          <p:cNvSpPr txBox="1"/>
          <p:nvPr/>
        </p:nvSpPr>
        <p:spPr>
          <a:xfrm>
            <a:off x="427168" y="5986708"/>
            <a:ext cx="4526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 tin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phục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dân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tộc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CD96F3-3644-A5AF-48F8-28CCE3CA6314}"/>
              </a:ext>
            </a:extLst>
          </p:cNvPr>
          <p:cNvSpPr txBox="1"/>
          <p:nvPr/>
        </p:nvSpPr>
        <p:spPr>
          <a:xfrm>
            <a:off x="6096000" y="5986708"/>
            <a:ext cx="302955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đặc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sắc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văn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hoá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227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00D87C8-58D2-0141-33D1-E87531DE744A}"/>
              </a:ext>
            </a:extLst>
          </p:cNvPr>
          <p:cNvSpPr txBox="1"/>
          <p:nvPr/>
        </p:nvSpPr>
        <p:spPr>
          <a:xfrm>
            <a:off x="455859" y="1864514"/>
            <a:ext cx="9263938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hữu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0FE541-1ACB-7CF6-A6F0-ADA3532D6CA5}"/>
              </a:ext>
            </a:extLst>
          </p:cNvPr>
          <p:cNvSpPr txBox="1"/>
          <p:nvPr/>
        </p:nvSpPr>
        <p:spPr>
          <a:xfrm>
            <a:off x="455859" y="5919545"/>
            <a:ext cx="3630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i="1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 tin về các cuộc thi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680282-09FD-C3F3-E37E-90710E14C63E}"/>
              </a:ext>
            </a:extLst>
          </p:cNvPr>
          <p:cNvSpPr txBox="1"/>
          <p:nvPr/>
        </p:nvSpPr>
        <p:spPr>
          <a:xfrm>
            <a:off x="5087828" y="5894592"/>
            <a:ext cx="4259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tinh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hệ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Mặt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Trời</a:t>
            </a:r>
            <a:endParaRPr lang="en-US" sz="2000" i="1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ECCFB2-FAB7-BD9D-5661-AE98CFD9D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40" y="2924858"/>
            <a:ext cx="4257942" cy="2858504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A758E9-FEAC-90B5-83EE-A87E163152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995" y="2924858"/>
            <a:ext cx="4064830" cy="290696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0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184EB98-ECE0-F467-9006-F4DFD881917F}"/>
              </a:ext>
            </a:extLst>
          </p:cNvPr>
          <p:cNvGrpSpPr/>
          <p:nvPr/>
        </p:nvGrpSpPr>
        <p:grpSpPr>
          <a:xfrm>
            <a:off x="1483874" y="2840596"/>
            <a:ext cx="6185674" cy="3111483"/>
            <a:chOff x="2740248" y="2248905"/>
            <a:chExt cx="12152877" cy="5784325"/>
          </a:xfrm>
          <a:solidFill>
            <a:srgbClr val="9BBB59">
              <a:lumMod val="60000"/>
              <a:lumOff val="40000"/>
            </a:srgbClr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DC2982-9430-662F-6413-FD3FC2441412}"/>
                </a:ext>
              </a:extLst>
            </p:cNvPr>
            <p:cNvSpPr/>
            <p:nvPr/>
          </p:nvSpPr>
          <p:spPr>
            <a:xfrm>
              <a:off x="2743200" y="3133732"/>
              <a:ext cx="12149925" cy="4899498"/>
            </a:xfrm>
            <a:prstGeom prst="rect">
              <a:avLst/>
            </a:prstGeom>
            <a:grpFill/>
            <a:ln w="25400" cap="flat" cmpd="sng" algn="ctr">
              <a:solidFill>
                <a:srgbClr val="9BBB59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88D833C-C28F-17DB-324D-839FDB21569F}"/>
                </a:ext>
              </a:extLst>
            </p:cNvPr>
            <p:cNvSpPr/>
            <p:nvPr/>
          </p:nvSpPr>
          <p:spPr>
            <a:xfrm>
              <a:off x="2740248" y="2248905"/>
              <a:ext cx="4108429" cy="1467646"/>
            </a:xfrm>
            <a:prstGeom prst="roundRect">
              <a:avLst/>
            </a:prstGeom>
            <a:grpFill/>
            <a:ln w="25400" cap="flat" cmpd="sng" algn="ctr">
              <a:solidFill>
                <a:srgbClr val="9BBB59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40F5F28-DEEA-9E92-5E11-8438FEF9ACCB}"/>
              </a:ext>
            </a:extLst>
          </p:cNvPr>
          <p:cNvSpPr txBox="1"/>
          <p:nvPr/>
        </p:nvSpPr>
        <p:spPr>
          <a:xfrm>
            <a:off x="1978572" y="1631135"/>
            <a:ext cx="7943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 MỤC “GHI NHỚ”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B5AE08-9C68-BBD1-CBAE-53729CC6B650}"/>
              </a:ext>
            </a:extLst>
          </p:cNvPr>
          <p:cNvSpPr txBox="1"/>
          <p:nvPr/>
        </p:nvSpPr>
        <p:spPr>
          <a:xfrm>
            <a:off x="1512300" y="3466659"/>
            <a:ext cx="5908003" cy="2335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hữu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ích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mở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rộng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lứa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tuổi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Bố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mẹ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thầy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cô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lựa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C82B73-FDBD-2F1E-4103-3FDCAA6A5879}"/>
              </a:ext>
            </a:extLst>
          </p:cNvPr>
          <p:cNvSpPr txBox="1"/>
          <p:nvPr/>
        </p:nvSpPr>
        <p:spPr>
          <a:xfrm>
            <a:off x="1572734" y="2866853"/>
            <a:ext cx="1829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GHI NHỚ </a:t>
            </a:r>
          </a:p>
        </p:txBody>
      </p:sp>
    </p:spTree>
    <p:extLst>
      <p:ext uri="{BB962C8B-B14F-4D97-AF65-F5344CB8AC3E}">
        <p14:creationId xmlns:p14="http://schemas.microsoft.com/office/powerpoint/2010/main" val="42488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976407" y="27346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514957F-E985-A58A-D6C1-9ECA8913917D}"/>
              </a:ext>
            </a:extLst>
          </p:cNvPr>
          <p:cNvSpPr txBox="1"/>
          <p:nvPr/>
        </p:nvSpPr>
        <p:spPr>
          <a:xfrm>
            <a:off x="1503328" y="1892507"/>
            <a:ext cx="918534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Nếu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chịu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điều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thiệt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thòi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đây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90A48D8-24AE-AF70-77C1-9841EFBA4A5E}"/>
              </a:ext>
            </a:extLst>
          </p:cNvPr>
          <p:cNvSpPr/>
          <p:nvPr/>
        </p:nvSpPr>
        <p:spPr>
          <a:xfrm>
            <a:off x="815138" y="2091564"/>
            <a:ext cx="675490" cy="653143"/>
          </a:xfrm>
          <a:prstGeom prst="ellipse">
            <a:avLst/>
          </a:prstGeom>
          <a:solidFill>
            <a:schemeClr val="accent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096B5B86-14F6-8769-E8A5-8430E8640753}"/>
              </a:ext>
            </a:extLst>
          </p:cNvPr>
          <p:cNvSpPr/>
          <p:nvPr/>
        </p:nvSpPr>
        <p:spPr>
          <a:xfrm>
            <a:off x="1165583" y="3209435"/>
            <a:ext cx="7571165" cy="659704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 được vui chơi, giải trí lành mạnh.</a:t>
            </a:r>
          </a:p>
        </p:txBody>
      </p:sp>
      <p:sp>
        <p:nvSpPr>
          <p:cNvPr id="16" name="Rounded Rectangle 18">
            <a:extLst>
              <a:ext uri="{FF2B5EF4-FFF2-40B4-BE49-F238E27FC236}">
                <a16:creationId xmlns:a16="http://schemas.microsoft.com/office/drawing/2014/main" id="{66CE6B2C-4ED1-A5A0-2444-D379A2FA9DFF}"/>
              </a:ext>
            </a:extLst>
          </p:cNvPr>
          <p:cNvSpPr/>
          <p:nvPr/>
        </p:nvSpPr>
        <p:spPr>
          <a:xfrm>
            <a:off x="1165583" y="4252959"/>
            <a:ext cx="7571165" cy="659704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 tận dụng được cơ hội học tập.</a:t>
            </a:r>
          </a:p>
        </p:txBody>
      </p:sp>
      <p:sp>
        <p:nvSpPr>
          <p:cNvPr id="17" name="Rounded Rectangle 19">
            <a:extLst>
              <a:ext uri="{FF2B5EF4-FFF2-40B4-BE49-F238E27FC236}">
                <a16:creationId xmlns:a16="http://schemas.microsoft.com/office/drawing/2014/main" id="{FF067282-A4F9-02DC-C06A-FA2BBB330F99}"/>
              </a:ext>
            </a:extLst>
          </p:cNvPr>
          <p:cNvSpPr/>
          <p:nvPr/>
        </p:nvSpPr>
        <p:spPr>
          <a:xfrm>
            <a:off x="1165582" y="5296483"/>
            <a:ext cx="7571165" cy="659704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 biết được những điều thí vị và bổ ích trên Internet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30DD2BB-64B9-D979-BC2B-F785C964C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680" y="3114682"/>
            <a:ext cx="804133" cy="754457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46C476B2-3D0E-BCC7-B10E-A6E874B05A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335739" y="4159233"/>
            <a:ext cx="803074" cy="753430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ADA3B215-71C1-AC3C-8A3A-1147C43EC6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374648" y="5202757"/>
            <a:ext cx="803074" cy="75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2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5" grpId="0" animBg="1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Ong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non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học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69A9AA-1A75-4C3F-29C7-4D0B7F43D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0"/>
            <a:ext cx="642730" cy="7166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1: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việc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phù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khi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sử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Internet?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24063"/>
            <a:ext cx="2774179" cy="99423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Chơi hoặc xem trò chơi bạo lực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5724063"/>
            <a:ext cx="2774179" cy="99423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thêm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thông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tin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3"/>
            <a:ext cx="2774179" cy="99423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Xem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phim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hoạt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24063"/>
            <a:ext cx="2774179" cy="99423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Xem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ảnh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danh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lam,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thắng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cảnh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0F606B-1C72-DA13-40AD-D8D2E9688A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0"/>
            <a:ext cx="642730" cy="7166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06" y="2835735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381484" y="5747067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Trang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thông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tin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về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Anh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996" y="2812731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2: 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thông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tin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nội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dung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phù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6046074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Trang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nội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dung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bạo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lực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Trang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thông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tin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về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danh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lam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thắng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cảnh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Trang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thông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tin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về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Toán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E0F1E6-0317-D071-DA9B-666FD9D099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0"/>
            <a:ext cx="642730" cy="7166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0278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3" grpId="0" animBg="1"/>
      <p:bldP spid="8" grpId="0" animBg="1"/>
      <p:bldP spid="19" grpId="0" animBg="1"/>
      <p:bldP spid="21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3: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Đâu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phải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đặc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Internet?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24063"/>
            <a:ext cx="2774179" cy="98153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Đa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dạng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phong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phú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5724063"/>
            <a:ext cx="2774179" cy="98153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Kém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tin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cậy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phải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lúc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cũng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xác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3"/>
            <a:ext cx="2774179" cy="98153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Được cập nhật thường xuyên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24063"/>
            <a:ext cx="2774179" cy="98153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thông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tin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lệch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74CC8E-C1AA-9392-89DE-D4CE6D7E72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0"/>
            <a:ext cx="642730" cy="7166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3935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4: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thích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điền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chỗ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chấm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Thông tin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sai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sự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thật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Internet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... 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tin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tức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tin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giả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đưa tin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báo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tin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7F4BC5-5A67-1260-00C7-F6528A5540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0"/>
            <a:ext cx="642730" cy="7166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8242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976407" y="27346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5CECD421-75A1-3476-81E7-2FC3CFF5A422}"/>
              </a:ext>
            </a:extLst>
          </p:cNvPr>
          <p:cNvSpPr/>
          <p:nvPr/>
        </p:nvSpPr>
        <p:spPr>
          <a:xfrm>
            <a:off x="1682633" y="2434123"/>
            <a:ext cx="6469146" cy="1499181"/>
          </a:xfrm>
          <a:prstGeom prst="roundRect">
            <a:avLst/>
          </a:prstGeom>
          <a:solidFill>
            <a:srgbClr val="A7D8B7"/>
          </a:solidFill>
          <a:ln w="38100">
            <a:solidFill>
              <a:srgbClr val="FF6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</a:rPr>
              <a:t>Em sẽ làm gì khi biết bạn mình rất thích xem hoặc chơi trò chơi bắn nhau trên Internet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87A035-5B46-BF2E-1AD9-CA08BB2C0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29" y="1940220"/>
            <a:ext cx="1243494" cy="1243494"/>
          </a:xfrm>
          <a:prstGeom prst="rect">
            <a:avLst/>
          </a:prstGeom>
        </p:spPr>
      </p:pic>
      <p:sp>
        <p:nvSpPr>
          <p:cNvPr id="8" name="Right Arrow 22">
            <a:extLst>
              <a:ext uri="{FF2B5EF4-FFF2-40B4-BE49-F238E27FC236}">
                <a16:creationId xmlns:a16="http://schemas.microsoft.com/office/drawing/2014/main" id="{42F87A92-8069-2B5E-993A-799A66519C40}"/>
              </a:ext>
            </a:extLst>
          </p:cNvPr>
          <p:cNvSpPr/>
          <p:nvPr/>
        </p:nvSpPr>
        <p:spPr>
          <a:xfrm>
            <a:off x="798456" y="4720090"/>
            <a:ext cx="884177" cy="62396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EAE9E0-8EF4-6B38-736B-2B8FD8E281C7}"/>
              </a:ext>
            </a:extLst>
          </p:cNvPr>
          <p:cNvSpPr txBox="1"/>
          <p:nvPr/>
        </p:nvSpPr>
        <p:spPr>
          <a:xfrm>
            <a:off x="1682633" y="4547444"/>
            <a:ext cx="7984787" cy="969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latin typeface="UTM Avo" panose="02040603050506020204" pitchFamily="18" charset="0"/>
                <a:cs typeface="Arial" panose="020B0604020202020204" pitchFamily="34" charset="0"/>
              </a:rPr>
              <a:t>Khuyên nhủ bạn không nên chơi các trò chơi như vậy.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latin typeface="UTM Avo" panose="02040603050506020204" pitchFamily="18" charset="0"/>
                <a:cs typeface="Arial" panose="020B0604020202020204" pitchFamily="34" charset="0"/>
              </a:rPr>
              <a:t>Vì trò chơi dạng này không phù hợp với lứa tuổi học sinh. </a:t>
            </a:r>
          </a:p>
        </p:txBody>
      </p:sp>
    </p:spTree>
    <p:extLst>
      <p:ext uri="{BB962C8B-B14F-4D97-AF65-F5344CB8AC3E}">
        <p14:creationId xmlns:p14="http://schemas.microsoft.com/office/powerpoint/2010/main" val="224076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612F203C-4722-3C34-623C-AF136B1A22B5}"/>
              </a:ext>
            </a:extLst>
          </p:cNvPr>
          <p:cNvSpPr/>
          <p:nvPr/>
        </p:nvSpPr>
        <p:spPr>
          <a:xfrm>
            <a:off x="2416264" y="1171787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FCF9F0E-0514-4CCE-4D53-DBAD7F6594E9}"/>
              </a:ext>
            </a:extLst>
          </p:cNvPr>
          <p:cNvGrpSpPr/>
          <p:nvPr/>
        </p:nvGrpSpPr>
        <p:grpSpPr>
          <a:xfrm>
            <a:off x="244187" y="2238385"/>
            <a:ext cx="4223618" cy="2980893"/>
            <a:chOff x="0" y="0"/>
            <a:chExt cx="1454434" cy="226290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DB88A7A-9D25-250A-21C3-56A08247AFF8}"/>
                </a:ext>
              </a:extLst>
            </p:cNvPr>
            <p:cNvSpPr/>
            <p:nvPr/>
          </p:nvSpPr>
          <p:spPr>
            <a:xfrm>
              <a:off x="10160" y="16510"/>
              <a:ext cx="1431574" cy="2234969"/>
            </a:xfrm>
            <a:custGeom>
              <a:avLst/>
              <a:gdLst/>
              <a:ahLst/>
              <a:cxnLst/>
              <a:rect l="l" t="t" r="r" b="b"/>
              <a:pathLst>
                <a:path w="1431574" h="2234969">
                  <a:moveTo>
                    <a:pt x="1431574" y="2234969"/>
                  </a:moveTo>
                  <a:lnTo>
                    <a:pt x="0" y="2227349"/>
                  </a:lnTo>
                  <a:lnTo>
                    <a:pt x="0" y="788373"/>
                  </a:lnTo>
                  <a:lnTo>
                    <a:pt x="17780" y="19050"/>
                  </a:lnTo>
                  <a:lnTo>
                    <a:pt x="711668" y="0"/>
                  </a:lnTo>
                  <a:lnTo>
                    <a:pt x="1412524" y="508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A0C2D5E2-7E3D-EEFA-86EF-25CEB8213642}"/>
                </a:ext>
              </a:extLst>
            </p:cNvPr>
            <p:cNvSpPr/>
            <p:nvPr/>
          </p:nvSpPr>
          <p:spPr>
            <a:xfrm>
              <a:off x="-3810" y="0"/>
              <a:ext cx="1460784" cy="2261639"/>
            </a:xfrm>
            <a:custGeom>
              <a:avLst/>
              <a:gdLst/>
              <a:ahLst/>
              <a:cxnLst/>
              <a:rect l="l" t="t" r="r" b="b"/>
              <a:pathLst>
                <a:path w="1460784" h="2261639">
                  <a:moveTo>
                    <a:pt x="1426494" y="21590"/>
                  </a:moveTo>
                  <a:cubicBezTo>
                    <a:pt x="1427763" y="34290"/>
                    <a:pt x="1427763" y="44450"/>
                    <a:pt x="1429034" y="54610"/>
                  </a:cubicBezTo>
                  <a:cubicBezTo>
                    <a:pt x="1431574" y="97385"/>
                    <a:pt x="1432844" y="145236"/>
                    <a:pt x="1435384" y="191377"/>
                  </a:cubicBezTo>
                  <a:cubicBezTo>
                    <a:pt x="1435384" y="258025"/>
                    <a:pt x="1448084" y="1572192"/>
                    <a:pt x="1454434" y="1638840"/>
                  </a:cubicBezTo>
                  <a:cubicBezTo>
                    <a:pt x="1460784" y="1739667"/>
                    <a:pt x="1456974" y="1842203"/>
                    <a:pt x="1456974" y="1943030"/>
                  </a:cubicBezTo>
                  <a:cubicBezTo>
                    <a:pt x="1456974" y="2031894"/>
                    <a:pt x="1458244" y="2113923"/>
                    <a:pt x="1459513" y="2200679"/>
                  </a:cubicBezTo>
                  <a:cubicBezTo>
                    <a:pt x="1459513" y="2222269"/>
                    <a:pt x="1459513" y="2236239"/>
                    <a:pt x="1459513" y="2260369"/>
                  </a:cubicBezTo>
                  <a:cubicBezTo>
                    <a:pt x="1436654" y="2260369"/>
                    <a:pt x="1416334" y="2261639"/>
                    <a:pt x="1396837" y="2260369"/>
                  </a:cubicBezTo>
                  <a:cubicBezTo>
                    <a:pt x="1327365" y="2255289"/>
                    <a:pt x="1256825" y="2261639"/>
                    <a:pt x="1187354" y="2256559"/>
                  </a:cubicBezTo>
                  <a:cubicBezTo>
                    <a:pt x="1145671" y="2252749"/>
                    <a:pt x="1105058" y="2255289"/>
                    <a:pt x="1063375" y="2252749"/>
                  </a:cubicBezTo>
                  <a:cubicBezTo>
                    <a:pt x="1044137" y="2251479"/>
                    <a:pt x="1024898" y="2250209"/>
                    <a:pt x="1005660" y="2248939"/>
                  </a:cubicBezTo>
                  <a:cubicBezTo>
                    <a:pt x="993904" y="2248939"/>
                    <a:pt x="983216" y="2250209"/>
                    <a:pt x="971459" y="2250209"/>
                  </a:cubicBezTo>
                  <a:cubicBezTo>
                    <a:pt x="941533" y="2248939"/>
                    <a:pt x="859236" y="2250209"/>
                    <a:pt x="829310" y="2248939"/>
                  </a:cubicBezTo>
                  <a:cubicBezTo>
                    <a:pt x="807935" y="2247669"/>
                    <a:pt x="380420" y="2256559"/>
                    <a:pt x="359044" y="2255289"/>
                  </a:cubicBezTo>
                  <a:cubicBezTo>
                    <a:pt x="353700" y="2255289"/>
                    <a:pt x="347287" y="2256559"/>
                    <a:pt x="341943" y="2256559"/>
                  </a:cubicBezTo>
                  <a:cubicBezTo>
                    <a:pt x="329118" y="2256559"/>
                    <a:pt x="317361" y="2257829"/>
                    <a:pt x="304536" y="2257829"/>
                  </a:cubicBezTo>
                  <a:cubicBezTo>
                    <a:pt x="272472" y="2257829"/>
                    <a:pt x="241477" y="2256559"/>
                    <a:pt x="209414" y="2255289"/>
                  </a:cubicBezTo>
                  <a:cubicBezTo>
                    <a:pt x="190175" y="2254019"/>
                    <a:pt x="170937" y="2252749"/>
                    <a:pt x="152768" y="2251479"/>
                  </a:cubicBezTo>
                  <a:cubicBezTo>
                    <a:pt x="118567" y="2250209"/>
                    <a:pt x="84365" y="2248939"/>
                    <a:pt x="48260" y="2248939"/>
                  </a:cubicBezTo>
                  <a:cubicBezTo>
                    <a:pt x="38100" y="2248939"/>
                    <a:pt x="29210" y="2248939"/>
                    <a:pt x="19050" y="2247669"/>
                  </a:cubicBezTo>
                  <a:cubicBezTo>
                    <a:pt x="10160" y="2246399"/>
                    <a:pt x="5080" y="2240049"/>
                    <a:pt x="7620" y="2231159"/>
                  </a:cubicBezTo>
                  <a:cubicBezTo>
                    <a:pt x="16510" y="2199370"/>
                    <a:pt x="12700" y="2156646"/>
                    <a:pt x="11430" y="2112214"/>
                  </a:cubicBezTo>
                  <a:cubicBezTo>
                    <a:pt x="10160" y="2021641"/>
                    <a:pt x="6350" y="1932776"/>
                    <a:pt x="7620" y="1842203"/>
                  </a:cubicBezTo>
                  <a:cubicBezTo>
                    <a:pt x="5080" y="1729414"/>
                    <a:pt x="0" y="333218"/>
                    <a:pt x="7620" y="218719"/>
                  </a:cubicBezTo>
                  <a:cubicBezTo>
                    <a:pt x="8890" y="196503"/>
                    <a:pt x="7620" y="172578"/>
                    <a:pt x="8890" y="150362"/>
                  </a:cubicBezTo>
                  <a:cubicBezTo>
                    <a:pt x="10160" y="114475"/>
                    <a:pt x="12700" y="751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7646" y="30480"/>
                    <a:pt x="74746" y="29210"/>
                  </a:cubicBezTo>
                  <a:cubicBezTo>
                    <a:pt x="103604" y="25400"/>
                    <a:pt x="132461" y="22860"/>
                    <a:pt x="162387" y="20320"/>
                  </a:cubicBezTo>
                  <a:cubicBezTo>
                    <a:pt x="182694" y="17780"/>
                    <a:pt x="203001" y="16510"/>
                    <a:pt x="222239" y="13970"/>
                  </a:cubicBezTo>
                  <a:cubicBezTo>
                    <a:pt x="241477" y="11430"/>
                    <a:pt x="261784" y="8890"/>
                    <a:pt x="281022" y="8890"/>
                  </a:cubicBezTo>
                  <a:cubicBezTo>
                    <a:pt x="302398" y="7620"/>
                    <a:pt x="323774" y="10160"/>
                    <a:pt x="345150" y="8890"/>
                  </a:cubicBezTo>
                  <a:cubicBezTo>
                    <a:pt x="371869" y="8890"/>
                    <a:pt x="856030" y="6350"/>
                    <a:pt x="882750" y="5080"/>
                  </a:cubicBezTo>
                  <a:cubicBezTo>
                    <a:pt x="908401" y="3810"/>
                    <a:pt x="934051" y="2540"/>
                    <a:pt x="960771" y="2540"/>
                  </a:cubicBezTo>
                  <a:cubicBezTo>
                    <a:pt x="1004591" y="1270"/>
                    <a:pt x="1047343" y="0"/>
                    <a:pt x="1091163" y="0"/>
                  </a:cubicBezTo>
                  <a:cubicBezTo>
                    <a:pt x="1109333" y="0"/>
                    <a:pt x="1128571" y="2540"/>
                    <a:pt x="1146740" y="2540"/>
                  </a:cubicBezTo>
                  <a:cubicBezTo>
                    <a:pt x="1196973" y="3810"/>
                    <a:pt x="1248275" y="5080"/>
                    <a:pt x="1298508" y="7620"/>
                  </a:cubicBezTo>
                  <a:cubicBezTo>
                    <a:pt x="1325228" y="8890"/>
                    <a:pt x="1351947" y="12700"/>
                    <a:pt x="1378667" y="16510"/>
                  </a:cubicBezTo>
                  <a:cubicBezTo>
                    <a:pt x="1385080" y="16510"/>
                    <a:pt x="1391493" y="16510"/>
                    <a:pt x="1396837" y="16510"/>
                  </a:cubicBezTo>
                  <a:cubicBezTo>
                    <a:pt x="1407444" y="17780"/>
                    <a:pt x="1416333" y="20320"/>
                    <a:pt x="1426494" y="21590"/>
                  </a:cubicBezTo>
                  <a:close/>
                  <a:moveTo>
                    <a:pt x="1436654" y="2243859"/>
                  </a:moveTo>
                  <a:cubicBezTo>
                    <a:pt x="1437924" y="2227349"/>
                    <a:pt x="1439194" y="2214649"/>
                    <a:pt x="1439194" y="2201949"/>
                  </a:cubicBezTo>
                  <a:cubicBezTo>
                    <a:pt x="1437924" y="2105378"/>
                    <a:pt x="1436654" y="2014805"/>
                    <a:pt x="1436654" y="1917396"/>
                  </a:cubicBezTo>
                  <a:cubicBezTo>
                    <a:pt x="1436654" y="1872964"/>
                    <a:pt x="1439194" y="1828532"/>
                    <a:pt x="1437924" y="1784100"/>
                  </a:cubicBezTo>
                  <a:cubicBezTo>
                    <a:pt x="1437924" y="1743085"/>
                    <a:pt x="1436654" y="1700362"/>
                    <a:pt x="1435384" y="1659348"/>
                  </a:cubicBezTo>
                  <a:cubicBezTo>
                    <a:pt x="1430304" y="1596117"/>
                    <a:pt x="1418874" y="287077"/>
                    <a:pt x="1418874" y="223846"/>
                  </a:cubicBezTo>
                  <a:cubicBezTo>
                    <a:pt x="1416334" y="170869"/>
                    <a:pt x="1413794" y="116184"/>
                    <a:pt x="1411254" y="63500"/>
                  </a:cubicBezTo>
                  <a:cubicBezTo>
                    <a:pt x="1409984" y="44450"/>
                    <a:pt x="1408714" y="43180"/>
                    <a:pt x="1393630" y="41910"/>
                  </a:cubicBezTo>
                  <a:cubicBezTo>
                    <a:pt x="1390424" y="41910"/>
                    <a:pt x="1388286" y="41910"/>
                    <a:pt x="1385080" y="40640"/>
                  </a:cubicBezTo>
                  <a:cubicBezTo>
                    <a:pt x="1358360" y="36830"/>
                    <a:pt x="1330572" y="31750"/>
                    <a:pt x="1303852" y="30480"/>
                  </a:cubicBezTo>
                  <a:cubicBezTo>
                    <a:pt x="1238656" y="26670"/>
                    <a:pt x="1172391" y="25400"/>
                    <a:pt x="1107195" y="22860"/>
                  </a:cubicBezTo>
                  <a:cubicBezTo>
                    <a:pt x="1097576" y="22860"/>
                    <a:pt x="1086888" y="22860"/>
                    <a:pt x="1077269" y="22860"/>
                  </a:cubicBezTo>
                  <a:cubicBezTo>
                    <a:pt x="1061237" y="22860"/>
                    <a:pt x="1045205" y="22860"/>
                    <a:pt x="1030242" y="22860"/>
                  </a:cubicBezTo>
                  <a:cubicBezTo>
                    <a:pt x="996041" y="22860"/>
                    <a:pt x="961840" y="22860"/>
                    <a:pt x="928708" y="24130"/>
                  </a:cubicBezTo>
                  <a:cubicBezTo>
                    <a:pt x="899850" y="25400"/>
                    <a:pt x="413552" y="29210"/>
                    <a:pt x="384695" y="29210"/>
                  </a:cubicBezTo>
                  <a:cubicBezTo>
                    <a:pt x="337668" y="29210"/>
                    <a:pt x="290641" y="26670"/>
                    <a:pt x="243615" y="33020"/>
                  </a:cubicBezTo>
                  <a:cubicBezTo>
                    <a:pt x="219033" y="36830"/>
                    <a:pt x="195519" y="36830"/>
                    <a:pt x="172006" y="38100"/>
                  </a:cubicBezTo>
                  <a:cubicBezTo>
                    <a:pt x="131392" y="41910"/>
                    <a:pt x="90778" y="45720"/>
                    <a:pt x="49530" y="50800"/>
                  </a:cubicBezTo>
                  <a:cubicBezTo>
                    <a:pt x="36830" y="50800"/>
                    <a:pt x="34290" y="53340"/>
                    <a:pt x="33020" y="70043"/>
                  </a:cubicBezTo>
                  <a:cubicBezTo>
                    <a:pt x="31750" y="100803"/>
                    <a:pt x="31750" y="131564"/>
                    <a:pt x="30480" y="162325"/>
                  </a:cubicBezTo>
                  <a:cubicBezTo>
                    <a:pt x="29210" y="213593"/>
                    <a:pt x="26670" y="263152"/>
                    <a:pt x="25400" y="314420"/>
                  </a:cubicBezTo>
                  <a:cubicBezTo>
                    <a:pt x="20320" y="369105"/>
                    <a:pt x="26670" y="1705489"/>
                    <a:pt x="29210" y="1760175"/>
                  </a:cubicBezTo>
                  <a:cubicBezTo>
                    <a:pt x="29210" y="1818278"/>
                    <a:pt x="29210" y="1878091"/>
                    <a:pt x="30480" y="1936194"/>
                  </a:cubicBezTo>
                  <a:cubicBezTo>
                    <a:pt x="30480" y="1978918"/>
                    <a:pt x="33020" y="2021641"/>
                    <a:pt x="33020" y="2064364"/>
                  </a:cubicBezTo>
                  <a:cubicBezTo>
                    <a:pt x="33020" y="2110505"/>
                    <a:pt x="33020" y="2156646"/>
                    <a:pt x="31750" y="2201949"/>
                  </a:cubicBezTo>
                  <a:cubicBezTo>
                    <a:pt x="31750" y="2205759"/>
                    <a:pt x="31750" y="2208299"/>
                    <a:pt x="31750" y="2212109"/>
                  </a:cubicBezTo>
                  <a:cubicBezTo>
                    <a:pt x="31750" y="2222269"/>
                    <a:pt x="35560" y="2226079"/>
                    <a:pt x="44450" y="2226079"/>
                  </a:cubicBezTo>
                  <a:cubicBezTo>
                    <a:pt x="59783" y="2226079"/>
                    <a:pt x="74746" y="2227349"/>
                    <a:pt x="88641" y="2227349"/>
                  </a:cubicBezTo>
                  <a:cubicBezTo>
                    <a:pt x="108948" y="2227349"/>
                    <a:pt x="130323" y="2224809"/>
                    <a:pt x="150630" y="2227349"/>
                  </a:cubicBezTo>
                  <a:cubicBezTo>
                    <a:pt x="183763" y="2231159"/>
                    <a:pt x="216895" y="2233699"/>
                    <a:pt x="250028" y="2232429"/>
                  </a:cubicBezTo>
                  <a:cubicBezTo>
                    <a:pt x="271403" y="2231159"/>
                    <a:pt x="291710" y="2233699"/>
                    <a:pt x="313086" y="2233699"/>
                  </a:cubicBezTo>
                  <a:cubicBezTo>
                    <a:pt x="344081" y="2233699"/>
                    <a:pt x="375076" y="2232429"/>
                    <a:pt x="406071" y="2233699"/>
                  </a:cubicBezTo>
                  <a:cubicBezTo>
                    <a:pt x="452028" y="2234969"/>
                    <a:pt x="956496" y="2224809"/>
                    <a:pt x="1003523" y="2227349"/>
                  </a:cubicBezTo>
                  <a:cubicBezTo>
                    <a:pt x="1023830" y="2228619"/>
                    <a:pt x="1044137" y="2229889"/>
                    <a:pt x="1063375" y="2229889"/>
                  </a:cubicBezTo>
                  <a:cubicBezTo>
                    <a:pt x="1098645" y="2232429"/>
                    <a:pt x="1132846" y="2228619"/>
                    <a:pt x="1168116" y="2232429"/>
                  </a:cubicBezTo>
                  <a:cubicBezTo>
                    <a:pt x="1196973" y="2234969"/>
                    <a:pt x="1225830" y="2234969"/>
                    <a:pt x="1254688" y="2237509"/>
                  </a:cubicBezTo>
                  <a:cubicBezTo>
                    <a:pt x="1297439" y="2241319"/>
                    <a:pt x="1340191" y="2243859"/>
                    <a:pt x="1382942" y="2245129"/>
                  </a:cubicBezTo>
                  <a:cubicBezTo>
                    <a:pt x="1398974" y="2245129"/>
                    <a:pt x="1416333" y="2243859"/>
                    <a:pt x="1436654" y="224385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10">
            <a:extLst>
              <a:ext uri="{FF2B5EF4-FFF2-40B4-BE49-F238E27FC236}">
                <a16:creationId xmlns:a16="http://schemas.microsoft.com/office/drawing/2014/main" id="{ECDA1BE8-7261-E7D9-9CCB-4498CE259B91}"/>
              </a:ext>
            </a:extLst>
          </p:cNvPr>
          <p:cNvGrpSpPr/>
          <p:nvPr/>
        </p:nvGrpSpPr>
        <p:grpSpPr>
          <a:xfrm>
            <a:off x="812179" y="2503343"/>
            <a:ext cx="2794695" cy="778454"/>
            <a:chOff x="0" y="0"/>
            <a:chExt cx="6827923" cy="1443238"/>
          </a:xfrm>
          <a:solidFill>
            <a:schemeClr val="accent2">
              <a:lumMod val="75000"/>
            </a:schemeClr>
          </a:solidFill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9D206CC2-379D-D6DD-EF6D-40E3B6526F71}"/>
                </a:ext>
              </a:extLst>
            </p:cNvPr>
            <p:cNvSpPr/>
            <p:nvPr/>
          </p:nvSpPr>
          <p:spPr>
            <a:xfrm>
              <a:off x="0" y="-4262"/>
              <a:ext cx="6835669" cy="1449724"/>
            </a:xfrm>
            <a:custGeom>
              <a:avLst/>
              <a:gdLst/>
              <a:ahLst/>
              <a:cxnLst/>
              <a:rect l="l" t="t" r="r" b="b"/>
              <a:pathLst>
                <a:path w="6835669" h="1449724">
                  <a:moveTo>
                    <a:pt x="5896769" y="1438537"/>
                  </a:moveTo>
                  <a:cubicBezTo>
                    <a:pt x="5896769" y="1438537"/>
                    <a:pt x="5477016" y="1449724"/>
                    <a:pt x="5014432" y="1447103"/>
                  </a:cubicBezTo>
                  <a:cubicBezTo>
                    <a:pt x="2498561" y="1444940"/>
                    <a:pt x="1057073" y="1437116"/>
                    <a:pt x="1057073" y="1437116"/>
                  </a:cubicBezTo>
                  <a:cubicBezTo>
                    <a:pt x="812931" y="1428281"/>
                    <a:pt x="565145" y="1411300"/>
                    <a:pt x="398404" y="1353123"/>
                  </a:cubicBezTo>
                  <a:cubicBezTo>
                    <a:pt x="120505" y="1256161"/>
                    <a:pt x="0" y="1078633"/>
                    <a:pt x="0" y="664228"/>
                  </a:cubicBezTo>
                  <a:lnTo>
                    <a:pt x="0" y="664224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231538" y="7673"/>
                  </a:cubicBezTo>
                  <a:cubicBezTo>
                    <a:pt x="5258090" y="0"/>
                    <a:pt x="5722017" y="7673"/>
                    <a:pt x="5722017" y="7673"/>
                  </a:cubicBezTo>
                  <a:cubicBezTo>
                    <a:pt x="6090325" y="15152"/>
                    <a:pt x="6453637" y="84484"/>
                    <a:pt x="6651378" y="207066"/>
                  </a:cubicBezTo>
                  <a:cubicBezTo>
                    <a:pt x="6802395" y="300683"/>
                    <a:pt x="6835669" y="425358"/>
                    <a:pt x="6826528" y="664228"/>
                  </a:cubicBezTo>
                  <a:lnTo>
                    <a:pt x="6826528" y="664231"/>
                  </a:lnTo>
                  <a:cubicBezTo>
                    <a:pt x="6826528" y="1196598"/>
                    <a:pt x="6543532" y="1410696"/>
                    <a:pt x="5896769" y="1438537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4">
            <a:extLst>
              <a:ext uri="{FF2B5EF4-FFF2-40B4-BE49-F238E27FC236}">
                <a16:creationId xmlns:a16="http://schemas.microsoft.com/office/drawing/2014/main" id="{D0B2316C-8CE8-59D8-F17C-806F2FF796A7}"/>
              </a:ext>
            </a:extLst>
          </p:cNvPr>
          <p:cNvGrpSpPr/>
          <p:nvPr/>
        </p:nvGrpSpPr>
        <p:grpSpPr>
          <a:xfrm>
            <a:off x="5875788" y="2225001"/>
            <a:ext cx="4294923" cy="2979220"/>
            <a:chOff x="-3810" y="0"/>
            <a:chExt cx="1460784" cy="226163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0B92BC98-391B-3346-92F0-73AEBB0A9EF9}"/>
                </a:ext>
              </a:extLst>
            </p:cNvPr>
            <p:cNvSpPr/>
            <p:nvPr/>
          </p:nvSpPr>
          <p:spPr>
            <a:xfrm>
              <a:off x="10160" y="16510"/>
              <a:ext cx="1431574" cy="2234969"/>
            </a:xfrm>
            <a:custGeom>
              <a:avLst/>
              <a:gdLst/>
              <a:ahLst/>
              <a:cxnLst/>
              <a:rect l="l" t="t" r="r" b="b"/>
              <a:pathLst>
                <a:path w="1431574" h="2234969">
                  <a:moveTo>
                    <a:pt x="1431574" y="2234969"/>
                  </a:moveTo>
                  <a:lnTo>
                    <a:pt x="0" y="2227349"/>
                  </a:lnTo>
                  <a:lnTo>
                    <a:pt x="0" y="788373"/>
                  </a:lnTo>
                  <a:lnTo>
                    <a:pt x="17780" y="19050"/>
                  </a:lnTo>
                  <a:lnTo>
                    <a:pt x="711668" y="0"/>
                  </a:lnTo>
                  <a:lnTo>
                    <a:pt x="1412524" y="508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CCD5011F-8388-60B8-D0B4-92CFFA8D94A6}"/>
                </a:ext>
              </a:extLst>
            </p:cNvPr>
            <p:cNvSpPr/>
            <p:nvPr/>
          </p:nvSpPr>
          <p:spPr>
            <a:xfrm>
              <a:off x="-3810" y="0"/>
              <a:ext cx="1460784" cy="2261639"/>
            </a:xfrm>
            <a:custGeom>
              <a:avLst/>
              <a:gdLst/>
              <a:ahLst/>
              <a:cxnLst/>
              <a:rect l="l" t="t" r="r" b="b"/>
              <a:pathLst>
                <a:path w="1460784" h="2261639">
                  <a:moveTo>
                    <a:pt x="1426494" y="21590"/>
                  </a:moveTo>
                  <a:cubicBezTo>
                    <a:pt x="1427763" y="34290"/>
                    <a:pt x="1427763" y="44450"/>
                    <a:pt x="1429034" y="54610"/>
                  </a:cubicBezTo>
                  <a:cubicBezTo>
                    <a:pt x="1431574" y="97385"/>
                    <a:pt x="1432844" y="145236"/>
                    <a:pt x="1435384" y="191377"/>
                  </a:cubicBezTo>
                  <a:cubicBezTo>
                    <a:pt x="1435384" y="258025"/>
                    <a:pt x="1448084" y="1572192"/>
                    <a:pt x="1454434" y="1638840"/>
                  </a:cubicBezTo>
                  <a:cubicBezTo>
                    <a:pt x="1460784" y="1739667"/>
                    <a:pt x="1456974" y="1842203"/>
                    <a:pt x="1456974" y="1943030"/>
                  </a:cubicBezTo>
                  <a:cubicBezTo>
                    <a:pt x="1456974" y="2031894"/>
                    <a:pt x="1458244" y="2113923"/>
                    <a:pt x="1459513" y="2200679"/>
                  </a:cubicBezTo>
                  <a:cubicBezTo>
                    <a:pt x="1459513" y="2222269"/>
                    <a:pt x="1459513" y="2236239"/>
                    <a:pt x="1459513" y="2260369"/>
                  </a:cubicBezTo>
                  <a:cubicBezTo>
                    <a:pt x="1436654" y="2260369"/>
                    <a:pt x="1416334" y="2261639"/>
                    <a:pt x="1396837" y="2260369"/>
                  </a:cubicBezTo>
                  <a:cubicBezTo>
                    <a:pt x="1327365" y="2255289"/>
                    <a:pt x="1256825" y="2261639"/>
                    <a:pt x="1187354" y="2256559"/>
                  </a:cubicBezTo>
                  <a:cubicBezTo>
                    <a:pt x="1145671" y="2252749"/>
                    <a:pt x="1105058" y="2255289"/>
                    <a:pt x="1063375" y="2252749"/>
                  </a:cubicBezTo>
                  <a:cubicBezTo>
                    <a:pt x="1044137" y="2251479"/>
                    <a:pt x="1024898" y="2250209"/>
                    <a:pt x="1005660" y="2248939"/>
                  </a:cubicBezTo>
                  <a:cubicBezTo>
                    <a:pt x="993904" y="2248939"/>
                    <a:pt x="983216" y="2250209"/>
                    <a:pt x="971459" y="2250209"/>
                  </a:cubicBezTo>
                  <a:cubicBezTo>
                    <a:pt x="941533" y="2248939"/>
                    <a:pt x="859236" y="2250209"/>
                    <a:pt x="829310" y="2248939"/>
                  </a:cubicBezTo>
                  <a:cubicBezTo>
                    <a:pt x="807935" y="2247669"/>
                    <a:pt x="380420" y="2256559"/>
                    <a:pt x="359044" y="2255289"/>
                  </a:cubicBezTo>
                  <a:cubicBezTo>
                    <a:pt x="353700" y="2255289"/>
                    <a:pt x="347287" y="2256559"/>
                    <a:pt x="341943" y="2256559"/>
                  </a:cubicBezTo>
                  <a:cubicBezTo>
                    <a:pt x="329118" y="2256559"/>
                    <a:pt x="317361" y="2257829"/>
                    <a:pt x="304536" y="2257829"/>
                  </a:cubicBezTo>
                  <a:cubicBezTo>
                    <a:pt x="272472" y="2257829"/>
                    <a:pt x="241477" y="2256559"/>
                    <a:pt x="209414" y="2255289"/>
                  </a:cubicBezTo>
                  <a:cubicBezTo>
                    <a:pt x="190175" y="2254019"/>
                    <a:pt x="170937" y="2252749"/>
                    <a:pt x="152768" y="2251479"/>
                  </a:cubicBezTo>
                  <a:cubicBezTo>
                    <a:pt x="118567" y="2250209"/>
                    <a:pt x="84365" y="2248939"/>
                    <a:pt x="48260" y="2248939"/>
                  </a:cubicBezTo>
                  <a:cubicBezTo>
                    <a:pt x="38100" y="2248939"/>
                    <a:pt x="29210" y="2248939"/>
                    <a:pt x="19050" y="2247669"/>
                  </a:cubicBezTo>
                  <a:cubicBezTo>
                    <a:pt x="10160" y="2246399"/>
                    <a:pt x="5080" y="2240049"/>
                    <a:pt x="7620" y="2231159"/>
                  </a:cubicBezTo>
                  <a:cubicBezTo>
                    <a:pt x="16510" y="2199370"/>
                    <a:pt x="12700" y="2156646"/>
                    <a:pt x="11430" y="2112214"/>
                  </a:cubicBezTo>
                  <a:cubicBezTo>
                    <a:pt x="10160" y="2021641"/>
                    <a:pt x="6350" y="1932776"/>
                    <a:pt x="7620" y="1842203"/>
                  </a:cubicBezTo>
                  <a:cubicBezTo>
                    <a:pt x="5080" y="1729414"/>
                    <a:pt x="0" y="333218"/>
                    <a:pt x="7620" y="218719"/>
                  </a:cubicBezTo>
                  <a:cubicBezTo>
                    <a:pt x="8890" y="196503"/>
                    <a:pt x="7620" y="172578"/>
                    <a:pt x="8890" y="150362"/>
                  </a:cubicBezTo>
                  <a:cubicBezTo>
                    <a:pt x="10160" y="114475"/>
                    <a:pt x="12700" y="751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7646" y="30480"/>
                    <a:pt x="74746" y="29210"/>
                  </a:cubicBezTo>
                  <a:cubicBezTo>
                    <a:pt x="103604" y="25400"/>
                    <a:pt x="132461" y="22860"/>
                    <a:pt x="162387" y="20320"/>
                  </a:cubicBezTo>
                  <a:cubicBezTo>
                    <a:pt x="182694" y="17780"/>
                    <a:pt x="203001" y="16510"/>
                    <a:pt x="222239" y="13970"/>
                  </a:cubicBezTo>
                  <a:cubicBezTo>
                    <a:pt x="241477" y="11430"/>
                    <a:pt x="261784" y="8890"/>
                    <a:pt x="281022" y="8890"/>
                  </a:cubicBezTo>
                  <a:cubicBezTo>
                    <a:pt x="302398" y="7620"/>
                    <a:pt x="323774" y="10160"/>
                    <a:pt x="345150" y="8890"/>
                  </a:cubicBezTo>
                  <a:cubicBezTo>
                    <a:pt x="371869" y="8890"/>
                    <a:pt x="856030" y="6350"/>
                    <a:pt x="882750" y="5080"/>
                  </a:cubicBezTo>
                  <a:cubicBezTo>
                    <a:pt x="908401" y="3810"/>
                    <a:pt x="934051" y="2540"/>
                    <a:pt x="960771" y="2540"/>
                  </a:cubicBezTo>
                  <a:cubicBezTo>
                    <a:pt x="1004591" y="1270"/>
                    <a:pt x="1047343" y="0"/>
                    <a:pt x="1091163" y="0"/>
                  </a:cubicBezTo>
                  <a:cubicBezTo>
                    <a:pt x="1109333" y="0"/>
                    <a:pt x="1128571" y="2540"/>
                    <a:pt x="1146740" y="2540"/>
                  </a:cubicBezTo>
                  <a:cubicBezTo>
                    <a:pt x="1196973" y="3810"/>
                    <a:pt x="1248275" y="5080"/>
                    <a:pt x="1298508" y="7620"/>
                  </a:cubicBezTo>
                  <a:cubicBezTo>
                    <a:pt x="1325228" y="8890"/>
                    <a:pt x="1351947" y="12700"/>
                    <a:pt x="1378667" y="16510"/>
                  </a:cubicBezTo>
                  <a:cubicBezTo>
                    <a:pt x="1385080" y="16510"/>
                    <a:pt x="1391493" y="16510"/>
                    <a:pt x="1396837" y="16510"/>
                  </a:cubicBezTo>
                  <a:cubicBezTo>
                    <a:pt x="1407444" y="17780"/>
                    <a:pt x="1416333" y="20320"/>
                    <a:pt x="1426494" y="21590"/>
                  </a:cubicBezTo>
                  <a:close/>
                  <a:moveTo>
                    <a:pt x="1436654" y="2243859"/>
                  </a:moveTo>
                  <a:cubicBezTo>
                    <a:pt x="1437924" y="2227349"/>
                    <a:pt x="1439194" y="2214649"/>
                    <a:pt x="1439194" y="2201949"/>
                  </a:cubicBezTo>
                  <a:cubicBezTo>
                    <a:pt x="1437924" y="2105378"/>
                    <a:pt x="1436654" y="2014805"/>
                    <a:pt x="1436654" y="1917396"/>
                  </a:cubicBezTo>
                  <a:cubicBezTo>
                    <a:pt x="1436654" y="1872964"/>
                    <a:pt x="1439194" y="1828532"/>
                    <a:pt x="1437924" y="1784100"/>
                  </a:cubicBezTo>
                  <a:cubicBezTo>
                    <a:pt x="1437924" y="1743085"/>
                    <a:pt x="1436654" y="1700362"/>
                    <a:pt x="1435384" y="1659348"/>
                  </a:cubicBezTo>
                  <a:cubicBezTo>
                    <a:pt x="1430304" y="1596117"/>
                    <a:pt x="1418874" y="287077"/>
                    <a:pt x="1418874" y="223846"/>
                  </a:cubicBezTo>
                  <a:cubicBezTo>
                    <a:pt x="1416334" y="170869"/>
                    <a:pt x="1413794" y="116184"/>
                    <a:pt x="1411254" y="63500"/>
                  </a:cubicBezTo>
                  <a:cubicBezTo>
                    <a:pt x="1409984" y="44450"/>
                    <a:pt x="1408714" y="43180"/>
                    <a:pt x="1393630" y="41910"/>
                  </a:cubicBezTo>
                  <a:cubicBezTo>
                    <a:pt x="1390424" y="41910"/>
                    <a:pt x="1388286" y="41910"/>
                    <a:pt x="1385080" y="40640"/>
                  </a:cubicBezTo>
                  <a:cubicBezTo>
                    <a:pt x="1358360" y="36830"/>
                    <a:pt x="1330572" y="31750"/>
                    <a:pt x="1303852" y="30480"/>
                  </a:cubicBezTo>
                  <a:cubicBezTo>
                    <a:pt x="1238656" y="26670"/>
                    <a:pt x="1172391" y="25400"/>
                    <a:pt x="1107195" y="22860"/>
                  </a:cubicBezTo>
                  <a:cubicBezTo>
                    <a:pt x="1097576" y="22860"/>
                    <a:pt x="1086888" y="22860"/>
                    <a:pt x="1077269" y="22860"/>
                  </a:cubicBezTo>
                  <a:cubicBezTo>
                    <a:pt x="1061237" y="22860"/>
                    <a:pt x="1045205" y="22860"/>
                    <a:pt x="1030242" y="22860"/>
                  </a:cubicBezTo>
                  <a:cubicBezTo>
                    <a:pt x="996041" y="22860"/>
                    <a:pt x="961840" y="22860"/>
                    <a:pt x="928708" y="24130"/>
                  </a:cubicBezTo>
                  <a:cubicBezTo>
                    <a:pt x="899850" y="25400"/>
                    <a:pt x="413552" y="29210"/>
                    <a:pt x="384695" y="29210"/>
                  </a:cubicBezTo>
                  <a:cubicBezTo>
                    <a:pt x="337668" y="29210"/>
                    <a:pt x="290641" y="26670"/>
                    <a:pt x="243615" y="33020"/>
                  </a:cubicBezTo>
                  <a:cubicBezTo>
                    <a:pt x="219033" y="36830"/>
                    <a:pt x="195519" y="36830"/>
                    <a:pt x="172006" y="38100"/>
                  </a:cubicBezTo>
                  <a:cubicBezTo>
                    <a:pt x="131392" y="41910"/>
                    <a:pt x="90778" y="45720"/>
                    <a:pt x="49530" y="50800"/>
                  </a:cubicBezTo>
                  <a:cubicBezTo>
                    <a:pt x="36830" y="50800"/>
                    <a:pt x="34290" y="53340"/>
                    <a:pt x="33020" y="70043"/>
                  </a:cubicBezTo>
                  <a:cubicBezTo>
                    <a:pt x="31750" y="100803"/>
                    <a:pt x="31750" y="131564"/>
                    <a:pt x="30480" y="162325"/>
                  </a:cubicBezTo>
                  <a:cubicBezTo>
                    <a:pt x="29210" y="213593"/>
                    <a:pt x="26670" y="263152"/>
                    <a:pt x="25400" y="314420"/>
                  </a:cubicBezTo>
                  <a:cubicBezTo>
                    <a:pt x="20320" y="369105"/>
                    <a:pt x="26670" y="1705489"/>
                    <a:pt x="29210" y="1760175"/>
                  </a:cubicBezTo>
                  <a:cubicBezTo>
                    <a:pt x="29210" y="1818278"/>
                    <a:pt x="29210" y="1878091"/>
                    <a:pt x="30480" y="1936194"/>
                  </a:cubicBezTo>
                  <a:cubicBezTo>
                    <a:pt x="30480" y="1978918"/>
                    <a:pt x="33020" y="2021641"/>
                    <a:pt x="33020" y="2064364"/>
                  </a:cubicBezTo>
                  <a:cubicBezTo>
                    <a:pt x="33020" y="2110505"/>
                    <a:pt x="33020" y="2156646"/>
                    <a:pt x="31750" y="2201949"/>
                  </a:cubicBezTo>
                  <a:cubicBezTo>
                    <a:pt x="31750" y="2205759"/>
                    <a:pt x="31750" y="2208299"/>
                    <a:pt x="31750" y="2212109"/>
                  </a:cubicBezTo>
                  <a:cubicBezTo>
                    <a:pt x="31750" y="2222269"/>
                    <a:pt x="35560" y="2226079"/>
                    <a:pt x="44450" y="2226079"/>
                  </a:cubicBezTo>
                  <a:cubicBezTo>
                    <a:pt x="59783" y="2226079"/>
                    <a:pt x="74746" y="2227349"/>
                    <a:pt x="88641" y="2227349"/>
                  </a:cubicBezTo>
                  <a:cubicBezTo>
                    <a:pt x="108948" y="2227349"/>
                    <a:pt x="130323" y="2224809"/>
                    <a:pt x="150630" y="2227349"/>
                  </a:cubicBezTo>
                  <a:cubicBezTo>
                    <a:pt x="183763" y="2231159"/>
                    <a:pt x="216895" y="2233699"/>
                    <a:pt x="250028" y="2232429"/>
                  </a:cubicBezTo>
                  <a:cubicBezTo>
                    <a:pt x="271403" y="2231159"/>
                    <a:pt x="291710" y="2233699"/>
                    <a:pt x="313086" y="2233699"/>
                  </a:cubicBezTo>
                  <a:cubicBezTo>
                    <a:pt x="344081" y="2233699"/>
                    <a:pt x="375076" y="2232429"/>
                    <a:pt x="406071" y="2233699"/>
                  </a:cubicBezTo>
                  <a:cubicBezTo>
                    <a:pt x="452028" y="2234969"/>
                    <a:pt x="956496" y="2224809"/>
                    <a:pt x="1003523" y="2227349"/>
                  </a:cubicBezTo>
                  <a:cubicBezTo>
                    <a:pt x="1023830" y="2228619"/>
                    <a:pt x="1044137" y="2229889"/>
                    <a:pt x="1063375" y="2229889"/>
                  </a:cubicBezTo>
                  <a:cubicBezTo>
                    <a:pt x="1098645" y="2232429"/>
                    <a:pt x="1132846" y="2228619"/>
                    <a:pt x="1168116" y="2232429"/>
                  </a:cubicBezTo>
                  <a:cubicBezTo>
                    <a:pt x="1196973" y="2234969"/>
                    <a:pt x="1225830" y="2234969"/>
                    <a:pt x="1254688" y="2237509"/>
                  </a:cubicBezTo>
                  <a:cubicBezTo>
                    <a:pt x="1297439" y="2241319"/>
                    <a:pt x="1340191" y="2243859"/>
                    <a:pt x="1382942" y="2245129"/>
                  </a:cubicBezTo>
                  <a:cubicBezTo>
                    <a:pt x="1398974" y="2245129"/>
                    <a:pt x="1416333" y="2243859"/>
                    <a:pt x="1436654" y="224385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21">
            <a:extLst>
              <a:ext uri="{FF2B5EF4-FFF2-40B4-BE49-F238E27FC236}">
                <a16:creationId xmlns:a16="http://schemas.microsoft.com/office/drawing/2014/main" id="{D2B2B49D-E48B-A887-4E7D-754045434308}"/>
              </a:ext>
            </a:extLst>
          </p:cNvPr>
          <p:cNvGrpSpPr/>
          <p:nvPr/>
        </p:nvGrpSpPr>
        <p:grpSpPr>
          <a:xfrm>
            <a:off x="6586896" y="2477927"/>
            <a:ext cx="2943358" cy="851887"/>
            <a:chOff x="0" y="0"/>
            <a:chExt cx="6827923" cy="1443238"/>
          </a:xfrm>
          <a:solidFill>
            <a:schemeClr val="accent2">
              <a:lumMod val="75000"/>
            </a:schemeClr>
          </a:solidFill>
        </p:grpSpPr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67BB0FD2-3B17-50B0-7470-754E5D4C71B5}"/>
                </a:ext>
              </a:extLst>
            </p:cNvPr>
            <p:cNvSpPr/>
            <p:nvPr/>
          </p:nvSpPr>
          <p:spPr>
            <a:xfrm>
              <a:off x="0" y="-4262"/>
              <a:ext cx="6835669" cy="1449724"/>
            </a:xfrm>
            <a:custGeom>
              <a:avLst/>
              <a:gdLst/>
              <a:ahLst/>
              <a:cxnLst/>
              <a:rect l="l" t="t" r="r" b="b"/>
              <a:pathLst>
                <a:path w="6835669" h="1449724">
                  <a:moveTo>
                    <a:pt x="5896769" y="1438537"/>
                  </a:moveTo>
                  <a:cubicBezTo>
                    <a:pt x="5896769" y="1438537"/>
                    <a:pt x="5477016" y="1449724"/>
                    <a:pt x="5014432" y="1447103"/>
                  </a:cubicBezTo>
                  <a:cubicBezTo>
                    <a:pt x="2498561" y="1444940"/>
                    <a:pt x="1057073" y="1437116"/>
                    <a:pt x="1057073" y="1437116"/>
                  </a:cubicBezTo>
                  <a:cubicBezTo>
                    <a:pt x="812931" y="1428281"/>
                    <a:pt x="565145" y="1411300"/>
                    <a:pt x="398404" y="1353123"/>
                  </a:cubicBezTo>
                  <a:cubicBezTo>
                    <a:pt x="120505" y="1256161"/>
                    <a:pt x="0" y="1078633"/>
                    <a:pt x="0" y="664228"/>
                  </a:cubicBezTo>
                  <a:lnTo>
                    <a:pt x="0" y="664224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231538" y="7673"/>
                  </a:cubicBezTo>
                  <a:cubicBezTo>
                    <a:pt x="5258090" y="0"/>
                    <a:pt x="5722017" y="7673"/>
                    <a:pt x="5722017" y="7673"/>
                  </a:cubicBezTo>
                  <a:cubicBezTo>
                    <a:pt x="6090325" y="15152"/>
                    <a:pt x="6453637" y="84484"/>
                    <a:pt x="6651378" y="207066"/>
                  </a:cubicBezTo>
                  <a:cubicBezTo>
                    <a:pt x="6802395" y="300683"/>
                    <a:pt x="6835669" y="425358"/>
                    <a:pt x="6826528" y="664228"/>
                  </a:cubicBezTo>
                  <a:lnTo>
                    <a:pt x="6826528" y="664231"/>
                  </a:lnTo>
                  <a:cubicBezTo>
                    <a:pt x="6826528" y="1196598"/>
                    <a:pt x="6543532" y="1410696"/>
                    <a:pt x="5896769" y="1438537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5" name="Picture 24">
            <a:extLst>
              <a:ext uri="{FF2B5EF4-FFF2-40B4-BE49-F238E27FC236}">
                <a16:creationId xmlns:a16="http://schemas.microsoft.com/office/drawing/2014/main" id="{5805D513-A112-9F45-6DB3-AA461FD25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12175" y="4518840"/>
            <a:ext cx="1457761" cy="2156390"/>
          </a:xfrm>
          <a:prstGeom prst="rect">
            <a:avLst/>
          </a:prstGeom>
        </p:spPr>
      </p:pic>
      <p:pic>
        <p:nvPicPr>
          <p:cNvPr id="16" name="Picture 25">
            <a:extLst>
              <a:ext uri="{FF2B5EF4-FFF2-40B4-BE49-F238E27FC236}">
                <a16:creationId xmlns:a16="http://schemas.microsoft.com/office/drawing/2014/main" id="{8A7347EC-2502-2699-1D47-618190873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006662" y="5248998"/>
            <a:ext cx="1391779" cy="1401944"/>
          </a:xfrm>
          <a:prstGeom prst="rect">
            <a:avLst/>
          </a:prstGeom>
        </p:spPr>
      </p:pic>
      <p:pic>
        <p:nvPicPr>
          <p:cNvPr id="17" name="Picture 26">
            <a:extLst>
              <a:ext uri="{FF2B5EF4-FFF2-40B4-BE49-F238E27FC236}">
                <a16:creationId xmlns:a16="http://schemas.microsoft.com/office/drawing/2014/main" id="{CA44C6AF-897A-AC37-1307-65D93CD277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01279" y="5248998"/>
            <a:ext cx="1300274" cy="140194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5197F03-71DB-B363-DB98-7E6BD3663D78}"/>
              </a:ext>
            </a:extLst>
          </p:cNvPr>
          <p:cNvSpPr txBox="1"/>
          <p:nvPr/>
        </p:nvSpPr>
        <p:spPr>
          <a:xfrm>
            <a:off x="737849" y="2618576"/>
            <a:ext cx="2943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Nhiệm</a:t>
            </a:r>
            <a:r>
              <a:rPr lang="en-US" sz="24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vụ</a:t>
            </a:r>
            <a:r>
              <a:rPr lang="en-US" sz="24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CCB0D9-C3BB-7761-1776-D34689876A81}"/>
              </a:ext>
            </a:extLst>
          </p:cNvPr>
          <p:cNvSpPr txBox="1"/>
          <p:nvPr/>
        </p:nvSpPr>
        <p:spPr>
          <a:xfrm>
            <a:off x="6631704" y="2651539"/>
            <a:ext cx="2943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Nhiệm</a:t>
            </a:r>
            <a:r>
              <a:rPr lang="en-US" sz="24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vụ</a:t>
            </a:r>
            <a:r>
              <a:rPr lang="en-US" sz="24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94FC78-1D8B-FA6B-EE91-00685864D268}"/>
              </a:ext>
            </a:extLst>
          </p:cNvPr>
          <p:cNvSpPr txBox="1"/>
          <p:nvPr/>
        </p:nvSpPr>
        <p:spPr>
          <a:xfrm>
            <a:off x="721854" y="3802429"/>
            <a:ext cx="330404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Ôn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kiến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ngày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hôm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nay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568A7D-2F23-0F7E-234A-DD297146C296}"/>
              </a:ext>
            </a:extLst>
          </p:cNvPr>
          <p:cNvSpPr txBox="1"/>
          <p:nvPr/>
        </p:nvSpPr>
        <p:spPr>
          <a:xfrm>
            <a:off x="5912782" y="3665637"/>
            <a:ext cx="4294923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Soạn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mới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0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</a:t>
            </a:r>
            <a:r>
              <a:rPr lang="en-US" sz="20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Sự</a:t>
            </a:r>
            <a:r>
              <a:rPr lang="en-US" sz="20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cần</a:t>
            </a:r>
            <a:r>
              <a:rPr lang="en-US" sz="20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thiết</a:t>
            </a:r>
            <a:r>
              <a:rPr lang="en-US" sz="20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sắp</a:t>
            </a:r>
            <a:r>
              <a:rPr lang="en-US" sz="20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xếp</a:t>
            </a:r>
            <a:r>
              <a:rPr lang="en-US" sz="20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578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B-Bài 1_1</Template>
  <TotalTime>73</TotalTime>
  <Words>1072</Words>
  <Application>Microsoft Office PowerPoint</Application>
  <PresentationFormat>Widescreen</PresentationFormat>
  <Paragraphs>100</Paragraphs>
  <Slides>28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9</cp:revision>
  <dcterms:created xsi:type="dcterms:W3CDTF">2023-06-26T07:33:58Z</dcterms:created>
  <dcterms:modified xsi:type="dcterms:W3CDTF">2023-08-21T04:36:26Z</dcterms:modified>
</cp:coreProperties>
</file>