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 id="2147483672" r:id="rId3"/>
  </p:sldMasterIdLst>
  <p:notesMasterIdLst>
    <p:notesMasterId r:id="rId36"/>
  </p:notesMasterIdLst>
  <p:sldIdLst>
    <p:sldId id="256" r:id="rId4"/>
    <p:sldId id="257" r:id="rId5"/>
    <p:sldId id="258" r:id="rId6"/>
    <p:sldId id="377" r:id="rId7"/>
    <p:sldId id="378" r:id="rId8"/>
    <p:sldId id="259" r:id="rId9"/>
    <p:sldId id="260" r:id="rId10"/>
    <p:sldId id="272" r:id="rId11"/>
    <p:sldId id="359" r:id="rId12"/>
    <p:sldId id="273" r:id="rId13"/>
    <p:sldId id="367" r:id="rId14"/>
    <p:sldId id="368" r:id="rId15"/>
    <p:sldId id="369" r:id="rId16"/>
    <p:sldId id="370" r:id="rId17"/>
    <p:sldId id="371" r:id="rId18"/>
    <p:sldId id="379" r:id="rId19"/>
    <p:sldId id="261" r:id="rId20"/>
    <p:sldId id="327" r:id="rId21"/>
    <p:sldId id="380" r:id="rId22"/>
    <p:sldId id="381" r:id="rId23"/>
    <p:sldId id="382" r:id="rId24"/>
    <p:sldId id="278" r:id="rId25"/>
    <p:sldId id="276" r:id="rId26"/>
    <p:sldId id="383" r:id="rId27"/>
    <p:sldId id="275" r:id="rId28"/>
    <p:sldId id="266" r:id="rId29"/>
    <p:sldId id="269" r:id="rId30"/>
    <p:sldId id="270" r:id="rId31"/>
    <p:sldId id="384" r:id="rId32"/>
    <p:sldId id="366" r:id="rId33"/>
    <p:sldId id="267" r:id="rId34"/>
    <p:sldId id="385" r:id="rId3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6" d="100"/>
          <a:sy n="76" d="100"/>
        </p:scale>
        <p:origin x="160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50295914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116598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770861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507436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2445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64295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16160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044584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61902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090044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440518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595369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978816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365132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535122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88917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048202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574890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73662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46419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457093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quả</a:t>
            </a:r>
            <a:r>
              <a:rPr lang="en-US" baseline="0" dirty="0"/>
              <a:t> </a:t>
            </a:r>
            <a:r>
              <a:rPr lang="en-US" baseline="0" dirty="0" err="1"/>
              <a:t>bóng</a:t>
            </a:r>
            <a:r>
              <a:rPr lang="en-US" baseline="0" dirty="0"/>
              <a:t>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319D61-1CB1-4E9B-BDE0-F95E19DCF72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71467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Hướng</a:t>
            </a:r>
            <a:r>
              <a:rPr lang="en-US" baseline="0"/>
              <a:t> dẫn: GV click vào quả bóng để chuyển slide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319D61-1CB1-4E9B-BDE0-F95E19DCF72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99218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quả</a:t>
            </a:r>
            <a:r>
              <a:rPr lang="en-US" baseline="0" dirty="0"/>
              <a:t> </a:t>
            </a:r>
            <a:r>
              <a:rPr lang="en-US" baseline="0" dirty="0" err="1"/>
              <a:t>bóng</a:t>
            </a:r>
            <a:r>
              <a:rPr lang="en-US" baseline="0" dirty="0"/>
              <a:t>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319D61-1CB1-4E9B-BDE0-F95E19DCF72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39900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t>Hướng</a:t>
            </a:r>
            <a:r>
              <a:rPr lang="en-US" baseline="0"/>
              <a:t> dẫn: GV click vào quả bóng để chuyển slide</a:t>
            </a:r>
            <a:endParaRPr lang="en-US"/>
          </a:p>
          <a:p>
            <a:endParaRPr lang="en-US"/>
          </a:p>
        </p:txBody>
      </p:sp>
    </p:spTree>
    <p:extLst>
      <p:ext uri="{BB962C8B-B14F-4D97-AF65-F5344CB8AC3E}">
        <p14:creationId xmlns:p14="http://schemas.microsoft.com/office/powerpoint/2010/main" val="36887098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quả</a:t>
            </a:r>
            <a:r>
              <a:rPr lang="en-US" baseline="0" dirty="0"/>
              <a:t> </a:t>
            </a:r>
            <a:r>
              <a:rPr lang="en-US" baseline="0" dirty="0" err="1"/>
              <a:t>bóng</a:t>
            </a:r>
            <a:r>
              <a:rPr lang="en-US" baseline="0" dirty="0"/>
              <a:t>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319D61-1CB1-4E9B-BDE0-F95E19DCF72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92505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237696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10249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127541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617874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317040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622345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191910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607411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435767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271530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28735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885424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256867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510198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586574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442005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469613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800458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097836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970564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782560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527465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83646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8/21/2023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979438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2924472"/>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37/"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37/"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4.sv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38/"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4.sv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6.sv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9.png"/><Relationship Id="rId3" Type="http://schemas.microsoft.com/office/2007/relationships/media" Target="../media/media2.mp3"/><Relationship Id="rId7" Type="http://schemas.openxmlformats.org/officeDocument/2006/relationships/image" Target="../media/image34.png"/><Relationship Id="rId12" Type="http://schemas.openxmlformats.org/officeDocument/2006/relationships/image" Target="../media/image29.jpe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notesSlide" Target="../notesSlides/notesSlide23.xml"/><Relationship Id="rId11" Type="http://schemas.openxmlformats.org/officeDocument/2006/relationships/image" Target="../media/image38.svg"/><Relationship Id="rId5" Type="http://schemas.openxmlformats.org/officeDocument/2006/relationships/slideLayout" Target="../slideLayouts/slideLayout12.xml"/><Relationship Id="rId10" Type="http://schemas.openxmlformats.org/officeDocument/2006/relationships/image" Target="../media/image37.png"/><Relationship Id="rId4" Type="http://schemas.openxmlformats.org/officeDocument/2006/relationships/audio" Target="../media/media2.mp3"/><Relationship Id="rId9"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9.png"/><Relationship Id="rId3" Type="http://schemas.microsoft.com/office/2007/relationships/media" Target="../media/media2.mp3"/><Relationship Id="rId7" Type="http://schemas.openxmlformats.org/officeDocument/2006/relationships/image" Target="../media/image34.png"/><Relationship Id="rId12" Type="http://schemas.openxmlformats.org/officeDocument/2006/relationships/image" Target="../media/image29.jpe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notesSlide" Target="../notesSlides/notesSlide25.xml"/><Relationship Id="rId11" Type="http://schemas.openxmlformats.org/officeDocument/2006/relationships/image" Target="../media/image38.svg"/><Relationship Id="rId5" Type="http://schemas.openxmlformats.org/officeDocument/2006/relationships/slideLayout" Target="../slideLayouts/slideLayout12.xml"/><Relationship Id="rId10" Type="http://schemas.openxmlformats.org/officeDocument/2006/relationships/image" Target="../media/image37.png"/><Relationship Id="rId4" Type="http://schemas.openxmlformats.org/officeDocument/2006/relationships/audio" Target="../media/media2.mp3"/><Relationship Id="rId9" Type="http://schemas.openxmlformats.org/officeDocument/2006/relationships/image" Target="../media/image36.pn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7.png"/><Relationship Id="rId1" Type="http://schemas.openxmlformats.org/officeDocument/2006/relationships/slideLayout" Target="../slideLayouts/slideLayout13.xml"/><Relationship Id="rId5" Type="http://schemas.openxmlformats.org/officeDocument/2006/relationships/image" Target="../media/image29.jpeg"/><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hyperlink" Target="https://hoc10.vn/doc-sach/tin-hoc-3/1/129/38/" TargetMode="External"/><Relationship Id="rId2" Type="http://schemas.openxmlformats.org/officeDocument/2006/relationships/image" Target="../media/image41.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g"/><Relationship Id="rId1" Type="http://schemas.openxmlformats.org/officeDocument/2006/relationships/slideLayout" Target="../slideLayouts/slideLayout2.xml"/><Relationship Id="rId4" Type="http://schemas.openxmlformats.org/officeDocument/2006/relationships/image" Target="../media/image46.svg"/></Relationships>
</file>

<file path=ppt/slides/_rels/slide3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7.xml"/><Relationship Id="rId1" Type="http://schemas.openxmlformats.org/officeDocument/2006/relationships/slideLayout" Target="../slideLayouts/slideLayout23.xml"/><Relationship Id="rId6" Type="http://schemas.openxmlformats.org/officeDocument/2006/relationships/image" Target="../media/image50.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195308"/>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Tin học 3</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1029810" y="1484791"/>
            <a:ext cx="10820462"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002060"/>
                </a:solidFill>
                <a:latin typeface="UTM Avo" panose="02040603050506020204" pitchFamily="18" charset="0"/>
              </a:rPr>
              <a:t>Chủ</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đề</a:t>
            </a:r>
            <a:r>
              <a:rPr lang="en-US" b="1" dirty="0">
                <a:solidFill>
                  <a:srgbClr val="002060"/>
                </a:solidFill>
                <a:latin typeface="UTM Avo" panose="02040603050506020204" pitchFamily="18" charset="0"/>
              </a:rPr>
              <a:t> C1</a:t>
            </a:r>
          </a:p>
          <a:p>
            <a:pPr algn="ctr">
              <a:lnSpc>
                <a:spcPct val="150000"/>
              </a:lnSpc>
              <a:buSzPts val="990"/>
              <a:buFont typeface="Arial"/>
              <a:buNone/>
            </a:pPr>
            <a:r>
              <a:rPr lang="en-US" b="1" dirty="0" err="1">
                <a:solidFill>
                  <a:srgbClr val="002060"/>
                </a:solidFill>
                <a:latin typeface="UTM Avo" panose="02040603050506020204" pitchFamily="18" charset="0"/>
              </a:rPr>
              <a:t>Sắp</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xếp</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để</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dễ</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tìm</a:t>
            </a:r>
            <a:endParaRPr lang="en-US" b="1" dirty="0">
              <a:solidFill>
                <a:srgbClr val="002060"/>
              </a:solidFill>
              <a:latin typeface="UTM Avo" panose="02040603050506020204" pitchFamily="18" charset="0"/>
            </a:endParaRP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2112135" y="3556906"/>
            <a:ext cx="9312610" cy="752335"/>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00000"/>
              </a:lnSpc>
              <a:buSzPts val="990"/>
              <a:buFont typeface="Arial"/>
              <a:buNone/>
            </a:pPr>
            <a:r>
              <a:rPr lang="en-US" b="1" dirty="0" err="1">
                <a:solidFill>
                  <a:srgbClr val="FF0000"/>
                </a:solidFill>
                <a:latin typeface="UTM Avo" panose="02040603050506020204" pitchFamily="18" charset="0"/>
                <a:cs typeface="Arial" panose="020B0604020202020204" pitchFamily="34" charset="0"/>
              </a:rPr>
              <a:t>Bài</a:t>
            </a:r>
            <a:r>
              <a:rPr lang="en-US" b="1" dirty="0">
                <a:solidFill>
                  <a:srgbClr val="FF0000"/>
                </a:solidFill>
                <a:latin typeface="UTM Avo" panose="02040603050506020204" pitchFamily="18" charset="0"/>
                <a:cs typeface="Arial" panose="020B0604020202020204" pitchFamily="34" charset="0"/>
              </a:rPr>
              <a:t> 1: </a:t>
            </a:r>
            <a:r>
              <a:rPr lang="vi-VN" b="1" dirty="0">
                <a:solidFill>
                  <a:srgbClr val="FF0000"/>
                </a:solidFill>
                <a:latin typeface="UTM Avo" panose="02040603050506020204" pitchFamily="18" charset="0"/>
                <a:cs typeface="Arial" panose="020B0604020202020204" pitchFamily="34" charset="0"/>
              </a:rPr>
              <a:t>Sự cần thiết của sắp xếp</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989854" y="2976681"/>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pic>
        <p:nvPicPr>
          <p:cNvPr id="4" name="Picture 3">
            <a:extLst>
              <a:ext uri="{FF2B5EF4-FFF2-40B4-BE49-F238E27FC236}">
                <a16:creationId xmlns:a16="http://schemas.microsoft.com/office/drawing/2014/main" id="{EEC225F8-CE3F-2911-00FB-245AB55869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3684" y="2364702"/>
            <a:ext cx="3758051" cy="4305262"/>
          </a:xfrm>
          <a:prstGeom prst="rect">
            <a:avLst/>
          </a:prstGeom>
        </p:spPr>
      </p:pic>
      <p:sp>
        <p:nvSpPr>
          <p:cNvPr id="5" name="Rounded Rectangle 13">
            <a:extLst>
              <a:ext uri="{FF2B5EF4-FFF2-40B4-BE49-F238E27FC236}">
                <a16:creationId xmlns:a16="http://schemas.microsoft.com/office/drawing/2014/main" id="{B765D8C3-7192-4FE0-EBC6-62C6668C635A}"/>
              </a:ext>
            </a:extLst>
          </p:cNvPr>
          <p:cNvSpPr/>
          <p:nvPr/>
        </p:nvSpPr>
        <p:spPr>
          <a:xfrm>
            <a:off x="4711864" y="2983807"/>
            <a:ext cx="5664035" cy="1724026"/>
          </a:xfrm>
          <a:prstGeom prst="roundRect">
            <a:avLst/>
          </a:prstGeom>
          <a:solidFill>
            <a:srgbClr val="F79646">
              <a:lumMod val="60000"/>
              <a:lumOff val="40000"/>
            </a:srgbClr>
          </a:solidFill>
          <a:ln w="25400" cap="flat" cmpd="sng" algn="ctr">
            <a:solidFill>
              <a:srgbClr val="F79646">
                <a:lumMod val="60000"/>
                <a:lumOff val="40000"/>
              </a:srgbClr>
            </a:solidFill>
            <a:prstDash val="solid"/>
          </a:ln>
          <a:effectLst/>
        </p:spPr>
        <p:txBody>
          <a:bodyPr rtlCol="0" anchor="ctr"/>
          <a:lstStyle/>
          <a:p>
            <a:pPr lvl="0" algn="just">
              <a:lnSpc>
                <a:spcPct val="150000"/>
              </a:lnSpc>
              <a:buClrTx/>
            </a:pPr>
            <a:r>
              <a:rPr lang="vi-VN" sz="2400" kern="1200">
                <a:solidFill>
                  <a:prstClr val="black"/>
                </a:solidFill>
                <a:latin typeface="UTM Avo" panose="02040603050506020204" pitchFamily="18" charset="0"/>
                <a:ea typeface="+mn-ea"/>
                <a:cs typeface="+mn-cs"/>
              </a:rPr>
              <a:t>Các em có thường xuyên sắp xếp đồ vật, sách vở hằng ngày không?</a:t>
            </a:r>
            <a:endParaRPr lang="vi-VN" sz="2400" kern="1200" dirty="0">
              <a:solidFill>
                <a:prstClr val="black"/>
              </a:solidFill>
              <a:latin typeface="UTM Avo" panose="02040603050506020204" pitchFamily="18" charset="0"/>
              <a:ea typeface="+mn-ea"/>
              <a:cs typeface="+mn-cs"/>
            </a:endParaRPr>
          </a:p>
        </p:txBody>
      </p:sp>
      <p:pic>
        <p:nvPicPr>
          <p:cNvPr id="13" name="Picture 12">
            <a:extLst>
              <a:ext uri="{FF2B5EF4-FFF2-40B4-BE49-F238E27FC236}">
                <a16:creationId xmlns:a16="http://schemas.microsoft.com/office/drawing/2014/main" id="{4E7CD062-E74E-7E06-03CD-820977AA9083}"/>
              </a:ext>
            </a:extLst>
          </p:cNvPr>
          <p:cNvPicPr>
            <a:picLocks noChangeAspect="1"/>
          </p:cNvPicPr>
          <p:nvPr/>
        </p:nvPicPr>
        <p:blipFill>
          <a:blip r:embed="rId5"/>
          <a:stretch>
            <a:fillRect/>
          </a:stretch>
        </p:blipFill>
        <p:spPr>
          <a:xfrm rot="19797340">
            <a:off x="4407725" y="2317596"/>
            <a:ext cx="971996" cy="971996"/>
          </a:xfrm>
          <a:prstGeom prst="rect">
            <a:avLst/>
          </a:prstGeom>
        </p:spPr>
      </p:pic>
      <p:pic>
        <p:nvPicPr>
          <p:cNvPr id="14" name="Picture 13">
            <a:extLst>
              <a:ext uri="{FF2B5EF4-FFF2-40B4-BE49-F238E27FC236}">
                <a16:creationId xmlns:a16="http://schemas.microsoft.com/office/drawing/2014/main" id="{7EF3B133-609D-575F-8123-8765E5E5E4D2}"/>
              </a:ext>
            </a:extLst>
          </p:cNvPr>
          <p:cNvPicPr>
            <a:picLocks noChangeAspect="1"/>
          </p:cNvPicPr>
          <p:nvPr/>
        </p:nvPicPr>
        <p:blipFill>
          <a:blip r:embed="rId5"/>
          <a:stretch>
            <a:fillRect/>
          </a:stretch>
        </p:blipFill>
        <p:spPr>
          <a:xfrm rot="2750311">
            <a:off x="9684996" y="2477092"/>
            <a:ext cx="971997" cy="971997"/>
          </a:xfrm>
          <a:prstGeom prst="rect">
            <a:avLst/>
          </a:prstGeom>
        </p:spPr>
      </p:pic>
      <p:pic>
        <p:nvPicPr>
          <p:cNvPr id="15" name="Picture 14">
            <a:extLst>
              <a:ext uri="{FF2B5EF4-FFF2-40B4-BE49-F238E27FC236}">
                <a16:creationId xmlns:a16="http://schemas.microsoft.com/office/drawing/2014/main" id="{49FDA485-A306-FF90-DFB6-D2672F70E735}"/>
              </a:ext>
            </a:extLst>
          </p:cNvPr>
          <p:cNvPicPr>
            <a:picLocks noChangeAspect="1"/>
          </p:cNvPicPr>
          <p:nvPr/>
        </p:nvPicPr>
        <p:blipFill>
          <a:blip r:embed="rId5"/>
          <a:stretch>
            <a:fillRect/>
          </a:stretch>
        </p:blipFill>
        <p:spPr>
          <a:xfrm rot="490152">
            <a:off x="7509180" y="4540652"/>
            <a:ext cx="971997" cy="97199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inVertical)">
                                      <p:cBhvr>
                                        <p:cTn id="13" dur="500"/>
                                        <p:tgtEl>
                                          <p:spTgt spid="13"/>
                                        </p:tgtEl>
                                      </p:cBhvr>
                                    </p:animEffect>
                                  </p:childTnLst>
                                </p:cTn>
                              </p:par>
                              <p:par>
                                <p:cTn id="14" presetID="16" presetClass="entr" presetSubtype="21"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arn(inVertical)">
                                      <p:cBhvr>
                                        <p:cTn id="16" dur="500"/>
                                        <p:tgtEl>
                                          <p:spTgt spid="14"/>
                                        </p:tgtEl>
                                      </p:cBhvr>
                                    </p:animEffect>
                                  </p:childTnLst>
                                </p:cTn>
                              </p:par>
                              <p:par>
                                <p:cTn id="17" presetID="16" presetClass="entr" presetSubtype="21"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barn(inVertical)">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2" name="Rectangle 1">
            <a:extLst>
              <a:ext uri="{FF2B5EF4-FFF2-40B4-BE49-F238E27FC236}">
                <a16:creationId xmlns:a16="http://schemas.microsoft.com/office/drawing/2014/main" id="{0CDE17F1-189D-B29B-DC46-4499EC35853E}"/>
              </a:ext>
            </a:extLst>
          </p:cNvPr>
          <p:cNvSpPr/>
          <p:nvPr/>
        </p:nvSpPr>
        <p:spPr>
          <a:xfrm>
            <a:off x="159723" y="2844450"/>
            <a:ext cx="6647477" cy="1994250"/>
          </a:xfrm>
          <a:prstGeom prst="rect">
            <a:avLst/>
          </a:prstGeom>
          <a:solidFill>
            <a:schemeClr val="accent2">
              <a:lumMod val="20000"/>
              <a:lumOff val="80000"/>
            </a:schemeClr>
          </a:solidFill>
          <a:ln w="25400"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pic>
        <p:nvPicPr>
          <p:cNvPr id="3" name="Picture 2">
            <a:extLst>
              <a:ext uri="{FF2B5EF4-FFF2-40B4-BE49-F238E27FC236}">
                <a16:creationId xmlns:a16="http://schemas.microsoft.com/office/drawing/2014/main" id="{FBE4B714-C293-C5C9-47AE-43C47F66F1F9}"/>
              </a:ext>
            </a:extLst>
          </p:cNvPr>
          <p:cNvPicPr>
            <a:picLocks noChangeAspect="1"/>
          </p:cNvPicPr>
          <p:nvPr/>
        </p:nvPicPr>
        <p:blipFill>
          <a:blip r:embed="rId4"/>
          <a:stretch>
            <a:fillRect/>
          </a:stretch>
        </p:blipFill>
        <p:spPr>
          <a:xfrm>
            <a:off x="5181600" y="2224266"/>
            <a:ext cx="4499136" cy="2997549"/>
          </a:xfrm>
          <a:prstGeom prst="roundRect">
            <a:avLst/>
          </a:prstGeom>
        </p:spPr>
      </p:pic>
      <p:sp>
        <p:nvSpPr>
          <p:cNvPr id="6" name="TextBox 5">
            <a:extLst>
              <a:ext uri="{FF2B5EF4-FFF2-40B4-BE49-F238E27FC236}">
                <a16:creationId xmlns:a16="http://schemas.microsoft.com/office/drawing/2014/main" id="{1420FAF7-F262-4370-6440-C8F14BADB132}"/>
              </a:ext>
            </a:extLst>
          </p:cNvPr>
          <p:cNvSpPr txBox="1"/>
          <p:nvPr/>
        </p:nvSpPr>
        <p:spPr>
          <a:xfrm>
            <a:off x="312123" y="3169388"/>
            <a:ext cx="4539277" cy="1411990"/>
          </a:xfrm>
          <a:prstGeom prst="rect">
            <a:avLst/>
          </a:prstGeom>
          <a:noFill/>
        </p:spPr>
        <p:txBody>
          <a:bodyPr wrap="square" rtlCol="0">
            <a:spAutoFit/>
          </a:bodyPr>
          <a:lstStyle/>
          <a:p>
            <a:pPr algn="just">
              <a:lnSpc>
                <a:spcPct val="150000"/>
              </a:lnSpc>
              <a:buClrTx/>
              <a:buFontTx/>
              <a:buNone/>
            </a:pPr>
            <a:r>
              <a:rPr lang="en-US" sz="2000" kern="1200" dirty="0" err="1">
                <a:solidFill>
                  <a:prstClr val="black"/>
                </a:solidFill>
                <a:latin typeface="UTM Avo" panose="02040603050506020204" pitchFamily="18" charset="0"/>
                <a:ea typeface="+mn-ea"/>
                <a:cs typeface="Arial" panose="020B0604020202020204" pitchFamily="34" charset="0"/>
              </a:rPr>
              <a:t>Vì</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sao</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bố</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mẹ</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thường</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nhắc</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em</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sắp</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xếp</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quần</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áo</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sách</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vở</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đồ</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chơi</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gọn</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gàng</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ngăn</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nắp</a:t>
            </a:r>
            <a:r>
              <a:rPr lang="en-US" sz="2000" kern="1200" dirty="0">
                <a:solidFill>
                  <a:prstClr val="black"/>
                </a:solidFill>
                <a:latin typeface="UTM Avo" panose="02040603050506020204" pitchFamily="18" charset="0"/>
                <a:ea typeface="+mn-ea"/>
                <a:cs typeface="Arial" panose="020B0604020202020204" pitchFamily="34" charset="0"/>
              </a:rPr>
              <a:t>?</a:t>
            </a:r>
          </a:p>
        </p:txBody>
      </p:sp>
    </p:spTree>
    <p:extLst>
      <p:ext uri="{BB962C8B-B14F-4D97-AF65-F5344CB8AC3E}">
        <p14:creationId xmlns:p14="http://schemas.microsoft.com/office/powerpoint/2010/main" val="2114215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pic>
        <p:nvPicPr>
          <p:cNvPr id="4" name="Picture 4">
            <a:extLst>
              <a:ext uri="{FF2B5EF4-FFF2-40B4-BE49-F238E27FC236}">
                <a16:creationId xmlns:a16="http://schemas.microsoft.com/office/drawing/2014/main" id="{1BF8CB7B-8AC0-D965-C802-3394312A89C2}"/>
              </a:ext>
            </a:extLst>
          </p:cNvPr>
          <p:cNvPicPr>
            <a:picLocks noChangeAspect="1"/>
          </p:cNvPicPr>
          <p:nvPr/>
        </p:nvPicPr>
        <p:blipFill>
          <a:blip r:embed="rId4"/>
          <a:srcRect/>
          <a:stretch>
            <a:fillRect/>
          </a:stretch>
        </p:blipFill>
        <p:spPr>
          <a:xfrm>
            <a:off x="393701" y="2089248"/>
            <a:ext cx="3098800" cy="4423987"/>
          </a:xfrm>
          <a:prstGeom prst="rect">
            <a:avLst/>
          </a:prstGeom>
        </p:spPr>
      </p:pic>
      <p:sp>
        <p:nvSpPr>
          <p:cNvPr id="5" name="Rounded Rectangular Callout 8">
            <a:extLst>
              <a:ext uri="{FF2B5EF4-FFF2-40B4-BE49-F238E27FC236}">
                <a16:creationId xmlns:a16="http://schemas.microsoft.com/office/drawing/2014/main" id="{CD1AE4E6-E5A6-4FE5-ED6C-5CC4DE4F45FA}"/>
              </a:ext>
            </a:extLst>
          </p:cNvPr>
          <p:cNvSpPr/>
          <p:nvPr/>
        </p:nvSpPr>
        <p:spPr>
          <a:xfrm>
            <a:off x="4012395" y="2805157"/>
            <a:ext cx="4585506" cy="1247685"/>
          </a:xfrm>
          <a:prstGeom prst="wedgeRoundRectCallout">
            <a:avLst>
              <a:gd name="adj1" fmla="val -57281"/>
              <a:gd name="adj2" fmla="val 32849"/>
              <a:gd name="adj3" fmla="val 16667"/>
            </a:avLst>
          </a:prstGeom>
          <a:solidFill>
            <a:schemeClr val="accent2">
              <a:lumMod val="20000"/>
              <a:lumOff val="80000"/>
            </a:schemeClr>
          </a:solidFill>
          <a:ln w="38100" cap="flat" cmpd="sng" algn="ctr">
            <a:solidFill>
              <a:srgbClr val="F79646"/>
            </a:solidFill>
            <a:prstDash val="dash"/>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Sắp</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xếp</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gọn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gàng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sẽ</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dễ</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tìm</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đồ</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vật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khi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cần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dùng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đến</a:t>
            </a: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7" name="Rounded Rectangular Callout 19">
            <a:extLst>
              <a:ext uri="{FF2B5EF4-FFF2-40B4-BE49-F238E27FC236}">
                <a16:creationId xmlns:a16="http://schemas.microsoft.com/office/drawing/2014/main" id="{D1FE5F30-47BB-DC82-F40F-482973C67643}"/>
              </a:ext>
            </a:extLst>
          </p:cNvPr>
          <p:cNvSpPr/>
          <p:nvPr/>
        </p:nvSpPr>
        <p:spPr>
          <a:xfrm>
            <a:off x="4091465" y="4471384"/>
            <a:ext cx="4585505" cy="1247685"/>
          </a:xfrm>
          <a:prstGeom prst="wedgeRoundRectCallout">
            <a:avLst>
              <a:gd name="adj1" fmla="val -55340"/>
              <a:gd name="adj2" fmla="val -31686"/>
              <a:gd name="adj3" fmla="val 16667"/>
            </a:avLst>
          </a:prstGeom>
          <a:solidFill>
            <a:schemeClr val="accent2">
              <a:lumMod val="20000"/>
              <a:lumOff val="80000"/>
            </a:schemeClr>
          </a:solidFill>
          <a:ln w="38100" cap="flat" cmpd="sng" algn="ctr">
            <a:solidFill>
              <a:srgbClr val="F79646"/>
            </a:solidFill>
            <a:prstDash val="dash"/>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đồ</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vật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được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bố</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trí</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khoa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học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hơn</a:t>
            </a: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Tree>
    <p:extLst>
      <p:ext uri="{BB962C8B-B14F-4D97-AF65-F5344CB8AC3E}">
        <p14:creationId xmlns:p14="http://schemas.microsoft.com/office/powerpoint/2010/main" val="2430008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989854" y="2976681"/>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TextBox 1">
            <a:extLst>
              <a:ext uri="{FF2B5EF4-FFF2-40B4-BE49-F238E27FC236}">
                <a16:creationId xmlns:a16="http://schemas.microsoft.com/office/drawing/2014/main" id="{F180AB84-0755-2BA4-67E2-3F7B544F5AE4}"/>
              </a:ext>
            </a:extLst>
          </p:cNvPr>
          <p:cNvSpPr txBox="1"/>
          <p:nvPr/>
        </p:nvSpPr>
        <p:spPr>
          <a:xfrm>
            <a:off x="816428" y="1893779"/>
            <a:ext cx="7685315" cy="523220"/>
          </a:xfrm>
          <a:prstGeom prst="rect">
            <a:avLst/>
          </a:prstGeom>
          <a:noFill/>
        </p:spPr>
        <p:txBody>
          <a:bodyPr wrap="square" rtlCol="0">
            <a:spAutoFit/>
          </a:bodyPr>
          <a:lstStyle/>
          <a:p>
            <a:pPr>
              <a:buClrTx/>
              <a:buFontTx/>
              <a:buNone/>
            </a:pPr>
            <a:r>
              <a:rPr lang="en-US" sz="2800" b="1" kern="1200" dirty="0">
                <a:solidFill>
                  <a:srgbClr val="C00000"/>
                </a:solidFill>
                <a:latin typeface="UTM Avo" panose="02040603050506020204" pitchFamily="18" charset="0"/>
                <a:ea typeface="+mn-ea"/>
                <a:cs typeface="Arial" panose="020B0604020202020204" pitchFamily="34" charset="0"/>
              </a:rPr>
              <a:t>HĐ 1: </a:t>
            </a:r>
            <a:r>
              <a:rPr lang="en-US" sz="2800" b="1" kern="1200" dirty="0" err="1">
                <a:solidFill>
                  <a:srgbClr val="C00000"/>
                </a:solidFill>
                <a:latin typeface="UTM Avo" panose="02040603050506020204" pitchFamily="18" charset="0"/>
                <a:ea typeface="+mn-ea"/>
                <a:cs typeface="Arial" panose="020B0604020202020204" pitchFamily="34" charset="0"/>
              </a:rPr>
              <a:t>Sắp</a:t>
            </a:r>
            <a:r>
              <a:rPr lang="en-US" sz="2800" b="1" kern="1200" dirty="0">
                <a:solidFill>
                  <a:srgbClr val="C00000"/>
                </a:solidFill>
                <a:latin typeface="UTM Avo" panose="02040603050506020204" pitchFamily="18" charset="0"/>
                <a:ea typeface="+mn-ea"/>
                <a:cs typeface="Arial" panose="020B0604020202020204" pitchFamily="34" charset="0"/>
              </a:rPr>
              <a:t> </a:t>
            </a:r>
            <a:r>
              <a:rPr lang="en-US" sz="2800" b="1" kern="1200" dirty="0" err="1">
                <a:solidFill>
                  <a:srgbClr val="C00000"/>
                </a:solidFill>
                <a:latin typeface="UTM Avo" panose="02040603050506020204" pitchFamily="18" charset="0"/>
                <a:ea typeface="+mn-ea"/>
                <a:cs typeface="Arial" panose="020B0604020202020204" pitchFamily="34" charset="0"/>
              </a:rPr>
              <a:t>xếp</a:t>
            </a:r>
            <a:r>
              <a:rPr lang="en-US" sz="2800" b="1" kern="1200" dirty="0">
                <a:solidFill>
                  <a:srgbClr val="C00000"/>
                </a:solidFill>
                <a:latin typeface="UTM Avo" panose="02040603050506020204" pitchFamily="18" charset="0"/>
                <a:ea typeface="+mn-ea"/>
                <a:cs typeface="Arial" panose="020B0604020202020204" pitchFamily="34" charset="0"/>
              </a:rPr>
              <a:t> </a:t>
            </a:r>
            <a:r>
              <a:rPr lang="en-US" sz="2800" b="1" kern="1200" dirty="0" err="1">
                <a:solidFill>
                  <a:srgbClr val="C00000"/>
                </a:solidFill>
                <a:latin typeface="UTM Avo" panose="02040603050506020204" pitchFamily="18" charset="0"/>
                <a:ea typeface="+mn-ea"/>
                <a:cs typeface="Arial" panose="020B0604020202020204" pitchFamily="34" charset="0"/>
              </a:rPr>
              <a:t>để</a:t>
            </a:r>
            <a:r>
              <a:rPr lang="en-US" sz="2800" b="1" kern="1200" dirty="0">
                <a:solidFill>
                  <a:srgbClr val="C00000"/>
                </a:solidFill>
                <a:latin typeface="UTM Avo" panose="02040603050506020204" pitchFamily="18" charset="0"/>
                <a:ea typeface="+mn-ea"/>
                <a:cs typeface="Arial" panose="020B0604020202020204" pitchFamily="34" charset="0"/>
              </a:rPr>
              <a:t> </a:t>
            </a:r>
            <a:r>
              <a:rPr lang="en-US" sz="2800" b="1" kern="1200" dirty="0" err="1">
                <a:solidFill>
                  <a:srgbClr val="C00000"/>
                </a:solidFill>
                <a:latin typeface="UTM Avo" panose="02040603050506020204" pitchFamily="18" charset="0"/>
                <a:ea typeface="+mn-ea"/>
                <a:cs typeface="Arial" panose="020B0604020202020204" pitchFamily="34" charset="0"/>
              </a:rPr>
              <a:t>tìm</a:t>
            </a:r>
            <a:r>
              <a:rPr lang="en-US" sz="2800" b="1" kern="1200" dirty="0">
                <a:solidFill>
                  <a:srgbClr val="C00000"/>
                </a:solidFill>
                <a:latin typeface="UTM Avo" panose="02040603050506020204" pitchFamily="18" charset="0"/>
                <a:ea typeface="+mn-ea"/>
                <a:cs typeface="Arial" panose="020B0604020202020204" pitchFamily="34" charset="0"/>
              </a:rPr>
              <a:t> </a:t>
            </a:r>
            <a:r>
              <a:rPr lang="en-US" sz="2800" b="1" kern="1200" dirty="0" err="1">
                <a:solidFill>
                  <a:srgbClr val="C00000"/>
                </a:solidFill>
                <a:latin typeface="UTM Avo" panose="02040603050506020204" pitchFamily="18" charset="0"/>
                <a:ea typeface="+mn-ea"/>
                <a:cs typeface="Arial" panose="020B0604020202020204" pitchFamily="34" charset="0"/>
              </a:rPr>
              <a:t>được</a:t>
            </a:r>
            <a:r>
              <a:rPr lang="en-US" sz="2800" b="1" kern="1200" dirty="0">
                <a:solidFill>
                  <a:srgbClr val="C00000"/>
                </a:solidFill>
                <a:latin typeface="UTM Avo" panose="02040603050506020204" pitchFamily="18" charset="0"/>
                <a:ea typeface="+mn-ea"/>
                <a:cs typeface="Arial" panose="020B0604020202020204" pitchFamily="34" charset="0"/>
              </a:rPr>
              <a:t> </a:t>
            </a:r>
            <a:r>
              <a:rPr lang="en-US" sz="2800" b="1" kern="1200" dirty="0" err="1">
                <a:solidFill>
                  <a:srgbClr val="C00000"/>
                </a:solidFill>
                <a:latin typeface="UTM Avo" panose="02040603050506020204" pitchFamily="18" charset="0"/>
                <a:ea typeface="+mn-ea"/>
                <a:cs typeface="Arial" panose="020B0604020202020204" pitchFamily="34" charset="0"/>
              </a:rPr>
              <a:t>nhanh</a:t>
            </a:r>
            <a:r>
              <a:rPr lang="en-US" sz="2800" b="1" kern="1200" dirty="0">
                <a:solidFill>
                  <a:srgbClr val="C00000"/>
                </a:solidFill>
                <a:latin typeface="UTM Avo" panose="02040603050506020204" pitchFamily="18" charset="0"/>
                <a:ea typeface="+mn-ea"/>
                <a:cs typeface="Arial" panose="020B0604020202020204" pitchFamily="34" charset="0"/>
              </a:rPr>
              <a:t> </a:t>
            </a:r>
            <a:r>
              <a:rPr lang="en-US" sz="2800" b="1" kern="1200" dirty="0" err="1">
                <a:solidFill>
                  <a:srgbClr val="C00000"/>
                </a:solidFill>
                <a:latin typeface="UTM Avo" panose="02040603050506020204" pitchFamily="18" charset="0"/>
                <a:ea typeface="+mn-ea"/>
                <a:cs typeface="Arial" panose="020B0604020202020204" pitchFamily="34" charset="0"/>
              </a:rPr>
              <a:t>hơn</a:t>
            </a:r>
            <a:endParaRPr lang="en-US" sz="2800" b="1" kern="1200" dirty="0">
              <a:solidFill>
                <a:srgbClr val="C00000"/>
              </a:solidFill>
              <a:latin typeface="UTM Avo" panose="02040603050506020204" pitchFamily="18" charset="0"/>
              <a:ea typeface="+mn-ea"/>
              <a:cs typeface="Arial" panose="020B0604020202020204" pitchFamily="34" charset="0"/>
            </a:endParaRPr>
          </a:p>
        </p:txBody>
      </p:sp>
      <p:sp>
        <p:nvSpPr>
          <p:cNvPr id="4" name="TextBox 3">
            <a:extLst>
              <a:ext uri="{FF2B5EF4-FFF2-40B4-BE49-F238E27FC236}">
                <a16:creationId xmlns:a16="http://schemas.microsoft.com/office/drawing/2014/main" id="{DCA56CA4-3D1F-F084-8794-E0C306453714}"/>
              </a:ext>
            </a:extLst>
          </p:cNvPr>
          <p:cNvSpPr txBox="1"/>
          <p:nvPr/>
        </p:nvSpPr>
        <p:spPr>
          <a:xfrm>
            <a:off x="264788" y="2362941"/>
            <a:ext cx="9808723" cy="955774"/>
          </a:xfrm>
          <a:prstGeom prst="rect">
            <a:avLst/>
          </a:prstGeom>
          <a:noFill/>
        </p:spPr>
        <p:txBody>
          <a:bodyPr wrap="square" rtlCol="0">
            <a:spAutoFit/>
          </a:bodyPr>
          <a:lstStyle/>
          <a:p>
            <a:pPr marL="571500" indent="-571500" algn="just">
              <a:lnSpc>
                <a:spcPct val="150000"/>
              </a:lnSpc>
              <a:buClrTx/>
              <a:buFont typeface="Wingdings" panose="05000000000000000000" pitchFamily="2" charset="2"/>
              <a:buChar char="Ø"/>
            </a:pPr>
            <a:r>
              <a:rPr lang="vi-VN" sz="2000" kern="1200" dirty="0">
                <a:solidFill>
                  <a:prstClr val="black"/>
                </a:solidFill>
                <a:latin typeface="UTM Avo" panose="02040603050506020204" pitchFamily="18" charset="0"/>
                <a:ea typeface="+mn-ea"/>
                <a:cs typeface="Arial" panose="020B0604020202020204" pitchFamily="34" charset="0"/>
              </a:rPr>
              <a:t>Quan sát hai tủ quần áo ở hình 1. Tủ quần áo chưa được sắp xếp phân loại và ở hình 2. Tủ quần áo đã được sắp xếp phân loại.</a:t>
            </a:r>
          </a:p>
        </p:txBody>
      </p:sp>
      <p:pic>
        <p:nvPicPr>
          <p:cNvPr id="6" name="Picture 5">
            <a:extLst>
              <a:ext uri="{FF2B5EF4-FFF2-40B4-BE49-F238E27FC236}">
                <a16:creationId xmlns:a16="http://schemas.microsoft.com/office/drawing/2014/main" id="{80F83F80-41C4-768D-4B3C-1FD905592163}"/>
              </a:ext>
            </a:extLst>
          </p:cNvPr>
          <p:cNvPicPr>
            <a:picLocks noChangeAspect="1"/>
          </p:cNvPicPr>
          <p:nvPr/>
        </p:nvPicPr>
        <p:blipFill rotWithShape="1">
          <a:blip r:embed="rId4"/>
          <a:srcRect l="32500" t="23931" r="9687" b="7822"/>
          <a:stretch/>
        </p:blipFill>
        <p:spPr>
          <a:xfrm>
            <a:off x="1052762" y="3539286"/>
            <a:ext cx="7640637" cy="320769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1">
            <a:extLst>
              <a:ext uri="{FF2B5EF4-FFF2-40B4-BE49-F238E27FC236}">
                <a16:creationId xmlns:a16="http://schemas.microsoft.com/office/drawing/2014/main" id="{8209AC6E-4449-8B56-EBBF-37AD4D993EE8}"/>
              </a:ext>
            </a:extLst>
          </p:cNvPr>
          <p:cNvPicPr>
            <a:picLocks noChangeAspect="1"/>
          </p:cNvPicPr>
          <p:nvPr/>
        </p:nvPicPr>
        <p:blipFill>
          <a:blip r:embed="rId4"/>
          <a:stretch>
            <a:fillRect/>
          </a:stretch>
        </p:blipFill>
        <p:spPr>
          <a:xfrm>
            <a:off x="1016092" y="2770645"/>
            <a:ext cx="3048864" cy="4087355"/>
          </a:xfrm>
          <a:prstGeom prst="rect">
            <a:avLst/>
          </a:prstGeom>
        </p:spPr>
      </p:pic>
      <p:sp>
        <p:nvSpPr>
          <p:cNvPr id="3" name="Cloud Callout 10">
            <a:extLst>
              <a:ext uri="{FF2B5EF4-FFF2-40B4-BE49-F238E27FC236}">
                <a16:creationId xmlns:a16="http://schemas.microsoft.com/office/drawing/2014/main" id="{65548D43-012A-45A7-3F39-5E16A25C98C8}"/>
              </a:ext>
            </a:extLst>
          </p:cNvPr>
          <p:cNvSpPr/>
          <p:nvPr/>
        </p:nvSpPr>
        <p:spPr>
          <a:xfrm>
            <a:off x="5039619" y="1483608"/>
            <a:ext cx="5699717" cy="3088391"/>
          </a:xfrm>
          <a:prstGeom prst="cloudCallout">
            <a:avLst>
              <a:gd name="adj1" fmla="val -69450"/>
              <a:gd name="adj2" fmla="val 6904"/>
            </a:avLst>
          </a:prstGeom>
          <a:solidFill>
            <a:srgbClr val="C0504D">
              <a:lumMod val="20000"/>
              <a:lumOff val="80000"/>
            </a:srgbClr>
          </a:solidFill>
          <a:ln w="38100" cap="flat" cmpd="sng" algn="ctr">
            <a:solidFill>
              <a:srgbClr val="C0504D">
                <a:lumMod val="75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Theo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em</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tủ</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đồ</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nào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sẽ</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thuận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tiện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việc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tìm</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kiếm</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đồ</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đạc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hơn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p>
        </p:txBody>
      </p:sp>
    </p:spTree>
    <p:extLst>
      <p:ext uri="{BB962C8B-B14F-4D97-AF65-F5344CB8AC3E}">
        <p14:creationId xmlns:p14="http://schemas.microsoft.com/office/powerpoint/2010/main" val="3760554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Down Arrow 2">
            <a:extLst>
              <a:ext uri="{FF2B5EF4-FFF2-40B4-BE49-F238E27FC236}">
                <a16:creationId xmlns:a16="http://schemas.microsoft.com/office/drawing/2014/main" id="{7BADCFD8-A9A1-368D-1A48-84D6F1CDF098}"/>
              </a:ext>
            </a:extLst>
          </p:cNvPr>
          <p:cNvSpPr/>
          <p:nvPr/>
        </p:nvSpPr>
        <p:spPr>
          <a:xfrm>
            <a:off x="2108525" y="4393343"/>
            <a:ext cx="496490" cy="620947"/>
          </a:xfrm>
          <a:prstGeom prst="downArrow">
            <a:avLst/>
          </a:prstGeom>
          <a:solidFill>
            <a:srgbClr val="C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7" name="Rounded Rectangle 3">
            <a:extLst>
              <a:ext uri="{FF2B5EF4-FFF2-40B4-BE49-F238E27FC236}">
                <a16:creationId xmlns:a16="http://schemas.microsoft.com/office/drawing/2014/main" id="{EDA9D4EE-AECF-F887-6E17-55F66E6392D6}"/>
              </a:ext>
            </a:extLst>
          </p:cNvPr>
          <p:cNvSpPr/>
          <p:nvPr/>
        </p:nvSpPr>
        <p:spPr>
          <a:xfrm>
            <a:off x="849813" y="5119523"/>
            <a:ext cx="3109660" cy="1462903"/>
          </a:xfrm>
          <a:prstGeom prst="roundRect">
            <a:avLst/>
          </a:prstGeom>
          <a:solidFill>
            <a:srgbClr val="C0504D">
              <a:lumMod val="40000"/>
              <a:lumOff val="60000"/>
            </a:srgbClr>
          </a:solidFill>
          <a:ln w="25400" cap="flat" cmpd="sng" algn="ctr">
            <a:solidFill>
              <a:srgbClr val="C0504D">
                <a:lumMod val="40000"/>
                <a:lumOff val="6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Đồ</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đạc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lộn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xộn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sẽ</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gây</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khó</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khăn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trong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việc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tìm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kiếm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đồ</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đạc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p>
        </p:txBody>
      </p:sp>
      <p:sp>
        <p:nvSpPr>
          <p:cNvPr id="8" name="Down Arrow 17">
            <a:extLst>
              <a:ext uri="{FF2B5EF4-FFF2-40B4-BE49-F238E27FC236}">
                <a16:creationId xmlns:a16="http://schemas.microsoft.com/office/drawing/2014/main" id="{5C277D39-507E-2159-E471-970F1DFDEF33}"/>
              </a:ext>
            </a:extLst>
          </p:cNvPr>
          <p:cNvSpPr/>
          <p:nvPr/>
        </p:nvSpPr>
        <p:spPr>
          <a:xfrm>
            <a:off x="6937455" y="4338650"/>
            <a:ext cx="496490" cy="620947"/>
          </a:xfrm>
          <a:prstGeom prst="downArrow">
            <a:avLst/>
          </a:prstGeom>
          <a:solidFill>
            <a:srgbClr val="C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9" name="Rounded Rectangle 18">
            <a:extLst>
              <a:ext uri="{FF2B5EF4-FFF2-40B4-BE49-F238E27FC236}">
                <a16:creationId xmlns:a16="http://schemas.microsoft.com/office/drawing/2014/main" id="{C2E1CC67-CF45-EC7B-E705-406228DBB799}"/>
              </a:ext>
            </a:extLst>
          </p:cNvPr>
          <p:cNvSpPr/>
          <p:nvPr/>
        </p:nvSpPr>
        <p:spPr>
          <a:xfrm>
            <a:off x="5630869" y="5064830"/>
            <a:ext cx="3109660" cy="1462903"/>
          </a:xfrm>
          <a:prstGeom prst="roundRect">
            <a:avLst/>
          </a:prstGeom>
          <a:solidFill>
            <a:srgbClr val="C0504D">
              <a:lumMod val="40000"/>
              <a:lumOff val="60000"/>
            </a:srgbClr>
          </a:solidFill>
          <a:ln w="25400" cap="flat" cmpd="sng" algn="ctr">
            <a:solidFill>
              <a:srgbClr val="C0504D">
                <a:lumMod val="40000"/>
                <a:lumOff val="6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Dễ</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tìm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kiếm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hơn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vì</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đồ</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đạc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được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sắp</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xếp</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gọn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gàng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ngăn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nắp</a:t>
            </a:r>
            <a:endPar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pic>
        <p:nvPicPr>
          <p:cNvPr id="14" name="Picture 13">
            <a:extLst>
              <a:ext uri="{FF2B5EF4-FFF2-40B4-BE49-F238E27FC236}">
                <a16:creationId xmlns:a16="http://schemas.microsoft.com/office/drawing/2014/main" id="{6F42BFD9-1E3F-007F-AB9D-AEAF85C6DED4}"/>
              </a:ext>
            </a:extLst>
          </p:cNvPr>
          <p:cNvPicPr>
            <a:picLocks noChangeAspect="1"/>
          </p:cNvPicPr>
          <p:nvPr/>
        </p:nvPicPr>
        <p:blipFill rotWithShape="1">
          <a:blip r:embed="rId4"/>
          <a:srcRect l="32500" t="23931" r="39142" b="7822"/>
          <a:stretch/>
        </p:blipFill>
        <p:spPr>
          <a:xfrm>
            <a:off x="984501" y="1855096"/>
            <a:ext cx="2840285" cy="2430937"/>
          </a:xfrm>
          <a:prstGeom prst="rect">
            <a:avLst/>
          </a:prstGeom>
        </p:spPr>
      </p:pic>
      <p:pic>
        <p:nvPicPr>
          <p:cNvPr id="15" name="Picture 14">
            <a:extLst>
              <a:ext uri="{FF2B5EF4-FFF2-40B4-BE49-F238E27FC236}">
                <a16:creationId xmlns:a16="http://schemas.microsoft.com/office/drawing/2014/main" id="{0E9C22CE-BBF6-3FB6-97A3-23F91FE878D3}"/>
              </a:ext>
            </a:extLst>
          </p:cNvPr>
          <p:cNvPicPr>
            <a:picLocks noChangeAspect="1"/>
          </p:cNvPicPr>
          <p:nvPr/>
        </p:nvPicPr>
        <p:blipFill rotWithShape="1">
          <a:blip r:embed="rId4"/>
          <a:srcRect l="62678" t="24303" r="8964" b="7450"/>
          <a:stretch/>
        </p:blipFill>
        <p:spPr>
          <a:xfrm>
            <a:off x="5765557" y="1855096"/>
            <a:ext cx="2840285" cy="2430937"/>
          </a:xfrm>
          <a:prstGeom prst="rect">
            <a:avLst/>
          </a:prstGeom>
        </p:spPr>
      </p:pic>
    </p:spTree>
    <p:extLst>
      <p:ext uri="{BB962C8B-B14F-4D97-AF65-F5344CB8AC3E}">
        <p14:creationId xmlns:p14="http://schemas.microsoft.com/office/powerpoint/2010/main" val="2132721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arn(inVertical)">
                                      <p:cBhvr>
                                        <p:cTn id="21" dur="500"/>
                                        <p:tgtEl>
                                          <p:spTgt spid="8"/>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TextBox 1">
            <a:extLst>
              <a:ext uri="{FF2B5EF4-FFF2-40B4-BE49-F238E27FC236}">
                <a16:creationId xmlns:a16="http://schemas.microsoft.com/office/drawing/2014/main" id="{B962196D-9012-C68D-6470-95C72C4675B6}"/>
              </a:ext>
            </a:extLst>
          </p:cNvPr>
          <p:cNvSpPr txBox="1"/>
          <p:nvPr/>
        </p:nvSpPr>
        <p:spPr>
          <a:xfrm>
            <a:off x="1798029" y="1872171"/>
            <a:ext cx="5638800" cy="523220"/>
          </a:xfrm>
          <a:prstGeom prst="rect">
            <a:avLst/>
          </a:prstGeom>
          <a:noFill/>
        </p:spPr>
        <p:txBody>
          <a:bodyPr wrap="square" rtlCol="0">
            <a:spAutoFit/>
          </a:bodyPr>
          <a:lstStyle/>
          <a:p>
            <a:pPr algn="ctr">
              <a:buClrTx/>
              <a:buFontTx/>
              <a:buNone/>
            </a:pPr>
            <a:r>
              <a:rPr lang="en-US" sz="2800" b="1" kern="1200" dirty="0">
                <a:solidFill>
                  <a:prstClr val="black"/>
                </a:solidFill>
                <a:latin typeface="UTM Avo" panose="02040603050506020204" pitchFamily="18" charset="0"/>
                <a:ea typeface="+mn-ea"/>
                <a:cs typeface="Arial" panose="020B0604020202020204" pitchFamily="34" charset="0"/>
              </a:rPr>
              <a:t>KẾT LUẬN</a:t>
            </a:r>
          </a:p>
        </p:txBody>
      </p:sp>
      <p:sp>
        <p:nvSpPr>
          <p:cNvPr id="5" name="Rounded Rectangle 3">
            <a:extLst>
              <a:ext uri="{FF2B5EF4-FFF2-40B4-BE49-F238E27FC236}">
                <a16:creationId xmlns:a16="http://schemas.microsoft.com/office/drawing/2014/main" id="{CA518850-C500-CB23-AEDE-388A419DE2C1}"/>
              </a:ext>
            </a:extLst>
          </p:cNvPr>
          <p:cNvSpPr/>
          <p:nvPr/>
        </p:nvSpPr>
        <p:spPr>
          <a:xfrm>
            <a:off x="1627827" y="2563776"/>
            <a:ext cx="5979204" cy="1730448"/>
          </a:xfrm>
          <a:prstGeom prst="roundRect">
            <a:avLst/>
          </a:prstGeom>
          <a:solidFill>
            <a:schemeClr val="accent2">
              <a:lumMod val="40000"/>
              <a:lumOff val="60000"/>
            </a:schemeClr>
          </a:solidFill>
          <a:ln w="25400" cap="flat" cmpd="sng" algn="ctr">
            <a:solidFill>
              <a:schemeClr val="tx1"/>
            </a:solidFill>
            <a:prstDash val="solid"/>
          </a:ln>
          <a:effectLst/>
        </p:spPr>
        <p:txBody>
          <a:bodyPr rtlCol="0" anchor="ctr"/>
          <a:lstStyle/>
          <a:p>
            <a:pPr lvl="0" algn="just">
              <a:lnSpc>
                <a:spcPct val="150000"/>
              </a:lnSpc>
              <a:buClrTx/>
            </a:pPr>
            <a:r>
              <a:rPr lang="vi-VN" sz="2000" kern="1200" dirty="0">
                <a:solidFill>
                  <a:prstClr val="black"/>
                </a:solidFill>
                <a:latin typeface="UTM Avo" panose="02040603050506020204" pitchFamily="18" charset="0"/>
                <a:ea typeface="+mn-ea"/>
                <a:cs typeface="Arial" panose="020B0604020202020204" pitchFamily="34" charset="0"/>
              </a:rPr>
              <a:t>Cần sắp xếp mọi thứ gọn gàng, ngăn nắp để khi cần tìm sẽ tìm được nhanh hơn. </a:t>
            </a:r>
          </a:p>
        </p:txBody>
      </p:sp>
      <p:pic>
        <p:nvPicPr>
          <p:cNvPr id="7" name="Picture 7">
            <a:extLst>
              <a:ext uri="{FF2B5EF4-FFF2-40B4-BE49-F238E27FC236}">
                <a16:creationId xmlns:a16="http://schemas.microsoft.com/office/drawing/2014/main" id="{6A998A5A-938C-42C4-754F-C1F2D66159B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432987" y="5031861"/>
            <a:ext cx="6407507" cy="1826139"/>
          </a:xfrm>
          <a:prstGeom prst="rect">
            <a:avLst/>
          </a:prstGeom>
        </p:spPr>
      </p:pic>
    </p:spTree>
    <p:extLst>
      <p:ext uri="{BB962C8B-B14F-4D97-AF65-F5344CB8AC3E}">
        <p14:creationId xmlns:p14="http://schemas.microsoft.com/office/powerpoint/2010/main" val="3207240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3" name="TextBox 2">
            <a:extLst>
              <a:ext uri="{FF2B5EF4-FFF2-40B4-BE49-F238E27FC236}">
                <a16:creationId xmlns:a16="http://schemas.microsoft.com/office/drawing/2014/main" id="{E91D677F-0BA5-2446-ACEF-332075E2628F}"/>
              </a:ext>
            </a:extLst>
          </p:cNvPr>
          <p:cNvSpPr txBox="1"/>
          <p:nvPr/>
        </p:nvSpPr>
        <p:spPr>
          <a:xfrm>
            <a:off x="2065564" y="1666727"/>
            <a:ext cx="8060871" cy="584775"/>
          </a:xfrm>
          <a:prstGeom prst="rect">
            <a:avLst/>
          </a:prstGeom>
          <a:noFill/>
        </p:spPr>
        <p:txBody>
          <a:bodyPr wrap="square" rtlCol="0">
            <a:spAutoFit/>
          </a:bodyPr>
          <a:lstStyle/>
          <a:p>
            <a:pPr algn="ctr">
              <a:buClrTx/>
              <a:buFontTx/>
              <a:buNone/>
            </a:pPr>
            <a:r>
              <a:rPr lang="vi-VN" sz="3200" b="1" kern="1200">
                <a:solidFill>
                  <a:prstClr val="black"/>
                </a:solidFill>
                <a:latin typeface="UTM Avo" panose="02040603050506020204" pitchFamily="18" charset="0"/>
                <a:ea typeface="+mn-ea"/>
                <a:cs typeface="+mn-cs"/>
              </a:rPr>
              <a:t>Chơi trò chơi “Ai tìm ra nhanh hơn?”</a:t>
            </a:r>
            <a:endParaRPr lang="vi-VN" sz="3200" b="1" kern="1200" dirty="0">
              <a:solidFill>
                <a:prstClr val="black"/>
              </a:solidFill>
              <a:latin typeface="UTM Avo" panose="02040603050506020204" pitchFamily="18" charset="0"/>
              <a:ea typeface="+mn-ea"/>
              <a:cs typeface="+mn-cs"/>
            </a:endParaRPr>
          </a:p>
        </p:txBody>
      </p:sp>
      <p:pic>
        <p:nvPicPr>
          <p:cNvPr id="4" name="Picture 3">
            <a:extLst>
              <a:ext uri="{FF2B5EF4-FFF2-40B4-BE49-F238E27FC236}">
                <a16:creationId xmlns:a16="http://schemas.microsoft.com/office/drawing/2014/main" id="{1E96A975-471D-AF07-7F40-6AE1E1CE7DF5}"/>
              </a:ext>
            </a:extLst>
          </p:cNvPr>
          <p:cNvPicPr>
            <a:picLocks noChangeAspect="1"/>
          </p:cNvPicPr>
          <p:nvPr/>
        </p:nvPicPr>
        <p:blipFill rotWithShape="1">
          <a:blip r:embed="rId4">
            <a:extLst>
              <a:ext uri="{28A0092B-C50C-407E-A947-70E740481C1C}">
                <a14:useLocalDpi xmlns:a14="http://schemas.microsoft.com/office/drawing/2010/main" val="0"/>
              </a:ext>
            </a:extLst>
          </a:blip>
          <a:srcRect l="53031" t="14826" r="7824" b="22710"/>
          <a:stretch/>
        </p:blipFill>
        <p:spPr>
          <a:xfrm>
            <a:off x="6446118" y="2659909"/>
            <a:ext cx="3680317" cy="2564090"/>
          </a:xfrm>
          <a:prstGeom prst="rect">
            <a:avLst/>
          </a:prstGeom>
        </p:spPr>
      </p:pic>
      <p:sp>
        <p:nvSpPr>
          <p:cNvPr id="6" name="TextBox 5">
            <a:extLst>
              <a:ext uri="{FF2B5EF4-FFF2-40B4-BE49-F238E27FC236}">
                <a16:creationId xmlns:a16="http://schemas.microsoft.com/office/drawing/2014/main" id="{14417043-EE0E-54F7-B364-3941F67E9DE3}"/>
              </a:ext>
            </a:extLst>
          </p:cNvPr>
          <p:cNvSpPr txBox="1"/>
          <p:nvPr/>
        </p:nvSpPr>
        <p:spPr>
          <a:xfrm>
            <a:off x="214005" y="2364599"/>
            <a:ext cx="5767694" cy="3154710"/>
          </a:xfrm>
          <a:prstGeom prst="rect">
            <a:avLst/>
          </a:prstGeom>
          <a:noFill/>
        </p:spPr>
        <p:txBody>
          <a:bodyPr wrap="square" rtlCol="0">
            <a:spAutoFit/>
          </a:bodyPr>
          <a:lstStyle/>
          <a:p>
            <a:pPr algn="just">
              <a:buClrTx/>
              <a:buFontTx/>
              <a:buNone/>
            </a:pPr>
            <a:r>
              <a:rPr lang="en-US" sz="2400" b="1" kern="1200" dirty="0">
                <a:solidFill>
                  <a:prstClr val="black"/>
                </a:solidFill>
                <a:latin typeface="UTM Avo" panose="02040603050506020204" pitchFamily="18" charset="0"/>
                <a:ea typeface="+mn-ea"/>
                <a:cs typeface="Arial" panose="020B0604020202020204" pitchFamily="34" charset="0"/>
              </a:rPr>
              <a:t>LUẬT CHƠI: </a:t>
            </a:r>
          </a:p>
          <a:p>
            <a:pPr marL="571500" indent="-571500" algn="just">
              <a:spcBef>
                <a:spcPts val="600"/>
              </a:spcBef>
              <a:spcAft>
                <a:spcPts val="600"/>
              </a:spcAft>
              <a:buClrTx/>
              <a:buFont typeface="Wingdings" panose="05000000000000000000" pitchFamily="2" charset="2"/>
              <a:buChar char="§"/>
            </a:pPr>
            <a:r>
              <a:rPr lang="en-US" sz="2000" kern="1200" dirty="0" err="1">
                <a:solidFill>
                  <a:prstClr val="black"/>
                </a:solidFill>
                <a:latin typeface="UTM Avo" panose="02040603050506020204" pitchFamily="18" charset="0"/>
                <a:ea typeface="+mn-ea"/>
                <a:cs typeface="Arial" panose="020B0604020202020204" pitchFamily="34" charset="0"/>
              </a:rPr>
              <a:t>Các</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đội</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chơi</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sẽ</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được</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phát</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cho</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các</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miếng</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bìa</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có</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đánh</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số</a:t>
            </a:r>
            <a:r>
              <a:rPr lang="en-US" sz="2000" kern="1200" dirty="0">
                <a:solidFill>
                  <a:prstClr val="black"/>
                </a:solidFill>
                <a:latin typeface="UTM Avo" panose="02040603050506020204" pitchFamily="18" charset="0"/>
                <a:ea typeface="+mn-ea"/>
                <a:cs typeface="Arial" panose="020B0604020202020204" pitchFamily="34" charset="0"/>
              </a:rPr>
              <a:t>.</a:t>
            </a:r>
          </a:p>
          <a:p>
            <a:pPr marL="571500" indent="-571500" algn="just">
              <a:spcBef>
                <a:spcPts val="600"/>
              </a:spcBef>
              <a:spcAft>
                <a:spcPts val="600"/>
              </a:spcAft>
              <a:buClrTx/>
              <a:buFont typeface="Wingdings" panose="05000000000000000000" pitchFamily="2" charset="2"/>
              <a:buChar char="§"/>
            </a:pPr>
            <a:r>
              <a:rPr lang="en-US" sz="2000" kern="1200" dirty="0" err="1">
                <a:solidFill>
                  <a:prstClr val="black"/>
                </a:solidFill>
                <a:latin typeface="UTM Avo" panose="02040603050506020204" pitchFamily="18" charset="0"/>
                <a:ea typeface="+mn-ea"/>
                <a:cs typeface="Arial" panose="020B0604020202020204" pitchFamily="34" charset="0"/>
              </a:rPr>
              <a:t>Lần</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lượt</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các</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thành</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viên</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thi</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đua</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tìm</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miếng</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được</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quản</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trò</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quy</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định</a:t>
            </a:r>
            <a:r>
              <a:rPr lang="en-US" sz="2000" kern="1200" dirty="0">
                <a:solidFill>
                  <a:prstClr val="black"/>
                </a:solidFill>
                <a:latin typeface="UTM Avo" panose="02040603050506020204" pitchFamily="18" charset="0"/>
                <a:ea typeface="+mn-ea"/>
                <a:cs typeface="Arial" panose="020B0604020202020204" pitchFamily="34" charset="0"/>
              </a:rPr>
              <a:t>.</a:t>
            </a:r>
          </a:p>
          <a:p>
            <a:pPr marL="571500" indent="-571500" algn="just">
              <a:spcBef>
                <a:spcPts val="600"/>
              </a:spcBef>
              <a:spcAft>
                <a:spcPts val="600"/>
              </a:spcAft>
              <a:buClrTx/>
              <a:buFont typeface="Wingdings" panose="05000000000000000000" pitchFamily="2" charset="2"/>
              <a:buChar char="§"/>
            </a:pPr>
            <a:r>
              <a:rPr lang="en-US" sz="2000" kern="1200" dirty="0" err="1">
                <a:solidFill>
                  <a:prstClr val="black"/>
                </a:solidFill>
                <a:latin typeface="UTM Avo" panose="02040603050506020204" pitchFamily="18" charset="0"/>
                <a:ea typeface="+mn-ea"/>
                <a:cs typeface="Arial" panose="020B0604020202020204" pitchFamily="34" charset="0"/>
              </a:rPr>
              <a:t>Đội</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nào</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tìm</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được</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nhanh</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hơn</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sẽ</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được</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cộng</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một</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điểm</a:t>
            </a:r>
            <a:r>
              <a:rPr lang="en-US" sz="2000" kern="1200" dirty="0">
                <a:solidFill>
                  <a:prstClr val="black"/>
                </a:solidFill>
                <a:latin typeface="UTM Avo" panose="02040603050506020204" pitchFamily="18" charset="0"/>
                <a:ea typeface="+mn-ea"/>
                <a:cs typeface="Arial" panose="020B0604020202020204" pitchFamily="34" charset="0"/>
              </a:rPr>
              <a:t>.</a:t>
            </a:r>
          </a:p>
          <a:p>
            <a:pPr marL="571500" indent="-571500" algn="just">
              <a:spcBef>
                <a:spcPts val="600"/>
              </a:spcBef>
              <a:spcAft>
                <a:spcPts val="600"/>
              </a:spcAft>
              <a:buClrTx/>
              <a:buFont typeface="Wingdings" panose="05000000000000000000" pitchFamily="2" charset="2"/>
              <a:buChar char="§"/>
            </a:pPr>
            <a:r>
              <a:rPr lang="en-US" sz="2000" kern="1200" dirty="0" err="1">
                <a:solidFill>
                  <a:prstClr val="black"/>
                </a:solidFill>
                <a:latin typeface="UTM Avo" panose="02040603050506020204" pitchFamily="18" charset="0"/>
                <a:ea typeface="+mn-ea"/>
                <a:cs typeface="Arial" panose="020B0604020202020204" pitchFamily="34" charset="0"/>
              </a:rPr>
              <a:t>Đội</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nào</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nhiều</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điểm</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hơn</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sẽ</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chiến</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thắng</a:t>
            </a:r>
            <a:r>
              <a:rPr lang="en-US" sz="2000" kern="1200" dirty="0">
                <a:solidFill>
                  <a:prstClr val="black"/>
                </a:solidFill>
                <a:latin typeface="UTM Avo" panose="02040603050506020204" pitchFamily="18" charset="0"/>
                <a:ea typeface="+mn-ea"/>
                <a:cs typeface="Arial" panose="020B0604020202020204" pitchFamily="34" charset="0"/>
              </a:rPr>
              <a:t>. </a:t>
            </a:r>
          </a:p>
        </p:txBody>
      </p:sp>
    </p:spTree>
    <p:extLst>
      <p:ext uri="{BB962C8B-B14F-4D97-AF65-F5344CB8AC3E}">
        <p14:creationId xmlns:p14="http://schemas.microsoft.com/office/powerpoint/2010/main" val="1117090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arn(inVertical)">
                                      <p:cBhvr>
                                        <p:cTn id="12" dur="500"/>
                                        <p:tgtEl>
                                          <p:spTgt spid="6">
                                            <p:txEl>
                                              <p:pRg st="0" end="0"/>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barn(inVertical)">
                                      <p:cBhvr>
                                        <p:cTn id="20" dur="500"/>
                                        <p:tgtEl>
                                          <p:spTgt spid="6">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barn(inVertical)">
                                      <p:cBhvr>
                                        <p:cTn id="25" dur="500"/>
                                        <p:tgtEl>
                                          <p:spTgt spid="6">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6">
                                            <p:txEl>
                                              <p:pRg st="3" end="3"/>
                                            </p:txEl>
                                          </p:spTgt>
                                        </p:tgtEl>
                                        <p:attrNameLst>
                                          <p:attrName>style.visibility</p:attrName>
                                        </p:attrNameLst>
                                      </p:cBhvr>
                                      <p:to>
                                        <p:strVal val="visible"/>
                                      </p:to>
                                    </p:set>
                                    <p:animEffect transition="in" filter="barn(inVertical)">
                                      <p:cBhvr>
                                        <p:cTn id="30" dur="500"/>
                                        <p:tgtEl>
                                          <p:spTgt spid="6">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barn(inVertical)">
                                      <p:cBhvr>
                                        <p:cTn id="35"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TextBox 1">
            <a:extLst>
              <a:ext uri="{FF2B5EF4-FFF2-40B4-BE49-F238E27FC236}">
                <a16:creationId xmlns:a16="http://schemas.microsoft.com/office/drawing/2014/main" id="{026CAB92-AF28-B815-E6B4-B9B33D9F9837}"/>
              </a:ext>
            </a:extLst>
          </p:cNvPr>
          <p:cNvSpPr txBox="1"/>
          <p:nvPr/>
        </p:nvSpPr>
        <p:spPr>
          <a:xfrm>
            <a:off x="862660" y="1807045"/>
            <a:ext cx="9229819" cy="523220"/>
          </a:xfrm>
          <a:prstGeom prst="rect">
            <a:avLst/>
          </a:prstGeom>
          <a:noFill/>
        </p:spPr>
        <p:txBody>
          <a:bodyPr wrap="square" rtlCol="0">
            <a:spAutoFit/>
          </a:bodyPr>
          <a:lstStyle/>
          <a:p>
            <a:pPr algn="ctr">
              <a:buClrTx/>
              <a:buFontTx/>
              <a:buNone/>
            </a:pPr>
            <a:r>
              <a:rPr lang="en-US" sz="2800" b="1" kern="1200">
                <a:solidFill>
                  <a:prstClr val="black"/>
                </a:solidFill>
                <a:latin typeface="UTM Avo" panose="02040603050506020204" pitchFamily="18" charset="0"/>
                <a:ea typeface="+mn-ea"/>
                <a:cs typeface="Arial" panose="020B0604020202020204" pitchFamily="34" charset="0"/>
              </a:rPr>
              <a:t>KẾT LUẬN </a:t>
            </a:r>
          </a:p>
        </p:txBody>
      </p:sp>
      <p:sp>
        <p:nvSpPr>
          <p:cNvPr id="5" name="Rounded Rectangle 3">
            <a:extLst>
              <a:ext uri="{FF2B5EF4-FFF2-40B4-BE49-F238E27FC236}">
                <a16:creationId xmlns:a16="http://schemas.microsoft.com/office/drawing/2014/main" id="{822AEC74-5274-19DB-F305-B66722D664A1}"/>
              </a:ext>
            </a:extLst>
          </p:cNvPr>
          <p:cNvSpPr/>
          <p:nvPr/>
        </p:nvSpPr>
        <p:spPr>
          <a:xfrm>
            <a:off x="1208027" y="2537185"/>
            <a:ext cx="8539087" cy="2708324"/>
          </a:xfrm>
          <a:prstGeom prst="roundRect">
            <a:avLst/>
          </a:prstGeom>
          <a:solidFill>
            <a:srgbClr val="F79646">
              <a:lumMod val="40000"/>
              <a:lumOff val="60000"/>
            </a:srgbClr>
          </a:solidFill>
          <a:ln w="25400" cap="flat" cmpd="sng" algn="ctr">
            <a:solidFill>
              <a:srgbClr val="F79646">
                <a:lumMod val="40000"/>
                <a:lumOff val="60000"/>
              </a:srgbClr>
            </a:solidFill>
            <a:prstDash val="solid"/>
          </a:ln>
          <a:effectLst/>
        </p:spPr>
        <p:txBody>
          <a:bodyPr rtlCol="0" anchor="ctr"/>
          <a:lstStyle/>
          <a:p>
            <a:pPr lvl="0" algn="just">
              <a:lnSpc>
                <a:spcPct val="150000"/>
              </a:lnSpc>
              <a:buClrTx/>
            </a:pPr>
            <a:r>
              <a:rPr lang="vi-VN" sz="2000" kern="1200">
                <a:solidFill>
                  <a:prstClr val="black"/>
                </a:solidFill>
                <a:latin typeface="UTM Avo" panose="02040603050506020204" pitchFamily="18" charset="0"/>
                <a:ea typeface="+mn-ea"/>
                <a:cs typeface="+mn-cs"/>
              </a:rPr>
              <a:t>Cả hai loại sắp xếp ở hai nhiệm </a:t>
            </a:r>
            <a:r>
              <a:rPr lang="en-US" sz="2000" kern="1200">
                <a:solidFill>
                  <a:prstClr val="black"/>
                </a:solidFill>
                <a:latin typeface="UTM Avo" panose="02040603050506020204" pitchFamily="18" charset="0"/>
                <a:ea typeface="+mn-ea"/>
                <a:cs typeface="+mn-cs"/>
              </a:rPr>
              <a:t>v</a:t>
            </a:r>
            <a:r>
              <a:rPr lang="vi-VN" sz="2000" kern="1200">
                <a:solidFill>
                  <a:prstClr val="black"/>
                </a:solidFill>
                <a:latin typeface="UTM Avo" panose="02040603050506020204" pitchFamily="18" charset="0"/>
                <a:ea typeface="+mn-ea"/>
                <a:cs typeface="+mn-cs"/>
              </a:rPr>
              <a:t>ụ có khác nhau nhưng cùng chung mục tiêu là sắp xếp để dễ tìm, tìm nhanh hơn. Các em cần lưu ý có một số cách sắp xếp khác nhau, nhưng tiêu chí quan trọng là tính hợp lí của cách sắp xếp để dễ tìm. </a:t>
            </a:r>
            <a:endParaRPr lang="vi-VN" sz="2000" kern="1200" dirty="0">
              <a:solidFill>
                <a:prstClr val="black"/>
              </a:solidFill>
              <a:latin typeface="UTM Avo" panose="02040603050506020204" pitchFamily="18" charset="0"/>
              <a:ea typeface="+mn-ea"/>
              <a:cs typeface="+mn-cs"/>
            </a:endParaRPr>
          </a:p>
        </p:txBody>
      </p:sp>
    </p:spTree>
    <p:extLst>
      <p:ext uri="{BB962C8B-B14F-4D97-AF65-F5344CB8AC3E}">
        <p14:creationId xmlns:p14="http://schemas.microsoft.com/office/powerpoint/2010/main" val="2507692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3" name="TextBox 2">
            <a:extLst>
              <a:ext uri="{FF2B5EF4-FFF2-40B4-BE49-F238E27FC236}">
                <a16:creationId xmlns:a16="http://schemas.microsoft.com/office/drawing/2014/main" id="{B679A806-7B6F-E4D3-D58F-E52539928517}"/>
              </a:ext>
            </a:extLst>
          </p:cNvPr>
          <p:cNvSpPr txBox="1"/>
          <p:nvPr/>
        </p:nvSpPr>
        <p:spPr>
          <a:xfrm>
            <a:off x="1105711" y="1918329"/>
            <a:ext cx="4341779" cy="523220"/>
          </a:xfrm>
          <a:prstGeom prst="rect">
            <a:avLst/>
          </a:prstGeom>
          <a:noFill/>
        </p:spPr>
        <p:txBody>
          <a:bodyPr wrap="square" rtlCol="0">
            <a:spAutoFit/>
          </a:bodyPr>
          <a:lstStyle/>
          <a:p>
            <a:pPr>
              <a:buClrTx/>
              <a:buFontTx/>
              <a:buNone/>
            </a:pPr>
            <a:r>
              <a:rPr lang="en-US" sz="2800" b="1" kern="1200" dirty="0">
                <a:solidFill>
                  <a:srgbClr val="C00000"/>
                </a:solidFill>
                <a:latin typeface="UTM Avo" panose="02040603050506020204" pitchFamily="18" charset="0"/>
                <a:ea typeface="+mn-ea"/>
                <a:cs typeface="Arial" panose="020B0604020202020204" pitchFamily="34" charset="0"/>
              </a:rPr>
              <a:t>HĐ 2: </a:t>
            </a:r>
            <a:r>
              <a:rPr lang="en-US" sz="2800" b="1" kern="1200" dirty="0" err="1">
                <a:solidFill>
                  <a:srgbClr val="C00000"/>
                </a:solidFill>
                <a:latin typeface="UTM Avo" panose="02040603050506020204" pitchFamily="18" charset="0"/>
                <a:ea typeface="+mn-ea"/>
                <a:cs typeface="Arial" panose="020B0604020202020204" pitchFamily="34" charset="0"/>
              </a:rPr>
              <a:t>Em</a:t>
            </a:r>
            <a:r>
              <a:rPr lang="en-US" sz="2800" b="1" kern="1200" dirty="0">
                <a:solidFill>
                  <a:srgbClr val="C00000"/>
                </a:solidFill>
                <a:latin typeface="UTM Avo" panose="02040603050506020204" pitchFamily="18" charset="0"/>
                <a:ea typeface="+mn-ea"/>
                <a:cs typeface="Arial" panose="020B0604020202020204" pitchFamily="34" charset="0"/>
              </a:rPr>
              <a:t> </a:t>
            </a:r>
            <a:r>
              <a:rPr lang="en-US" sz="2800" b="1" kern="1200" dirty="0" err="1">
                <a:solidFill>
                  <a:srgbClr val="C00000"/>
                </a:solidFill>
                <a:latin typeface="UTM Avo" panose="02040603050506020204" pitchFamily="18" charset="0"/>
                <a:ea typeface="+mn-ea"/>
                <a:cs typeface="Arial" panose="020B0604020202020204" pitchFamily="34" charset="0"/>
              </a:rPr>
              <a:t>tập</a:t>
            </a:r>
            <a:r>
              <a:rPr lang="en-US" sz="2800" b="1" kern="1200" dirty="0">
                <a:solidFill>
                  <a:srgbClr val="C00000"/>
                </a:solidFill>
                <a:latin typeface="UTM Avo" panose="02040603050506020204" pitchFamily="18" charset="0"/>
                <a:ea typeface="+mn-ea"/>
                <a:cs typeface="Arial" panose="020B0604020202020204" pitchFamily="34" charset="0"/>
              </a:rPr>
              <a:t> </a:t>
            </a:r>
            <a:r>
              <a:rPr lang="en-US" sz="2800" b="1" kern="1200" dirty="0" err="1">
                <a:solidFill>
                  <a:srgbClr val="C00000"/>
                </a:solidFill>
                <a:latin typeface="UTM Avo" panose="02040603050506020204" pitchFamily="18" charset="0"/>
                <a:ea typeface="+mn-ea"/>
                <a:cs typeface="Arial" panose="020B0604020202020204" pitchFamily="34" charset="0"/>
              </a:rPr>
              <a:t>sắp</a:t>
            </a:r>
            <a:r>
              <a:rPr lang="en-US" sz="2800" b="1" kern="1200" dirty="0">
                <a:solidFill>
                  <a:srgbClr val="C00000"/>
                </a:solidFill>
                <a:latin typeface="UTM Avo" panose="02040603050506020204" pitchFamily="18" charset="0"/>
                <a:ea typeface="+mn-ea"/>
                <a:cs typeface="Arial" panose="020B0604020202020204" pitchFamily="34" charset="0"/>
              </a:rPr>
              <a:t> </a:t>
            </a:r>
            <a:r>
              <a:rPr lang="en-US" sz="2800" b="1" kern="1200" dirty="0" err="1">
                <a:solidFill>
                  <a:srgbClr val="C00000"/>
                </a:solidFill>
                <a:latin typeface="UTM Avo" panose="02040603050506020204" pitchFamily="18" charset="0"/>
                <a:ea typeface="+mn-ea"/>
                <a:cs typeface="Arial" panose="020B0604020202020204" pitchFamily="34" charset="0"/>
              </a:rPr>
              <a:t>xếp</a:t>
            </a:r>
            <a:endParaRPr lang="en-US" sz="2800" b="1" kern="1200" dirty="0">
              <a:solidFill>
                <a:srgbClr val="C00000"/>
              </a:solidFill>
              <a:latin typeface="UTM Avo" panose="02040603050506020204" pitchFamily="18" charset="0"/>
              <a:ea typeface="+mn-ea"/>
              <a:cs typeface="Arial" panose="020B0604020202020204" pitchFamily="34" charset="0"/>
            </a:endParaRPr>
          </a:p>
        </p:txBody>
      </p:sp>
      <p:sp>
        <p:nvSpPr>
          <p:cNvPr id="4" name="TextBox 3">
            <a:extLst>
              <a:ext uri="{FF2B5EF4-FFF2-40B4-BE49-F238E27FC236}">
                <a16:creationId xmlns:a16="http://schemas.microsoft.com/office/drawing/2014/main" id="{27F96043-0F4E-2206-0EC8-2911EE57CF95}"/>
              </a:ext>
            </a:extLst>
          </p:cNvPr>
          <p:cNvSpPr txBox="1"/>
          <p:nvPr/>
        </p:nvSpPr>
        <p:spPr>
          <a:xfrm>
            <a:off x="564543" y="2436439"/>
            <a:ext cx="10427712" cy="950325"/>
          </a:xfrm>
          <a:prstGeom prst="rect">
            <a:avLst/>
          </a:prstGeom>
          <a:noFill/>
        </p:spPr>
        <p:txBody>
          <a:bodyPr wrap="square" rtlCol="0">
            <a:spAutoFit/>
          </a:bodyPr>
          <a:lstStyle/>
          <a:p>
            <a:pPr marL="571500" indent="-571500">
              <a:lnSpc>
                <a:spcPct val="150000"/>
              </a:lnSpc>
              <a:buClrTx/>
              <a:buFont typeface="Wingdings" panose="05000000000000000000" pitchFamily="2" charset="2"/>
              <a:buChar char="Ø"/>
            </a:pPr>
            <a:r>
              <a:rPr lang="en-US" sz="2000" i="1" kern="1200" dirty="0" err="1">
                <a:solidFill>
                  <a:prstClr val="black"/>
                </a:solidFill>
                <a:latin typeface="UTM Avo" panose="02040603050506020204" pitchFamily="18" charset="0"/>
                <a:ea typeface="+mn-ea"/>
                <a:cs typeface="Arial" panose="020B0604020202020204" pitchFamily="34" charset="0"/>
              </a:rPr>
              <a:t>Bạn</a:t>
            </a:r>
            <a:r>
              <a:rPr lang="en-US" sz="2000" i="1" kern="1200" dirty="0">
                <a:solidFill>
                  <a:prstClr val="black"/>
                </a:solidFill>
                <a:latin typeface="UTM Avo" panose="02040603050506020204" pitchFamily="18" charset="0"/>
                <a:ea typeface="+mn-ea"/>
                <a:cs typeface="Arial" panose="020B0604020202020204" pitchFamily="34" charset="0"/>
              </a:rPr>
              <a:t> Anh </a:t>
            </a:r>
            <a:r>
              <a:rPr lang="en-US" sz="2000" i="1" kern="1200" dirty="0" err="1">
                <a:solidFill>
                  <a:prstClr val="black"/>
                </a:solidFill>
                <a:latin typeface="UTM Avo" panose="02040603050506020204" pitchFamily="18" charset="0"/>
                <a:ea typeface="+mn-ea"/>
                <a:cs typeface="Arial" panose="020B0604020202020204" pitchFamily="34" charset="0"/>
              </a:rPr>
              <a:t>Quân</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đã</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sắp</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xếp</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đồ</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chơi</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của</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mình</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theo</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như</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hình</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vẽ</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sau</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các</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em</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hãy</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quan</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sát</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các</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trật</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tự</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của</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các</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món</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đồ</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chơi</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bạn</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sắp</a:t>
            </a:r>
            <a:r>
              <a:rPr lang="en-US" sz="2000" i="1" kern="1200" dirty="0">
                <a:solidFill>
                  <a:prstClr val="black"/>
                </a:solidFill>
                <a:latin typeface="UTM Avo" panose="02040603050506020204" pitchFamily="18" charset="0"/>
                <a:ea typeface="+mn-ea"/>
                <a:cs typeface="Arial" panose="020B0604020202020204" pitchFamily="34" charset="0"/>
              </a:rPr>
              <a:t>. </a:t>
            </a:r>
          </a:p>
        </p:txBody>
      </p:sp>
      <p:sp>
        <p:nvSpPr>
          <p:cNvPr id="9" name="TextBox 8">
            <a:extLst>
              <a:ext uri="{FF2B5EF4-FFF2-40B4-BE49-F238E27FC236}">
                <a16:creationId xmlns:a16="http://schemas.microsoft.com/office/drawing/2014/main" id="{A515590F-C066-F4F9-378B-1ADC4E8F65F3}"/>
              </a:ext>
            </a:extLst>
          </p:cNvPr>
          <p:cNvSpPr txBox="1"/>
          <p:nvPr/>
        </p:nvSpPr>
        <p:spPr>
          <a:xfrm>
            <a:off x="1105711" y="6101134"/>
            <a:ext cx="7151442" cy="400110"/>
          </a:xfrm>
          <a:prstGeom prst="rect">
            <a:avLst/>
          </a:prstGeom>
          <a:noFill/>
        </p:spPr>
        <p:txBody>
          <a:bodyPr wrap="square" rtlCol="0">
            <a:spAutoFit/>
          </a:bodyPr>
          <a:lstStyle/>
          <a:p>
            <a:pPr>
              <a:buClrTx/>
              <a:buFontTx/>
              <a:buNone/>
            </a:pPr>
            <a:r>
              <a:rPr lang="en-US" sz="2000" i="1" kern="1200" dirty="0" err="1">
                <a:solidFill>
                  <a:srgbClr val="C00000"/>
                </a:solidFill>
                <a:latin typeface="UTM Avo" panose="02040603050506020204" pitchFamily="18" charset="0"/>
                <a:ea typeface="+mn-ea"/>
                <a:cs typeface="Arial" panose="020B0604020202020204" pitchFamily="34" charset="0"/>
              </a:rPr>
              <a:t>Cách</a:t>
            </a:r>
            <a:r>
              <a:rPr lang="en-US" sz="2000" i="1" kern="1200" dirty="0">
                <a:solidFill>
                  <a:srgbClr val="C00000"/>
                </a:solidFill>
                <a:latin typeface="UTM Avo" panose="02040603050506020204" pitchFamily="18" charset="0"/>
                <a:ea typeface="+mn-ea"/>
                <a:cs typeface="Arial" panose="020B0604020202020204" pitchFamily="34" charset="0"/>
              </a:rPr>
              <a:t> </a:t>
            </a:r>
            <a:r>
              <a:rPr lang="en-US" sz="2000" i="1" kern="1200" dirty="0" err="1">
                <a:solidFill>
                  <a:srgbClr val="C00000"/>
                </a:solidFill>
                <a:latin typeface="UTM Avo" panose="02040603050506020204" pitchFamily="18" charset="0"/>
                <a:ea typeface="+mn-ea"/>
                <a:cs typeface="Arial" panose="020B0604020202020204" pitchFamily="34" charset="0"/>
              </a:rPr>
              <a:t>sắp</a:t>
            </a:r>
            <a:r>
              <a:rPr lang="en-US" sz="2000" i="1" kern="1200" dirty="0">
                <a:solidFill>
                  <a:srgbClr val="C00000"/>
                </a:solidFill>
                <a:latin typeface="UTM Avo" panose="02040603050506020204" pitchFamily="18" charset="0"/>
                <a:ea typeface="+mn-ea"/>
                <a:cs typeface="Arial" panose="020B0604020202020204" pitchFamily="34" charset="0"/>
              </a:rPr>
              <a:t> </a:t>
            </a:r>
            <a:r>
              <a:rPr lang="en-US" sz="2000" i="1" kern="1200" dirty="0" err="1">
                <a:solidFill>
                  <a:srgbClr val="C00000"/>
                </a:solidFill>
                <a:latin typeface="UTM Avo" panose="02040603050506020204" pitchFamily="18" charset="0"/>
                <a:ea typeface="+mn-ea"/>
                <a:cs typeface="Arial" panose="020B0604020202020204" pitchFamily="34" charset="0"/>
              </a:rPr>
              <a:t>xếp</a:t>
            </a:r>
            <a:r>
              <a:rPr lang="en-US" sz="2000" i="1" kern="1200" dirty="0">
                <a:solidFill>
                  <a:srgbClr val="C00000"/>
                </a:solidFill>
                <a:latin typeface="UTM Avo" panose="02040603050506020204" pitchFamily="18" charset="0"/>
                <a:ea typeface="+mn-ea"/>
                <a:cs typeface="Arial" panose="020B0604020202020204" pitchFamily="34" charset="0"/>
              </a:rPr>
              <a:t> </a:t>
            </a:r>
            <a:r>
              <a:rPr lang="en-US" sz="2000" i="1" kern="1200" dirty="0" err="1">
                <a:solidFill>
                  <a:srgbClr val="C00000"/>
                </a:solidFill>
                <a:latin typeface="UTM Avo" panose="02040603050506020204" pitchFamily="18" charset="0"/>
                <a:ea typeface="+mn-ea"/>
                <a:cs typeface="Arial" panose="020B0604020202020204" pitchFamily="34" charset="0"/>
              </a:rPr>
              <a:t>này</a:t>
            </a:r>
            <a:r>
              <a:rPr lang="en-US" sz="2000" i="1" kern="1200" dirty="0">
                <a:solidFill>
                  <a:srgbClr val="C00000"/>
                </a:solidFill>
                <a:latin typeface="UTM Avo" panose="02040603050506020204" pitchFamily="18" charset="0"/>
                <a:ea typeface="+mn-ea"/>
                <a:cs typeface="Arial" panose="020B0604020202020204" pitchFamily="34" charset="0"/>
              </a:rPr>
              <a:t> </a:t>
            </a:r>
            <a:r>
              <a:rPr lang="en-US" sz="2000" i="1" kern="1200" dirty="0" err="1">
                <a:solidFill>
                  <a:srgbClr val="C00000"/>
                </a:solidFill>
                <a:latin typeface="UTM Avo" panose="02040603050506020204" pitchFamily="18" charset="0"/>
                <a:ea typeface="+mn-ea"/>
                <a:cs typeface="Arial" panose="020B0604020202020204" pitchFamily="34" charset="0"/>
              </a:rPr>
              <a:t>được</a:t>
            </a:r>
            <a:r>
              <a:rPr lang="en-US" sz="2000" i="1" kern="1200" dirty="0">
                <a:solidFill>
                  <a:srgbClr val="C00000"/>
                </a:solidFill>
                <a:latin typeface="UTM Avo" panose="02040603050506020204" pitchFamily="18" charset="0"/>
                <a:ea typeface="+mn-ea"/>
                <a:cs typeface="Arial" panose="020B0604020202020204" pitchFamily="34" charset="0"/>
              </a:rPr>
              <a:t> </a:t>
            </a:r>
            <a:r>
              <a:rPr lang="en-US" sz="2000" i="1" kern="1200" dirty="0" err="1">
                <a:solidFill>
                  <a:srgbClr val="C00000"/>
                </a:solidFill>
                <a:latin typeface="UTM Avo" panose="02040603050506020204" pitchFamily="18" charset="0"/>
                <a:ea typeface="+mn-ea"/>
                <a:cs typeface="Arial" panose="020B0604020202020204" pitchFamily="34" charset="0"/>
              </a:rPr>
              <a:t>gọi</a:t>
            </a:r>
            <a:r>
              <a:rPr lang="en-US" sz="2000" i="1" kern="1200" dirty="0">
                <a:solidFill>
                  <a:srgbClr val="C00000"/>
                </a:solidFill>
                <a:latin typeface="UTM Avo" panose="02040603050506020204" pitchFamily="18" charset="0"/>
                <a:ea typeface="+mn-ea"/>
                <a:cs typeface="Arial" panose="020B0604020202020204" pitchFamily="34" charset="0"/>
              </a:rPr>
              <a:t> </a:t>
            </a:r>
            <a:r>
              <a:rPr lang="en-US" sz="2000" i="1" kern="1200" dirty="0" err="1">
                <a:solidFill>
                  <a:srgbClr val="C00000"/>
                </a:solidFill>
                <a:latin typeface="UTM Avo" panose="02040603050506020204" pitchFamily="18" charset="0"/>
                <a:ea typeface="+mn-ea"/>
                <a:cs typeface="Arial" panose="020B0604020202020204" pitchFamily="34" charset="0"/>
              </a:rPr>
              <a:t>là</a:t>
            </a:r>
            <a:r>
              <a:rPr lang="en-US" sz="2000" i="1" kern="1200" dirty="0">
                <a:solidFill>
                  <a:srgbClr val="C00000"/>
                </a:solidFill>
                <a:latin typeface="UTM Avo" panose="02040603050506020204" pitchFamily="18" charset="0"/>
                <a:ea typeface="+mn-ea"/>
                <a:cs typeface="Arial" panose="020B0604020202020204" pitchFamily="34" charset="0"/>
              </a:rPr>
              <a:t> </a:t>
            </a:r>
            <a:r>
              <a:rPr lang="en-US" sz="2000" i="1" kern="1200" dirty="0" err="1">
                <a:solidFill>
                  <a:srgbClr val="C00000"/>
                </a:solidFill>
                <a:latin typeface="UTM Avo" panose="02040603050506020204" pitchFamily="18" charset="0"/>
                <a:ea typeface="+mn-ea"/>
                <a:cs typeface="Arial" panose="020B0604020202020204" pitchFamily="34" charset="0"/>
              </a:rPr>
              <a:t>cách</a:t>
            </a:r>
            <a:r>
              <a:rPr lang="en-US" sz="2000" i="1" kern="1200" dirty="0">
                <a:solidFill>
                  <a:srgbClr val="C00000"/>
                </a:solidFill>
                <a:latin typeface="UTM Avo" panose="02040603050506020204" pitchFamily="18" charset="0"/>
                <a:ea typeface="+mn-ea"/>
                <a:cs typeface="Arial" panose="020B0604020202020204" pitchFamily="34" charset="0"/>
              </a:rPr>
              <a:t> </a:t>
            </a:r>
            <a:r>
              <a:rPr lang="en-US" sz="2000" i="1" kern="1200" dirty="0" err="1">
                <a:solidFill>
                  <a:srgbClr val="C00000"/>
                </a:solidFill>
                <a:latin typeface="UTM Avo" panose="02040603050506020204" pitchFamily="18" charset="0"/>
                <a:ea typeface="+mn-ea"/>
                <a:cs typeface="Arial" panose="020B0604020202020204" pitchFamily="34" charset="0"/>
              </a:rPr>
              <a:t>sắp</a:t>
            </a:r>
            <a:r>
              <a:rPr lang="en-US" sz="2000" i="1" kern="1200" dirty="0">
                <a:solidFill>
                  <a:srgbClr val="C00000"/>
                </a:solidFill>
                <a:latin typeface="UTM Avo" panose="02040603050506020204" pitchFamily="18" charset="0"/>
                <a:ea typeface="+mn-ea"/>
                <a:cs typeface="Arial" panose="020B0604020202020204" pitchFamily="34" charset="0"/>
              </a:rPr>
              <a:t> </a:t>
            </a:r>
            <a:r>
              <a:rPr lang="en-US" sz="2000" i="1" kern="1200" dirty="0" err="1">
                <a:solidFill>
                  <a:srgbClr val="C00000"/>
                </a:solidFill>
                <a:latin typeface="UTM Avo" panose="02040603050506020204" pitchFamily="18" charset="0"/>
                <a:ea typeface="+mn-ea"/>
                <a:cs typeface="Arial" panose="020B0604020202020204" pitchFamily="34" charset="0"/>
              </a:rPr>
              <a:t>xếp</a:t>
            </a:r>
            <a:r>
              <a:rPr lang="en-US" sz="2000" i="1" kern="1200" dirty="0">
                <a:solidFill>
                  <a:srgbClr val="C00000"/>
                </a:solidFill>
                <a:latin typeface="UTM Avo" panose="02040603050506020204" pitchFamily="18" charset="0"/>
                <a:ea typeface="+mn-ea"/>
                <a:cs typeface="Arial" panose="020B0604020202020204" pitchFamily="34" charset="0"/>
              </a:rPr>
              <a:t> </a:t>
            </a:r>
            <a:r>
              <a:rPr lang="en-US" sz="2000" i="1" kern="1200" dirty="0" err="1">
                <a:solidFill>
                  <a:srgbClr val="C00000"/>
                </a:solidFill>
                <a:latin typeface="UTM Avo" panose="02040603050506020204" pitchFamily="18" charset="0"/>
                <a:ea typeface="+mn-ea"/>
                <a:cs typeface="Arial" panose="020B0604020202020204" pitchFamily="34" charset="0"/>
              </a:rPr>
              <a:t>phân</a:t>
            </a:r>
            <a:r>
              <a:rPr lang="en-US" sz="2000" i="1" kern="1200" dirty="0">
                <a:solidFill>
                  <a:srgbClr val="C00000"/>
                </a:solidFill>
                <a:latin typeface="UTM Avo" panose="02040603050506020204" pitchFamily="18" charset="0"/>
                <a:ea typeface="+mn-ea"/>
                <a:cs typeface="Arial" panose="020B0604020202020204" pitchFamily="34" charset="0"/>
              </a:rPr>
              <a:t> </a:t>
            </a:r>
            <a:r>
              <a:rPr lang="en-US" sz="2000" i="1" kern="1200" dirty="0" err="1">
                <a:solidFill>
                  <a:srgbClr val="C00000"/>
                </a:solidFill>
                <a:latin typeface="UTM Avo" panose="02040603050506020204" pitchFamily="18" charset="0"/>
                <a:ea typeface="+mn-ea"/>
                <a:cs typeface="Arial" panose="020B0604020202020204" pitchFamily="34" charset="0"/>
              </a:rPr>
              <a:t>loại</a:t>
            </a:r>
            <a:r>
              <a:rPr lang="en-US" sz="2000" i="1" kern="1200" dirty="0">
                <a:solidFill>
                  <a:srgbClr val="C00000"/>
                </a:solidFill>
                <a:latin typeface="UTM Avo" panose="02040603050506020204" pitchFamily="18" charset="0"/>
                <a:ea typeface="+mn-ea"/>
                <a:cs typeface="Arial" panose="020B0604020202020204" pitchFamily="34" charset="0"/>
              </a:rPr>
              <a:t>.</a:t>
            </a:r>
          </a:p>
        </p:txBody>
      </p:sp>
      <p:sp>
        <p:nvSpPr>
          <p:cNvPr id="10" name="Right Arrow 14">
            <a:extLst>
              <a:ext uri="{FF2B5EF4-FFF2-40B4-BE49-F238E27FC236}">
                <a16:creationId xmlns:a16="http://schemas.microsoft.com/office/drawing/2014/main" id="{197ED5E4-636D-3B44-61CA-8E9D2C3BA60A}"/>
              </a:ext>
            </a:extLst>
          </p:cNvPr>
          <p:cNvSpPr/>
          <p:nvPr/>
        </p:nvSpPr>
        <p:spPr>
          <a:xfrm>
            <a:off x="385558" y="6023778"/>
            <a:ext cx="661523" cy="554822"/>
          </a:xfrm>
          <a:prstGeom prst="rightArrow">
            <a:avLst/>
          </a:prstGeom>
          <a:solidFill>
            <a:srgbClr val="C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pic>
        <p:nvPicPr>
          <p:cNvPr id="12" name="Picture 11">
            <a:extLst>
              <a:ext uri="{FF2B5EF4-FFF2-40B4-BE49-F238E27FC236}">
                <a16:creationId xmlns:a16="http://schemas.microsoft.com/office/drawing/2014/main" id="{AD1CFF38-A6CB-263F-1107-DE99EC556541}"/>
              </a:ext>
            </a:extLst>
          </p:cNvPr>
          <p:cNvPicPr>
            <a:picLocks noChangeAspect="1"/>
          </p:cNvPicPr>
          <p:nvPr/>
        </p:nvPicPr>
        <p:blipFill rotWithShape="1">
          <a:blip r:embed="rId4"/>
          <a:srcRect l="11170" t="40432" r="7447" b="10581"/>
          <a:stretch/>
        </p:blipFill>
        <p:spPr>
          <a:xfrm>
            <a:off x="1510274" y="3565948"/>
            <a:ext cx="7509754" cy="2356002"/>
          </a:xfrm>
          <a:prstGeom prst="rect">
            <a:avLst/>
          </a:prstGeom>
        </p:spPr>
      </p:pic>
    </p:spTree>
    <p:extLst>
      <p:ext uri="{BB962C8B-B14F-4D97-AF65-F5344CB8AC3E}">
        <p14:creationId xmlns:p14="http://schemas.microsoft.com/office/powerpoint/2010/main" val="3801522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par>
                                <p:cTn id="24" presetID="16" presetClass="entr" presetSubtype="21"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arn(inVertical)">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9" grpId="0"/>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5" name="Rounded Rectangular Callout 8">
            <a:extLst>
              <a:ext uri="{FF2B5EF4-FFF2-40B4-BE49-F238E27FC236}">
                <a16:creationId xmlns:a16="http://schemas.microsoft.com/office/drawing/2014/main" id="{19BFB0F4-F87B-C2FA-7175-A5A4C1EE4B4E}"/>
              </a:ext>
            </a:extLst>
          </p:cNvPr>
          <p:cNvSpPr/>
          <p:nvPr/>
        </p:nvSpPr>
        <p:spPr>
          <a:xfrm>
            <a:off x="589933" y="5168149"/>
            <a:ext cx="8414367" cy="711951"/>
          </a:xfrm>
          <a:prstGeom prst="wedgeRoundRectCallout">
            <a:avLst>
              <a:gd name="adj1" fmla="val -54578"/>
              <a:gd name="adj2" fmla="val -46001"/>
              <a:gd name="adj3" fmla="val 16667"/>
            </a:avLst>
          </a:prstGeom>
          <a:solidFill>
            <a:srgbClr val="9BBB59">
              <a:lumMod val="60000"/>
              <a:lumOff val="40000"/>
            </a:srgbClr>
          </a:solidFill>
          <a:ln w="38100" cap="flat" cmpd="sng" algn="ctr">
            <a:solidFill>
              <a:srgbClr val="9BBB59">
                <a:lumMod val="50000"/>
              </a:srgbClr>
            </a:solidFill>
            <a:prstDash val="solid"/>
          </a:ln>
          <a:effectLst/>
        </p:spPr>
        <p:txBody>
          <a:bodyPr rtlCol="0" anchor="ctr"/>
          <a:lstStyle/>
          <a:p>
            <a:pPr lvl="0" algn="ctr">
              <a:lnSpc>
                <a:spcPct val="150000"/>
              </a:lnSpc>
              <a:buClrTx/>
            </a:pPr>
            <a:r>
              <a:rPr lang="vi-VN" sz="2000" kern="1200" dirty="0">
                <a:solidFill>
                  <a:prstClr val="black"/>
                </a:solidFill>
                <a:latin typeface="UTM Avo" panose="02040603050506020204" pitchFamily="18" charset="0"/>
                <a:ea typeface="+mn-ea"/>
                <a:cs typeface="+mn-cs"/>
              </a:rPr>
              <a:t>Nếu thay đổi thứ tự các hình vẽ ở hàng dưới có được không?</a:t>
            </a:r>
          </a:p>
        </p:txBody>
      </p:sp>
      <p:pic>
        <p:nvPicPr>
          <p:cNvPr id="7" name="Picture 6">
            <a:extLst>
              <a:ext uri="{FF2B5EF4-FFF2-40B4-BE49-F238E27FC236}">
                <a16:creationId xmlns:a16="http://schemas.microsoft.com/office/drawing/2014/main" id="{B5945840-75F2-F33A-4531-A16B75B97449}"/>
              </a:ext>
            </a:extLst>
          </p:cNvPr>
          <p:cNvPicPr>
            <a:picLocks noChangeAspect="1"/>
          </p:cNvPicPr>
          <p:nvPr/>
        </p:nvPicPr>
        <p:blipFill rotWithShape="1">
          <a:blip r:embed="rId4"/>
          <a:srcRect l="11170" t="40432" r="7447" b="10581"/>
          <a:stretch/>
        </p:blipFill>
        <p:spPr>
          <a:xfrm>
            <a:off x="675042" y="2122449"/>
            <a:ext cx="8329257" cy="2613101"/>
          </a:xfrm>
          <a:prstGeom prst="rect">
            <a:avLst/>
          </a:prstGeom>
        </p:spPr>
      </p:pic>
    </p:spTree>
    <p:extLst>
      <p:ext uri="{BB962C8B-B14F-4D97-AF65-F5344CB8AC3E}">
        <p14:creationId xmlns:p14="http://schemas.microsoft.com/office/powerpoint/2010/main" val="411201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3" name="Rounded Rectangular Callout 3">
            <a:extLst>
              <a:ext uri="{FF2B5EF4-FFF2-40B4-BE49-F238E27FC236}">
                <a16:creationId xmlns:a16="http://schemas.microsoft.com/office/drawing/2014/main" id="{845459DC-5996-EA85-C3FB-E660D6506A3E}"/>
              </a:ext>
            </a:extLst>
          </p:cNvPr>
          <p:cNvSpPr/>
          <p:nvPr/>
        </p:nvSpPr>
        <p:spPr>
          <a:xfrm>
            <a:off x="5506930" y="2597937"/>
            <a:ext cx="4499456" cy="1662126"/>
          </a:xfrm>
          <a:prstGeom prst="wedgeRoundRectCallout">
            <a:avLst>
              <a:gd name="adj1" fmla="val -66928"/>
              <a:gd name="adj2" fmla="val 18856"/>
              <a:gd name="adj3" fmla="val 16667"/>
            </a:avLst>
          </a:prstGeom>
          <a:solidFill>
            <a:srgbClr val="F79646">
              <a:lumMod val="40000"/>
              <a:lumOff val="60000"/>
            </a:srgbClr>
          </a:solidFill>
          <a:ln w="38100" cap="flat" cmpd="sng" algn="ctr">
            <a:solidFill>
              <a:srgbClr val="F79646">
                <a:lumMod val="75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Chúng ta có thể thay đổi thứ tự của các hàng vẽ ở dưới </a:t>
            </a:r>
          </a:p>
        </p:txBody>
      </p:sp>
      <p:pic>
        <p:nvPicPr>
          <p:cNvPr id="4" name="Picture 3">
            <a:extLst>
              <a:ext uri="{FF2B5EF4-FFF2-40B4-BE49-F238E27FC236}">
                <a16:creationId xmlns:a16="http://schemas.microsoft.com/office/drawing/2014/main" id="{23980CB6-FC47-1428-BBE4-E96CB4F41350}"/>
              </a:ext>
            </a:extLst>
          </p:cNvPr>
          <p:cNvPicPr>
            <a:picLocks noChangeAspect="1"/>
          </p:cNvPicPr>
          <p:nvPr/>
        </p:nvPicPr>
        <p:blipFill>
          <a:blip r:embed="rId4"/>
          <a:stretch>
            <a:fillRect/>
          </a:stretch>
        </p:blipFill>
        <p:spPr>
          <a:xfrm>
            <a:off x="984158" y="2096771"/>
            <a:ext cx="3724029" cy="3231002"/>
          </a:xfrm>
          <a:prstGeom prst="rect">
            <a:avLst/>
          </a:prstGeom>
        </p:spPr>
      </p:pic>
      <p:sp>
        <p:nvSpPr>
          <p:cNvPr id="6" name="Right Arrow 9">
            <a:extLst>
              <a:ext uri="{FF2B5EF4-FFF2-40B4-BE49-F238E27FC236}">
                <a16:creationId xmlns:a16="http://schemas.microsoft.com/office/drawing/2014/main" id="{B4E4EF40-3373-3B3B-FD2E-BB665C5C9BC6}"/>
              </a:ext>
            </a:extLst>
          </p:cNvPr>
          <p:cNvSpPr/>
          <p:nvPr/>
        </p:nvSpPr>
        <p:spPr>
          <a:xfrm>
            <a:off x="1569576" y="5835828"/>
            <a:ext cx="853084" cy="535720"/>
          </a:xfrm>
          <a:prstGeom prst="rightArrow">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9" name="TextBox 8">
            <a:extLst>
              <a:ext uri="{FF2B5EF4-FFF2-40B4-BE49-F238E27FC236}">
                <a16:creationId xmlns:a16="http://schemas.microsoft.com/office/drawing/2014/main" id="{3A5169AC-7B04-B556-003B-745316D36EED}"/>
              </a:ext>
            </a:extLst>
          </p:cNvPr>
          <p:cNvSpPr txBox="1"/>
          <p:nvPr/>
        </p:nvSpPr>
        <p:spPr>
          <a:xfrm>
            <a:off x="2540799" y="5551489"/>
            <a:ext cx="5760684" cy="954813"/>
          </a:xfrm>
          <a:prstGeom prst="rect">
            <a:avLst/>
          </a:prstGeom>
          <a:noFill/>
        </p:spPr>
        <p:txBody>
          <a:bodyPr wrap="square" rtlCol="0">
            <a:spAutoFit/>
          </a:bodyPr>
          <a:lstStyle/>
          <a:p>
            <a:pPr>
              <a:lnSpc>
                <a:spcPct val="150000"/>
              </a:lnSpc>
              <a:buClrTx/>
              <a:buFontTx/>
              <a:buNone/>
            </a:pPr>
            <a:r>
              <a:rPr lang="en-US" sz="2000" kern="1200" dirty="0" err="1">
                <a:solidFill>
                  <a:prstClr val="black"/>
                </a:solidFill>
                <a:latin typeface="UTM Avo" panose="02040603050506020204" pitchFamily="18" charset="0"/>
                <a:ea typeface="+mn-ea"/>
                <a:cs typeface="Arial" panose="020B0604020202020204" pitchFamily="34" charset="0"/>
              </a:rPr>
              <a:t>Thứ</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tự</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của</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các</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hình</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biểu</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diễn</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các</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loại</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cùng</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cấp</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trong</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sơ</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đồ</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là</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b="1" i="1" kern="1200" dirty="0" err="1">
                <a:solidFill>
                  <a:prstClr val="black"/>
                </a:solidFill>
                <a:latin typeface="UTM Avo" panose="02040603050506020204" pitchFamily="18" charset="0"/>
                <a:ea typeface="+mn-ea"/>
                <a:cs typeface="Arial" panose="020B0604020202020204" pitchFamily="34" charset="0"/>
              </a:rPr>
              <a:t>không</a:t>
            </a:r>
            <a:r>
              <a:rPr lang="en-US" sz="2000" b="1" i="1" kern="1200" dirty="0">
                <a:solidFill>
                  <a:prstClr val="black"/>
                </a:solidFill>
                <a:latin typeface="UTM Avo" panose="02040603050506020204" pitchFamily="18" charset="0"/>
                <a:ea typeface="+mn-ea"/>
                <a:cs typeface="Arial" panose="020B0604020202020204" pitchFamily="34" charset="0"/>
              </a:rPr>
              <a:t> </a:t>
            </a:r>
            <a:r>
              <a:rPr lang="en-US" sz="2000" b="1" i="1" kern="1200" dirty="0" err="1">
                <a:solidFill>
                  <a:prstClr val="black"/>
                </a:solidFill>
                <a:latin typeface="UTM Avo" panose="02040603050506020204" pitchFamily="18" charset="0"/>
                <a:ea typeface="+mn-ea"/>
                <a:cs typeface="Arial" panose="020B0604020202020204" pitchFamily="34" charset="0"/>
              </a:rPr>
              <a:t>quan</a:t>
            </a:r>
            <a:r>
              <a:rPr lang="en-US" sz="2000" b="1" i="1" kern="1200" dirty="0">
                <a:solidFill>
                  <a:prstClr val="black"/>
                </a:solidFill>
                <a:latin typeface="UTM Avo" panose="02040603050506020204" pitchFamily="18" charset="0"/>
                <a:ea typeface="+mn-ea"/>
                <a:cs typeface="Arial" panose="020B0604020202020204" pitchFamily="34" charset="0"/>
              </a:rPr>
              <a:t> </a:t>
            </a:r>
            <a:r>
              <a:rPr lang="en-US" sz="2000" b="1" i="1" kern="1200" dirty="0" err="1">
                <a:solidFill>
                  <a:prstClr val="black"/>
                </a:solidFill>
                <a:latin typeface="UTM Avo" panose="02040603050506020204" pitchFamily="18" charset="0"/>
                <a:ea typeface="+mn-ea"/>
                <a:cs typeface="Arial" panose="020B0604020202020204" pitchFamily="34" charset="0"/>
              </a:rPr>
              <a:t>trọng</a:t>
            </a:r>
            <a:r>
              <a:rPr lang="en-US" sz="2000" kern="1200" dirty="0">
                <a:solidFill>
                  <a:prstClr val="black"/>
                </a:solidFill>
                <a:latin typeface="UTM Avo" panose="02040603050506020204" pitchFamily="18" charset="0"/>
                <a:ea typeface="+mn-ea"/>
                <a:cs typeface="Arial" panose="020B0604020202020204" pitchFamily="34" charset="0"/>
              </a:rPr>
              <a:t>. </a:t>
            </a:r>
          </a:p>
        </p:txBody>
      </p:sp>
    </p:spTree>
    <p:extLst>
      <p:ext uri="{BB962C8B-B14F-4D97-AF65-F5344CB8AC3E}">
        <p14:creationId xmlns:p14="http://schemas.microsoft.com/office/powerpoint/2010/main" val="652274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1">
            <a:extLst>
              <a:ext uri="{FF2B5EF4-FFF2-40B4-BE49-F238E27FC236}">
                <a16:creationId xmlns:a16="http://schemas.microsoft.com/office/drawing/2014/main" id="{3C8A5E09-80DF-E916-0242-5151BA70D0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8940" y="1546128"/>
            <a:ext cx="4387743" cy="4387743"/>
          </a:xfrm>
          <a:prstGeom prst="rect">
            <a:avLst/>
          </a:prstGeom>
        </p:spPr>
      </p:pic>
      <p:pic>
        <p:nvPicPr>
          <p:cNvPr id="5" name="Picture 6">
            <a:extLst>
              <a:ext uri="{FF2B5EF4-FFF2-40B4-BE49-F238E27FC236}">
                <a16:creationId xmlns:a16="http://schemas.microsoft.com/office/drawing/2014/main" id="{4D625069-F5EA-C88F-248D-E85A1B2975FA}"/>
              </a:ext>
            </a:extLst>
          </p:cNvPr>
          <p:cNvPicPr>
            <a:picLocks noChangeAspect="1"/>
          </p:cNvPicPr>
          <p:nvPr/>
        </p:nvPicPr>
        <p:blipFill>
          <a:blip r:embed="rId5"/>
          <a:srcRect/>
          <a:stretch>
            <a:fillRect/>
          </a:stretch>
        </p:blipFill>
        <p:spPr>
          <a:xfrm>
            <a:off x="154022" y="3933480"/>
            <a:ext cx="1581656" cy="2513891"/>
          </a:xfrm>
          <a:prstGeom prst="rect">
            <a:avLst/>
          </a:prstGeom>
        </p:spPr>
      </p:pic>
      <p:sp>
        <p:nvSpPr>
          <p:cNvPr id="7" name="Rounded Rectangle 12">
            <a:extLst>
              <a:ext uri="{FF2B5EF4-FFF2-40B4-BE49-F238E27FC236}">
                <a16:creationId xmlns:a16="http://schemas.microsoft.com/office/drawing/2014/main" id="{E356C3F8-6E15-5F43-225D-2ED98B9EBCC3}"/>
              </a:ext>
            </a:extLst>
          </p:cNvPr>
          <p:cNvSpPr/>
          <p:nvPr/>
        </p:nvSpPr>
        <p:spPr>
          <a:xfrm>
            <a:off x="1735678" y="2463883"/>
            <a:ext cx="3794478" cy="251389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571500" indent="-571500" algn="just">
              <a:lnSpc>
                <a:spcPct val="150000"/>
              </a:lnSpc>
              <a:buFont typeface="Wingdings" panose="05000000000000000000" pitchFamily="2" charset="2"/>
              <a:buChar char="§"/>
            </a:pPr>
            <a:r>
              <a:rPr lang="vi-VN" sz="2000" dirty="0">
                <a:solidFill>
                  <a:schemeClr val="tx1"/>
                </a:solidFill>
                <a:latin typeface="UTM Avo" panose="02040603050506020204" pitchFamily="18" charset="0"/>
              </a:rPr>
              <a:t>Giá sách của em có mấy ngăn?</a:t>
            </a:r>
          </a:p>
          <a:p>
            <a:pPr marL="571500" indent="-571500" algn="just">
              <a:lnSpc>
                <a:spcPct val="150000"/>
              </a:lnSpc>
              <a:buFont typeface="Wingdings" panose="05000000000000000000" pitchFamily="2" charset="2"/>
              <a:buChar char="§"/>
            </a:pPr>
            <a:r>
              <a:rPr lang="vi-VN" sz="2000" dirty="0">
                <a:solidFill>
                  <a:schemeClr val="tx1"/>
                </a:solidFill>
                <a:latin typeface="UTM Avo" panose="02040603050506020204" pitchFamily="18" charset="0"/>
              </a:rPr>
              <a:t>Em hãy vẽ sơ đồ mô tả cách sắp xếp giá sách của mình. </a:t>
            </a:r>
          </a:p>
        </p:txBody>
      </p:sp>
    </p:spTree>
    <p:extLst>
      <p:ext uri="{BB962C8B-B14F-4D97-AF65-F5344CB8AC3E}">
        <p14:creationId xmlns:p14="http://schemas.microsoft.com/office/powerpoint/2010/main" val="3245945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par>
                                <p:cTn id="11" presetID="16" presetClass="entr" presetSubtype="21"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989854" y="2976681"/>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5" name="TextBox 4">
            <a:extLst>
              <a:ext uri="{FF2B5EF4-FFF2-40B4-BE49-F238E27FC236}">
                <a16:creationId xmlns:a16="http://schemas.microsoft.com/office/drawing/2014/main" id="{8668BAFD-8962-E6C4-56AA-D07EB70DE244}"/>
              </a:ext>
            </a:extLst>
          </p:cNvPr>
          <p:cNvSpPr txBox="1"/>
          <p:nvPr/>
        </p:nvSpPr>
        <p:spPr>
          <a:xfrm>
            <a:off x="599242" y="1992168"/>
            <a:ext cx="9682894" cy="1051423"/>
          </a:xfrm>
          <a:prstGeom prst="roundRect">
            <a:avLst/>
          </a:prstGeom>
          <a:solidFill>
            <a:schemeClr val="accent2">
              <a:lumMod val="40000"/>
              <a:lumOff val="60000"/>
            </a:schemeClr>
          </a:solid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Em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hãy</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sắp</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xếp</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bức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ảnh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ở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Hình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5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vào</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một</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hộp</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có</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bốn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ngăn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để</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khi</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có</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thêm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nhiều</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ảnh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em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vẫn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nhanh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chóng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tìm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được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bức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ảnh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cần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thiết</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p>
        </p:txBody>
      </p:sp>
      <p:pic>
        <p:nvPicPr>
          <p:cNvPr id="15" name="Picture 14">
            <a:extLst>
              <a:ext uri="{FF2B5EF4-FFF2-40B4-BE49-F238E27FC236}">
                <a16:creationId xmlns:a16="http://schemas.microsoft.com/office/drawing/2014/main" id="{C1DFBA54-DB4C-4608-88CB-14FC782077ED}"/>
              </a:ext>
            </a:extLst>
          </p:cNvPr>
          <p:cNvPicPr>
            <a:picLocks noChangeAspect="1"/>
          </p:cNvPicPr>
          <p:nvPr/>
        </p:nvPicPr>
        <p:blipFill rotWithShape="1">
          <a:blip r:embed="rId4"/>
          <a:srcRect l="6430" t="36020" r="6432" b="3648"/>
          <a:stretch/>
        </p:blipFill>
        <p:spPr>
          <a:xfrm>
            <a:off x="1640103" y="3455362"/>
            <a:ext cx="7601173" cy="2477745"/>
          </a:xfrm>
          <a:prstGeom prst="rect">
            <a:avLst/>
          </a:prstGeom>
        </p:spPr>
      </p:pic>
    </p:spTree>
    <p:extLst>
      <p:ext uri="{BB962C8B-B14F-4D97-AF65-F5344CB8AC3E}">
        <p14:creationId xmlns:p14="http://schemas.microsoft.com/office/powerpoint/2010/main" val="985525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TextBox 1">
            <a:extLst>
              <a:ext uri="{FF2B5EF4-FFF2-40B4-BE49-F238E27FC236}">
                <a16:creationId xmlns:a16="http://schemas.microsoft.com/office/drawing/2014/main" id="{2F0D3C75-8A41-F698-D901-711771DD421B}"/>
              </a:ext>
            </a:extLst>
          </p:cNvPr>
          <p:cNvSpPr txBox="1"/>
          <p:nvPr/>
        </p:nvSpPr>
        <p:spPr>
          <a:xfrm>
            <a:off x="651438" y="1680571"/>
            <a:ext cx="9877448" cy="567848"/>
          </a:xfrm>
          <a:prstGeom prst="rect">
            <a:avLst/>
          </a:prstGeom>
          <a:noFill/>
        </p:spPr>
        <p:txBody>
          <a:bodyPr wrap="square" rtlCol="0">
            <a:spAutoFit/>
          </a:bodyPr>
          <a:lstStyle/>
          <a:p>
            <a:pPr marL="685800" indent="-685800">
              <a:lnSpc>
                <a:spcPct val="150000"/>
              </a:lnSpc>
              <a:buClrTx/>
              <a:buFont typeface="Wingdings" panose="05000000000000000000" pitchFamily="2" charset="2"/>
              <a:buChar char="Ø"/>
            </a:pPr>
            <a:r>
              <a:rPr lang="en-US" sz="2400" i="1" kern="1200" dirty="0" err="1">
                <a:solidFill>
                  <a:prstClr val="black"/>
                </a:solidFill>
                <a:latin typeface="UTM Avo" panose="02040603050506020204" pitchFamily="18" charset="0"/>
                <a:ea typeface="+mn-ea"/>
                <a:cs typeface="Arial" panose="020B0604020202020204" pitchFamily="34" charset="0"/>
              </a:rPr>
              <a:t>Các</a:t>
            </a:r>
            <a:r>
              <a:rPr lang="en-US" sz="2400" i="1" kern="1200" dirty="0">
                <a:solidFill>
                  <a:prstClr val="black"/>
                </a:solidFill>
                <a:latin typeface="UTM Avo" panose="02040603050506020204" pitchFamily="18" charset="0"/>
                <a:ea typeface="+mn-ea"/>
                <a:cs typeface="Arial" panose="020B0604020202020204" pitchFamily="34" charset="0"/>
              </a:rPr>
              <a:t> </a:t>
            </a:r>
            <a:r>
              <a:rPr lang="en-US" sz="2400" i="1" kern="1200" dirty="0" err="1">
                <a:solidFill>
                  <a:prstClr val="black"/>
                </a:solidFill>
                <a:latin typeface="UTM Avo" panose="02040603050506020204" pitchFamily="18" charset="0"/>
                <a:ea typeface="+mn-ea"/>
                <a:cs typeface="Arial" panose="020B0604020202020204" pitchFamily="34" charset="0"/>
              </a:rPr>
              <a:t>hình</a:t>
            </a:r>
            <a:r>
              <a:rPr lang="en-US" sz="2400" i="1" kern="1200" dirty="0">
                <a:solidFill>
                  <a:prstClr val="black"/>
                </a:solidFill>
                <a:latin typeface="UTM Avo" panose="02040603050506020204" pitchFamily="18" charset="0"/>
                <a:ea typeface="+mn-ea"/>
                <a:cs typeface="Arial" panose="020B0604020202020204" pitchFamily="34" charset="0"/>
              </a:rPr>
              <a:t> </a:t>
            </a:r>
            <a:r>
              <a:rPr lang="en-US" sz="2400" i="1" kern="1200" dirty="0" err="1">
                <a:solidFill>
                  <a:prstClr val="black"/>
                </a:solidFill>
                <a:latin typeface="UTM Avo" panose="02040603050506020204" pitchFamily="18" charset="0"/>
                <a:ea typeface="+mn-ea"/>
                <a:cs typeface="Arial" panose="020B0604020202020204" pitchFamily="34" charset="0"/>
              </a:rPr>
              <a:t>ảnh</a:t>
            </a:r>
            <a:r>
              <a:rPr lang="en-US" sz="2400" i="1" kern="1200" dirty="0">
                <a:solidFill>
                  <a:prstClr val="black"/>
                </a:solidFill>
                <a:latin typeface="UTM Avo" panose="02040603050506020204" pitchFamily="18" charset="0"/>
                <a:ea typeface="+mn-ea"/>
                <a:cs typeface="Arial" panose="020B0604020202020204" pitchFamily="34" charset="0"/>
              </a:rPr>
              <a:t> </a:t>
            </a:r>
            <a:r>
              <a:rPr lang="en-US" sz="2400" i="1" kern="1200" dirty="0" err="1">
                <a:solidFill>
                  <a:prstClr val="black"/>
                </a:solidFill>
                <a:latin typeface="UTM Avo" panose="02040603050506020204" pitchFamily="18" charset="0"/>
                <a:ea typeface="+mn-ea"/>
                <a:cs typeface="Arial" panose="020B0604020202020204" pitchFamily="34" charset="0"/>
              </a:rPr>
              <a:t>có</a:t>
            </a:r>
            <a:r>
              <a:rPr lang="en-US" sz="2400" i="1" kern="1200" dirty="0">
                <a:solidFill>
                  <a:prstClr val="black"/>
                </a:solidFill>
                <a:latin typeface="UTM Avo" panose="02040603050506020204" pitchFamily="18" charset="0"/>
                <a:ea typeface="+mn-ea"/>
                <a:cs typeface="Arial" panose="020B0604020202020204" pitchFamily="34" charset="0"/>
              </a:rPr>
              <a:t> </a:t>
            </a:r>
            <a:r>
              <a:rPr lang="en-US" sz="2400" i="1" kern="1200" dirty="0" err="1">
                <a:solidFill>
                  <a:prstClr val="black"/>
                </a:solidFill>
                <a:latin typeface="UTM Avo" panose="02040603050506020204" pitchFamily="18" charset="0"/>
                <a:ea typeface="+mn-ea"/>
                <a:cs typeface="Arial" panose="020B0604020202020204" pitchFamily="34" charset="0"/>
              </a:rPr>
              <a:t>thể</a:t>
            </a:r>
            <a:r>
              <a:rPr lang="en-US" sz="2400" i="1" kern="1200" dirty="0">
                <a:solidFill>
                  <a:prstClr val="black"/>
                </a:solidFill>
                <a:latin typeface="UTM Avo" panose="02040603050506020204" pitchFamily="18" charset="0"/>
                <a:ea typeface="+mn-ea"/>
                <a:cs typeface="Arial" panose="020B0604020202020204" pitchFamily="34" charset="0"/>
              </a:rPr>
              <a:t> </a:t>
            </a:r>
            <a:r>
              <a:rPr lang="en-US" sz="2400" i="1" kern="1200" dirty="0" err="1">
                <a:solidFill>
                  <a:prstClr val="black"/>
                </a:solidFill>
                <a:latin typeface="UTM Avo" panose="02040603050506020204" pitchFamily="18" charset="0"/>
                <a:ea typeface="+mn-ea"/>
                <a:cs typeface="Arial" panose="020B0604020202020204" pitchFamily="34" charset="0"/>
              </a:rPr>
              <a:t>xếp</a:t>
            </a:r>
            <a:r>
              <a:rPr lang="en-US" sz="2400" i="1" kern="1200" dirty="0">
                <a:solidFill>
                  <a:prstClr val="black"/>
                </a:solidFill>
                <a:latin typeface="UTM Avo" panose="02040603050506020204" pitchFamily="18" charset="0"/>
                <a:ea typeface="+mn-ea"/>
                <a:cs typeface="Arial" panose="020B0604020202020204" pitchFamily="34" charset="0"/>
              </a:rPr>
              <a:t> </a:t>
            </a:r>
            <a:r>
              <a:rPr lang="en-US" sz="2400" i="1" kern="1200" dirty="0" err="1">
                <a:solidFill>
                  <a:prstClr val="black"/>
                </a:solidFill>
                <a:latin typeface="UTM Avo" panose="02040603050506020204" pitchFamily="18" charset="0"/>
                <a:ea typeface="+mn-ea"/>
                <a:cs typeface="Arial" panose="020B0604020202020204" pitchFamily="34" charset="0"/>
              </a:rPr>
              <a:t>vào</a:t>
            </a:r>
            <a:r>
              <a:rPr lang="en-US" sz="2400" i="1" kern="1200" dirty="0">
                <a:solidFill>
                  <a:prstClr val="black"/>
                </a:solidFill>
                <a:latin typeface="UTM Avo" panose="02040603050506020204" pitchFamily="18" charset="0"/>
                <a:ea typeface="+mn-ea"/>
                <a:cs typeface="Arial" panose="020B0604020202020204" pitchFamily="34" charset="0"/>
              </a:rPr>
              <a:t> 4 </a:t>
            </a:r>
            <a:r>
              <a:rPr lang="en-US" sz="2400" i="1" kern="1200" dirty="0" err="1">
                <a:solidFill>
                  <a:prstClr val="black"/>
                </a:solidFill>
                <a:latin typeface="UTM Avo" panose="02040603050506020204" pitchFamily="18" charset="0"/>
                <a:ea typeface="+mn-ea"/>
                <a:cs typeface="Arial" panose="020B0604020202020204" pitchFamily="34" charset="0"/>
              </a:rPr>
              <a:t>ngăn</a:t>
            </a:r>
            <a:r>
              <a:rPr lang="en-US" sz="2400" i="1" kern="1200" dirty="0">
                <a:solidFill>
                  <a:prstClr val="black"/>
                </a:solidFill>
                <a:latin typeface="UTM Avo" panose="02040603050506020204" pitchFamily="18" charset="0"/>
                <a:ea typeface="+mn-ea"/>
                <a:cs typeface="Arial" panose="020B0604020202020204" pitchFamily="34" charset="0"/>
              </a:rPr>
              <a:t> </a:t>
            </a:r>
            <a:r>
              <a:rPr lang="en-US" sz="2400" i="1" kern="1200" dirty="0" err="1">
                <a:solidFill>
                  <a:prstClr val="black"/>
                </a:solidFill>
                <a:latin typeface="UTM Avo" panose="02040603050506020204" pitchFamily="18" charset="0"/>
                <a:ea typeface="+mn-ea"/>
                <a:cs typeface="Arial" panose="020B0604020202020204" pitchFamily="34" charset="0"/>
              </a:rPr>
              <a:t>tủ</a:t>
            </a:r>
            <a:r>
              <a:rPr lang="en-US" sz="2400" i="1" kern="1200" dirty="0">
                <a:solidFill>
                  <a:prstClr val="black"/>
                </a:solidFill>
                <a:latin typeface="UTM Avo" panose="02040603050506020204" pitchFamily="18" charset="0"/>
                <a:ea typeface="+mn-ea"/>
                <a:cs typeface="Arial" panose="020B0604020202020204" pitchFamily="34" charset="0"/>
              </a:rPr>
              <a:t> </a:t>
            </a:r>
            <a:r>
              <a:rPr lang="en-US" sz="2400" i="1" kern="1200" dirty="0" err="1">
                <a:solidFill>
                  <a:prstClr val="black"/>
                </a:solidFill>
                <a:latin typeface="UTM Avo" panose="02040603050506020204" pitchFamily="18" charset="0"/>
                <a:ea typeface="+mn-ea"/>
                <a:cs typeface="Arial" panose="020B0604020202020204" pitchFamily="34" charset="0"/>
              </a:rPr>
              <a:t>theo</a:t>
            </a:r>
            <a:r>
              <a:rPr lang="en-US" sz="2400" i="1" kern="1200" dirty="0">
                <a:solidFill>
                  <a:prstClr val="black"/>
                </a:solidFill>
                <a:latin typeface="UTM Avo" panose="02040603050506020204" pitchFamily="18" charset="0"/>
                <a:ea typeface="+mn-ea"/>
                <a:cs typeface="Arial" panose="020B0604020202020204" pitchFamily="34" charset="0"/>
              </a:rPr>
              <a:t> </a:t>
            </a:r>
            <a:r>
              <a:rPr lang="en-US" sz="2400" i="1" kern="1200" dirty="0" err="1">
                <a:solidFill>
                  <a:prstClr val="black"/>
                </a:solidFill>
                <a:latin typeface="UTM Avo" panose="02040603050506020204" pitchFamily="18" charset="0"/>
                <a:ea typeface="+mn-ea"/>
                <a:cs typeface="Arial" panose="020B0604020202020204" pitchFamily="34" charset="0"/>
              </a:rPr>
              <a:t>thứ</a:t>
            </a:r>
            <a:r>
              <a:rPr lang="en-US" sz="2400" i="1" kern="1200" dirty="0">
                <a:solidFill>
                  <a:prstClr val="black"/>
                </a:solidFill>
                <a:latin typeface="UTM Avo" panose="02040603050506020204" pitchFamily="18" charset="0"/>
                <a:ea typeface="+mn-ea"/>
                <a:cs typeface="Arial" panose="020B0604020202020204" pitchFamily="34" charset="0"/>
              </a:rPr>
              <a:t> </a:t>
            </a:r>
            <a:r>
              <a:rPr lang="en-US" sz="2400" i="1" kern="1200" dirty="0" err="1">
                <a:solidFill>
                  <a:prstClr val="black"/>
                </a:solidFill>
                <a:latin typeface="UTM Avo" panose="02040603050506020204" pitchFamily="18" charset="0"/>
                <a:ea typeface="+mn-ea"/>
                <a:cs typeface="Arial" panose="020B0604020202020204" pitchFamily="34" charset="0"/>
              </a:rPr>
              <a:t>tự</a:t>
            </a:r>
            <a:r>
              <a:rPr lang="en-US" sz="2400" i="1" kern="1200" dirty="0">
                <a:solidFill>
                  <a:prstClr val="black"/>
                </a:solidFill>
                <a:latin typeface="UTM Avo" panose="02040603050506020204" pitchFamily="18" charset="0"/>
                <a:ea typeface="+mn-ea"/>
                <a:cs typeface="Arial" panose="020B0604020202020204" pitchFamily="34" charset="0"/>
              </a:rPr>
              <a:t> </a:t>
            </a:r>
            <a:r>
              <a:rPr lang="en-US" sz="2400" i="1" kern="1200" dirty="0" err="1">
                <a:solidFill>
                  <a:prstClr val="black"/>
                </a:solidFill>
                <a:latin typeface="UTM Avo" panose="02040603050506020204" pitchFamily="18" charset="0"/>
                <a:ea typeface="+mn-ea"/>
                <a:cs typeface="Arial" panose="020B0604020202020204" pitchFamily="34" charset="0"/>
              </a:rPr>
              <a:t>như</a:t>
            </a:r>
            <a:r>
              <a:rPr lang="en-US" sz="2400" i="1" kern="1200" dirty="0">
                <a:solidFill>
                  <a:prstClr val="black"/>
                </a:solidFill>
                <a:latin typeface="UTM Avo" panose="02040603050506020204" pitchFamily="18" charset="0"/>
                <a:ea typeface="+mn-ea"/>
                <a:cs typeface="Arial" panose="020B0604020202020204" pitchFamily="34" charset="0"/>
              </a:rPr>
              <a:t> </a:t>
            </a:r>
            <a:r>
              <a:rPr lang="en-US" sz="2400" i="1" kern="1200" dirty="0" err="1">
                <a:solidFill>
                  <a:prstClr val="black"/>
                </a:solidFill>
                <a:latin typeface="UTM Avo" panose="02040603050506020204" pitchFamily="18" charset="0"/>
                <a:ea typeface="+mn-ea"/>
                <a:cs typeface="Arial" panose="020B0604020202020204" pitchFamily="34" charset="0"/>
              </a:rPr>
              <a:t>sau</a:t>
            </a:r>
            <a:r>
              <a:rPr lang="en-US" sz="2400" i="1" kern="1200" dirty="0">
                <a:solidFill>
                  <a:prstClr val="black"/>
                </a:solidFill>
                <a:latin typeface="UTM Avo" panose="02040603050506020204" pitchFamily="18" charset="0"/>
                <a:ea typeface="+mn-ea"/>
                <a:cs typeface="Arial" panose="020B0604020202020204" pitchFamily="34" charset="0"/>
              </a:rPr>
              <a:t>: </a:t>
            </a:r>
          </a:p>
        </p:txBody>
      </p:sp>
      <p:graphicFrame>
        <p:nvGraphicFramePr>
          <p:cNvPr id="3" name="Table 2">
            <a:extLst>
              <a:ext uri="{FF2B5EF4-FFF2-40B4-BE49-F238E27FC236}">
                <a16:creationId xmlns:a16="http://schemas.microsoft.com/office/drawing/2014/main" id="{7B181BE3-9F5F-052C-9633-B7E95457384A}"/>
              </a:ext>
            </a:extLst>
          </p:cNvPr>
          <p:cNvGraphicFramePr>
            <a:graphicFrameLocks noGrp="1"/>
          </p:cNvGraphicFramePr>
          <p:nvPr>
            <p:extLst>
              <p:ext uri="{D42A27DB-BD31-4B8C-83A1-F6EECF244321}">
                <p14:modId xmlns:p14="http://schemas.microsoft.com/office/powerpoint/2010/main" val="966916230"/>
              </p:ext>
            </p:extLst>
          </p:nvPr>
        </p:nvGraphicFramePr>
        <p:xfrm>
          <a:off x="651438" y="2520850"/>
          <a:ext cx="10613192" cy="2190090"/>
        </p:xfrm>
        <a:graphic>
          <a:graphicData uri="http://schemas.openxmlformats.org/drawingml/2006/table">
            <a:tbl>
              <a:tblPr firstRow="1" bandRow="1"/>
              <a:tblGrid>
                <a:gridCol w="2653298">
                  <a:extLst>
                    <a:ext uri="{9D8B030D-6E8A-4147-A177-3AD203B41FA5}">
                      <a16:colId xmlns:a16="http://schemas.microsoft.com/office/drawing/2014/main" val="4132482135"/>
                    </a:ext>
                  </a:extLst>
                </a:gridCol>
                <a:gridCol w="2473494">
                  <a:extLst>
                    <a:ext uri="{9D8B030D-6E8A-4147-A177-3AD203B41FA5}">
                      <a16:colId xmlns:a16="http://schemas.microsoft.com/office/drawing/2014/main" val="1137753282"/>
                    </a:ext>
                  </a:extLst>
                </a:gridCol>
                <a:gridCol w="2833102">
                  <a:extLst>
                    <a:ext uri="{9D8B030D-6E8A-4147-A177-3AD203B41FA5}">
                      <a16:colId xmlns:a16="http://schemas.microsoft.com/office/drawing/2014/main" val="2685186803"/>
                    </a:ext>
                  </a:extLst>
                </a:gridCol>
                <a:gridCol w="2653298">
                  <a:extLst>
                    <a:ext uri="{9D8B030D-6E8A-4147-A177-3AD203B41FA5}">
                      <a16:colId xmlns:a16="http://schemas.microsoft.com/office/drawing/2014/main" val="325057105"/>
                    </a:ext>
                  </a:extLst>
                </a:gridCol>
              </a:tblGrid>
              <a:tr h="567727">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9pPr>
                    </a:lstStyle>
                    <a:p>
                      <a:pPr algn="ctr">
                        <a:lnSpc>
                          <a:spcPct val="150000"/>
                        </a:lnSpc>
                      </a:pPr>
                      <a:r>
                        <a:rPr lang="en-US" sz="2000" dirty="0" err="1">
                          <a:solidFill>
                            <a:schemeClr val="tx1"/>
                          </a:solidFill>
                          <a:latin typeface="UTM Avo" panose="02040603050506020204" pitchFamily="18" charset="0"/>
                          <a:cs typeface="Arial" panose="020B0604020202020204" pitchFamily="34" charset="0"/>
                        </a:rPr>
                        <a:t>Ngăn</a:t>
                      </a:r>
                      <a:r>
                        <a:rPr lang="en-US" sz="2000" baseline="0" dirty="0">
                          <a:solidFill>
                            <a:schemeClr val="tx1"/>
                          </a:solidFill>
                          <a:latin typeface="UTM Avo" panose="02040603050506020204" pitchFamily="18" charset="0"/>
                          <a:cs typeface="Arial" panose="020B0604020202020204" pitchFamily="34" charset="0"/>
                        </a:rPr>
                        <a:t> </a:t>
                      </a:r>
                      <a:r>
                        <a:rPr lang="en-US" sz="2000" baseline="0" dirty="0" err="1">
                          <a:solidFill>
                            <a:schemeClr val="tx1"/>
                          </a:solidFill>
                          <a:latin typeface="UTM Avo" panose="02040603050506020204" pitchFamily="18" charset="0"/>
                          <a:cs typeface="Arial" panose="020B0604020202020204" pitchFamily="34" charset="0"/>
                        </a:rPr>
                        <a:t>tủ</a:t>
                      </a:r>
                      <a:r>
                        <a:rPr lang="en-US" sz="2000" baseline="0" dirty="0">
                          <a:solidFill>
                            <a:schemeClr val="tx1"/>
                          </a:solidFill>
                          <a:latin typeface="UTM Avo" panose="02040603050506020204" pitchFamily="18" charset="0"/>
                          <a:cs typeface="Arial" panose="020B0604020202020204" pitchFamily="34" charset="0"/>
                        </a:rPr>
                        <a:t> 1</a:t>
                      </a:r>
                      <a:endParaRPr lang="en-US" sz="2000" dirty="0">
                        <a:solidFill>
                          <a:schemeClr val="tx1"/>
                        </a:solidFill>
                        <a:latin typeface="UTM Avo" panose="02040603050506020204" pitchFamily="18" charset="0"/>
                        <a:cs typeface="Arial" panose="020B060402020202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66"/>
                    </a:solidFill>
                  </a:tcPr>
                </a:tc>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9pPr>
                    </a:lstStyle>
                    <a:p>
                      <a:pPr algn="ctr">
                        <a:lnSpc>
                          <a:spcPct val="150000"/>
                        </a:lnSpc>
                      </a:pPr>
                      <a:r>
                        <a:rPr lang="en-US" sz="2000">
                          <a:solidFill>
                            <a:schemeClr val="tx1"/>
                          </a:solidFill>
                          <a:latin typeface="UTM Avo" panose="02040603050506020204" pitchFamily="18" charset="0"/>
                          <a:cs typeface="Arial" panose="020B0604020202020204" pitchFamily="34" charset="0"/>
                        </a:rPr>
                        <a:t>Ngăn</a:t>
                      </a:r>
                      <a:r>
                        <a:rPr lang="en-US" sz="2000" baseline="0">
                          <a:solidFill>
                            <a:schemeClr val="tx1"/>
                          </a:solidFill>
                          <a:latin typeface="UTM Avo" panose="02040603050506020204" pitchFamily="18" charset="0"/>
                          <a:cs typeface="Arial" panose="020B0604020202020204" pitchFamily="34" charset="0"/>
                        </a:rPr>
                        <a:t> tủ 2</a:t>
                      </a:r>
                      <a:endParaRPr lang="en-US" sz="2000">
                        <a:solidFill>
                          <a:schemeClr val="tx1"/>
                        </a:solidFill>
                        <a:latin typeface="UTM Avo" panose="02040603050506020204" pitchFamily="18" charset="0"/>
                        <a:cs typeface="Arial" panose="020B060402020202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66"/>
                    </a:solidFill>
                  </a:tcPr>
                </a:tc>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9pPr>
                    </a:lstStyle>
                    <a:p>
                      <a:pPr algn="ctr">
                        <a:lnSpc>
                          <a:spcPct val="150000"/>
                        </a:lnSpc>
                      </a:pPr>
                      <a:r>
                        <a:rPr lang="en-US" sz="2000">
                          <a:solidFill>
                            <a:schemeClr val="tx1"/>
                          </a:solidFill>
                          <a:latin typeface="UTM Avo" panose="02040603050506020204" pitchFamily="18" charset="0"/>
                          <a:cs typeface="Arial" panose="020B0604020202020204" pitchFamily="34" charset="0"/>
                        </a:rPr>
                        <a:t>Ngăn</a:t>
                      </a:r>
                      <a:r>
                        <a:rPr lang="en-US" sz="2000" baseline="0">
                          <a:solidFill>
                            <a:schemeClr val="tx1"/>
                          </a:solidFill>
                          <a:latin typeface="UTM Avo" panose="02040603050506020204" pitchFamily="18" charset="0"/>
                          <a:cs typeface="Arial" panose="020B0604020202020204" pitchFamily="34" charset="0"/>
                        </a:rPr>
                        <a:t> tủ 3</a:t>
                      </a:r>
                      <a:endParaRPr lang="en-US" sz="2000">
                        <a:solidFill>
                          <a:schemeClr val="tx1"/>
                        </a:solidFill>
                        <a:latin typeface="UTM Avo" panose="02040603050506020204" pitchFamily="18" charset="0"/>
                        <a:cs typeface="Arial" panose="020B060402020202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66"/>
                    </a:solidFill>
                  </a:tcPr>
                </a:tc>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a:sym typeface="Arial"/>
                        </a:defRPr>
                      </a:lvl9pPr>
                    </a:lstStyle>
                    <a:p>
                      <a:pPr algn="ctr">
                        <a:lnSpc>
                          <a:spcPct val="150000"/>
                        </a:lnSpc>
                      </a:pPr>
                      <a:r>
                        <a:rPr lang="en-US" sz="2000">
                          <a:solidFill>
                            <a:schemeClr val="tx1"/>
                          </a:solidFill>
                          <a:latin typeface="UTM Avo" panose="02040603050506020204" pitchFamily="18" charset="0"/>
                          <a:cs typeface="Arial" panose="020B0604020202020204" pitchFamily="34" charset="0"/>
                        </a:rPr>
                        <a:t>Ngăn</a:t>
                      </a:r>
                      <a:r>
                        <a:rPr lang="en-US" sz="2000" baseline="0">
                          <a:solidFill>
                            <a:schemeClr val="tx1"/>
                          </a:solidFill>
                          <a:latin typeface="UTM Avo" panose="02040603050506020204" pitchFamily="18" charset="0"/>
                          <a:cs typeface="Arial" panose="020B0604020202020204" pitchFamily="34" charset="0"/>
                        </a:rPr>
                        <a:t> tủ 4</a:t>
                      </a:r>
                      <a:endParaRPr lang="en-US" sz="2000">
                        <a:solidFill>
                          <a:schemeClr val="tx1"/>
                        </a:solidFill>
                        <a:latin typeface="UTM Avo" panose="02040603050506020204" pitchFamily="18" charset="0"/>
                        <a:cs typeface="Arial" panose="020B060402020202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66"/>
                    </a:solidFill>
                  </a:tcPr>
                </a:tc>
                <a:extLst>
                  <a:ext uri="{0D108BD9-81ED-4DB2-BD59-A6C34878D82A}">
                    <a16:rowId xmlns:a16="http://schemas.microsoft.com/office/drawing/2014/main" val="1009829089"/>
                  </a:ext>
                </a:extLst>
              </a:tr>
              <a:tr h="1622363">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9pPr>
                    </a:lstStyle>
                    <a:p>
                      <a:pPr>
                        <a:lnSpc>
                          <a:spcPct val="150000"/>
                        </a:lnSpc>
                      </a:pPr>
                      <a:r>
                        <a:rPr lang="en-US" sz="2000" dirty="0" err="1">
                          <a:latin typeface="UTM Avo" panose="02040603050506020204" pitchFamily="18" charset="0"/>
                          <a:cs typeface="Arial" panose="020B0604020202020204" pitchFamily="34" charset="0"/>
                        </a:rPr>
                        <a:t>Chứa</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các</a:t>
                      </a:r>
                      <a:r>
                        <a:rPr lang="en-US" sz="2000" baseline="0" dirty="0">
                          <a:latin typeface="UTM Avo" panose="02040603050506020204" pitchFamily="18" charset="0"/>
                          <a:cs typeface="Arial" panose="020B0604020202020204" pitchFamily="34" charset="0"/>
                        </a:rPr>
                        <a:t> </a:t>
                      </a:r>
                      <a:r>
                        <a:rPr lang="en-US" sz="2000" baseline="0" dirty="0" err="1">
                          <a:latin typeface="UTM Avo" panose="02040603050506020204" pitchFamily="18" charset="0"/>
                          <a:cs typeface="Arial" panose="020B0604020202020204" pitchFamily="34" charset="0"/>
                        </a:rPr>
                        <a:t>hình</a:t>
                      </a:r>
                      <a:r>
                        <a:rPr lang="en-US" sz="2000" baseline="0" dirty="0">
                          <a:latin typeface="UTM Avo" panose="02040603050506020204" pitchFamily="18" charset="0"/>
                          <a:cs typeface="Arial" panose="020B0604020202020204" pitchFamily="34" charset="0"/>
                        </a:rPr>
                        <a:t> </a:t>
                      </a:r>
                      <a:r>
                        <a:rPr lang="en-US" sz="2000" baseline="0" dirty="0" err="1">
                          <a:latin typeface="UTM Avo" panose="02040603050506020204" pitchFamily="18" charset="0"/>
                          <a:cs typeface="Arial" panose="020B0604020202020204" pitchFamily="34" charset="0"/>
                        </a:rPr>
                        <a:t>ảnh</a:t>
                      </a:r>
                      <a:r>
                        <a:rPr lang="en-US" sz="2000" baseline="0" dirty="0">
                          <a:latin typeface="UTM Avo" panose="02040603050506020204" pitchFamily="18" charset="0"/>
                          <a:cs typeface="Arial" panose="020B0604020202020204" pitchFamily="34" charset="0"/>
                        </a:rPr>
                        <a:t> </a:t>
                      </a:r>
                      <a:r>
                        <a:rPr lang="en-US" sz="2000" baseline="0" dirty="0" err="1">
                          <a:latin typeface="UTM Avo" panose="02040603050506020204" pitchFamily="18" charset="0"/>
                          <a:cs typeface="Arial" panose="020B0604020202020204" pitchFamily="34" charset="0"/>
                        </a:rPr>
                        <a:t>của</a:t>
                      </a:r>
                      <a:r>
                        <a:rPr lang="en-US" sz="2000" baseline="0" dirty="0">
                          <a:latin typeface="UTM Avo" panose="02040603050506020204" pitchFamily="18" charset="0"/>
                          <a:cs typeface="Arial" panose="020B0604020202020204" pitchFamily="34" charset="0"/>
                        </a:rPr>
                        <a:t> </a:t>
                      </a:r>
                      <a:r>
                        <a:rPr lang="en-US" sz="2000" baseline="0" dirty="0" err="1">
                          <a:latin typeface="UTM Avo" panose="02040603050506020204" pitchFamily="18" charset="0"/>
                          <a:cs typeface="Arial" panose="020B0604020202020204" pitchFamily="34" charset="0"/>
                        </a:rPr>
                        <a:t>phong</a:t>
                      </a:r>
                      <a:r>
                        <a:rPr lang="en-US" sz="2000" baseline="0" dirty="0">
                          <a:latin typeface="UTM Avo" panose="02040603050506020204" pitchFamily="18" charset="0"/>
                          <a:cs typeface="Arial" panose="020B0604020202020204" pitchFamily="34" charset="0"/>
                        </a:rPr>
                        <a:t> </a:t>
                      </a:r>
                      <a:r>
                        <a:rPr lang="en-US" sz="2000" baseline="0" dirty="0" err="1">
                          <a:latin typeface="UTM Avo" panose="02040603050506020204" pitchFamily="18" charset="0"/>
                          <a:cs typeface="Arial" panose="020B0604020202020204" pitchFamily="34" charset="0"/>
                        </a:rPr>
                        <a:t>cảnh</a:t>
                      </a:r>
                      <a:r>
                        <a:rPr lang="en-US" sz="2000" baseline="0" dirty="0">
                          <a:latin typeface="UTM Avo" panose="02040603050506020204" pitchFamily="18" charset="0"/>
                          <a:cs typeface="Arial" panose="020B0604020202020204" pitchFamily="34" charset="0"/>
                        </a:rPr>
                        <a:t>: 5, 6, 10, 12</a:t>
                      </a:r>
                      <a:endParaRPr lang="en-US" sz="2000" dirty="0">
                        <a:latin typeface="UTM Avo" panose="02040603050506020204" pitchFamily="18" charset="0"/>
                        <a:cs typeface="Arial" panose="020B060402020202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9pPr>
                    </a:lstStyle>
                    <a:p>
                      <a:pPr>
                        <a:lnSpc>
                          <a:spcPct val="150000"/>
                        </a:lnSpc>
                      </a:pPr>
                      <a:r>
                        <a:rPr lang="en-US" sz="2000" dirty="0" err="1">
                          <a:latin typeface="UTM Avo" panose="02040603050506020204" pitchFamily="18" charset="0"/>
                          <a:cs typeface="Arial" panose="020B0604020202020204" pitchFamily="34" charset="0"/>
                        </a:rPr>
                        <a:t>Chứa</a:t>
                      </a:r>
                      <a:r>
                        <a:rPr lang="en-US" sz="2000" baseline="0" dirty="0">
                          <a:latin typeface="UTM Avo" panose="02040603050506020204" pitchFamily="18" charset="0"/>
                          <a:cs typeface="Arial" panose="020B0604020202020204" pitchFamily="34" charset="0"/>
                        </a:rPr>
                        <a:t> </a:t>
                      </a:r>
                      <a:r>
                        <a:rPr lang="en-US" sz="2000" baseline="0" dirty="0" err="1">
                          <a:latin typeface="UTM Avo" panose="02040603050506020204" pitchFamily="18" charset="0"/>
                          <a:cs typeface="Arial" panose="020B0604020202020204" pitchFamily="34" charset="0"/>
                        </a:rPr>
                        <a:t>các</a:t>
                      </a:r>
                      <a:r>
                        <a:rPr lang="en-US" sz="2000" baseline="0" dirty="0">
                          <a:latin typeface="UTM Avo" panose="02040603050506020204" pitchFamily="18" charset="0"/>
                          <a:cs typeface="Arial" panose="020B0604020202020204" pitchFamily="34" charset="0"/>
                        </a:rPr>
                        <a:t> </a:t>
                      </a:r>
                      <a:r>
                        <a:rPr lang="en-US" sz="2000" baseline="0" dirty="0" err="1">
                          <a:latin typeface="UTM Avo" panose="02040603050506020204" pitchFamily="18" charset="0"/>
                          <a:cs typeface="Arial" panose="020B0604020202020204" pitchFamily="34" charset="0"/>
                        </a:rPr>
                        <a:t>hình</a:t>
                      </a:r>
                      <a:r>
                        <a:rPr lang="en-US" sz="2000" baseline="0" dirty="0">
                          <a:latin typeface="UTM Avo" panose="02040603050506020204" pitchFamily="18" charset="0"/>
                          <a:cs typeface="Arial" panose="020B0604020202020204" pitchFamily="34" charset="0"/>
                        </a:rPr>
                        <a:t> </a:t>
                      </a:r>
                      <a:r>
                        <a:rPr lang="en-US" sz="2000" baseline="0" dirty="0" err="1">
                          <a:latin typeface="UTM Avo" panose="02040603050506020204" pitchFamily="18" charset="0"/>
                          <a:cs typeface="Arial" panose="020B0604020202020204" pitchFamily="34" charset="0"/>
                        </a:rPr>
                        <a:t>ảnh</a:t>
                      </a:r>
                      <a:r>
                        <a:rPr lang="en-US" sz="2000" baseline="0" dirty="0">
                          <a:latin typeface="UTM Avo" panose="02040603050506020204" pitchFamily="18" charset="0"/>
                          <a:cs typeface="Arial" panose="020B0604020202020204" pitchFamily="34" charset="0"/>
                        </a:rPr>
                        <a:t> </a:t>
                      </a:r>
                      <a:r>
                        <a:rPr lang="en-US" sz="2000" baseline="0" dirty="0" err="1">
                          <a:latin typeface="UTM Avo" panose="02040603050506020204" pitchFamily="18" charset="0"/>
                          <a:cs typeface="Arial" panose="020B0604020202020204" pitchFamily="34" charset="0"/>
                        </a:rPr>
                        <a:t>của</a:t>
                      </a:r>
                      <a:r>
                        <a:rPr lang="en-US" sz="2000" baseline="0" dirty="0">
                          <a:latin typeface="UTM Avo" panose="02040603050506020204" pitchFamily="18" charset="0"/>
                          <a:cs typeface="Arial" panose="020B0604020202020204" pitchFamily="34" charset="0"/>
                        </a:rPr>
                        <a:t> </a:t>
                      </a:r>
                      <a:r>
                        <a:rPr lang="en-US" sz="2000" baseline="0" dirty="0" err="1">
                          <a:latin typeface="UTM Avo" panose="02040603050506020204" pitchFamily="18" charset="0"/>
                          <a:cs typeface="Arial" panose="020B0604020202020204" pitchFamily="34" charset="0"/>
                        </a:rPr>
                        <a:t>các</a:t>
                      </a:r>
                      <a:r>
                        <a:rPr lang="en-US" sz="2000" baseline="0" dirty="0">
                          <a:latin typeface="UTM Avo" panose="02040603050506020204" pitchFamily="18" charset="0"/>
                          <a:cs typeface="Arial" panose="020B0604020202020204" pitchFamily="34" charset="0"/>
                        </a:rPr>
                        <a:t> </a:t>
                      </a:r>
                      <a:r>
                        <a:rPr lang="en-US" sz="2000" baseline="0" dirty="0" err="1">
                          <a:latin typeface="UTM Avo" panose="02040603050506020204" pitchFamily="18" charset="0"/>
                          <a:cs typeface="Arial" panose="020B0604020202020204" pitchFamily="34" charset="0"/>
                        </a:rPr>
                        <a:t>loài</a:t>
                      </a:r>
                      <a:r>
                        <a:rPr lang="en-US" sz="2000" baseline="0" dirty="0">
                          <a:latin typeface="UTM Avo" panose="02040603050506020204" pitchFamily="18" charset="0"/>
                          <a:cs typeface="Arial" panose="020B0604020202020204" pitchFamily="34" charset="0"/>
                        </a:rPr>
                        <a:t> </a:t>
                      </a:r>
                      <a:r>
                        <a:rPr lang="en-US" sz="2000" baseline="0" dirty="0" err="1">
                          <a:latin typeface="UTM Avo" panose="02040603050506020204" pitchFamily="18" charset="0"/>
                          <a:cs typeface="Arial" panose="020B0604020202020204" pitchFamily="34" charset="0"/>
                        </a:rPr>
                        <a:t>hoa</a:t>
                      </a:r>
                      <a:r>
                        <a:rPr lang="en-US" sz="2000" baseline="0" dirty="0">
                          <a:latin typeface="UTM Avo" panose="02040603050506020204" pitchFamily="18" charset="0"/>
                          <a:cs typeface="Arial" panose="020B0604020202020204" pitchFamily="34" charset="0"/>
                        </a:rPr>
                        <a:t>: 2, 7, 11</a:t>
                      </a:r>
                      <a:endParaRPr lang="en-US" sz="2000" dirty="0">
                        <a:latin typeface="UTM Avo" panose="02040603050506020204" pitchFamily="18" charset="0"/>
                        <a:cs typeface="Arial" panose="020B060402020202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9pPr>
                    </a:lstStyle>
                    <a:p>
                      <a:pPr>
                        <a:lnSpc>
                          <a:spcPct val="150000"/>
                        </a:lnSpc>
                      </a:pPr>
                      <a:r>
                        <a:rPr lang="en-US" sz="2000" dirty="0" err="1">
                          <a:latin typeface="UTM Avo" panose="02040603050506020204" pitchFamily="18" charset="0"/>
                          <a:cs typeface="Arial" panose="020B0604020202020204" pitchFamily="34" charset="0"/>
                        </a:rPr>
                        <a:t>Chứa</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các</a:t>
                      </a:r>
                      <a:r>
                        <a:rPr lang="en-US" sz="2000" baseline="0" dirty="0">
                          <a:latin typeface="UTM Avo" panose="02040603050506020204" pitchFamily="18" charset="0"/>
                          <a:cs typeface="Arial" panose="020B0604020202020204" pitchFamily="34" charset="0"/>
                        </a:rPr>
                        <a:t> </a:t>
                      </a:r>
                      <a:r>
                        <a:rPr lang="en-US" sz="2000" baseline="0" dirty="0" err="1">
                          <a:latin typeface="UTM Avo" panose="02040603050506020204" pitchFamily="18" charset="0"/>
                          <a:cs typeface="Arial" panose="020B0604020202020204" pitchFamily="34" charset="0"/>
                        </a:rPr>
                        <a:t>hình</a:t>
                      </a:r>
                      <a:r>
                        <a:rPr lang="en-US" sz="2000" baseline="0" dirty="0">
                          <a:latin typeface="UTM Avo" panose="02040603050506020204" pitchFamily="18" charset="0"/>
                          <a:cs typeface="Arial" panose="020B0604020202020204" pitchFamily="34" charset="0"/>
                        </a:rPr>
                        <a:t> </a:t>
                      </a:r>
                      <a:r>
                        <a:rPr lang="en-US" sz="2000" baseline="0" dirty="0" err="1">
                          <a:latin typeface="UTM Avo" panose="02040603050506020204" pitchFamily="18" charset="0"/>
                          <a:cs typeface="Arial" panose="020B0604020202020204" pitchFamily="34" charset="0"/>
                        </a:rPr>
                        <a:t>ảnh</a:t>
                      </a:r>
                      <a:r>
                        <a:rPr lang="en-US" sz="2000" baseline="0" dirty="0">
                          <a:latin typeface="UTM Avo" panose="02040603050506020204" pitchFamily="18" charset="0"/>
                          <a:cs typeface="Arial" panose="020B0604020202020204" pitchFamily="34" charset="0"/>
                        </a:rPr>
                        <a:t> </a:t>
                      </a:r>
                      <a:r>
                        <a:rPr lang="en-US" sz="2000" baseline="0" dirty="0" err="1">
                          <a:latin typeface="UTM Avo" panose="02040603050506020204" pitchFamily="18" charset="0"/>
                          <a:cs typeface="Arial" panose="020B0604020202020204" pitchFamily="34" charset="0"/>
                        </a:rPr>
                        <a:t>của</a:t>
                      </a:r>
                      <a:r>
                        <a:rPr lang="en-US" sz="2000" baseline="0" dirty="0">
                          <a:latin typeface="UTM Avo" panose="02040603050506020204" pitchFamily="18" charset="0"/>
                          <a:cs typeface="Arial" panose="020B0604020202020204" pitchFamily="34" charset="0"/>
                        </a:rPr>
                        <a:t> </a:t>
                      </a:r>
                      <a:r>
                        <a:rPr lang="en-US" sz="2000" baseline="0" dirty="0" err="1">
                          <a:latin typeface="UTM Avo" panose="02040603050506020204" pitchFamily="18" charset="0"/>
                          <a:cs typeface="Arial" panose="020B0604020202020204" pitchFamily="34" charset="0"/>
                        </a:rPr>
                        <a:t>các</a:t>
                      </a:r>
                      <a:r>
                        <a:rPr lang="en-US" sz="2000" baseline="0" dirty="0">
                          <a:latin typeface="UTM Avo" panose="02040603050506020204" pitchFamily="18" charset="0"/>
                          <a:cs typeface="Arial" panose="020B0604020202020204" pitchFamily="34" charset="0"/>
                        </a:rPr>
                        <a:t> con </a:t>
                      </a:r>
                      <a:r>
                        <a:rPr lang="en-US" sz="2000" baseline="0" dirty="0" err="1">
                          <a:latin typeface="UTM Avo" panose="02040603050506020204" pitchFamily="18" charset="0"/>
                          <a:cs typeface="Arial" panose="020B0604020202020204" pitchFamily="34" charset="0"/>
                        </a:rPr>
                        <a:t>vật</a:t>
                      </a:r>
                      <a:r>
                        <a:rPr lang="en-US" sz="2000" baseline="0" dirty="0">
                          <a:latin typeface="UTM Avo" panose="02040603050506020204" pitchFamily="18" charset="0"/>
                          <a:cs typeface="Arial" panose="020B0604020202020204" pitchFamily="34" charset="0"/>
                        </a:rPr>
                        <a:t> </a:t>
                      </a:r>
                      <a:r>
                        <a:rPr lang="en-US" sz="2000" baseline="0" dirty="0" err="1">
                          <a:latin typeface="UTM Avo" panose="02040603050506020204" pitchFamily="18" charset="0"/>
                          <a:cs typeface="Arial" panose="020B0604020202020204" pitchFamily="34" charset="0"/>
                        </a:rPr>
                        <a:t>trên</a:t>
                      </a:r>
                      <a:r>
                        <a:rPr lang="en-US" sz="2000" baseline="0" dirty="0">
                          <a:latin typeface="UTM Avo" panose="02040603050506020204" pitchFamily="18" charset="0"/>
                          <a:cs typeface="Arial" panose="020B0604020202020204" pitchFamily="34" charset="0"/>
                        </a:rPr>
                        <a:t> </a:t>
                      </a:r>
                      <a:r>
                        <a:rPr lang="en-US" sz="2000" baseline="0" dirty="0" err="1">
                          <a:latin typeface="UTM Avo" panose="02040603050506020204" pitchFamily="18" charset="0"/>
                          <a:cs typeface="Arial" panose="020B0604020202020204" pitchFamily="34" charset="0"/>
                        </a:rPr>
                        <a:t>rừng</a:t>
                      </a:r>
                      <a:r>
                        <a:rPr lang="en-US" sz="2000" baseline="0" dirty="0">
                          <a:latin typeface="UTM Avo" panose="02040603050506020204" pitchFamily="18" charset="0"/>
                          <a:cs typeface="Arial" panose="020B0604020202020204" pitchFamily="34" charset="0"/>
                        </a:rPr>
                        <a:t> </a:t>
                      </a:r>
                      <a:r>
                        <a:rPr lang="en-US" sz="2000" baseline="0" dirty="0" err="1">
                          <a:latin typeface="UTM Avo" panose="02040603050506020204" pitchFamily="18" charset="0"/>
                          <a:cs typeface="Arial" panose="020B0604020202020204" pitchFamily="34" charset="0"/>
                        </a:rPr>
                        <a:t>như</a:t>
                      </a:r>
                      <a:r>
                        <a:rPr lang="en-US" sz="2000" baseline="0" dirty="0">
                          <a:latin typeface="UTM Avo" panose="02040603050506020204" pitchFamily="18" charset="0"/>
                          <a:cs typeface="Arial" panose="020B0604020202020204" pitchFamily="34" charset="0"/>
                        </a:rPr>
                        <a:t>: 3, 8, 9</a:t>
                      </a:r>
                      <a:endParaRPr lang="en-US" sz="2000" dirty="0">
                        <a:latin typeface="UTM Avo" panose="02040603050506020204" pitchFamily="18" charset="0"/>
                        <a:cs typeface="Arial" panose="020B060402020202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a:sym typeface="Arial"/>
                        </a:defRPr>
                      </a:lvl9pPr>
                    </a:lstStyle>
                    <a:p>
                      <a:pPr>
                        <a:lnSpc>
                          <a:spcPct val="150000"/>
                        </a:lnSpc>
                      </a:pPr>
                      <a:r>
                        <a:rPr lang="en-US" sz="2000" dirty="0" err="1">
                          <a:latin typeface="UTM Avo" panose="02040603050506020204" pitchFamily="18" charset="0"/>
                          <a:cs typeface="Arial" panose="020B0604020202020204" pitchFamily="34" charset="0"/>
                        </a:rPr>
                        <a:t>Chứa</a:t>
                      </a:r>
                      <a:r>
                        <a:rPr lang="en-US" sz="2000" baseline="0" dirty="0">
                          <a:latin typeface="UTM Avo" panose="02040603050506020204" pitchFamily="18" charset="0"/>
                          <a:cs typeface="Arial" panose="020B0604020202020204" pitchFamily="34" charset="0"/>
                        </a:rPr>
                        <a:t> </a:t>
                      </a:r>
                      <a:r>
                        <a:rPr lang="en-US" sz="2000" baseline="0" dirty="0" err="1">
                          <a:latin typeface="UTM Avo" panose="02040603050506020204" pitchFamily="18" charset="0"/>
                          <a:cs typeface="Arial" panose="020B0604020202020204" pitchFamily="34" charset="0"/>
                        </a:rPr>
                        <a:t>các</a:t>
                      </a:r>
                      <a:r>
                        <a:rPr lang="en-US" sz="2000" baseline="0" dirty="0">
                          <a:latin typeface="UTM Avo" panose="02040603050506020204" pitchFamily="18" charset="0"/>
                          <a:cs typeface="Arial" panose="020B0604020202020204" pitchFamily="34" charset="0"/>
                        </a:rPr>
                        <a:t> </a:t>
                      </a:r>
                      <a:r>
                        <a:rPr lang="en-US" sz="2000" baseline="0" dirty="0" err="1">
                          <a:latin typeface="UTM Avo" panose="02040603050506020204" pitchFamily="18" charset="0"/>
                          <a:cs typeface="Arial" panose="020B0604020202020204" pitchFamily="34" charset="0"/>
                        </a:rPr>
                        <a:t>hình</a:t>
                      </a:r>
                      <a:r>
                        <a:rPr lang="en-US" sz="2000" baseline="0" dirty="0">
                          <a:latin typeface="UTM Avo" panose="02040603050506020204" pitchFamily="18" charset="0"/>
                          <a:cs typeface="Arial" panose="020B0604020202020204" pitchFamily="34" charset="0"/>
                        </a:rPr>
                        <a:t> </a:t>
                      </a:r>
                      <a:r>
                        <a:rPr lang="en-US" sz="2000" baseline="0" dirty="0" err="1">
                          <a:latin typeface="UTM Avo" panose="02040603050506020204" pitchFamily="18" charset="0"/>
                          <a:cs typeface="Arial" panose="020B0604020202020204" pitchFamily="34" charset="0"/>
                        </a:rPr>
                        <a:t>ảnh</a:t>
                      </a:r>
                      <a:r>
                        <a:rPr lang="en-US" sz="2000" baseline="0" dirty="0">
                          <a:latin typeface="UTM Avo" panose="02040603050506020204" pitchFamily="18" charset="0"/>
                          <a:cs typeface="Arial" panose="020B0604020202020204" pitchFamily="34" charset="0"/>
                        </a:rPr>
                        <a:t> </a:t>
                      </a:r>
                      <a:r>
                        <a:rPr lang="en-US" sz="2000" baseline="0" dirty="0" err="1">
                          <a:latin typeface="UTM Avo" panose="02040603050506020204" pitchFamily="18" charset="0"/>
                          <a:cs typeface="Arial" panose="020B0604020202020204" pitchFamily="34" charset="0"/>
                        </a:rPr>
                        <a:t>của</a:t>
                      </a:r>
                      <a:r>
                        <a:rPr lang="en-US" sz="2000" baseline="0" dirty="0">
                          <a:latin typeface="UTM Avo" panose="02040603050506020204" pitchFamily="18" charset="0"/>
                          <a:cs typeface="Arial" panose="020B0604020202020204" pitchFamily="34" charset="0"/>
                        </a:rPr>
                        <a:t> </a:t>
                      </a:r>
                      <a:r>
                        <a:rPr lang="en-US" sz="2000" baseline="0" dirty="0" err="1">
                          <a:latin typeface="UTM Avo" panose="02040603050506020204" pitchFamily="18" charset="0"/>
                          <a:cs typeface="Arial" panose="020B0604020202020204" pitchFamily="34" charset="0"/>
                        </a:rPr>
                        <a:t>các</a:t>
                      </a:r>
                      <a:r>
                        <a:rPr lang="en-US" sz="2000" baseline="0" dirty="0">
                          <a:latin typeface="UTM Avo" panose="02040603050506020204" pitchFamily="18" charset="0"/>
                          <a:cs typeface="Arial" panose="020B0604020202020204" pitchFamily="34" charset="0"/>
                        </a:rPr>
                        <a:t> con </a:t>
                      </a:r>
                      <a:r>
                        <a:rPr lang="en-US" sz="2000" baseline="0" dirty="0" err="1">
                          <a:latin typeface="UTM Avo" panose="02040603050506020204" pitchFamily="18" charset="0"/>
                          <a:cs typeface="Arial" panose="020B0604020202020204" pitchFamily="34" charset="0"/>
                        </a:rPr>
                        <a:t>vật</a:t>
                      </a:r>
                      <a:r>
                        <a:rPr lang="en-US" sz="2000" baseline="0" dirty="0">
                          <a:latin typeface="UTM Avo" panose="02040603050506020204" pitchFamily="18" charset="0"/>
                          <a:cs typeface="Arial" panose="020B0604020202020204" pitchFamily="34" charset="0"/>
                        </a:rPr>
                        <a:t> </a:t>
                      </a:r>
                      <a:r>
                        <a:rPr lang="en-US" sz="2000" baseline="0" dirty="0" err="1">
                          <a:latin typeface="UTM Avo" panose="02040603050506020204" pitchFamily="18" charset="0"/>
                          <a:cs typeface="Arial" panose="020B0604020202020204" pitchFamily="34" charset="0"/>
                        </a:rPr>
                        <a:t>còn</a:t>
                      </a:r>
                      <a:r>
                        <a:rPr lang="en-US" sz="2000" baseline="0" dirty="0">
                          <a:latin typeface="UTM Avo" panose="02040603050506020204" pitchFamily="18" charset="0"/>
                          <a:cs typeface="Arial" panose="020B0604020202020204" pitchFamily="34" charset="0"/>
                        </a:rPr>
                        <a:t> </a:t>
                      </a:r>
                      <a:r>
                        <a:rPr lang="en-US" sz="2000" baseline="0" dirty="0" err="1">
                          <a:latin typeface="UTM Avo" panose="02040603050506020204" pitchFamily="18" charset="0"/>
                          <a:cs typeface="Arial" panose="020B0604020202020204" pitchFamily="34" charset="0"/>
                        </a:rPr>
                        <a:t>lại</a:t>
                      </a:r>
                      <a:r>
                        <a:rPr lang="en-US" sz="2000" baseline="0" dirty="0">
                          <a:latin typeface="UTM Avo" panose="02040603050506020204" pitchFamily="18" charset="0"/>
                          <a:cs typeface="Arial" panose="020B0604020202020204" pitchFamily="34" charset="0"/>
                        </a:rPr>
                        <a:t> </a:t>
                      </a:r>
                      <a:r>
                        <a:rPr lang="en-US" sz="2000" baseline="0" dirty="0" err="1">
                          <a:latin typeface="UTM Avo" panose="02040603050506020204" pitchFamily="18" charset="0"/>
                          <a:cs typeface="Arial" panose="020B0604020202020204" pitchFamily="34" charset="0"/>
                        </a:rPr>
                        <a:t>như</a:t>
                      </a:r>
                      <a:r>
                        <a:rPr lang="en-US" sz="2000" baseline="0" dirty="0">
                          <a:latin typeface="UTM Avo" panose="02040603050506020204" pitchFamily="18" charset="0"/>
                          <a:cs typeface="Arial" panose="020B0604020202020204" pitchFamily="34" charset="0"/>
                        </a:rPr>
                        <a:t>: 1, 4</a:t>
                      </a:r>
                      <a:endParaRPr lang="en-US" sz="2000" dirty="0">
                        <a:latin typeface="UTM Avo" panose="02040603050506020204" pitchFamily="18" charset="0"/>
                        <a:cs typeface="Arial" panose="020B060402020202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624267932"/>
                  </a:ext>
                </a:extLst>
              </a:tr>
            </a:tbl>
          </a:graphicData>
        </a:graphic>
      </p:graphicFrame>
      <p:pic>
        <p:nvPicPr>
          <p:cNvPr id="4" name="Picture 6">
            <a:extLst>
              <a:ext uri="{FF2B5EF4-FFF2-40B4-BE49-F238E27FC236}">
                <a16:creationId xmlns:a16="http://schemas.microsoft.com/office/drawing/2014/main" id="{035CE208-4BA0-81CC-C596-D58E71A6ACF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81737" y="4983371"/>
            <a:ext cx="6492221" cy="1874629"/>
          </a:xfrm>
          <a:prstGeom prst="rect">
            <a:avLst/>
          </a:prstGeom>
        </p:spPr>
      </p:pic>
    </p:spTree>
    <p:extLst>
      <p:ext uri="{BB962C8B-B14F-4D97-AF65-F5344CB8AC3E}">
        <p14:creationId xmlns:p14="http://schemas.microsoft.com/office/powerpoint/2010/main" val="979674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6" name="Picture 8">
            <a:extLst>
              <a:ext uri="{FF2B5EF4-FFF2-40B4-BE49-F238E27FC236}">
                <a16:creationId xmlns:a16="http://schemas.microsoft.com/office/drawing/2014/main" id="{32BA9B35-D558-FC34-BE8D-73BF1244AA8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59845" y="3043593"/>
            <a:ext cx="4121827" cy="3814407"/>
          </a:xfrm>
          <a:prstGeom prst="rect">
            <a:avLst/>
          </a:prstGeom>
        </p:spPr>
      </p:pic>
      <p:sp>
        <p:nvSpPr>
          <p:cNvPr id="7" name="Rounded Rectangular Callout 2">
            <a:extLst>
              <a:ext uri="{FF2B5EF4-FFF2-40B4-BE49-F238E27FC236}">
                <a16:creationId xmlns:a16="http://schemas.microsoft.com/office/drawing/2014/main" id="{CB59EDC2-88A8-802A-975D-44048495648B}"/>
              </a:ext>
            </a:extLst>
          </p:cNvPr>
          <p:cNvSpPr/>
          <p:nvPr/>
        </p:nvSpPr>
        <p:spPr>
          <a:xfrm>
            <a:off x="4933690" y="1264596"/>
            <a:ext cx="4481672" cy="2325568"/>
          </a:xfrm>
          <a:prstGeom prst="wedgeRoundRectCallout">
            <a:avLst>
              <a:gd name="adj1" fmla="val -56240"/>
              <a:gd name="adj2" fmla="val 40924"/>
              <a:gd name="adj3" fmla="val 16667"/>
            </a:avLst>
          </a:prstGeom>
          <a:solidFill>
            <a:srgbClr val="9BBB59">
              <a:lumMod val="60000"/>
              <a:lumOff val="40000"/>
            </a:srgbClr>
          </a:solidFill>
          <a:ln w="38100" cap="flat" cmpd="sng" algn="ctr">
            <a:solidFill>
              <a:srgbClr val="9BBB59">
                <a:lumMod val="75000"/>
              </a:srgbClr>
            </a:solidFill>
            <a:prstDash val="solid"/>
          </a:ln>
          <a:effectLst/>
        </p:spPr>
        <p:txBody>
          <a:bodyPr rtlCol="0" anchor="ctr"/>
          <a:lstStyle/>
          <a:p>
            <a:pPr lvl="0" algn="just">
              <a:lnSpc>
                <a:spcPct val="150000"/>
              </a:lnSpc>
              <a:buClrTx/>
            </a:pPr>
            <a:r>
              <a:rPr lang="vi-VN" sz="2000" kern="1200">
                <a:solidFill>
                  <a:prstClr val="black"/>
                </a:solidFill>
                <a:latin typeface="UTM Avo" panose="02040603050506020204" pitchFamily="18" charset="0"/>
                <a:ea typeface="+mn-ea"/>
                <a:cs typeface="+mn-cs"/>
              </a:rPr>
              <a:t>Hãy mô tả cách sắp xếp phân loại cách sắp xếp của em bằng sơ đồ tương tự như sơ đồ trong Hoạt động 2.</a:t>
            </a:r>
            <a:endParaRPr lang="vi-VN" sz="2000" kern="1200" dirty="0">
              <a:solidFill>
                <a:prstClr val="black"/>
              </a:solidFill>
              <a:latin typeface="UTM Avo" panose="02040603050506020204" pitchFamily="18" charset="0"/>
              <a:ea typeface="+mn-ea"/>
              <a:cs typeface="+mn-cs"/>
            </a:endParaRPr>
          </a:p>
        </p:txBody>
      </p:sp>
      <p:sp>
        <p:nvSpPr>
          <p:cNvPr id="8" name="TextBox 7">
            <a:extLst>
              <a:ext uri="{FF2B5EF4-FFF2-40B4-BE49-F238E27FC236}">
                <a16:creationId xmlns:a16="http://schemas.microsoft.com/office/drawing/2014/main" id="{8FB7D0BB-3E91-10A1-48A2-3580ED4413BF}"/>
              </a:ext>
            </a:extLst>
          </p:cNvPr>
          <p:cNvSpPr txBox="1"/>
          <p:nvPr/>
        </p:nvSpPr>
        <p:spPr>
          <a:xfrm>
            <a:off x="5113612" y="3736079"/>
            <a:ext cx="4121827" cy="2072979"/>
          </a:xfrm>
          <a:prstGeom prst="roundRect">
            <a:avLst/>
          </a:prstGeom>
          <a:solidFill>
            <a:sysClr val="window" lastClr="FFFFFF"/>
          </a:solidFill>
          <a:ln w="38100" cap="flat" cmpd="sng" algn="ctr">
            <a:solidFill>
              <a:srgbClr val="F79646"/>
            </a:solidFill>
            <a:prstDash val="solid"/>
          </a:ln>
          <a:effectLst/>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Lưu ý: </a:t>
            </a:r>
          </a:p>
          <a:p>
            <a:pPr marL="0" marR="0" lvl="0" indent="0"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Các em có thể vẽ đủ các nhánh phù hợp với số ngăn tủ bài yêu cầu</a:t>
            </a:r>
          </a:p>
        </p:txBody>
      </p:sp>
    </p:spTree>
    <p:extLst>
      <p:ext uri="{BB962C8B-B14F-4D97-AF65-F5344CB8AC3E}">
        <p14:creationId xmlns:p14="http://schemas.microsoft.com/office/powerpoint/2010/main" val="448125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20000" r="-20000"/>
          </a:stretch>
        </a:blipFill>
        <a:effectLst/>
      </p:bgPr>
    </p:bg>
    <p:spTree>
      <p:nvGrpSpPr>
        <p:cNvPr id="1" name=""/>
        <p:cNvGrpSpPr/>
        <p:nvPr/>
      </p:nvGrpSpPr>
      <p:grpSpPr>
        <a:xfrm>
          <a:off x="0" y="0"/>
          <a:ext cx="0" cy="0"/>
          <a:chOff x="0" y="0"/>
          <a:chExt cx="0" cy="0"/>
        </a:xfrm>
      </p:grpSpPr>
      <p:pic>
        <p:nvPicPr>
          <p:cNvPr id="6" name="Picture 5" descr="dsad.png"/>
          <p:cNvPicPr>
            <a:picLocks noChangeAspect="1"/>
          </p:cNvPicPr>
          <p:nvPr/>
        </p:nvPicPr>
        <p:blipFill>
          <a:blip r:embed="rId4" cstate="print"/>
          <a:stretch>
            <a:fillRect/>
          </a:stretch>
        </p:blipFill>
        <p:spPr>
          <a:xfrm>
            <a:off x="4152901" y="1285839"/>
            <a:ext cx="2819400" cy="4286321"/>
          </a:xfrm>
          <a:prstGeom prst="rect">
            <a:avLst/>
          </a:prstGeom>
        </p:spPr>
      </p:pic>
      <p:sp>
        <p:nvSpPr>
          <p:cNvPr id="7" name="Cloud 6"/>
          <p:cNvSpPr/>
          <p:nvPr/>
        </p:nvSpPr>
        <p:spPr>
          <a:xfrm>
            <a:off x="6629400" y="609600"/>
            <a:ext cx="3733800" cy="1676400"/>
          </a:xfrm>
          <a:prstGeom prst="cloud">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UTM Avo" panose="02040603050506020204" pitchFamily="18" charset="0"/>
                <a:ea typeface="UD Digi Kyokasho N-B" panose="02020700000000000000" pitchFamily="17" charset="-128"/>
                <a:cs typeface="Times New Roman" pitchFamily="18" charset="0"/>
              </a:rPr>
              <a:t>Chinh</a:t>
            </a:r>
            <a:r>
              <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UD Digi Kyokasho N-B" panose="02020700000000000000" pitchFamily="17" charset="-128"/>
                <a:cs typeface="Times New Roman" pitchFamily="18" charset="0"/>
              </a:rPr>
              <a:t> </a:t>
            </a:r>
            <a:r>
              <a:rPr kumimoji="0" lang="en-US" sz="1800" b="1" i="0" u="none" strike="noStrike" kern="1200" cap="none" spc="0" normalizeH="0" baseline="0" noProof="0" dirty="0" err="1">
                <a:ln>
                  <a:noFill/>
                </a:ln>
                <a:solidFill>
                  <a:prstClr val="black"/>
                </a:solidFill>
                <a:effectLst/>
                <a:uLnTx/>
                <a:uFillTx/>
                <a:latin typeface="UTM Avo" panose="02040603050506020204" pitchFamily="18" charset="0"/>
                <a:ea typeface="UD Digi Kyokasho N-B" panose="02020700000000000000" pitchFamily="17" charset="-128"/>
                <a:cs typeface="Times New Roman" pitchFamily="18" charset="0"/>
              </a:rPr>
              <a:t>phục</a:t>
            </a:r>
            <a:r>
              <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UD Digi Kyokasho N-B" panose="02020700000000000000" pitchFamily="17" charset="-128"/>
                <a:cs typeface="Times New Roman" pitchFamily="18" charset="0"/>
              </a:rPr>
              <a:t> </a:t>
            </a:r>
            <a:r>
              <a:rPr kumimoji="0" lang="en-US" sz="1800" b="1" i="0" u="none" strike="noStrike" kern="1200" cap="none" spc="0" normalizeH="0" baseline="0" noProof="0" dirty="0" err="1">
                <a:ln>
                  <a:noFill/>
                </a:ln>
                <a:solidFill>
                  <a:prstClr val="black"/>
                </a:solidFill>
                <a:effectLst/>
                <a:uLnTx/>
                <a:uFillTx/>
                <a:latin typeface="UTM Avo" panose="02040603050506020204" pitchFamily="18" charset="0"/>
                <a:ea typeface="UD Digi Kyokasho N-B" panose="02020700000000000000" pitchFamily="17" charset="-128"/>
                <a:cs typeface="Times New Roman" pitchFamily="18" charset="0"/>
              </a:rPr>
              <a:t>cúp</a:t>
            </a:r>
            <a:r>
              <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UD Digi Kyokasho N-B" panose="02020700000000000000" pitchFamily="17" charset="-128"/>
                <a:cs typeface="Times New Roman" pitchFamily="18" charset="0"/>
              </a:rPr>
              <a:t> C1 </a:t>
            </a:r>
            <a:r>
              <a:rPr kumimoji="0" lang="en-US" sz="1800" b="1" i="0" u="none" strike="noStrike" kern="1200" cap="none" spc="0" normalizeH="0" baseline="0" noProof="0" dirty="0" err="1">
                <a:ln>
                  <a:noFill/>
                </a:ln>
                <a:solidFill>
                  <a:prstClr val="black"/>
                </a:solidFill>
                <a:effectLst/>
                <a:uLnTx/>
                <a:uFillTx/>
                <a:latin typeface="UTM Avo" panose="02040603050506020204" pitchFamily="18" charset="0"/>
                <a:ea typeface="UD Digi Kyokasho N-B" panose="02020700000000000000" pitchFamily="17" charset="-128"/>
                <a:cs typeface="Times New Roman" pitchFamily="18" charset="0"/>
              </a:rPr>
              <a:t>thôi</a:t>
            </a:r>
            <a:r>
              <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UD Digi Kyokasho N-B" panose="02020700000000000000" pitchFamily="17" charset="-128"/>
                <a:cs typeface="Times New Roman" pitchFamily="18" charset="0"/>
              </a:rPr>
              <a:t> </a:t>
            </a:r>
            <a:r>
              <a:rPr kumimoji="0" lang="en-US" sz="1800" b="1" i="0" u="none" strike="noStrike" kern="1200" cap="none" spc="0" normalizeH="0" baseline="0" noProof="0" dirty="0" err="1">
                <a:ln>
                  <a:noFill/>
                </a:ln>
                <a:solidFill>
                  <a:prstClr val="black"/>
                </a:solidFill>
                <a:effectLst/>
                <a:uLnTx/>
                <a:uFillTx/>
                <a:latin typeface="UTM Avo" panose="02040603050506020204" pitchFamily="18" charset="0"/>
                <a:ea typeface="UD Digi Kyokasho N-B" panose="02020700000000000000" pitchFamily="17" charset="-128"/>
                <a:cs typeface="Times New Roman" pitchFamily="18" charset="0"/>
              </a:rPr>
              <a:t>nào</a:t>
            </a:r>
            <a:r>
              <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UD Digi Kyokasho N-B" panose="02020700000000000000" pitchFamily="17" charset="-128"/>
                <a:cs typeface="Times New Roman" pitchFamily="18" charset="0"/>
              </a:rPr>
              <a:t> !! ^^</a:t>
            </a:r>
          </a:p>
        </p:txBody>
      </p:sp>
      <p:pic>
        <p:nvPicPr>
          <p:cNvPr id="2" name="Picture 1" descr="Logo, company name&#10;&#10;Description automatically generated">
            <a:extLst>
              <a:ext uri="{FF2B5EF4-FFF2-40B4-BE49-F238E27FC236}">
                <a16:creationId xmlns:a16="http://schemas.microsoft.com/office/drawing/2014/main" id="{E085CA49-3E0E-6553-763C-4FEF85805C6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819388" cy="914400"/>
          </a:xfrm>
          <a:prstGeom prst="rect">
            <a:avLst/>
          </a:prstGeom>
        </p:spPr>
      </p:pic>
      <p:pic>
        <p:nvPicPr>
          <p:cNvPr id="4" name="Picture 3" descr="Text, logo&#10;&#10;Description automatically generated">
            <a:extLst>
              <a:ext uri="{FF2B5EF4-FFF2-40B4-BE49-F238E27FC236}">
                <a16:creationId xmlns:a16="http://schemas.microsoft.com/office/drawing/2014/main" id="{D9AB780E-7B14-D64F-4A43-1BF388579F1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2400" y="259080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20000" r="-20000"/>
          </a:stretch>
        </a:blipFill>
        <a:effectLst/>
      </p:bgPr>
    </p:bg>
    <p:spTree>
      <p:nvGrpSpPr>
        <p:cNvPr id="1" name=""/>
        <p:cNvGrpSpPr/>
        <p:nvPr/>
      </p:nvGrpSpPr>
      <p:grpSpPr>
        <a:xfrm>
          <a:off x="0" y="0"/>
          <a:ext cx="0" cy="0"/>
          <a:chOff x="0" y="0"/>
          <a:chExt cx="0" cy="0"/>
        </a:xfrm>
      </p:grpSpPr>
      <p:pic>
        <p:nvPicPr>
          <p:cNvPr id="9" name="Picture 8" descr="bong.png">
            <a:hlinkClick r:id="" action="ppaction://hlinkshowjump?jump=nextslide"/>
          </p:cNvPr>
          <p:cNvPicPr>
            <a:picLocks noChangeAspect="1"/>
          </p:cNvPicPr>
          <p:nvPr/>
        </p:nvPicPr>
        <p:blipFill>
          <a:blip r:embed="rId4" cstate="print"/>
          <a:stretch>
            <a:fillRect/>
          </a:stretch>
        </p:blipFill>
        <p:spPr>
          <a:xfrm>
            <a:off x="5029200" y="5029201"/>
            <a:ext cx="1371600" cy="1349713"/>
          </a:xfrm>
          <a:prstGeom prst="rect">
            <a:avLst/>
          </a:prstGeom>
        </p:spPr>
      </p:pic>
      <p:grpSp>
        <p:nvGrpSpPr>
          <p:cNvPr id="4" name="Group 3">
            <a:extLst>
              <a:ext uri="{FF2B5EF4-FFF2-40B4-BE49-F238E27FC236}">
                <a16:creationId xmlns:a16="http://schemas.microsoft.com/office/drawing/2014/main" id="{B3F0505F-0742-4E5A-D8F2-58C5007F8A14}"/>
              </a:ext>
            </a:extLst>
          </p:cNvPr>
          <p:cNvGrpSpPr/>
          <p:nvPr/>
        </p:nvGrpSpPr>
        <p:grpSpPr>
          <a:xfrm>
            <a:off x="2667000" y="475338"/>
            <a:ext cx="6858000" cy="2973648"/>
            <a:chOff x="3162300" y="1219200"/>
            <a:chExt cx="5638800" cy="1981200"/>
          </a:xfrm>
        </p:grpSpPr>
        <p:pic>
          <p:nvPicPr>
            <p:cNvPr id="3" name="Graphic 2">
              <a:extLst>
                <a:ext uri="{FF2B5EF4-FFF2-40B4-BE49-F238E27FC236}">
                  <a16:creationId xmlns:a16="http://schemas.microsoft.com/office/drawing/2014/main" id="{845B4281-5B19-4461-54A9-7008DD06142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162300" y="1219200"/>
              <a:ext cx="5638800" cy="1981200"/>
            </a:xfrm>
            <a:prstGeom prst="rect">
              <a:avLst/>
            </a:prstGeom>
          </p:spPr>
        </p:pic>
        <p:sp>
          <p:nvSpPr>
            <p:cNvPr id="7" name="TextBox 6"/>
            <p:cNvSpPr txBox="1"/>
            <p:nvPr/>
          </p:nvSpPr>
          <p:spPr>
            <a:xfrm>
              <a:off x="3924300" y="1511726"/>
              <a:ext cx="4114800" cy="7997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Câu</a:t>
              </a:r>
              <a:r>
                <a:rPr kumimoji="0" lang="en-US" sz="36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36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hỏi</a:t>
              </a:r>
              <a:r>
                <a:rPr kumimoji="0" lang="en-US" sz="36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1: </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Hai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cách</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sắp</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xếp</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là</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3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gì</a:t>
              </a:r>
              <a:r>
                <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a:t>
              </a:r>
            </a:p>
          </p:txBody>
        </p:sp>
      </p:grpSp>
      <p:pic>
        <p:nvPicPr>
          <p:cNvPr id="5" name="Picture 4" descr="Logo, company name&#10;&#10;Description automatically generated">
            <a:extLst>
              <a:ext uri="{FF2B5EF4-FFF2-40B4-BE49-F238E27FC236}">
                <a16:creationId xmlns:a16="http://schemas.microsoft.com/office/drawing/2014/main" id="{6DBD68AF-803D-68BD-3888-EAA83E52396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819388" cy="914400"/>
          </a:xfrm>
          <a:prstGeom prst="rect">
            <a:avLst/>
          </a:prstGeom>
        </p:spPr>
      </p:pic>
    </p:spTree>
    <p:extLst>
      <p:ext uri="{BB962C8B-B14F-4D97-AF65-F5344CB8AC3E}">
        <p14:creationId xmlns:p14="http://schemas.microsoft.com/office/powerpoint/2010/main" val="417377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d430dcb88016bc5e42f7101ebdc877fc.png"/>
          <p:cNvPicPr>
            <a:picLocks noChangeAspect="1"/>
          </p:cNvPicPr>
          <p:nvPr/>
        </p:nvPicPr>
        <p:blipFill>
          <a:blip r:embed="rId7" cstate="print"/>
          <a:stretch>
            <a:fillRect/>
          </a:stretch>
        </p:blipFill>
        <p:spPr>
          <a:xfrm>
            <a:off x="1524000" y="-685800"/>
            <a:ext cx="9144000" cy="5638800"/>
          </a:xfrm>
          <a:prstGeom prst="rect">
            <a:avLst/>
          </a:prstGeom>
        </p:spPr>
      </p:pic>
      <p:pic>
        <p:nvPicPr>
          <p:cNvPr id="6" name="Picture 5" descr="f002c92eee74a495b2b40cc86e0dc2e9.png"/>
          <p:cNvPicPr>
            <a:picLocks noChangeAspect="1"/>
          </p:cNvPicPr>
          <p:nvPr/>
        </p:nvPicPr>
        <p:blipFill>
          <a:blip r:embed="rId8" cstate="print"/>
          <a:stretch>
            <a:fillRect/>
          </a:stretch>
        </p:blipFill>
        <p:spPr>
          <a:xfrm>
            <a:off x="4648200" y="1143000"/>
            <a:ext cx="2362200" cy="2819400"/>
          </a:xfrm>
          <a:prstGeom prst="rect">
            <a:avLst/>
          </a:prstGeom>
        </p:spPr>
      </p:pic>
      <p:sp>
        <p:nvSpPr>
          <p:cNvPr id="17" name="Plaque 16"/>
          <p:cNvSpPr/>
          <p:nvPr/>
        </p:nvSpPr>
        <p:spPr>
          <a:xfrm>
            <a:off x="8610600" y="228600"/>
            <a:ext cx="2057400" cy="1371600"/>
          </a:xfrm>
          <a:prstGeom prst="plaque">
            <a:avLst/>
          </a:prstGeom>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Vàoooooo</a:t>
            </a:r>
            <a:endParaRPr kumimoji="0" lang="en-US" sz="23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pic>
        <p:nvPicPr>
          <p:cNvPr id="8" name="Picture 7" descr="bong.png"/>
          <p:cNvPicPr>
            <a:picLocks noChangeAspect="1"/>
          </p:cNvPicPr>
          <p:nvPr/>
        </p:nvPicPr>
        <p:blipFill>
          <a:blip r:embed="rId9" cstate="print"/>
          <a:stretch>
            <a:fillRect/>
          </a:stretch>
        </p:blipFill>
        <p:spPr>
          <a:xfrm>
            <a:off x="4674898" y="4641304"/>
            <a:ext cx="609600" cy="599871"/>
          </a:xfrm>
          <a:prstGeom prst="rect">
            <a:avLst/>
          </a:prstGeom>
        </p:spPr>
      </p:pic>
      <p:pic>
        <p:nvPicPr>
          <p:cNvPr id="18" name="Picture 17" descr="bong.png"/>
          <p:cNvPicPr>
            <a:picLocks noChangeAspect="1"/>
          </p:cNvPicPr>
          <p:nvPr/>
        </p:nvPicPr>
        <p:blipFill>
          <a:blip r:embed="rId9" cstate="print"/>
          <a:stretch>
            <a:fillRect/>
          </a:stretch>
        </p:blipFill>
        <p:spPr>
          <a:xfrm>
            <a:off x="1981715" y="4641304"/>
            <a:ext cx="609600" cy="599871"/>
          </a:xfrm>
          <a:prstGeom prst="rect">
            <a:avLst/>
          </a:prstGeom>
        </p:spPr>
      </p:pic>
      <p:pic>
        <p:nvPicPr>
          <p:cNvPr id="20" name="Picture 19" descr="bong.png"/>
          <p:cNvPicPr>
            <a:picLocks noChangeAspect="1"/>
          </p:cNvPicPr>
          <p:nvPr/>
        </p:nvPicPr>
        <p:blipFill>
          <a:blip r:embed="rId9" cstate="print"/>
          <a:stretch>
            <a:fillRect/>
          </a:stretch>
        </p:blipFill>
        <p:spPr>
          <a:xfrm>
            <a:off x="9786772" y="4644932"/>
            <a:ext cx="609600" cy="599871"/>
          </a:xfrm>
          <a:prstGeom prst="rect">
            <a:avLst/>
          </a:prstGeom>
        </p:spPr>
      </p:pic>
      <p:pic>
        <p:nvPicPr>
          <p:cNvPr id="21" name="Picture 20" descr="bong.png"/>
          <p:cNvPicPr>
            <a:picLocks noChangeAspect="1"/>
          </p:cNvPicPr>
          <p:nvPr/>
        </p:nvPicPr>
        <p:blipFill>
          <a:blip r:embed="rId9" cstate="print"/>
          <a:stretch>
            <a:fillRect/>
          </a:stretch>
        </p:blipFill>
        <p:spPr>
          <a:xfrm>
            <a:off x="7063281" y="4641304"/>
            <a:ext cx="609600" cy="599871"/>
          </a:xfrm>
          <a:prstGeom prst="rect">
            <a:avLst/>
          </a:prstGeom>
        </p:spPr>
      </p:pic>
      <p:sp>
        <p:nvSpPr>
          <p:cNvPr id="23" name="Plaque 22"/>
          <p:cNvSpPr/>
          <p:nvPr/>
        </p:nvSpPr>
        <p:spPr>
          <a:xfrm>
            <a:off x="8618621" y="228600"/>
            <a:ext cx="2057400" cy="1371600"/>
          </a:xfrm>
          <a:prstGeom prst="plaque">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Không</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vào</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p>
        </p:txBody>
      </p:sp>
      <p:sp>
        <p:nvSpPr>
          <p:cNvPr id="24" name="Plaque 23"/>
          <p:cNvSpPr/>
          <p:nvPr/>
        </p:nvSpPr>
        <p:spPr>
          <a:xfrm>
            <a:off x="8622632" y="220942"/>
            <a:ext cx="2057400" cy="1447800"/>
          </a:xfrm>
          <a:prstGeom prst="plaque">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Không</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vào</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p>
        </p:txBody>
      </p:sp>
      <p:sp>
        <p:nvSpPr>
          <p:cNvPr id="26" name="Plaque 25"/>
          <p:cNvSpPr/>
          <p:nvPr/>
        </p:nvSpPr>
        <p:spPr>
          <a:xfrm>
            <a:off x="8636669" y="216316"/>
            <a:ext cx="2035342" cy="1457052"/>
          </a:xfrm>
          <a:prstGeom prst="plaque">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Không</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vào</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p>
        </p:txBody>
      </p:sp>
      <p:sp>
        <p:nvSpPr>
          <p:cNvPr id="28" name="Right Arrow 27"/>
          <p:cNvSpPr/>
          <p:nvPr/>
        </p:nvSpPr>
        <p:spPr>
          <a:xfrm>
            <a:off x="11125200" y="0"/>
            <a:ext cx="914400" cy="609600"/>
          </a:xfrm>
          <a:prstGeom prst="rightArrow">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NEXT</a:t>
            </a:r>
          </a:p>
        </p:txBody>
      </p:sp>
      <p:grpSp>
        <p:nvGrpSpPr>
          <p:cNvPr id="10" name="Group 9">
            <a:extLst>
              <a:ext uri="{FF2B5EF4-FFF2-40B4-BE49-F238E27FC236}">
                <a16:creationId xmlns:a16="http://schemas.microsoft.com/office/drawing/2014/main" id="{96E1023E-8FEF-A21C-CAF8-9ED25FF8E5CF}"/>
              </a:ext>
            </a:extLst>
          </p:cNvPr>
          <p:cNvGrpSpPr/>
          <p:nvPr/>
        </p:nvGrpSpPr>
        <p:grpSpPr>
          <a:xfrm>
            <a:off x="6231313" y="5232460"/>
            <a:ext cx="2366587" cy="1637894"/>
            <a:chOff x="6568746" y="5872663"/>
            <a:chExt cx="1706673" cy="756737"/>
          </a:xfrm>
        </p:grpSpPr>
        <p:pic>
          <p:nvPicPr>
            <p:cNvPr id="5" name="Graphic 4">
              <a:extLst>
                <a:ext uri="{FF2B5EF4-FFF2-40B4-BE49-F238E27FC236}">
                  <a16:creationId xmlns:a16="http://schemas.microsoft.com/office/drawing/2014/main" id="{041F1212-ACCF-155C-29A5-6B7338EE40D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568746" y="5872663"/>
              <a:ext cx="1706673" cy="756737"/>
            </a:xfrm>
            <a:prstGeom prst="rect">
              <a:avLst/>
            </a:prstGeom>
          </p:spPr>
        </p:pic>
        <p:sp>
          <p:nvSpPr>
            <p:cNvPr id="13" name="TextBox 12">
              <a:extLst>
                <a:ext uri="{FF2B5EF4-FFF2-40B4-BE49-F238E27FC236}">
                  <a16:creationId xmlns:a16="http://schemas.microsoft.com/office/drawing/2014/main" id="{B65A4DD2-0623-DBCF-00A3-2A589C41AF2F}"/>
                </a:ext>
              </a:extLst>
            </p:cNvPr>
            <p:cNvSpPr txBox="1"/>
            <p:nvPr/>
          </p:nvSpPr>
          <p:spPr>
            <a:xfrm>
              <a:off x="6604655" y="5957899"/>
              <a:ext cx="1539310" cy="4265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Sắp</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xếp</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phân</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loại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và</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sắp</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xếp</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theo</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hàng</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nvGrpSpPr>
          <p:cNvPr id="2" name="Group 1">
            <a:extLst>
              <a:ext uri="{FF2B5EF4-FFF2-40B4-BE49-F238E27FC236}">
                <a16:creationId xmlns:a16="http://schemas.microsoft.com/office/drawing/2014/main" id="{BA4041C5-BFC7-1FDB-5DCB-3E43380360C0}"/>
              </a:ext>
            </a:extLst>
          </p:cNvPr>
          <p:cNvGrpSpPr/>
          <p:nvPr/>
        </p:nvGrpSpPr>
        <p:grpSpPr>
          <a:xfrm>
            <a:off x="1078369" y="5235912"/>
            <a:ext cx="2408717" cy="1637894"/>
            <a:chOff x="1430688" y="5870031"/>
            <a:chExt cx="1737055" cy="756737"/>
          </a:xfrm>
        </p:grpSpPr>
        <p:pic>
          <p:nvPicPr>
            <p:cNvPr id="3" name="Graphic 2">
              <a:extLst>
                <a:ext uri="{FF2B5EF4-FFF2-40B4-BE49-F238E27FC236}">
                  <a16:creationId xmlns:a16="http://schemas.microsoft.com/office/drawing/2014/main" id="{DB2176C3-3CE8-72F2-B203-97A0231C46D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430688" y="5870031"/>
              <a:ext cx="1737055" cy="756737"/>
            </a:xfrm>
            <a:prstGeom prst="rect">
              <a:avLst/>
            </a:prstGeom>
          </p:spPr>
        </p:pic>
        <p:sp>
          <p:nvSpPr>
            <p:cNvPr id="14" name="TextBox 13">
              <a:extLst>
                <a:ext uri="{FF2B5EF4-FFF2-40B4-BE49-F238E27FC236}">
                  <a16:creationId xmlns:a16="http://schemas.microsoft.com/office/drawing/2014/main" id="{6B0A40C5-E34A-58C0-123B-60398D079672}"/>
                </a:ext>
              </a:extLst>
            </p:cNvPr>
            <p:cNvSpPr txBox="1"/>
            <p:nvPr/>
          </p:nvSpPr>
          <p:spPr>
            <a:xfrm>
              <a:off x="1430688" y="5957699"/>
              <a:ext cx="1512747" cy="4265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Sắp</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xếp</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phân</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loại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và</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sắp</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xếp</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có</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thứ</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tự</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nvGrpSpPr>
          <p:cNvPr id="9" name="Group 8">
            <a:extLst>
              <a:ext uri="{FF2B5EF4-FFF2-40B4-BE49-F238E27FC236}">
                <a16:creationId xmlns:a16="http://schemas.microsoft.com/office/drawing/2014/main" id="{BC82FF67-FAEE-0F8C-F3A3-558AC8D08EF1}"/>
              </a:ext>
            </a:extLst>
          </p:cNvPr>
          <p:cNvGrpSpPr/>
          <p:nvPr/>
        </p:nvGrpSpPr>
        <p:grpSpPr>
          <a:xfrm>
            <a:off x="3694825" y="5235912"/>
            <a:ext cx="2417480" cy="1637894"/>
            <a:chOff x="4117551" y="5867400"/>
            <a:chExt cx="1743375" cy="756737"/>
          </a:xfrm>
        </p:grpSpPr>
        <p:pic>
          <p:nvPicPr>
            <p:cNvPr id="4" name="Graphic 3">
              <a:extLst>
                <a:ext uri="{FF2B5EF4-FFF2-40B4-BE49-F238E27FC236}">
                  <a16:creationId xmlns:a16="http://schemas.microsoft.com/office/drawing/2014/main" id="{CCD5A8F5-4437-D412-1DEA-EE53CDF3608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123871" y="5867400"/>
              <a:ext cx="1737055" cy="756737"/>
            </a:xfrm>
            <a:prstGeom prst="rect">
              <a:avLst/>
            </a:prstGeom>
          </p:spPr>
        </p:pic>
        <p:sp>
          <p:nvSpPr>
            <p:cNvPr id="22" name="TextBox 21">
              <a:extLst>
                <a:ext uri="{FF2B5EF4-FFF2-40B4-BE49-F238E27FC236}">
                  <a16:creationId xmlns:a16="http://schemas.microsoft.com/office/drawing/2014/main" id="{717D6585-EB21-2611-0CFD-ABD6C7B4DDEF}"/>
                </a:ext>
              </a:extLst>
            </p:cNvPr>
            <p:cNvSpPr txBox="1"/>
            <p:nvPr/>
          </p:nvSpPr>
          <p:spPr>
            <a:xfrm>
              <a:off x="4117551" y="5947397"/>
              <a:ext cx="1539310" cy="4265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Sắp</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xếp</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theo</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ý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em</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và</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sắp</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xếp</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theo</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hàng</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dọc</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nvGrpSpPr>
          <p:cNvPr id="11" name="Group 10">
            <a:extLst>
              <a:ext uri="{FF2B5EF4-FFF2-40B4-BE49-F238E27FC236}">
                <a16:creationId xmlns:a16="http://schemas.microsoft.com/office/drawing/2014/main" id="{19071BF4-3C06-2C9B-7EDC-EF6ED28A1025}"/>
              </a:ext>
            </a:extLst>
          </p:cNvPr>
          <p:cNvGrpSpPr/>
          <p:nvPr/>
        </p:nvGrpSpPr>
        <p:grpSpPr>
          <a:xfrm>
            <a:off x="8856851" y="5241175"/>
            <a:ext cx="2408716" cy="1637894"/>
            <a:chOff x="9235745" y="5872663"/>
            <a:chExt cx="1737055" cy="756737"/>
          </a:xfrm>
        </p:grpSpPr>
        <p:pic>
          <p:nvPicPr>
            <p:cNvPr id="7" name="Graphic 6">
              <a:extLst>
                <a:ext uri="{FF2B5EF4-FFF2-40B4-BE49-F238E27FC236}">
                  <a16:creationId xmlns:a16="http://schemas.microsoft.com/office/drawing/2014/main" id="{72194264-875C-70A5-B259-EAE770FDDC3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235745" y="5872663"/>
              <a:ext cx="1737055" cy="756737"/>
            </a:xfrm>
            <a:prstGeom prst="rect">
              <a:avLst/>
            </a:prstGeom>
          </p:spPr>
        </p:pic>
        <p:sp>
          <p:nvSpPr>
            <p:cNvPr id="25" name="TextBox 24">
              <a:extLst>
                <a:ext uri="{FF2B5EF4-FFF2-40B4-BE49-F238E27FC236}">
                  <a16:creationId xmlns:a16="http://schemas.microsoft.com/office/drawing/2014/main" id="{F7836568-5CE2-CB67-E334-35200A90D785}"/>
                </a:ext>
              </a:extLst>
            </p:cNvPr>
            <p:cNvSpPr txBox="1"/>
            <p:nvPr/>
          </p:nvSpPr>
          <p:spPr>
            <a:xfrm>
              <a:off x="9279265" y="5948227"/>
              <a:ext cx="1565647" cy="4265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Sắp</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xếp</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theo</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hàng</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và</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sắp</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xếp</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theo</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ý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em</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pic>
        <p:nvPicPr>
          <p:cNvPr id="12" name="Picture 11" descr="Logo, company name&#10;&#10;Description automatically generated">
            <a:extLst>
              <a:ext uri="{FF2B5EF4-FFF2-40B4-BE49-F238E27FC236}">
                <a16:creationId xmlns:a16="http://schemas.microsoft.com/office/drawing/2014/main" id="{2E8FB19A-0C1E-DC3F-EE8F-AE7DC67F7CEE}"/>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0" y="0"/>
            <a:ext cx="819388" cy="914400"/>
          </a:xfrm>
          <a:prstGeom prst="rect">
            <a:avLst/>
          </a:prstGeom>
        </p:spPr>
      </p:pic>
      <p:pic>
        <p:nvPicPr>
          <p:cNvPr id="16" name="Am-thanh-sut-vao-da-bong-www_tiengdong_com (mp3cut.net)">
            <a:hlinkClick r:id="" action="ppaction://media"/>
            <a:extLst>
              <a:ext uri="{FF2B5EF4-FFF2-40B4-BE49-F238E27FC236}">
                <a16:creationId xmlns:a16="http://schemas.microsoft.com/office/drawing/2014/main" id="{47494264-CCCF-11CD-E94C-288F0E7212EA}"/>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2496800" y="1685144"/>
            <a:ext cx="609600" cy="609600"/>
          </a:xfrm>
          <a:prstGeom prst="rect">
            <a:avLst/>
          </a:prstGeom>
        </p:spPr>
      </p:pic>
      <p:pic>
        <p:nvPicPr>
          <p:cNvPr id="19" name="Tieng-bao-sai-www_tiengdong_com (mp3cut.net)">
            <a:hlinkClick r:id="" action="ppaction://media"/>
            <a:extLst>
              <a:ext uri="{FF2B5EF4-FFF2-40B4-BE49-F238E27FC236}">
                <a16:creationId xmlns:a16="http://schemas.microsoft.com/office/drawing/2014/main" id="{EAEDD6E2-DC02-10CF-9E32-6EE9747B2D25}"/>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2438400" y="3657600"/>
            <a:ext cx="609600" cy="609600"/>
          </a:xfrm>
          <a:prstGeom prst="rect">
            <a:avLst/>
          </a:prstGeom>
        </p:spPr>
      </p:pic>
      <p:pic>
        <p:nvPicPr>
          <p:cNvPr id="27" name="Tieng-bao-sai-www_tiengdong_com (mp3cut.net)">
            <a:hlinkClick r:id="" action="ppaction://media"/>
            <a:extLst>
              <a:ext uri="{FF2B5EF4-FFF2-40B4-BE49-F238E27FC236}">
                <a16:creationId xmlns:a16="http://schemas.microsoft.com/office/drawing/2014/main" id="{5777BB21-985C-1F79-F235-90F533F632DB}"/>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4610100" y="3959942"/>
            <a:ext cx="609600" cy="609600"/>
          </a:xfrm>
          <a:prstGeom prst="rect">
            <a:avLst/>
          </a:prstGeom>
        </p:spPr>
      </p:pic>
      <p:pic>
        <p:nvPicPr>
          <p:cNvPr id="29" name="Tieng-bao-sai-www_tiengdong_com (mp3cut.net)">
            <a:hlinkClick r:id="" action="ppaction://media"/>
            <a:extLst>
              <a:ext uri="{FF2B5EF4-FFF2-40B4-BE49-F238E27FC236}">
                <a16:creationId xmlns:a16="http://schemas.microsoft.com/office/drawing/2014/main" id="{61EE0D7D-0154-A30E-BE15-46C49168F10B}"/>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2639470" y="5786869"/>
            <a:ext cx="609600" cy="609600"/>
          </a:xfrm>
          <a:prstGeom prst="rect">
            <a:avLst/>
          </a:prstGeom>
        </p:spPr>
      </p:pic>
    </p:spTree>
    <p:extLst>
      <p:ext uri="{BB962C8B-B14F-4D97-AF65-F5344CB8AC3E}">
        <p14:creationId xmlns:p14="http://schemas.microsoft.com/office/powerpoint/2010/main" val="214723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0" presetClass="path" presetSubtype="0" accel="50000" decel="50000" fill="hold" nodeType="withEffect">
                                  <p:stCondLst>
                                    <p:cond delay="0"/>
                                  </p:stCondLst>
                                  <p:iterate type="lt">
                                    <p:tmPct val="0"/>
                                  </p:iterate>
                                  <p:childTnLst>
                                    <p:animMotion origin="layout" path="M 2.77556E-17 -1.85185E-6 C 0.01133 0.00139 0.02292 0.00324 0.03255 0.00463 C 0.04245 0.00602 0.04688 0.00602 0.05951 0.00787 C 0.07201 0.00972 0.07448 0.02037 0.10794 0.01574 C 0.14128 0.01181 0.20547 -0.00833 0.2599 -0.01597 C 0.31406 -0.02361 0.39323 -0.01319 0.43346 -0.03055 C 0.47344 -0.04768 0.48867 -0.08634 0.50091 -0.11967 C 0.51315 -0.15278 0.51003 -0.1956 0.50729 -0.22963 C 0.5043 -0.26366 0.49479 -0.28495 0.48372 -0.32222 C 0.4724 -0.35949 0.44727 -0.43102 0.43945 -0.45254 " pathEditMode="relative" rAng="0" ptsTypes="AAAAAAAAAA">
                                      <p:cBhvr>
                                        <p:cTn id="6" dur="2000" fill="hold"/>
                                        <p:tgtEl>
                                          <p:spTgt spid="18"/>
                                        </p:tgtEl>
                                        <p:attrNameLst>
                                          <p:attrName>ppt_x</p:attrName>
                                          <p:attrName>ppt_y</p:attrName>
                                        </p:attrNameLst>
                                      </p:cBhvr>
                                      <p:rCtr x="25482" y="-21806"/>
                                    </p:animMotion>
                                  </p:childTnLst>
                                </p:cTn>
                              </p:par>
                              <p:par>
                                <p:cTn id="7" presetID="63" presetClass="path" presetSubtype="0" accel="50000" decel="50000" fill="hold" nodeType="withEffect">
                                  <p:stCondLst>
                                    <p:cond delay="0"/>
                                  </p:stCondLst>
                                  <p:childTnLst>
                                    <p:animMotion origin="layout" path="M 5E-6 -2.22222E-6 L -0.11563 0.01667 " pathEditMode="relative" rAng="0" ptsTypes="AA">
                                      <p:cBhvr>
                                        <p:cTn id="8" dur="2000" fill="hold"/>
                                        <p:tgtEl>
                                          <p:spTgt spid="6"/>
                                        </p:tgtEl>
                                        <p:attrNameLst>
                                          <p:attrName>ppt_x</p:attrName>
                                          <p:attrName>ppt_y</p:attrName>
                                        </p:attrNameLst>
                                      </p:cBhvr>
                                      <p:rCtr x="-5781" y="833"/>
                                    </p:animMotion>
                                  </p:childTnLst>
                                </p:cTn>
                              </p:par>
                            </p:childTnLst>
                          </p:cTn>
                        </p:par>
                        <p:par>
                          <p:cTn id="9" fill="hold">
                            <p:stCondLst>
                              <p:cond delay="2000"/>
                            </p:stCondLst>
                            <p:childTnLst>
                              <p:par>
                                <p:cTn id="10" presetID="1" presetClass="mediacall" presetSubtype="0" fill="hold" nodeType="afterEffect">
                                  <p:stCondLst>
                                    <p:cond delay="0"/>
                                  </p:stCondLst>
                                  <p:childTnLst>
                                    <p:cmd type="call" cmd="playFrom(0.0)">
                                      <p:cBhvr>
                                        <p:cTn id="11" dur="4989" fill="hold"/>
                                        <p:tgtEl>
                                          <p:spTgt spid="16"/>
                                        </p:tgtEl>
                                      </p:cBhvr>
                                    </p:cmd>
                                  </p:childTnLst>
                                </p:cTn>
                              </p:par>
                              <p:par>
                                <p:cTn id="12" presetID="1" presetClass="entr" presetSubtype="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childTnLst>
                                </p:cTn>
                              </p:par>
                            </p:childTnLst>
                          </p:cTn>
                        </p:par>
                        <p:par>
                          <p:cTn id="14" fill="hold">
                            <p:stCondLst>
                              <p:cond delay="6989"/>
                            </p:stCondLst>
                            <p:childTnLst>
                              <p:par>
                                <p:cTn id="15" presetID="47" presetClass="exit" presetSubtype="0" fill="hold" grpId="1" nodeType="afterEffect">
                                  <p:stCondLst>
                                    <p:cond delay="0"/>
                                  </p:stCondLst>
                                  <p:childTnLst>
                                    <p:animEffect transition="out" filter="fade">
                                      <p:cBhvr>
                                        <p:cTn id="16" dur="1000"/>
                                        <p:tgtEl>
                                          <p:spTgt spid="17"/>
                                        </p:tgtEl>
                                      </p:cBhvr>
                                    </p:animEffect>
                                    <p:anim calcmode="lin" valueType="num">
                                      <p:cBhvr>
                                        <p:cTn id="17" dur="1000"/>
                                        <p:tgtEl>
                                          <p:spTgt spid="17"/>
                                        </p:tgtEl>
                                        <p:attrNameLst>
                                          <p:attrName>ppt_x</p:attrName>
                                        </p:attrNameLst>
                                      </p:cBhvr>
                                      <p:tavLst>
                                        <p:tav tm="0">
                                          <p:val>
                                            <p:strVal val="ppt_x"/>
                                          </p:val>
                                        </p:tav>
                                        <p:tav tm="100000">
                                          <p:val>
                                            <p:strVal val="ppt_x"/>
                                          </p:val>
                                        </p:tav>
                                      </p:tavLst>
                                    </p:anim>
                                    <p:anim calcmode="lin" valueType="num">
                                      <p:cBhvr>
                                        <p:cTn id="18" dur="1000"/>
                                        <p:tgtEl>
                                          <p:spTgt spid="17"/>
                                        </p:tgtEl>
                                        <p:attrNameLst>
                                          <p:attrName>ppt_y</p:attrName>
                                        </p:attrNameLst>
                                      </p:cBhvr>
                                      <p:tavLst>
                                        <p:tav tm="0">
                                          <p:val>
                                            <p:strVal val="ppt_y"/>
                                          </p:val>
                                        </p:tav>
                                        <p:tav tm="100000">
                                          <p:val>
                                            <p:strVal val="ppt_y-.1"/>
                                          </p:val>
                                        </p:tav>
                                      </p:tavLst>
                                    </p:anim>
                                    <p:set>
                                      <p:cBhvr>
                                        <p:cTn id="19" dur="1" fill="hold">
                                          <p:stCondLst>
                                            <p:cond delay="999"/>
                                          </p:stCondLst>
                                        </p:cTn>
                                        <p:tgtEl>
                                          <p:spTgt spid="17"/>
                                        </p:tgtEl>
                                        <p:attrNameLst>
                                          <p:attrName>style.visibility</p:attrName>
                                        </p:attrNameLst>
                                      </p:cBhvr>
                                      <p:to>
                                        <p:strVal val="hidden"/>
                                      </p:to>
                                    </p:set>
                                  </p:childTnLst>
                                </p:cTn>
                              </p:par>
                              <p:par>
                                <p:cTn id="20" presetID="31" presetClass="exit" presetSubtype="0" fill="hold" nodeType="withEffect">
                                  <p:stCondLst>
                                    <p:cond delay="0"/>
                                  </p:stCondLst>
                                  <p:iterate type="lt">
                                    <p:tmPct val="5000"/>
                                  </p:iterate>
                                  <p:childTnLst>
                                    <p:anim calcmode="lin" valueType="num">
                                      <p:cBhvr>
                                        <p:cTn id="21" dur="1000"/>
                                        <p:tgtEl>
                                          <p:spTgt spid="18"/>
                                        </p:tgtEl>
                                        <p:attrNameLst>
                                          <p:attrName>ppt_w</p:attrName>
                                        </p:attrNameLst>
                                      </p:cBhvr>
                                      <p:tavLst>
                                        <p:tav tm="0">
                                          <p:val>
                                            <p:strVal val="ppt_w"/>
                                          </p:val>
                                        </p:tav>
                                        <p:tav tm="100000">
                                          <p:val>
                                            <p:fltVal val="0"/>
                                          </p:val>
                                        </p:tav>
                                      </p:tavLst>
                                    </p:anim>
                                    <p:anim calcmode="lin" valueType="num">
                                      <p:cBhvr>
                                        <p:cTn id="22" dur="1000"/>
                                        <p:tgtEl>
                                          <p:spTgt spid="18"/>
                                        </p:tgtEl>
                                        <p:attrNameLst>
                                          <p:attrName>ppt_h</p:attrName>
                                        </p:attrNameLst>
                                      </p:cBhvr>
                                      <p:tavLst>
                                        <p:tav tm="0">
                                          <p:val>
                                            <p:strVal val="ppt_h"/>
                                          </p:val>
                                        </p:tav>
                                        <p:tav tm="100000">
                                          <p:val>
                                            <p:fltVal val="0"/>
                                          </p:val>
                                        </p:tav>
                                      </p:tavLst>
                                    </p:anim>
                                    <p:anim calcmode="lin" valueType="num">
                                      <p:cBhvr>
                                        <p:cTn id="23" dur="1000"/>
                                        <p:tgtEl>
                                          <p:spTgt spid="18"/>
                                        </p:tgtEl>
                                        <p:attrNameLst>
                                          <p:attrName>style.rotation</p:attrName>
                                        </p:attrNameLst>
                                      </p:cBhvr>
                                      <p:tavLst>
                                        <p:tav tm="0">
                                          <p:val>
                                            <p:fltVal val="0"/>
                                          </p:val>
                                        </p:tav>
                                        <p:tav tm="100000">
                                          <p:val>
                                            <p:fltVal val="90"/>
                                          </p:val>
                                        </p:tav>
                                      </p:tavLst>
                                    </p:anim>
                                    <p:animEffect transition="out" filter="fade">
                                      <p:cBhvr>
                                        <p:cTn id="24" dur="1000"/>
                                        <p:tgtEl>
                                          <p:spTgt spid="18"/>
                                        </p:tgtEl>
                                      </p:cBhvr>
                                    </p:animEffect>
                                    <p:set>
                                      <p:cBhvr>
                                        <p:cTn id="25" dur="1" fill="hold">
                                          <p:stCondLst>
                                            <p:cond delay="9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26" restart="whenNotActive" fill="hold" evtFilter="cancelBubble" nodeType="interactiveSeq">
                <p:stCondLst>
                  <p:cond evt="onClick" delay="0">
                    <p:tgtEl>
                      <p:spTgt spid="20"/>
                    </p:tgtEl>
                  </p:cond>
                </p:stCondLst>
                <p:endSync evt="end" delay="0">
                  <p:rtn val="all"/>
                </p:endSync>
                <p:childTnLst>
                  <p:par>
                    <p:cTn id="27" fill="hold">
                      <p:stCondLst>
                        <p:cond delay="0"/>
                      </p:stCondLst>
                      <p:childTnLst>
                        <p:par>
                          <p:cTn id="28" fill="hold">
                            <p:stCondLst>
                              <p:cond delay="0"/>
                            </p:stCondLst>
                            <p:childTnLst>
                              <p:par>
                                <p:cTn id="29" presetID="0" presetClass="path" presetSubtype="0" accel="50000" decel="50000" fill="hold" nodeType="withEffect">
                                  <p:stCondLst>
                                    <p:cond delay="0"/>
                                  </p:stCondLst>
                                  <p:iterate type="lt">
                                    <p:tmPct val="0"/>
                                  </p:iterate>
                                  <p:childTnLst>
                                    <p:animMotion origin="layout" path="M -4.375E-6 -4.81481E-6 C 0.01368 0.00602 0.02748 0.01204 -0.03489 -0.00555 C -0.09674 -0.02337 -0.2802 -0.06782 -0.37148 -0.1074 C -0.46328 -0.14652 -0.58841 -0.20439 -0.58255 -0.24143 C -0.57669 -0.2787 -0.38724 -0.31273 -0.3371 -0.32986 C -0.28658 -0.34675 -0.2832 -0.34606 -0.2802 -0.34513 " pathEditMode="relative" rAng="0" ptsTypes="AAAAAA">
                                      <p:cBhvr>
                                        <p:cTn id="30" dur="2000" fill="hold"/>
                                        <p:tgtEl>
                                          <p:spTgt spid="20"/>
                                        </p:tgtEl>
                                        <p:attrNameLst>
                                          <p:attrName>ppt_x</p:attrName>
                                          <p:attrName>ppt_y</p:attrName>
                                        </p:attrNameLst>
                                      </p:cBhvr>
                                      <p:rCtr x="-28568" y="-16991"/>
                                    </p:animMotion>
                                  </p:childTnLst>
                                </p:cTn>
                              </p:par>
                              <p:par>
                                <p:cTn id="31" presetID="63" presetClass="path" presetSubtype="0" accel="50000" decel="50000" fill="hold" nodeType="withEffect">
                                  <p:stCondLst>
                                    <p:cond delay="0"/>
                                  </p:stCondLst>
                                  <p:childTnLst>
                                    <p:animMotion origin="layout" path="M 5E-6 -2.22222E-6 L 0.04909 0.00556 " pathEditMode="relative" rAng="0" ptsTypes="AA">
                                      <p:cBhvr>
                                        <p:cTn id="32" dur="2000" fill="hold"/>
                                        <p:tgtEl>
                                          <p:spTgt spid="6"/>
                                        </p:tgtEl>
                                        <p:attrNameLst>
                                          <p:attrName>ppt_x</p:attrName>
                                          <p:attrName>ppt_y</p:attrName>
                                        </p:attrNameLst>
                                      </p:cBhvr>
                                      <p:rCtr x="2448" y="278"/>
                                    </p:animMotion>
                                  </p:childTnLst>
                                </p:cTn>
                              </p:par>
                            </p:childTnLst>
                          </p:cTn>
                        </p:par>
                        <p:par>
                          <p:cTn id="33" fill="hold">
                            <p:stCondLst>
                              <p:cond delay="2000"/>
                            </p:stCondLst>
                            <p:childTnLst>
                              <p:par>
                                <p:cTn id="34" presetID="1" presetClass="mediacall" presetSubtype="0" fill="hold" nodeType="afterEffect">
                                  <p:stCondLst>
                                    <p:cond delay="0"/>
                                  </p:stCondLst>
                                  <p:childTnLst>
                                    <p:cmd type="call" cmd="playFrom(0.0)">
                                      <p:cBhvr>
                                        <p:cTn id="35" dur="2843" fill="hold"/>
                                        <p:tgtEl>
                                          <p:spTgt spid="27"/>
                                        </p:tgtEl>
                                      </p:cBhvr>
                                    </p:cmd>
                                  </p:childTnLst>
                                </p:cTn>
                              </p:par>
                              <p:par>
                                <p:cTn id="36" presetID="1" presetClass="entr" presetSubtype="0"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childTnLst>
                                </p:cTn>
                              </p:par>
                            </p:childTnLst>
                          </p:cTn>
                        </p:par>
                        <p:par>
                          <p:cTn id="38" fill="hold">
                            <p:stCondLst>
                              <p:cond delay="4843"/>
                            </p:stCondLst>
                            <p:childTnLst>
                              <p:par>
                                <p:cTn id="39" presetID="47" presetClass="exit" presetSubtype="0" fill="hold" grpId="1" nodeType="afterEffect">
                                  <p:stCondLst>
                                    <p:cond delay="0"/>
                                  </p:stCondLst>
                                  <p:childTnLst>
                                    <p:animEffect transition="out" filter="fade">
                                      <p:cBhvr>
                                        <p:cTn id="40" dur="1500"/>
                                        <p:tgtEl>
                                          <p:spTgt spid="23"/>
                                        </p:tgtEl>
                                      </p:cBhvr>
                                    </p:animEffect>
                                    <p:anim calcmode="lin" valueType="num">
                                      <p:cBhvr>
                                        <p:cTn id="41" dur="1500"/>
                                        <p:tgtEl>
                                          <p:spTgt spid="23"/>
                                        </p:tgtEl>
                                        <p:attrNameLst>
                                          <p:attrName>ppt_x</p:attrName>
                                        </p:attrNameLst>
                                      </p:cBhvr>
                                      <p:tavLst>
                                        <p:tav tm="0">
                                          <p:val>
                                            <p:strVal val="ppt_x"/>
                                          </p:val>
                                        </p:tav>
                                        <p:tav tm="100000">
                                          <p:val>
                                            <p:strVal val="ppt_x"/>
                                          </p:val>
                                        </p:tav>
                                      </p:tavLst>
                                    </p:anim>
                                    <p:anim calcmode="lin" valueType="num">
                                      <p:cBhvr>
                                        <p:cTn id="42" dur="1500"/>
                                        <p:tgtEl>
                                          <p:spTgt spid="23"/>
                                        </p:tgtEl>
                                        <p:attrNameLst>
                                          <p:attrName>ppt_y</p:attrName>
                                        </p:attrNameLst>
                                      </p:cBhvr>
                                      <p:tavLst>
                                        <p:tav tm="0">
                                          <p:val>
                                            <p:strVal val="ppt_y"/>
                                          </p:val>
                                        </p:tav>
                                        <p:tav tm="100000">
                                          <p:val>
                                            <p:strVal val="ppt_y-.1"/>
                                          </p:val>
                                        </p:tav>
                                      </p:tavLst>
                                    </p:anim>
                                    <p:set>
                                      <p:cBhvr>
                                        <p:cTn id="43" dur="1" fill="hold">
                                          <p:stCondLst>
                                            <p:cond delay="1499"/>
                                          </p:stCondLst>
                                        </p:cTn>
                                        <p:tgtEl>
                                          <p:spTgt spid="23"/>
                                        </p:tgtEl>
                                        <p:attrNameLst>
                                          <p:attrName>style.visibility</p:attrName>
                                        </p:attrNameLst>
                                      </p:cBhvr>
                                      <p:to>
                                        <p:strVal val="hidden"/>
                                      </p:to>
                                    </p:set>
                                  </p:childTnLst>
                                </p:cTn>
                              </p:par>
                              <p:par>
                                <p:cTn id="44" presetID="31" presetClass="exit" presetSubtype="0" fill="hold" nodeType="withEffect">
                                  <p:stCondLst>
                                    <p:cond delay="0"/>
                                  </p:stCondLst>
                                  <p:iterate type="lt">
                                    <p:tmPct val="5000"/>
                                  </p:iterate>
                                  <p:childTnLst>
                                    <p:anim calcmode="lin" valueType="num">
                                      <p:cBhvr>
                                        <p:cTn id="45" dur="1000"/>
                                        <p:tgtEl>
                                          <p:spTgt spid="20"/>
                                        </p:tgtEl>
                                        <p:attrNameLst>
                                          <p:attrName>ppt_w</p:attrName>
                                        </p:attrNameLst>
                                      </p:cBhvr>
                                      <p:tavLst>
                                        <p:tav tm="0">
                                          <p:val>
                                            <p:strVal val="ppt_w"/>
                                          </p:val>
                                        </p:tav>
                                        <p:tav tm="100000">
                                          <p:val>
                                            <p:fltVal val="0"/>
                                          </p:val>
                                        </p:tav>
                                      </p:tavLst>
                                    </p:anim>
                                    <p:anim calcmode="lin" valueType="num">
                                      <p:cBhvr>
                                        <p:cTn id="46" dur="1000"/>
                                        <p:tgtEl>
                                          <p:spTgt spid="20"/>
                                        </p:tgtEl>
                                        <p:attrNameLst>
                                          <p:attrName>ppt_h</p:attrName>
                                        </p:attrNameLst>
                                      </p:cBhvr>
                                      <p:tavLst>
                                        <p:tav tm="0">
                                          <p:val>
                                            <p:strVal val="ppt_h"/>
                                          </p:val>
                                        </p:tav>
                                        <p:tav tm="100000">
                                          <p:val>
                                            <p:fltVal val="0"/>
                                          </p:val>
                                        </p:tav>
                                      </p:tavLst>
                                    </p:anim>
                                    <p:anim calcmode="lin" valueType="num">
                                      <p:cBhvr>
                                        <p:cTn id="47" dur="1000"/>
                                        <p:tgtEl>
                                          <p:spTgt spid="20"/>
                                        </p:tgtEl>
                                        <p:attrNameLst>
                                          <p:attrName>style.rotation</p:attrName>
                                        </p:attrNameLst>
                                      </p:cBhvr>
                                      <p:tavLst>
                                        <p:tav tm="0">
                                          <p:val>
                                            <p:fltVal val="0"/>
                                          </p:val>
                                        </p:tav>
                                        <p:tav tm="100000">
                                          <p:val>
                                            <p:fltVal val="90"/>
                                          </p:val>
                                        </p:tav>
                                      </p:tavLst>
                                    </p:anim>
                                    <p:animEffect transition="out" filter="fade">
                                      <p:cBhvr>
                                        <p:cTn id="48" dur="1000"/>
                                        <p:tgtEl>
                                          <p:spTgt spid="20"/>
                                        </p:tgtEl>
                                      </p:cBhvr>
                                    </p:animEffect>
                                    <p:set>
                                      <p:cBhvr>
                                        <p:cTn id="49" dur="1" fill="hold">
                                          <p:stCondLst>
                                            <p:cond delay="9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50" restart="whenNotActive" fill="hold" evtFilter="cancelBubble" nodeType="interactiveSeq">
                <p:stCondLst>
                  <p:cond evt="onClick" delay="0">
                    <p:tgtEl>
                      <p:spTgt spid="21"/>
                    </p:tgtEl>
                  </p:cond>
                </p:stCondLst>
                <p:endSync evt="end" delay="0">
                  <p:rtn val="all"/>
                </p:endSync>
                <p:childTnLst>
                  <p:par>
                    <p:cTn id="51" fill="hold">
                      <p:stCondLst>
                        <p:cond delay="0"/>
                      </p:stCondLst>
                      <p:childTnLst>
                        <p:par>
                          <p:cTn id="52" fill="hold">
                            <p:stCondLst>
                              <p:cond delay="0"/>
                            </p:stCondLst>
                            <p:childTnLst>
                              <p:par>
                                <p:cTn id="53" presetID="0" presetClass="path" presetSubtype="0" accel="50000" decel="50000" fill="hold" nodeType="withEffect">
                                  <p:stCondLst>
                                    <p:cond delay="0"/>
                                  </p:stCondLst>
                                  <p:iterate type="lt">
                                    <p:tmPct val="0"/>
                                  </p:iterate>
                                  <p:childTnLst>
                                    <p:animMotion origin="layout" path="M 3.125E-6 0.06227 C -0.00834 0.04584 -0.01641 0.02963 -0.02136 0.00949 C -0.02631 -0.01111 -0.028 -0.02546 -0.02969 -0.06088 C -0.03151 -0.09653 -0.03242 -0.15602 -0.03177 -0.20393 C -0.03112 -0.25208 -0.02839 -0.30069 -0.02578 -0.34884 " pathEditMode="relative" rAng="0" ptsTypes="AAAAA">
                                      <p:cBhvr>
                                        <p:cTn id="54" dur="2000" fill="hold"/>
                                        <p:tgtEl>
                                          <p:spTgt spid="21"/>
                                        </p:tgtEl>
                                        <p:attrNameLst>
                                          <p:attrName>ppt_x</p:attrName>
                                          <p:attrName>ppt_y</p:attrName>
                                        </p:attrNameLst>
                                      </p:cBhvr>
                                      <p:rCtr x="-1602" y="-20556"/>
                                    </p:animMotion>
                                  </p:childTnLst>
                                </p:cTn>
                              </p:par>
                              <p:par>
                                <p:cTn id="55" presetID="42" presetClass="path" presetSubtype="0" accel="50000" decel="50000" fill="hold" nodeType="withEffect">
                                  <p:stCondLst>
                                    <p:cond delay="0"/>
                                  </p:stCondLst>
                                  <p:childTnLst>
                                    <p:animMotion origin="layout" path="M 5E-6 -2.22222E-6 L 0.10222 0.00556 " pathEditMode="relative" rAng="0" ptsTypes="AA">
                                      <p:cBhvr>
                                        <p:cTn id="56" dur="2000" fill="hold"/>
                                        <p:tgtEl>
                                          <p:spTgt spid="6"/>
                                        </p:tgtEl>
                                        <p:attrNameLst>
                                          <p:attrName>ppt_x</p:attrName>
                                          <p:attrName>ppt_y</p:attrName>
                                        </p:attrNameLst>
                                      </p:cBhvr>
                                      <p:rCtr x="5104" y="278"/>
                                    </p:animMotion>
                                  </p:childTnLst>
                                </p:cTn>
                              </p:par>
                            </p:childTnLst>
                          </p:cTn>
                        </p:par>
                        <p:par>
                          <p:cTn id="57" fill="hold">
                            <p:stCondLst>
                              <p:cond delay="2000"/>
                            </p:stCondLst>
                            <p:childTnLst>
                              <p:par>
                                <p:cTn id="58" presetID="1" presetClass="mediacall" presetSubtype="0" fill="hold" nodeType="afterEffect">
                                  <p:stCondLst>
                                    <p:cond delay="0"/>
                                  </p:stCondLst>
                                  <p:childTnLst>
                                    <p:cmd type="call" cmd="playFrom(0.0)">
                                      <p:cBhvr>
                                        <p:cTn id="59" dur="2843" fill="hold"/>
                                        <p:tgtEl>
                                          <p:spTgt spid="29"/>
                                        </p:tgtEl>
                                      </p:cBhvr>
                                    </p:cmd>
                                  </p:childTnLst>
                                </p:cTn>
                              </p:par>
                              <p:par>
                                <p:cTn id="60" presetID="1" presetClass="entr" presetSubtype="0" fill="hold" grpId="0" nodeType="withEffect">
                                  <p:stCondLst>
                                    <p:cond delay="0"/>
                                  </p:stCondLst>
                                  <p:childTnLst>
                                    <p:set>
                                      <p:cBhvr>
                                        <p:cTn id="61" dur="1" fill="hold">
                                          <p:stCondLst>
                                            <p:cond delay="0"/>
                                          </p:stCondLst>
                                        </p:cTn>
                                        <p:tgtEl>
                                          <p:spTgt spid="24"/>
                                        </p:tgtEl>
                                        <p:attrNameLst>
                                          <p:attrName>style.visibility</p:attrName>
                                        </p:attrNameLst>
                                      </p:cBhvr>
                                      <p:to>
                                        <p:strVal val="visible"/>
                                      </p:to>
                                    </p:set>
                                  </p:childTnLst>
                                </p:cTn>
                              </p:par>
                            </p:childTnLst>
                          </p:cTn>
                        </p:par>
                        <p:par>
                          <p:cTn id="62" fill="hold">
                            <p:stCondLst>
                              <p:cond delay="4843"/>
                            </p:stCondLst>
                            <p:childTnLst>
                              <p:par>
                                <p:cTn id="63" presetID="47" presetClass="exit" presetSubtype="0" fill="hold" grpId="1" nodeType="afterEffect">
                                  <p:stCondLst>
                                    <p:cond delay="0"/>
                                  </p:stCondLst>
                                  <p:childTnLst>
                                    <p:animEffect transition="out" filter="fade">
                                      <p:cBhvr>
                                        <p:cTn id="64" dur="2250"/>
                                        <p:tgtEl>
                                          <p:spTgt spid="24"/>
                                        </p:tgtEl>
                                      </p:cBhvr>
                                    </p:animEffect>
                                    <p:anim calcmode="lin" valueType="num">
                                      <p:cBhvr>
                                        <p:cTn id="65" dur="2250"/>
                                        <p:tgtEl>
                                          <p:spTgt spid="24"/>
                                        </p:tgtEl>
                                        <p:attrNameLst>
                                          <p:attrName>ppt_x</p:attrName>
                                        </p:attrNameLst>
                                      </p:cBhvr>
                                      <p:tavLst>
                                        <p:tav tm="0">
                                          <p:val>
                                            <p:strVal val="ppt_x"/>
                                          </p:val>
                                        </p:tav>
                                        <p:tav tm="100000">
                                          <p:val>
                                            <p:strVal val="ppt_x"/>
                                          </p:val>
                                        </p:tav>
                                      </p:tavLst>
                                    </p:anim>
                                    <p:anim calcmode="lin" valueType="num">
                                      <p:cBhvr>
                                        <p:cTn id="66" dur="2250"/>
                                        <p:tgtEl>
                                          <p:spTgt spid="24"/>
                                        </p:tgtEl>
                                        <p:attrNameLst>
                                          <p:attrName>ppt_y</p:attrName>
                                        </p:attrNameLst>
                                      </p:cBhvr>
                                      <p:tavLst>
                                        <p:tav tm="0">
                                          <p:val>
                                            <p:strVal val="ppt_y"/>
                                          </p:val>
                                        </p:tav>
                                        <p:tav tm="100000">
                                          <p:val>
                                            <p:strVal val="ppt_y-.1"/>
                                          </p:val>
                                        </p:tav>
                                      </p:tavLst>
                                    </p:anim>
                                    <p:set>
                                      <p:cBhvr>
                                        <p:cTn id="67" dur="1" fill="hold">
                                          <p:stCondLst>
                                            <p:cond delay="2249"/>
                                          </p:stCondLst>
                                        </p:cTn>
                                        <p:tgtEl>
                                          <p:spTgt spid="24"/>
                                        </p:tgtEl>
                                        <p:attrNameLst>
                                          <p:attrName>style.visibility</p:attrName>
                                        </p:attrNameLst>
                                      </p:cBhvr>
                                      <p:to>
                                        <p:strVal val="hidden"/>
                                      </p:to>
                                    </p:set>
                                  </p:childTnLst>
                                </p:cTn>
                              </p:par>
                              <p:par>
                                <p:cTn id="68" presetID="31" presetClass="exit" presetSubtype="0" fill="hold" nodeType="withEffect">
                                  <p:stCondLst>
                                    <p:cond delay="0"/>
                                  </p:stCondLst>
                                  <p:iterate type="lt">
                                    <p:tmPct val="5000"/>
                                  </p:iterate>
                                  <p:childTnLst>
                                    <p:anim calcmode="lin" valueType="num">
                                      <p:cBhvr>
                                        <p:cTn id="69" dur="1000"/>
                                        <p:tgtEl>
                                          <p:spTgt spid="21"/>
                                        </p:tgtEl>
                                        <p:attrNameLst>
                                          <p:attrName>ppt_w</p:attrName>
                                        </p:attrNameLst>
                                      </p:cBhvr>
                                      <p:tavLst>
                                        <p:tav tm="0">
                                          <p:val>
                                            <p:strVal val="ppt_w"/>
                                          </p:val>
                                        </p:tav>
                                        <p:tav tm="100000">
                                          <p:val>
                                            <p:fltVal val="0"/>
                                          </p:val>
                                        </p:tav>
                                      </p:tavLst>
                                    </p:anim>
                                    <p:anim calcmode="lin" valueType="num">
                                      <p:cBhvr>
                                        <p:cTn id="70" dur="1000"/>
                                        <p:tgtEl>
                                          <p:spTgt spid="21"/>
                                        </p:tgtEl>
                                        <p:attrNameLst>
                                          <p:attrName>ppt_h</p:attrName>
                                        </p:attrNameLst>
                                      </p:cBhvr>
                                      <p:tavLst>
                                        <p:tav tm="0">
                                          <p:val>
                                            <p:strVal val="ppt_h"/>
                                          </p:val>
                                        </p:tav>
                                        <p:tav tm="100000">
                                          <p:val>
                                            <p:fltVal val="0"/>
                                          </p:val>
                                        </p:tav>
                                      </p:tavLst>
                                    </p:anim>
                                    <p:anim calcmode="lin" valueType="num">
                                      <p:cBhvr>
                                        <p:cTn id="71" dur="1000"/>
                                        <p:tgtEl>
                                          <p:spTgt spid="21"/>
                                        </p:tgtEl>
                                        <p:attrNameLst>
                                          <p:attrName>style.rotation</p:attrName>
                                        </p:attrNameLst>
                                      </p:cBhvr>
                                      <p:tavLst>
                                        <p:tav tm="0">
                                          <p:val>
                                            <p:fltVal val="0"/>
                                          </p:val>
                                        </p:tav>
                                        <p:tav tm="100000">
                                          <p:val>
                                            <p:fltVal val="90"/>
                                          </p:val>
                                        </p:tav>
                                      </p:tavLst>
                                    </p:anim>
                                    <p:animEffect transition="out" filter="fade">
                                      <p:cBhvr>
                                        <p:cTn id="72" dur="1000"/>
                                        <p:tgtEl>
                                          <p:spTgt spid="21"/>
                                        </p:tgtEl>
                                      </p:cBhvr>
                                    </p:animEffect>
                                    <p:set>
                                      <p:cBhvr>
                                        <p:cTn id="73" dur="1" fill="hold">
                                          <p:stCondLst>
                                            <p:cond delay="9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74" restart="whenNotActive" fill="hold" evtFilter="cancelBubble" nodeType="interactiveSeq">
                <p:stCondLst>
                  <p:cond evt="onClick" delay="0">
                    <p:tgtEl>
                      <p:spTgt spid="8"/>
                    </p:tgtEl>
                  </p:cond>
                </p:stCondLst>
                <p:endSync evt="end" delay="0">
                  <p:rtn val="all"/>
                </p:endSync>
                <p:childTnLst>
                  <p:par>
                    <p:cTn id="75" fill="hold">
                      <p:stCondLst>
                        <p:cond delay="0"/>
                      </p:stCondLst>
                      <p:childTnLst>
                        <p:par>
                          <p:cTn id="76" fill="hold">
                            <p:stCondLst>
                              <p:cond delay="0"/>
                            </p:stCondLst>
                            <p:childTnLst>
                              <p:par>
                                <p:cTn id="77" presetID="0" presetClass="path" presetSubtype="0" accel="50000" decel="50000" fill="hold" nodeType="withEffect">
                                  <p:stCondLst>
                                    <p:cond delay="0"/>
                                  </p:stCondLst>
                                  <p:iterate type="lt">
                                    <p:tmPct val="0"/>
                                  </p:iterate>
                                  <p:childTnLst>
                                    <p:animMotion origin="layout" path="M -0.01158 -1.85185E-6 C -0.02903 -0.01435 -0.04609 -0.02824 -0.06028 -0.04884 C -0.07435 -0.06967 -0.08958 -0.09143 -0.09622 -0.12407 C -0.10273 -0.15694 -0.10442 -0.20231 -0.09974 -0.24629 C -0.09518 -0.29004 -0.08177 -0.33819 -0.06836 -0.38588 " pathEditMode="relative" rAng="0" ptsTypes="AAAAA">
                                      <p:cBhvr>
                                        <p:cTn id="78" dur="2000" fill="hold"/>
                                        <p:tgtEl>
                                          <p:spTgt spid="8"/>
                                        </p:tgtEl>
                                        <p:attrNameLst>
                                          <p:attrName>ppt_x</p:attrName>
                                          <p:attrName>ppt_y</p:attrName>
                                        </p:attrNameLst>
                                      </p:cBhvr>
                                      <p:rCtr x="-4544" y="-19306"/>
                                    </p:animMotion>
                                  </p:childTnLst>
                                </p:cTn>
                              </p:par>
                              <p:par>
                                <p:cTn id="79" presetID="35" presetClass="path" presetSubtype="0" accel="50000" decel="50000" fill="hold" nodeType="withEffect">
                                  <p:stCondLst>
                                    <p:cond delay="0"/>
                                  </p:stCondLst>
                                  <p:childTnLst>
                                    <p:animMotion origin="layout" path="M -3.33333E-6 -2.22222E-6 L -0.10416 0.00556 " pathEditMode="relative" rAng="0" ptsTypes="AA">
                                      <p:cBhvr>
                                        <p:cTn id="80" dur="2000" fill="hold"/>
                                        <p:tgtEl>
                                          <p:spTgt spid="6"/>
                                        </p:tgtEl>
                                        <p:attrNameLst>
                                          <p:attrName>ppt_x</p:attrName>
                                          <p:attrName>ppt_y</p:attrName>
                                        </p:attrNameLst>
                                      </p:cBhvr>
                                      <p:rCtr x="-5200" y="300"/>
                                    </p:animMotion>
                                  </p:childTnLst>
                                </p:cTn>
                              </p:par>
                            </p:childTnLst>
                          </p:cTn>
                        </p:par>
                        <p:par>
                          <p:cTn id="81" fill="hold">
                            <p:stCondLst>
                              <p:cond delay="2000"/>
                            </p:stCondLst>
                            <p:childTnLst>
                              <p:par>
                                <p:cTn id="82" presetID="1" presetClass="mediacall" presetSubtype="0" fill="hold" nodeType="afterEffect">
                                  <p:stCondLst>
                                    <p:cond delay="0"/>
                                  </p:stCondLst>
                                  <p:childTnLst>
                                    <p:cmd type="call" cmd="playFrom(0.0)">
                                      <p:cBhvr>
                                        <p:cTn id="83" dur="2843" fill="hold"/>
                                        <p:tgtEl>
                                          <p:spTgt spid="19"/>
                                        </p:tgtEl>
                                      </p:cBhvr>
                                    </p:cmd>
                                  </p:childTnLst>
                                </p:cTn>
                              </p:par>
                              <p:par>
                                <p:cTn id="84" presetID="1" presetClass="entr" presetSubtype="0" fill="hold" grpId="0" nodeType="withEffect">
                                  <p:stCondLst>
                                    <p:cond delay="0"/>
                                  </p:stCondLst>
                                  <p:iterate type="lt">
                                    <p:tmAbs val="0"/>
                                  </p:iterate>
                                  <p:childTnLst>
                                    <p:set>
                                      <p:cBhvr>
                                        <p:cTn id="85" dur="1" fill="hold">
                                          <p:stCondLst>
                                            <p:cond delay="0"/>
                                          </p:stCondLst>
                                        </p:cTn>
                                        <p:tgtEl>
                                          <p:spTgt spid="26"/>
                                        </p:tgtEl>
                                        <p:attrNameLst>
                                          <p:attrName>style.visibility</p:attrName>
                                        </p:attrNameLst>
                                      </p:cBhvr>
                                      <p:to>
                                        <p:strVal val="visible"/>
                                      </p:to>
                                    </p:set>
                                  </p:childTnLst>
                                </p:cTn>
                              </p:par>
                            </p:childTnLst>
                          </p:cTn>
                        </p:par>
                        <p:par>
                          <p:cTn id="86" fill="hold">
                            <p:stCondLst>
                              <p:cond delay="4843"/>
                            </p:stCondLst>
                            <p:childTnLst>
                              <p:par>
                                <p:cTn id="87" presetID="14" presetClass="exit" presetSubtype="10" fill="hold" grpId="1" nodeType="afterEffect">
                                  <p:stCondLst>
                                    <p:cond delay="0"/>
                                  </p:stCondLst>
                                  <p:iterate type="lt">
                                    <p:tmPct val="0"/>
                                  </p:iterate>
                                  <p:childTnLst>
                                    <p:animEffect transition="out" filter="randombar(horizontal)">
                                      <p:cBhvr>
                                        <p:cTn id="88" dur="500"/>
                                        <p:tgtEl>
                                          <p:spTgt spid="26"/>
                                        </p:tgtEl>
                                      </p:cBhvr>
                                    </p:animEffect>
                                    <p:set>
                                      <p:cBhvr>
                                        <p:cTn id="89" dur="1" fill="hold">
                                          <p:stCondLst>
                                            <p:cond delay="499"/>
                                          </p:stCondLst>
                                        </p:cTn>
                                        <p:tgtEl>
                                          <p:spTgt spid="26"/>
                                        </p:tgtEl>
                                        <p:attrNameLst>
                                          <p:attrName>style.visibility</p:attrName>
                                        </p:attrNameLst>
                                      </p:cBhvr>
                                      <p:to>
                                        <p:strVal val="hidden"/>
                                      </p:to>
                                    </p:set>
                                  </p:childTnLst>
                                </p:cTn>
                              </p:par>
                              <p:par>
                                <p:cTn id="90" presetID="31" presetClass="exit" presetSubtype="0" fill="hold" nodeType="withEffect">
                                  <p:stCondLst>
                                    <p:cond delay="0"/>
                                  </p:stCondLst>
                                  <p:iterate type="lt">
                                    <p:tmPct val="5000"/>
                                  </p:iterate>
                                  <p:childTnLst>
                                    <p:anim calcmode="lin" valueType="num">
                                      <p:cBhvr>
                                        <p:cTn id="91" dur="1000"/>
                                        <p:tgtEl>
                                          <p:spTgt spid="8"/>
                                        </p:tgtEl>
                                        <p:attrNameLst>
                                          <p:attrName>ppt_w</p:attrName>
                                        </p:attrNameLst>
                                      </p:cBhvr>
                                      <p:tavLst>
                                        <p:tav tm="0">
                                          <p:val>
                                            <p:strVal val="ppt_w"/>
                                          </p:val>
                                        </p:tav>
                                        <p:tav tm="100000">
                                          <p:val>
                                            <p:fltVal val="0"/>
                                          </p:val>
                                        </p:tav>
                                      </p:tavLst>
                                    </p:anim>
                                    <p:anim calcmode="lin" valueType="num">
                                      <p:cBhvr>
                                        <p:cTn id="92" dur="1000"/>
                                        <p:tgtEl>
                                          <p:spTgt spid="8"/>
                                        </p:tgtEl>
                                        <p:attrNameLst>
                                          <p:attrName>ppt_h</p:attrName>
                                        </p:attrNameLst>
                                      </p:cBhvr>
                                      <p:tavLst>
                                        <p:tav tm="0">
                                          <p:val>
                                            <p:strVal val="ppt_h"/>
                                          </p:val>
                                        </p:tav>
                                        <p:tav tm="100000">
                                          <p:val>
                                            <p:fltVal val="0"/>
                                          </p:val>
                                        </p:tav>
                                      </p:tavLst>
                                    </p:anim>
                                    <p:anim calcmode="lin" valueType="num">
                                      <p:cBhvr>
                                        <p:cTn id="93" dur="1000"/>
                                        <p:tgtEl>
                                          <p:spTgt spid="8"/>
                                        </p:tgtEl>
                                        <p:attrNameLst>
                                          <p:attrName>style.rotation</p:attrName>
                                        </p:attrNameLst>
                                      </p:cBhvr>
                                      <p:tavLst>
                                        <p:tav tm="0">
                                          <p:val>
                                            <p:fltVal val="0"/>
                                          </p:val>
                                        </p:tav>
                                        <p:tav tm="100000">
                                          <p:val>
                                            <p:fltVal val="90"/>
                                          </p:val>
                                        </p:tav>
                                      </p:tavLst>
                                    </p:anim>
                                    <p:animEffect transition="out" filter="fade">
                                      <p:cBhvr>
                                        <p:cTn id="94" dur="1000"/>
                                        <p:tgtEl>
                                          <p:spTgt spid="8"/>
                                        </p:tgtEl>
                                      </p:cBhvr>
                                    </p:animEffect>
                                    <p:set>
                                      <p:cBhvr>
                                        <p:cTn id="95" dur="1" fill="hold">
                                          <p:stCondLst>
                                            <p:cond delay="9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audio>
              <p:cMediaNode vol="80000">
                <p:cTn id="96" fill="hold" display="0">
                  <p:stCondLst>
                    <p:cond delay="indefinite"/>
                  </p:stCondLst>
                  <p:endCondLst>
                    <p:cond evt="onStopAudio" delay="0">
                      <p:tgtEl>
                        <p:sldTgt/>
                      </p:tgtEl>
                    </p:cond>
                  </p:endCondLst>
                </p:cTn>
                <p:tgtEl>
                  <p:spTgt spid="16"/>
                </p:tgtEl>
              </p:cMediaNode>
            </p:audio>
            <p:audio>
              <p:cMediaNode vol="80000">
                <p:cTn id="97" fill="hold" display="0">
                  <p:stCondLst>
                    <p:cond delay="indefinite"/>
                  </p:stCondLst>
                  <p:endCondLst>
                    <p:cond evt="onStopAudio" delay="0">
                      <p:tgtEl>
                        <p:sldTgt/>
                      </p:tgtEl>
                    </p:cond>
                  </p:endCondLst>
                </p:cTn>
                <p:tgtEl>
                  <p:spTgt spid="19"/>
                </p:tgtEl>
              </p:cMediaNode>
            </p:audio>
            <p:audio>
              <p:cMediaNode vol="80000">
                <p:cTn id="98" fill="hold" display="0">
                  <p:stCondLst>
                    <p:cond delay="indefinite"/>
                  </p:stCondLst>
                  <p:endCondLst>
                    <p:cond evt="onStopAudio" delay="0">
                      <p:tgtEl>
                        <p:sldTgt/>
                      </p:tgtEl>
                    </p:cond>
                  </p:endCondLst>
                </p:cTn>
                <p:tgtEl>
                  <p:spTgt spid="27"/>
                </p:tgtEl>
              </p:cMediaNode>
            </p:audio>
            <p:audio>
              <p:cMediaNode vol="80000">
                <p:cTn id="99" fill="hold" display="0">
                  <p:stCondLst>
                    <p:cond delay="indefinite"/>
                  </p:stCondLst>
                  <p:endCondLst>
                    <p:cond evt="onStopAudio" delay="0">
                      <p:tgtEl>
                        <p:sldTgt/>
                      </p:tgtEl>
                    </p:cond>
                  </p:endCondLst>
                </p:cTn>
                <p:tgtEl>
                  <p:spTgt spid="29"/>
                </p:tgtEl>
              </p:cMediaNode>
            </p:audio>
          </p:childTnLst>
        </p:cTn>
      </p:par>
    </p:tnLst>
    <p:bldLst>
      <p:bldP spid="17" grpId="0" animBg="1"/>
      <p:bldP spid="17" grpId="1" animBg="1"/>
      <p:bldP spid="23" grpId="0" animBg="1"/>
      <p:bldP spid="23" grpId="1" animBg="1"/>
      <p:bldP spid="24" grpId="0" animBg="1"/>
      <p:bldP spid="24" grpId="1" animBg="1"/>
      <p:bldP spid="26" grpId="0" animBg="1"/>
      <p:bldP spid="26"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20000" r="-20000"/>
          </a:stretch>
        </a:blipFill>
        <a:effectLst/>
      </p:bgPr>
    </p:bg>
    <p:spTree>
      <p:nvGrpSpPr>
        <p:cNvPr id="1" name=""/>
        <p:cNvGrpSpPr/>
        <p:nvPr/>
      </p:nvGrpSpPr>
      <p:grpSpPr>
        <a:xfrm>
          <a:off x="0" y="0"/>
          <a:ext cx="0" cy="0"/>
          <a:chOff x="0" y="0"/>
          <a:chExt cx="0" cy="0"/>
        </a:xfrm>
      </p:grpSpPr>
      <p:pic>
        <p:nvPicPr>
          <p:cNvPr id="9" name="Picture 8" descr="bong.png">
            <a:hlinkClick r:id="" action="ppaction://hlinkshowjump?jump=nextslide"/>
          </p:cNvPr>
          <p:cNvPicPr>
            <a:picLocks noChangeAspect="1"/>
          </p:cNvPicPr>
          <p:nvPr/>
        </p:nvPicPr>
        <p:blipFill>
          <a:blip r:embed="rId4" cstate="print"/>
          <a:stretch>
            <a:fillRect/>
          </a:stretch>
        </p:blipFill>
        <p:spPr>
          <a:xfrm>
            <a:off x="5029200" y="5029201"/>
            <a:ext cx="1371600" cy="1349713"/>
          </a:xfrm>
          <a:prstGeom prst="rect">
            <a:avLst/>
          </a:prstGeom>
        </p:spPr>
      </p:pic>
      <p:grpSp>
        <p:nvGrpSpPr>
          <p:cNvPr id="4" name="Group 3">
            <a:extLst>
              <a:ext uri="{FF2B5EF4-FFF2-40B4-BE49-F238E27FC236}">
                <a16:creationId xmlns:a16="http://schemas.microsoft.com/office/drawing/2014/main" id="{B3F0505F-0742-4E5A-D8F2-58C5007F8A14}"/>
              </a:ext>
            </a:extLst>
          </p:cNvPr>
          <p:cNvGrpSpPr/>
          <p:nvPr/>
        </p:nvGrpSpPr>
        <p:grpSpPr>
          <a:xfrm>
            <a:off x="2667000" y="475338"/>
            <a:ext cx="6858000" cy="2973648"/>
            <a:chOff x="3162300" y="1219200"/>
            <a:chExt cx="5638800" cy="1981200"/>
          </a:xfrm>
        </p:grpSpPr>
        <p:pic>
          <p:nvPicPr>
            <p:cNvPr id="3" name="Graphic 2">
              <a:extLst>
                <a:ext uri="{FF2B5EF4-FFF2-40B4-BE49-F238E27FC236}">
                  <a16:creationId xmlns:a16="http://schemas.microsoft.com/office/drawing/2014/main" id="{845B4281-5B19-4461-54A9-7008DD06142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162300" y="1219200"/>
              <a:ext cx="5638800" cy="1981200"/>
            </a:xfrm>
            <a:prstGeom prst="rect">
              <a:avLst/>
            </a:prstGeom>
          </p:spPr>
        </p:pic>
        <p:sp>
          <p:nvSpPr>
            <p:cNvPr id="7" name="TextBox 6"/>
            <p:cNvSpPr txBox="1"/>
            <p:nvPr/>
          </p:nvSpPr>
          <p:spPr>
            <a:xfrm>
              <a:off x="3708575" y="1630694"/>
              <a:ext cx="4546249" cy="71769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Câu</a:t>
              </a:r>
              <a:r>
                <a:rPr kumimoji="0" lang="en-US" sz="32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32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hỏi</a:t>
              </a:r>
              <a:r>
                <a:rPr kumimoji="0" lang="en-US" sz="32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2: </a:t>
              </a:r>
              <a:r>
                <a:rPr kumimoji="0" lang="en-US" sz="3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Câu</a:t>
              </a: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3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phát</a:t>
              </a: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3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biểu</a:t>
              </a: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3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nào</a:t>
              </a: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3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sau</a:t>
              </a: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3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đây</a:t>
              </a: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320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ĐÚNG?</a:t>
              </a:r>
            </a:p>
          </p:txBody>
        </p:sp>
      </p:grpSp>
      <p:pic>
        <p:nvPicPr>
          <p:cNvPr id="5" name="Picture 4" descr="Logo, company name&#10;&#10;Description automatically generated">
            <a:extLst>
              <a:ext uri="{FF2B5EF4-FFF2-40B4-BE49-F238E27FC236}">
                <a16:creationId xmlns:a16="http://schemas.microsoft.com/office/drawing/2014/main" id="{6DBD68AF-803D-68BD-3888-EAA83E52396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819388" cy="914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d430dcb88016bc5e42f7101ebdc877fc.png"/>
          <p:cNvPicPr>
            <a:picLocks noChangeAspect="1"/>
          </p:cNvPicPr>
          <p:nvPr/>
        </p:nvPicPr>
        <p:blipFill>
          <a:blip r:embed="rId7" cstate="print"/>
          <a:stretch>
            <a:fillRect/>
          </a:stretch>
        </p:blipFill>
        <p:spPr>
          <a:xfrm>
            <a:off x="1524000" y="-685800"/>
            <a:ext cx="9144000" cy="5638800"/>
          </a:xfrm>
          <a:prstGeom prst="rect">
            <a:avLst/>
          </a:prstGeom>
        </p:spPr>
      </p:pic>
      <p:pic>
        <p:nvPicPr>
          <p:cNvPr id="6" name="Picture 5" descr="f002c92eee74a495b2b40cc86e0dc2e9.png"/>
          <p:cNvPicPr>
            <a:picLocks noChangeAspect="1"/>
          </p:cNvPicPr>
          <p:nvPr/>
        </p:nvPicPr>
        <p:blipFill>
          <a:blip r:embed="rId8" cstate="print"/>
          <a:stretch>
            <a:fillRect/>
          </a:stretch>
        </p:blipFill>
        <p:spPr>
          <a:xfrm>
            <a:off x="4648200" y="1143000"/>
            <a:ext cx="2362200" cy="2819400"/>
          </a:xfrm>
          <a:prstGeom prst="rect">
            <a:avLst/>
          </a:prstGeom>
        </p:spPr>
      </p:pic>
      <p:sp>
        <p:nvSpPr>
          <p:cNvPr id="17" name="Plaque 16"/>
          <p:cNvSpPr/>
          <p:nvPr/>
        </p:nvSpPr>
        <p:spPr>
          <a:xfrm>
            <a:off x="8610600" y="228600"/>
            <a:ext cx="2057400" cy="1371600"/>
          </a:xfrm>
          <a:prstGeom prst="plaque">
            <a:avLst/>
          </a:prstGeom>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Không</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vào</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p>
        </p:txBody>
      </p:sp>
      <p:pic>
        <p:nvPicPr>
          <p:cNvPr id="8" name="Picture 7" descr="bong.png"/>
          <p:cNvPicPr>
            <a:picLocks noChangeAspect="1"/>
          </p:cNvPicPr>
          <p:nvPr/>
        </p:nvPicPr>
        <p:blipFill>
          <a:blip r:embed="rId9" cstate="print"/>
          <a:stretch>
            <a:fillRect/>
          </a:stretch>
        </p:blipFill>
        <p:spPr>
          <a:xfrm>
            <a:off x="4038600" y="4317367"/>
            <a:ext cx="609600" cy="599871"/>
          </a:xfrm>
          <a:prstGeom prst="rect">
            <a:avLst/>
          </a:prstGeom>
        </p:spPr>
      </p:pic>
      <p:pic>
        <p:nvPicPr>
          <p:cNvPr id="18" name="Picture 17" descr="bong.png"/>
          <p:cNvPicPr>
            <a:picLocks noChangeAspect="1"/>
          </p:cNvPicPr>
          <p:nvPr/>
        </p:nvPicPr>
        <p:blipFill>
          <a:blip r:embed="rId9" cstate="print"/>
          <a:stretch>
            <a:fillRect/>
          </a:stretch>
        </p:blipFill>
        <p:spPr>
          <a:xfrm>
            <a:off x="1345417" y="4317367"/>
            <a:ext cx="609600" cy="599871"/>
          </a:xfrm>
          <a:prstGeom prst="rect">
            <a:avLst/>
          </a:prstGeom>
        </p:spPr>
      </p:pic>
      <p:pic>
        <p:nvPicPr>
          <p:cNvPr id="20" name="Picture 19" descr="bong.png"/>
          <p:cNvPicPr>
            <a:picLocks noChangeAspect="1"/>
          </p:cNvPicPr>
          <p:nvPr/>
        </p:nvPicPr>
        <p:blipFill>
          <a:blip r:embed="rId9" cstate="print"/>
          <a:stretch>
            <a:fillRect/>
          </a:stretch>
        </p:blipFill>
        <p:spPr>
          <a:xfrm>
            <a:off x="9931290" y="4359998"/>
            <a:ext cx="609600" cy="599871"/>
          </a:xfrm>
          <a:prstGeom prst="rect">
            <a:avLst/>
          </a:prstGeom>
        </p:spPr>
      </p:pic>
      <p:pic>
        <p:nvPicPr>
          <p:cNvPr id="21" name="Picture 20" descr="bong.png"/>
          <p:cNvPicPr>
            <a:picLocks noChangeAspect="1"/>
          </p:cNvPicPr>
          <p:nvPr/>
        </p:nvPicPr>
        <p:blipFill>
          <a:blip r:embed="rId9" cstate="print"/>
          <a:stretch>
            <a:fillRect/>
          </a:stretch>
        </p:blipFill>
        <p:spPr>
          <a:xfrm>
            <a:off x="6948905" y="4350571"/>
            <a:ext cx="609600" cy="599871"/>
          </a:xfrm>
          <a:prstGeom prst="rect">
            <a:avLst/>
          </a:prstGeom>
        </p:spPr>
      </p:pic>
      <p:sp>
        <p:nvSpPr>
          <p:cNvPr id="23" name="Plaque 22"/>
          <p:cNvSpPr/>
          <p:nvPr/>
        </p:nvSpPr>
        <p:spPr>
          <a:xfrm>
            <a:off x="8610600" y="215670"/>
            <a:ext cx="2057400" cy="1371600"/>
          </a:xfrm>
          <a:prstGeom prst="plaque">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Không</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vào</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p>
        </p:txBody>
      </p:sp>
      <p:sp>
        <p:nvSpPr>
          <p:cNvPr id="24" name="Plaque 23"/>
          <p:cNvSpPr/>
          <p:nvPr/>
        </p:nvSpPr>
        <p:spPr>
          <a:xfrm>
            <a:off x="8610600" y="221731"/>
            <a:ext cx="2057400" cy="1447800"/>
          </a:xfrm>
          <a:prstGeom prst="plaque">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Vàoooo</a:t>
            </a: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sp>
        <p:nvSpPr>
          <p:cNvPr id="26" name="Plaque 25"/>
          <p:cNvSpPr/>
          <p:nvPr/>
        </p:nvSpPr>
        <p:spPr>
          <a:xfrm>
            <a:off x="8610600" y="221730"/>
            <a:ext cx="2057400" cy="1447801"/>
          </a:xfrm>
          <a:prstGeom prst="plaque">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Không</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vào</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p>
        </p:txBody>
      </p:sp>
      <p:sp>
        <p:nvSpPr>
          <p:cNvPr id="28" name="Right Arrow 27"/>
          <p:cNvSpPr/>
          <p:nvPr/>
        </p:nvSpPr>
        <p:spPr>
          <a:xfrm>
            <a:off x="11125200" y="0"/>
            <a:ext cx="914400" cy="609600"/>
          </a:xfrm>
          <a:prstGeom prst="rightArrow">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NEXT</a:t>
            </a:r>
          </a:p>
        </p:txBody>
      </p:sp>
      <p:grpSp>
        <p:nvGrpSpPr>
          <p:cNvPr id="10" name="Group 9">
            <a:extLst>
              <a:ext uri="{FF2B5EF4-FFF2-40B4-BE49-F238E27FC236}">
                <a16:creationId xmlns:a16="http://schemas.microsoft.com/office/drawing/2014/main" id="{96E1023E-8FEF-A21C-CAF8-9ED25FF8E5CF}"/>
              </a:ext>
            </a:extLst>
          </p:cNvPr>
          <p:cNvGrpSpPr/>
          <p:nvPr/>
        </p:nvGrpSpPr>
        <p:grpSpPr>
          <a:xfrm>
            <a:off x="6143811" y="5067243"/>
            <a:ext cx="3020458" cy="1757645"/>
            <a:chOff x="6529202" y="5872663"/>
            <a:chExt cx="1972024" cy="756737"/>
          </a:xfrm>
        </p:grpSpPr>
        <p:pic>
          <p:nvPicPr>
            <p:cNvPr id="5" name="Graphic 4">
              <a:extLst>
                <a:ext uri="{FF2B5EF4-FFF2-40B4-BE49-F238E27FC236}">
                  <a16:creationId xmlns:a16="http://schemas.microsoft.com/office/drawing/2014/main" id="{041F1212-ACCF-155C-29A5-6B7338EE40D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568745" y="5872663"/>
              <a:ext cx="1932481" cy="756737"/>
            </a:xfrm>
            <a:prstGeom prst="rect">
              <a:avLst/>
            </a:prstGeom>
          </p:spPr>
        </p:pic>
        <p:sp>
          <p:nvSpPr>
            <p:cNvPr id="13" name="TextBox 12">
              <a:extLst>
                <a:ext uri="{FF2B5EF4-FFF2-40B4-BE49-F238E27FC236}">
                  <a16:creationId xmlns:a16="http://schemas.microsoft.com/office/drawing/2014/main" id="{B65A4DD2-0623-DBCF-00A3-2A589C41AF2F}"/>
                </a:ext>
              </a:extLst>
            </p:cNvPr>
            <p:cNvSpPr txBox="1"/>
            <p:nvPr/>
          </p:nvSpPr>
          <p:spPr>
            <a:xfrm>
              <a:off x="6529202" y="5912536"/>
              <a:ext cx="1905000" cy="51679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Cần sắp xếp mọi thứ hợp lí để khi cần tìm thì có thể tìm được dễ dàng, nhanh chóng</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nvGrpSpPr>
          <p:cNvPr id="2" name="Group 1">
            <a:extLst>
              <a:ext uri="{FF2B5EF4-FFF2-40B4-BE49-F238E27FC236}">
                <a16:creationId xmlns:a16="http://schemas.microsoft.com/office/drawing/2014/main" id="{BA4041C5-BFC7-1FDB-5DCB-3E43380360C0}"/>
              </a:ext>
            </a:extLst>
          </p:cNvPr>
          <p:cNvGrpSpPr/>
          <p:nvPr/>
        </p:nvGrpSpPr>
        <p:grpSpPr>
          <a:xfrm>
            <a:off x="283789" y="4955576"/>
            <a:ext cx="2762969" cy="1757691"/>
            <a:chOff x="1166834" y="5870031"/>
            <a:chExt cx="2000909" cy="756737"/>
          </a:xfrm>
        </p:grpSpPr>
        <p:pic>
          <p:nvPicPr>
            <p:cNvPr id="3" name="Graphic 2">
              <a:extLst>
                <a:ext uri="{FF2B5EF4-FFF2-40B4-BE49-F238E27FC236}">
                  <a16:creationId xmlns:a16="http://schemas.microsoft.com/office/drawing/2014/main" id="{DB2176C3-3CE8-72F2-B203-97A0231C46D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235262" y="5870031"/>
              <a:ext cx="1932481" cy="756737"/>
            </a:xfrm>
            <a:prstGeom prst="rect">
              <a:avLst/>
            </a:prstGeom>
          </p:spPr>
        </p:pic>
        <p:sp>
          <p:nvSpPr>
            <p:cNvPr id="14" name="TextBox 13">
              <a:extLst>
                <a:ext uri="{FF2B5EF4-FFF2-40B4-BE49-F238E27FC236}">
                  <a16:creationId xmlns:a16="http://schemas.microsoft.com/office/drawing/2014/main" id="{6B0A40C5-E34A-58C0-123B-60398D079672}"/>
                </a:ext>
              </a:extLst>
            </p:cNvPr>
            <p:cNvSpPr txBox="1"/>
            <p:nvPr/>
          </p:nvSpPr>
          <p:spPr>
            <a:xfrm>
              <a:off x="1166834" y="5966156"/>
              <a:ext cx="1905000" cy="59403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Cần</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sắp</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xếp</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các</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đồ</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vật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theo</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một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hàng</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ngang</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nhất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định</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p>
          </p:txBody>
        </p:sp>
      </p:grpSp>
      <p:grpSp>
        <p:nvGrpSpPr>
          <p:cNvPr id="9" name="Group 8">
            <a:extLst>
              <a:ext uri="{FF2B5EF4-FFF2-40B4-BE49-F238E27FC236}">
                <a16:creationId xmlns:a16="http://schemas.microsoft.com/office/drawing/2014/main" id="{BC82FF67-FAEE-0F8C-F3A3-558AC8D08EF1}"/>
              </a:ext>
            </a:extLst>
          </p:cNvPr>
          <p:cNvGrpSpPr/>
          <p:nvPr/>
        </p:nvGrpSpPr>
        <p:grpSpPr>
          <a:xfrm>
            <a:off x="3253398" y="5067242"/>
            <a:ext cx="2829052" cy="1671424"/>
            <a:chOff x="4123871" y="5867400"/>
            <a:chExt cx="2123701" cy="814605"/>
          </a:xfrm>
        </p:grpSpPr>
        <p:pic>
          <p:nvPicPr>
            <p:cNvPr id="4" name="Graphic 3">
              <a:extLst>
                <a:ext uri="{FF2B5EF4-FFF2-40B4-BE49-F238E27FC236}">
                  <a16:creationId xmlns:a16="http://schemas.microsoft.com/office/drawing/2014/main" id="{CCD5A8F5-4437-D412-1DEA-EE53CDF3608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123871" y="5867400"/>
              <a:ext cx="2123701" cy="814605"/>
            </a:xfrm>
            <a:prstGeom prst="rect">
              <a:avLst/>
            </a:prstGeom>
          </p:spPr>
        </p:pic>
        <p:sp>
          <p:nvSpPr>
            <p:cNvPr id="22" name="TextBox 21">
              <a:extLst>
                <a:ext uri="{FF2B5EF4-FFF2-40B4-BE49-F238E27FC236}">
                  <a16:creationId xmlns:a16="http://schemas.microsoft.com/office/drawing/2014/main" id="{717D6585-EB21-2611-0CFD-ABD6C7B4DDEF}"/>
                </a:ext>
              </a:extLst>
            </p:cNvPr>
            <p:cNvSpPr txBox="1"/>
            <p:nvPr/>
          </p:nvSpPr>
          <p:spPr>
            <a:xfrm>
              <a:off x="4169933" y="5887586"/>
              <a:ext cx="1818639" cy="5850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Cần sắp xếp đồ vật hay dữ liệu hợp lí để bố, mẹ và thầy cô giáo vui lòng</a:t>
              </a:r>
              <a:endParaRPr kumimoji="0" lang="vi-VN"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nvGrpSpPr>
          <p:cNvPr id="11" name="Group 10">
            <a:extLst>
              <a:ext uri="{FF2B5EF4-FFF2-40B4-BE49-F238E27FC236}">
                <a16:creationId xmlns:a16="http://schemas.microsoft.com/office/drawing/2014/main" id="{19071BF4-3C06-2C9B-7EDC-EF6ED28A1025}"/>
              </a:ext>
            </a:extLst>
          </p:cNvPr>
          <p:cNvGrpSpPr/>
          <p:nvPr/>
        </p:nvGrpSpPr>
        <p:grpSpPr>
          <a:xfrm>
            <a:off x="9210409" y="5092821"/>
            <a:ext cx="2611629" cy="1757645"/>
            <a:chOff x="9213257" y="5872663"/>
            <a:chExt cx="1759543" cy="756737"/>
          </a:xfrm>
        </p:grpSpPr>
        <p:pic>
          <p:nvPicPr>
            <p:cNvPr id="7" name="Graphic 6">
              <a:extLst>
                <a:ext uri="{FF2B5EF4-FFF2-40B4-BE49-F238E27FC236}">
                  <a16:creationId xmlns:a16="http://schemas.microsoft.com/office/drawing/2014/main" id="{72194264-875C-70A5-B259-EAE770FDDC3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235745" y="5872663"/>
              <a:ext cx="1737055" cy="756737"/>
            </a:xfrm>
            <a:prstGeom prst="rect">
              <a:avLst/>
            </a:prstGeom>
          </p:spPr>
        </p:pic>
        <p:sp>
          <p:nvSpPr>
            <p:cNvPr id="25" name="TextBox 24">
              <a:extLst>
                <a:ext uri="{FF2B5EF4-FFF2-40B4-BE49-F238E27FC236}">
                  <a16:creationId xmlns:a16="http://schemas.microsoft.com/office/drawing/2014/main" id="{F7836568-5CE2-CB67-E334-35200A90D785}"/>
                </a:ext>
              </a:extLst>
            </p:cNvPr>
            <p:cNvSpPr txBox="1"/>
            <p:nvPr/>
          </p:nvSpPr>
          <p:spPr>
            <a:xfrm>
              <a:off x="9213257" y="5946012"/>
              <a:ext cx="1598092" cy="3975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Cần</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sắp</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xếp</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đồ</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vật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theo</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thứ</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tự</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nhất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định</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p>
          </p:txBody>
        </p:sp>
      </p:grpSp>
      <p:pic>
        <p:nvPicPr>
          <p:cNvPr id="12" name="Picture 11" descr="Logo, company name&#10;&#10;Description automatically generated">
            <a:extLst>
              <a:ext uri="{FF2B5EF4-FFF2-40B4-BE49-F238E27FC236}">
                <a16:creationId xmlns:a16="http://schemas.microsoft.com/office/drawing/2014/main" id="{7BA55982-2557-87E6-7C9E-5687929858B8}"/>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0" y="0"/>
            <a:ext cx="819388" cy="914400"/>
          </a:xfrm>
          <a:prstGeom prst="rect">
            <a:avLst/>
          </a:prstGeom>
        </p:spPr>
      </p:pic>
      <p:pic>
        <p:nvPicPr>
          <p:cNvPr id="16" name="Am-thanh-sut-vao-da-bong-www_tiengdong_com (mp3cut.net)">
            <a:hlinkClick r:id="" action="ppaction://media"/>
            <a:extLst>
              <a:ext uri="{FF2B5EF4-FFF2-40B4-BE49-F238E27FC236}">
                <a16:creationId xmlns:a16="http://schemas.microsoft.com/office/drawing/2014/main" id="{73BAC3B9-F82D-E5D0-80D6-CD1038492524}"/>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2496800" y="1685144"/>
            <a:ext cx="609600" cy="609600"/>
          </a:xfrm>
          <a:prstGeom prst="rect">
            <a:avLst/>
          </a:prstGeom>
        </p:spPr>
      </p:pic>
      <p:pic>
        <p:nvPicPr>
          <p:cNvPr id="19" name="Tieng-bao-sai-www_tiengdong_com (mp3cut.net)">
            <a:hlinkClick r:id="" action="ppaction://media"/>
            <a:extLst>
              <a:ext uri="{FF2B5EF4-FFF2-40B4-BE49-F238E27FC236}">
                <a16:creationId xmlns:a16="http://schemas.microsoft.com/office/drawing/2014/main" id="{25E24BA2-2D51-0F6A-595D-E909DF6EF3D7}"/>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2438400" y="3657600"/>
            <a:ext cx="609600" cy="609600"/>
          </a:xfrm>
          <a:prstGeom prst="rect">
            <a:avLst/>
          </a:prstGeom>
        </p:spPr>
      </p:pic>
      <p:pic>
        <p:nvPicPr>
          <p:cNvPr id="27" name="Tieng-bao-sai-www_tiengdong_com (mp3cut.net)">
            <a:hlinkClick r:id="" action="ppaction://media"/>
            <a:extLst>
              <a:ext uri="{FF2B5EF4-FFF2-40B4-BE49-F238E27FC236}">
                <a16:creationId xmlns:a16="http://schemas.microsoft.com/office/drawing/2014/main" id="{F142FF53-F3B3-FB5D-0016-9B4774A164A9}"/>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4610100" y="3959942"/>
            <a:ext cx="609600" cy="609600"/>
          </a:xfrm>
          <a:prstGeom prst="rect">
            <a:avLst/>
          </a:prstGeom>
        </p:spPr>
      </p:pic>
      <p:pic>
        <p:nvPicPr>
          <p:cNvPr id="29" name="Tieng-bao-sai-www_tiengdong_com (mp3cut.net)">
            <a:hlinkClick r:id="" action="ppaction://media"/>
            <a:extLst>
              <a:ext uri="{FF2B5EF4-FFF2-40B4-BE49-F238E27FC236}">
                <a16:creationId xmlns:a16="http://schemas.microsoft.com/office/drawing/2014/main" id="{EEF1A996-E166-1421-98CC-BE51C50E9E2C}"/>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2639470" y="5786869"/>
            <a:ext cx="609600" cy="609600"/>
          </a:xfrm>
          <a:prstGeom prst="rect">
            <a:avLst/>
          </a:prstGeom>
        </p:spPr>
      </p:pic>
      <p:pic>
        <p:nvPicPr>
          <p:cNvPr id="30" name="Tieng-bao-sai-www_tiengdong_com (mp3cut.net)">
            <a:hlinkClick r:id="" action="ppaction://media"/>
            <a:extLst>
              <a:ext uri="{FF2B5EF4-FFF2-40B4-BE49-F238E27FC236}">
                <a16:creationId xmlns:a16="http://schemas.microsoft.com/office/drawing/2014/main" id="{97523261-9FA6-97E1-C0BD-6B24408328EB}"/>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5332653" y="5709910"/>
            <a:ext cx="609600" cy="609600"/>
          </a:xfrm>
          <a:prstGeom prst="rect">
            <a:avLst/>
          </a:prstGeom>
        </p:spPr>
      </p:pic>
    </p:spTree>
    <p:extLst>
      <p:ext uri="{BB962C8B-B14F-4D97-AF65-F5344CB8AC3E}">
        <p14:creationId xmlns:p14="http://schemas.microsoft.com/office/powerpoint/2010/main" val="2939807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0" presetClass="path" presetSubtype="0" accel="50000" decel="50000" fill="hold" nodeType="withEffect">
                                  <p:stCondLst>
                                    <p:cond delay="0"/>
                                  </p:stCondLst>
                                  <p:iterate type="lt">
                                    <p:tmPct val="0"/>
                                  </p:iterate>
                                  <p:childTnLst>
                                    <p:animMotion origin="layout" path="M 3.33333E-6 0.00208 C 0.01393 0.00393 0.02812 0.00625 0.0401 0.00787 C 0.05208 0.00949 0.05742 0.00972 0.07291 0.0118 C 0.08815 0.01412 0.09127 0.02708 0.13216 0.02176 C 0.17304 0.0169 0.25169 -0.0081 0.3181 -0.01759 C 0.3845 -0.02709 0.48125 -0.01412 0.53073 -0.03565 C 0.57942 -0.05671 0.59817 -0.1044 0.61302 -0.1456 C 0.62812 -0.18658 0.62435 -0.23959 0.62096 -0.28125 C 0.61731 -0.32315 0.60573 -0.34954 0.59205 -0.3956 C 0.57825 -0.44167 0.54752 -0.53009 0.53789 -0.55671 " pathEditMode="relative" rAng="0" ptsTypes="AAAAAAAAAA">
                                      <p:cBhvr>
                                        <p:cTn id="6" dur="2000" fill="hold"/>
                                        <p:tgtEl>
                                          <p:spTgt spid="18"/>
                                        </p:tgtEl>
                                        <p:attrNameLst>
                                          <p:attrName>ppt_x</p:attrName>
                                          <p:attrName>ppt_y</p:attrName>
                                        </p:attrNameLst>
                                      </p:cBhvr>
                                      <p:rCtr x="31198" y="-26898"/>
                                    </p:animMotion>
                                  </p:childTnLst>
                                </p:cTn>
                              </p:par>
                              <p:par>
                                <p:cTn id="7" presetID="63" presetClass="path" presetSubtype="0" accel="50000" decel="50000" fill="hold" nodeType="withEffect">
                                  <p:stCondLst>
                                    <p:cond delay="0"/>
                                  </p:stCondLst>
                                  <p:childTnLst>
                                    <p:animMotion origin="layout" path="M -3.33333E-6 -2.22222E-6 L 0.0875 0.00556 " pathEditMode="relative" rAng="0" ptsTypes="AA">
                                      <p:cBhvr>
                                        <p:cTn id="8" dur="2000" fill="hold"/>
                                        <p:tgtEl>
                                          <p:spTgt spid="6"/>
                                        </p:tgtEl>
                                        <p:attrNameLst>
                                          <p:attrName>ppt_x</p:attrName>
                                          <p:attrName>ppt_y</p:attrName>
                                        </p:attrNameLst>
                                      </p:cBhvr>
                                      <p:rCtr x="4400" y="300"/>
                                    </p:animMotion>
                                  </p:childTnLst>
                                </p:cTn>
                              </p:par>
                            </p:childTnLst>
                          </p:cTn>
                        </p:par>
                        <p:par>
                          <p:cTn id="9" fill="hold">
                            <p:stCondLst>
                              <p:cond delay="2000"/>
                            </p:stCondLst>
                            <p:childTnLst>
                              <p:par>
                                <p:cTn id="10" presetID="1" presetClass="mediacall" presetSubtype="0" fill="hold" nodeType="afterEffect">
                                  <p:stCondLst>
                                    <p:cond delay="0"/>
                                  </p:stCondLst>
                                  <p:childTnLst>
                                    <p:cmd type="call" cmd="playFrom(0.0)">
                                      <p:cBhvr>
                                        <p:cTn id="11" dur="2843" fill="hold"/>
                                        <p:tgtEl>
                                          <p:spTgt spid="19"/>
                                        </p:tgtEl>
                                      </p:cBhvr>
                                    </p:cmd>
                                  </p:childTnLst>
                                </p:cTn>
                              </p:par>
                              <p:par>
                                <p:cTn id="12" presetID="1" presetClass="entr" presetSubtype="0" fill="hold" grpId="0" nodeType="withEffect">
                                  <p:stCondLst>
                                    <p:cond delay="0"/>
                                  </p:stCondLst>
                                  <p:childTnLst>
                                    <p:set>
                                      <p:cBhvr>
                                        <p:cTn id="13" dur="1" fill="hold">
                                          <p:stCondLst>
                                            <p:cond delay="0"/>
                                          </p:stCondLst>
                                        </p:cTn>
                                        <p:tgtEl>
                                          <p:spTgt spid="23"/>
                                        </p:tgtEl>
                                        <p:attrNameLst>
                                          <p:attrName>style.visibility</p:attrName>
                                        </p:attrNameLst>
                                      </p:cBhvr>
                                      <p:to>
                                        <p:strVal val="visible"/>
                                      </p:to>
                                    </p:set>
                                  </p:childTnLst>
                                </p:cTn>
                              </p:par>
                            </p:childTnLst>
                          </p:cTn>
                        </p:par>
                        <p:par>
                          <p:cTn id="14" fill="hold">
                            <p:stCondLst>
                              <p:cond delay="4843"/>
                            </p:stCondLst>
                            <p:childTnLst>
                              <p:par>
                                <p:cTn id="15" presetID="47" presetClass="exit" presetSubtype="0" fill="hold" grpId="1" nodeType="afterEffect">
                                  <p:stCondLst>
                                    <p:cond delay="0"/>
                                  </p:stCondLst>
                                  <p:childTnLst>
                                    <p:animEffect transition="out" filter="fade">
                                      <p:cBhvr>
                                        <p:cTn id="16" dur="1500"/>
                                        <p:tgtEl>
                                          <p:spTgt spid="23"/>
                                        </p:tgtEl>
                                      </p:cBhvr>
                                    </p:animEffect>
                                    <p:anim calcmode="lin" valueType="num">
                                      <p:cBhvr>
                                        <p:cTn id="17" dur="1500"/>
                                        <p:tgtEl>
                                          <p:spTgt spid="23"/>
                                        </p:tgtEl>
                                        <p:attrNameLst>
                                          <p:attrName>ppt_x</p:attrName>
                                        </p:attrNameLst>
                                      </p:cBhvr>
                                      <p:tavLst>
                                        <p:tav tm="0">
                                          <p:val>
                                            <p:strVal val="ppt_x"/>
                                          </p:val>
                                        </p:tav>
                                        <p:tav tm="100000">
                                          <p:val>
                                            <p:strVal val="ppt_x"/>
                                          </p:val>
                                        </p:tav>
                                      </p:tavLst>
                                    </p:anim>
                                    <p:anim calcmode="lin" valueType="num">
                                      <p:cBhvr>
                                        <p:cTn id="18" dur="1500"/>
                                        <p:tgtEl>
                                          <p:spTgt spid="23"/>
                                        </p:tgtEl>
                                        <p:attrNameLst>
                                          <p:attrName>ppt_y</p:attrName>
                                        </p:attrNameLst>
                                      </p:cBhvr>
                                      <p:tavLst>
                                        <p:tav tm="0">
                                          <p:val>
                                            <p:strVal val="ppt_y"/>
                                          </p:val>
                                        </p:tav>
                                        <p:tav tm="100000">
                                          <p:val>
                                            <p:strVal val="ppt_y-.1"/>
                                          </p:val>
                                        </p:tav>
                                      </p:tavLst>
                                    </p:anim>
                                    <p:set>
                                      <p:cBhvr>
                                        <p:cTn id="19" dur="1" fill="hold">
                                          <p:stCondLst>
                                            <p:cond delay="1499"/>
                                          </p:stCondLst>
                                        </p:cTn>
                                        <p:tgtEl>
                                          <p:spTgt spid="23"/>
                                        </p:tgtEl>
                                        <p:attrNameLst>
                                          <p:attrName>style.visibility</p:attrName>
                                        </p:attrNameLst>
                                      </p:cBhvr>
                                      <p:to>
                                        <p:strVal val="hidden"/>
                                      </p:to>
                                    </p:set>
                                  </p:childTnLst>
                                </p:cTn>
                              </p:par>
                              <p:par>
                                <p:cTn id="20" presetID="31" presetClass="exit" presetSubtype="0" fill="hold" nodeType="withEffect">
                                  <p:stCondLst>
                                    <p:cond delay="0"/>
                                  </p:stCondLst>
                                  <p:iterate type="lt">
                                    <p:tmPct val="5000"/>
                                  </p:iterate>
                                  <p:childTnLst>
                                    <p:anim calcmode="lin" valueType="num">
                                      <p:cBhvr>
                                        <p:cTn id="21" dur="1000"/>
                                        <p:tgtEl>
                                          <p:spTgt spid="18"/>
                                        </p:tgtEl>
                                        <p:attrNameLst>
                                          <p:attrName>ppt_w</p:attrName>
                                        </p:attrNameLst>
                                      </p:cBhvr>
                                      <p:tavLst>
                                        <p:tav tm="0">
                                          <p:val>
                                            <p:strVal val="ppt_w"/>
                                          </p:val>
                                        </p:tav>
                                        <p:tav tm="100000">
                                          <p:val>
                                            <p:fltVal val="0"/>
                                          </p:val>
                                        </p:tav>
                                      </p:tavLst>
                                    </p:anim>
                                    <p:anim calcmode="lin" valueType="num">
                                      <p:cBhvr>
                                        <p:cTn id="22" dur="1000"/>
                                        <p:tgtEl>
                                          <p:spTgt spid="18"/>
                                        </p:tgtEl>
                                        <p:attrNameLst>
                                          <p:attrName>ppt_h</p:attrName>
                                        </p:attrNameLst>
                                      </p:cBhvr>
                                      <p:tavLst>
                                        <p:tav tm="0">
                                          <p:val>
                                            <p:strVal val="ppt_h"/>
                                          </p:val>
                                        </p:tav>
                                        <p:tav tm="100000">
                                          <p:val>
                                            <p:fltVal val="0"/>
                                          </p:val>
                                        </p:tav>
                                      </p:tavLst>
                                    </p:anim>
                                    <p:anim calcmode="lin" valueType="num">
                                      <p:cBhvr>
                                        <p:cTn id="23" dur="1000"/>
                                        <p:tgtEl>
                                          <p:spTgt spid="18"/>
                                        </p:tgtEl>
                                        <p:attrNameLst>
                                          <p:attrName>style.rotation</p:attrName>
                                        </p:attrNameLst>
                                      </p:cBhvr>
                                      <p:tavLst>
                                        <p:tav tm="0">
                                          <p:val>
                                            <p:fltVal val="0"/>
                                          </p:val>
                                        </p:tav>
                                        <p:tav tm="100000">
                                          <p:val>
                                            <p:fltVal val="90"/>
                                          </p:val>
                                        </p:tav>
                                      </p:tavLst>
                                    </p:anim>
                                    <p:animEffect transition="out" filter="fade">
                                      <p:cBhvr>
                                        <p:cTn id="24" dur="1000"/>
                                        <p:tgtEl>
                                          <p:spTgt spid="18"/>
                                        </p:tgtEl>
                                      </p:cBhvr>
                                    </p:animEffect>
                                    <p:set>
                                      <p:cBhvr>
                                        <p:cTn id="25" dur="1" fill="hold">
                                          <p:stCondLst>
                                            <p:cond delay="9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26" restart="whenNotActive" fill="hold" evtFilter="cancelBubble" nodeType="interactiveSeq">
                <p:stCondLst>
                  <p:cond evt="onClick" delay="0">
                    <p:tgtEl>
                      <p:spTgt spid="20"/>
                    </p:tgtEl>
                  </p:cond>
                </p:stCondLst>
                <p:endSync evt="end" delay="0">
                  <p:rtn val="all"/>
                </p:endSync>
                <p:childTnLst>
                  <p:par>
                    <p:cTn id="27" fill="hold">
                      <p:stCondLst>
                        <p:cond delay="0"/>
                      </p:stCondLst>
                      <p:childTnLst>
                        <p:par>
                          <p:cTn id="28" fill="hold">
                            <p:stCondLst>
                              <p:cond delay="0"/>
                            </p:stCondLst>
                            <p:childTnLst>
                              <p:par>
                                <p:cTn id="29" presetID="0" presetClass="path" presetSubtype="0" accel="50000" decel="50000" fill="hold" nodeType="withEffect">
                                  <p:stCondLst>
                                    <p:cond delay="0"/>
                                  </p:stCondLst>
                                  <p:iterate type="lt">
                                    <p:tmPct val="0"/>
                                  </p:iterate>
                                  <p:childTnLst>
                                    <p:animMotion origin="layout" path="M 0.00261 1.85185E-6 C 0.00951 0.01319 0.01628 0.02569 -0.01458 -0.01158 C -0.04505 -0.04769 -0.13554 -0.1382 -0.18073 -0.21783 C -0.22604 -0.29722 -0.28789 -0.41574 -0.28489 -0.49121 C -0.2819 -0.56644 -0.18854 -0.63588 -0.1638 -0.67107 C -0.1388 -0.70602 -0.13711 -0.70463 -0.13554 -0.70139 " pathEditMode="relative" rAng="0" ptsTypes="AAAAAA">
                                      <p:cBhvr>
                                        <p:cTn id="30" dur="2000" fill="hold"/>
                                        <p:tgtEl>
                                          <p:spTgt spid="20"/>
                                        </p:tgtEl>
                                        <p:attrNameLst>
                                          <p:attrName>ppt_x</p:attrName>
                                          <p:attrName>ppt_y</p:attrName>
                                        </p:attrNameLst>
                                      </p:cBhvr>
                                      <p:rCtr x="-14102" y="-34514"/>
                                    </p:animMotion>
                                  </p:childTnLst>
                                </p:cTn>
                              </p:par>
                              <p:par>
                                <p:cTn id="31" presetID="42" presetClass="path" presetSubtype="0" accel="50000" decel="50000" fill="hold" nodeType="withEffect">
                                  <p:stCondLst>
                                    <p:cond delay="0"/>
                                  </p:stCondLst>
                                  <p:childTnLst>
                                    <p:animMotion origin="layout" path="M 5E-6 -2.22222E-6 L -0.19375 0.06111 " pathEditMode="relative" rAng="0" ptsTypes="AA">
                                      <p:cBhvr>
                                        <p:cTn id="32" dur="2000" fill="hold"/>
                                        <p:tgtEl>
                                          <p:spTgt spid="6"/>
                                        </p:tgtEl>
                                        <p:attrNameLst>
                                          <p:attrName>ppt_x</p:attrName>
                                          <p:attrName>ppt_y</p:attrName>
                                        </p:attrNameLst>
                                      </p:cBhvr>
                                      <p:rCtr x="-9687" y="3056"/>
                                    </p:animMotion>
                                  </p:childTnLst>
                                </p:cTn>
                              </p:par>
                            </p:childTnLst>
                          </p:cTn>
                        </p:par>
                        <p:par>
                          <p:cTn id="33" fill="hold">
                            <p:stCondLst>
                              <p:cond delay="2000"/>
                            </p:stCondLst>
                            <p:childTnLst>
                              <p:par>
                                <p:cTn id="34" presetID="1" presetClass="mediacall" presetSubtype="0" fill="hold" nodeType="afterEffect">
                                  <p:stCondLst>
                                    <p:cond delay="0"/>
                                  </p:stCondLst>
                                  <p:childTnLst>
                                    <p:cmd type="call" cmd="playFrom(0.0)">
                                      <p:cBhvr>
                                        <p:cTn id="35" dur="2843" fill="hold"/>
                                        <p:tgtEl>
                                          <p:spTgt spid="27"/>
                                        </p:tgtEl>
                                      </p:cBhvr>
                                    </p:cmd>
                                  </p:childTnLst>
                                </p:cTn>
                              </p:par>
                              <p:par>
                                <p:cTn id="36" presetID="1" presetClass="entr" presetSubtype="0"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childTnLst>
                                </p:cTn>
                              </p:par>
                            </p:childTnLst>
                          </p:cTn>
                        </p:par>
                        <p:par>
                          <p:cTn id="38" fill="hold">
                            <p:stCondLst>
                              <p:cond delay="4843"/>
                            </p:stCondLst>
                            <p:childTnLst>
                              <p:par>
                                <p:cTn id="39" presetID="47" presetClass="exit" presetSubtype="0" fill="hold" grpId="1" nodeType="afterEffect">
                                  <p:stCondLst>
                                    <p:cond delay="0"/>
                                  </p:stCondLst>
                                  <p:childTnLst>
                                    <p:animEffect transition="out" filter="fade">
                                      <p:cBhvr>
                                        <p:cTn id="40" dur="1000"/>
                                        <p:tgtEl>
                                          <p:spTgt spid="17"/>
                                        </p:tgtEl>
                                      </p:cBhvr>
                                    </p:animEffect>
                                    <p:anim calcmode="lin" valueType="num">
                                      <p:cBhvr>
                                        <p:cTn id="41" dur="1000"/>
                                        <p:tgtEl>
                                          <p:spTgt spid="17"/>
                                        </p:tgtEl>
                                        <p:attrNameLst>
                                          <p:attrName>ppt_x</p:attrName>
                                        </p:attrNameLst>
                                      </p:cBhvr>
                                      <p:tavLst>
                                        <p:tav tm="0">
                                          <p:val>
                                            <p:strVal val="ppt_x"/>
                                          </p:val>
                                        </p:tav>
                                        <p:tav tm="100000">
                                          <p:val>
                                            <p:strVal val="ppt_x"/>
                                          </p:val>
                                        </p:tav>
                                      </p:tavLst>
                                    </p:anim>
                                    <p:anim calcmode="lin" valueType="num">
                                      <p:cBhvr>
                                        <p:cTn id="42" dur="1000"/>
                                        <p:tgtEl>
                                          <p:spTgt spid="17"/>
                                        </p:tgtEl>
                                        <p:attrNameLst>
                                          <p:attrName>ppt_y</p:attrName>
                                        </p:attrNameLst>
                                      </p:cBhvr>
                                      <p:tavLst>
                                        <p:tav tm="0">
                                          <p:val>
                                            <p:strVal val="ppt_y"/>
                                          </p:val>
                                        </p:tav>
                                        <p:tav tm="100000">
                                          <p:val>
                                            <p:strVal val="ppt_y-.1"/>
                                          </p:val>
                                        </p:tav>
                                      </p:tavLst>
                                    </p:anim>
                                    <p:set>
                                      <p:cBhvr>
                                        <p:cTn id="43" dur="1" fill="hold">
                                          <p:stCondLst>
                                            <p:cond delay="999"/>
                                          </p:stCondLst>
                                        </p:cTn>
                                        <p:tgtEl>
                                          <p:spTgt spid="17"/>
                                        </p:tgtEl>
                                        <p:attrNameLst>
                                          <p:attrName>style.visibility</p:attrName>
                                        </p:attrNameLst>
                                      </p:cBhvr>
                                      <p:to>
                                        <p:strVal val="hidden"/>
                                      </p:to>
                                    </p:set>
                                  </p:childTnLst>
                                </p:cTn>
                              </p:par>
                              <p:par>
                                <p:cTn id="44" presetID="31" presetClass="exit" presetSubtype="0" fill="hold" nodeType="withEffect">
                                  <p:stCondLst>
                                    <p:cond delay="0"/>
                                  </p:stCondLst>
                                  <p:iterate type="lt">
                                    <p:tmPct val="5000"/>
                                  </p:iterate>
                                  <p:childTnLst>
                                    <p:anim calcmode="lin" valueType="num">
                                      <p:cBhvr>
                                        <p:cTn id="45" dur="1000"/>
                                        <p:tgtEl>
                                          <p:spTgt spid="20"/>
                                        </p:tgtEl>
                                        <p:attrNameLst>
                                          <p:attrName>ppt_w</p:attrName>
                                        </p:attrNameLst>
                                      </p:cBhvr>
                                      <p:tavLst>
                                        <p:tav tm="0">
                                          <p:val>
                                            <p:strVal val="ppt_w"/>
                                          </p:val>
                                        </p:tav>
                                        <p:tav tm="100000">
                                          <p:val>
                                            <p:fltVal val="0"/>
                                          </p:val>
                                        </p:tav>
                                      </p:tavLst>
                                    </p:anim>
                                    <p:anim calcmode="lin" valueType="num">
                                      <p:cBhvr>
                                        <p:cTn id="46" dur="1000"/>
                                        <p:tgtEl>
                                          <p:spTgt spid="20"/>
                                        </p:tgtEl>
                                        <p:attrNameLst>
                                          <p:attrName>ppt_h</p:attrName>
                                        </p:attrNameLst>
                                      </p:cBhvr>
                                      <p:tavLst>
                                        <p:tav tm="0">
                                          <p:val>
                                            <p:strVal val="ppt_h"/>
                                          </p:val>
                                        </p:tav>
                                        <p:tav tm="100000">
                                          <p:val>
                                            <p:fltVal val="0"/>
                                          </p:val>
                                        </p:tav>
                                      </p:tavLst>
                                    </p:anim>
                                    <p:anim calcmode="lin" valueType="num">
                                      <p:cBhvr>
                                        <p:cTn id="47" dur="1000"/>
                                        <p:tgtEl>
                                          <p:spTgt spid="20"/>
                                        </p:tgtEl>
                                        <p:attrNameLst>
                                          <p:attrName>style.rotation</p:attrName>
                                        </p:attrNameLst>
                                      </p:cBhvr>
                                      <p:tavLst>
                                        <p:tav tm="0">
                                          <p:val>
                                            <p:fltVal val="0"/>
                                          </p:val>
                                        </p:tav>
                                        <p:tav tm="100000">
                                          <p:val>
                                            <p:fltVal val="90"/>
                                          </p:val>
                                        </p:tav>
                                      </p:tavLst>
                                    </p:anim>
                                    <p:animEffect transition="out" filter="fade">
                                      <p:cBhvr>
                                        <p:cTn id="48" dur="1000"/>
                                        <p:tgtEl>
                                          <p:spTgt spid="20"/>
                                        </p:tgtEl>
                                      </p:cBhvr>
                                    </p:animEffect>
                                    <p:set>
                                      <p:cBhvr>
                                        <p:cTn id="49" dur="1" fill="hold">
                                          <p:stCondLst>
                                            <p:cond delay="9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50" restart="whenNotActive" fill="hold" evtFilter="cancelBubble" nodeType="interactiveSeq">
                <p:stCondLst>
                  <p:cond evt="onClick" delay="0">
                    <p:tgtEl>
                      <p:spTgt spid="21"/>
                    </p:tgtEl>
                  </p:cond>
                </p:stCondLst>
                <p:endSync evt="end" delay="0">
                  <p:rtn val="all"/>
                </p:endSync>
                <p:childTnLst>
                  <p:par>
                    <p:cTn id="51" fill="hold">
                      <p:stCondLst>
                        <p:cond delay="0"/>
                      </p:stCondLst>
                      <p:childTnLst>
                        <p:par>
                          <p:cTn id="52" fill="hold">
                            <p:stCondLst>
                              <p:cond delay="0"/>
                            </p:stCondLst>
                            <p:childTnLst>
                              <p:par>
                                <p:cTn id="53" presetID="0" presetClass="path" presetSubtype="0" accel="50000" decel="50000" fill="hold" nodeType="withEffect">
                                  <p:stCondLst>
                                    <p:cond delay="0"/>
                                  </p:stCondLst>
                                  <p:iterate type="lt">
                                    <p:tmPct val="0"/>
                                  </p:iterate>
                                  <p:childTnLst>
                                    <p:animMotion origin="layout" path="M -1.875E-6 7.40741E-7 C -0.00833 -0.01644 -0.0164 -0.03264 -0.02135 -0.05278 C -0.0263 -0.07338 -0.02799 -0.08773 -0.02969 -0.12315 C -0.03151 -0.1588 -0.03242 -0.21829 -0.03177 -0.2662 C -0.03112 -0.31435 -0.02838 -0.36296 -0.02578 -0.41111 " pathEditMode="relative" rAng="0" ptsTypes="AAAAA">
                                      <p:cBhvr>
                                        <p:cTn id="54" dur="2000" fill="hold"/>
                                        <p:tgtEl>
                                          <p:spTgt spid="21"/>
                                        </p:tgtEl>
                                        <p:attrNameLst>
                                          <p:attrName>ppt_x</p:attrName>
                                          <p:attrName>ppt_y</p:attrName>
                                        </p:attrNameLst>
                                      </p:cBhvr>
                                      <p:rCtr x="-1602" y="-20556"/>
                                    </p:animMotion>
                                  </p:childTnLst>
                                </p:cTn>
                              </p:par>
                              <p:par>
                                <p:cTn id="55" presetID="42" presetClass="path" presetSubtype="0" accel="50000" decel="50000" fill="hold" nodeType="withEffect">
                                  <p:stCondLst>
                                    <p:cond delay="0"/>
                                  </p:stCondLst>
                                  <p:childTnLst>
                                    <p:animMotion origin="layout" path="M 5E-6 -2.22222E-6 L -0.09687 0.02778 " pathEditMode="relative" rAng="0" ptsTypes="AA">
                                      <p:cBhvr>
                                        <p:cTn id="56" dur="2000" fill="hold"/>
                                        <p:tgtEl>
                                          <p:spTgt spid="6"/>
                                        </p:tgtEl>
                                        <p:attrNameLst>
                                          <p:attrName>ppt_x</p:attrName>
                                          <p:attrName>ppt_y</p:attrName>
                                        </p:attrNameLst>
                                      </p:cBhvr>
                                      <p:rCtr x="-4844" y="1389"/>
                                    </p:animMotion>
                                  </p:childTnLst>
                                </p:cTn>
                              </p:par>
                            </p:childTnLst>
                          </p:cTn>
                        </p:par>
                        <p:par>
                          <p:cTn id="57" fill="hold">
                            <p:stCondLst>
                              <p:cond delay="2000"/>
                            </p:stCondLst>
                            <p:childTnLst>
                              <p:par>
                                <p:cTn id="58" presetID="1" presetClass="mediacall" presetSubtype="0" fill="hold" nodeType="afterEffect">
                                  <p:stCondLst>
                                    <p:cond delay="0"/>
                                  </p:stCondLst>
                                  <p:childTnLst>
                                    <p:cmd type="call" cmd="playFrom(0.0)">
                                      <p:cBhvr>
                                        <p:cTn id="59" dur="4989" fill="hold"/>
                                        <p:tgtEl>
                                          <p:spTgt spid="16"/>
                                        </p:tgtEl>
                                      </p:cBhvr>
                                    </p:cmd>
                                  </p:childTnLst>
                                </p:cTn>
                              </p:par>
                              <p:par>
                                <p:cTn id="60" presetID="1" presetClass="entr" presetSubtype="0" fill="hold" grpId="0" nodeType="withEffect">
                                  <p:stCondLst>
                                    <p:cond delay="0"/>
                                  </p:stCondLst>
                                  <p:childTnLst>
                                    <p:set>
                                      <p:cBhvr>
                                        <p:cTn id="61" dur="1" fill="hold">
                                          <p:stCondLst>
                                            <p:cond delay="0"/>
                                          </p:stCondLst>
                                        </p:cTn>
                                        <p:tgtEl>
                                          <p:spTgt spid="24"/>
                                        </p:tgtEl>
                                        <p:attrNameLst>
                                          <p:attrName>style.visibility</p:attrName>
                                        </p:attrNameLst>
                                      </p:cBhvr>
                                      <p:to>
                                        <p:strVal val="visible"/>
                                      </p:to>
                                    </p:set>
                                  </p:childTnLst>
                                </p:cTn>
                              </p:par>
                            </p:childTnLst>
                          </p:cTn>
                        </p:par>
                        <p:par>
                          <p:cTn id="62" fill="hold">
                            <p:stCondLst>
                              <p:cond delay="6989"/>
                            </p:stCondLst>
                            <p:childTnLst>
                              <p:par>
                                <p:cTn id="63" presetID="47" presetClass="exit" presetSubtype="0" fill="hold" grpId="1" nodeType="afterEffect">
                                  <p:stCondLst>
                                    <p:cond delay="0"/>
                                  </p:stCondLst>
                                  <p:childTnLst>
                                    <p:animEffect transition="out" filter="fade">
                                      <p:cBhvr>
                                        <p:cTn id="64" dur="2250"/>
                                        <p:tgtEl>
                                          <p:spTgt spid="24"/>
                                        </p:tgtEl>
                                      </p:cBhvr>
                                    </p:animEffect>
                                    <p:anim calcmode="lin" valueType="num">
                                      <p:cBhvr>
                                        <p:cTn id="65" dur="2250"/>
                                        <p:tgtEl>
                                          <p:spTgt spid="24"/>
                                        </p:tgtEl>
                                        <p:attrNameLst>
                                          <p:attrName>ppt_x</p:attrName>
                                        </p:attrNameLst>
                                      </p:cBhvr>
                                      <p:tavLst>
                                        <p:tav tm="0">
                                          <p:val>
                                            <p:strVal val="ppt_x"/>
                                          </p:val>
                                        </p:tav>
                                        <p:tav tm="100000">
                                          <p:val>
                                            <p:strVal val="ppt_x"/>
                                          </p:val>
                                        </p:tav>
                                      </p:tavLst>
                                    </p:anim>
                                    <p:anim calcmode="lin" valueType="num">
                                      <p:cBhvr>
                                        <p:cTn id="66" dur="2250"/>
                                        <p:tgtEl>
                                          <p:spTgt spid="24"/>
                                        </p:tgtEl>
                                        <p:attrNameLst>
                                          <p:attrName>ppt_y</p:attrName>
                                        </p:attrNameLst>
                                      </p:cBhvr>
                                      <p:tavLst>
                                        <p:tav tm="0">
                                          <p:val>
                                            <p:strVal val="ppt_y"/>
                                          </p:val>
                                        </p:tav>
                                        <p:tav tm="100000">
                                          <p:val>
                                            <p:strVal val="ppt_y-.1"/>
                                          </p:val>
                                        </p:tav>
                                      </p:tavLst>
                                    </p:anim>
                                    <p:set>
                                      <p:cBhvr>
                                        <p:cTn id="67" dur="1" fill="hold">
                                          <p:stCondLst>
                                            <p:cond delay="2249"/>
                                          </p:stCondLst>
                                        </p:cTn>
                                        <p:tgtEl>
                                          <p:spTgt spid="24"/>
                                        </p:tgtEl>
                                        <p:attrNameLst>
                                          <p:attrName>style.visibility</p:attrName>
                                        </p:attrNameLst>
                                      </p:cBhvr>
                                      <p:to>
                                        <p:strVal val="hidden"/>
                                      </p:to>
                                    </p:set>
                                  </p:childTnLst>
                                </p:cTn>
                              </p:par>
                              <p:par>
                                <p:cTn id="68" presetID="31" presetClass="exit" presetSubtype="0" fill="hold" nodeType="withEffect">
                                  <p:stCondLst>
                                    <p:cond delay="0"/>
                                  </p:stCondLst>
                                  <p:iterate type="lt">
                                    <p:tmPct val="5000"/>
                                  </p:iterate>
                                  <p:childTnLst>
                                    <p:anim calcmode="lin" valueType="num">
                                      <p:cBhvr>
                                        <p:cTn id="69" dur="1000"/>
                                        <p:tgtEl>
                                          <p:spTgt spid="21"/>
                                        </p:tgtEl>
                                        <p:attrNameLst>
                                          <p:attrName>ppt_w</p:attrName>
                                        </p:attrNameLst>
                                      </p:cBhvr>
                                      <p:tavLst>
                                        <p:tav tm="0">
                                          <p:val>
                                            <p:strVal val="ppt_w"/>
                                          </p:val>
                                        </p:tav>
                                        <p:tav tm="100000">
                                          <p:val>
                                            <p:fltVal val="0"/>
                                          </p:val>
                                        </p:tav>
                                      </p:tavLst>
                                    </p:anim>
                                    <p:anim calcmode="lin" valueType="num">
                                      <p:cBhvr>
                                        <p:cTn id="70" dur="1000"/>
                                        <p:tgtEl>
                                          <p:spTgt spid="21"/>
                                        </p:tgtEl>
                                        <p:attrNameLst>
                                          <p:attrName>ppt_h</p:attrName>
                                        </p:attrNameLst>
                                      </p:cBhvr>
                                      <p:tavLst>
                                        <p:tav tm="0">
                                          <p:val>
                                            <p:strVal val="ppt_h"/>
                                          </p:val>
                                        </p:tav>
                                        <p:tav tm="100000">
                                          <p:val>
                                            <p:fltVal val="0"/>
                                          </p:val>
                                        </p:tav>
                                      </p:tavLst>
                                    </p:anim>
                                    <p:anim calcmode="lin" valueType="num">
                                      <p:cBhvr>
                                        <p:cTn id="71" dur="1000"/>
                                        <p:tgtEl>
                                          <p:spTgt spid="21"/>
                                        </p:tgtEl>
                                        <p:attrNameLst>
                                          <p:attrName>style.rotation</p:attrName>
                                        </p:attrNameLst>
                                      </p:cBhvr>
                                      <p:tavLst>
                                        <p:tav tm="0">
                                          <p:val>
                                            <p:fltVal val="0"/>
                                          </p:val>
                                        </p:tav>
                                        <p:tav tm="100000">
                                          <p:val>
                                            <p:fltVal val="90"/>
                                          </p:val>
                                        </p:tav>
                                      </p:tavLst>
                                    </p:anim>
                                    <p:animEffect transition="out" filter="fade">
                                      <p:cBhvr>
                                        <p:cTn id="72" dur="1000"/>
                                        <p:tgtEl>
                                          <p:spTgt spid="21"/>
                                        </p:tgtEl>
                                      </p:cBhvr>
                                    </p:animEffect>
                                    <p:set>
                                      <p:cBhvr>
                                        <p:cTn id="73" dur="1" fill="hold">
                                          <p:stCondLst>
                                            <p:cond delay="9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74" restart="whenNotActive" fill="hold" evtFilter="cancelBubble" nodeType="interactiveSeq">
                <p:stCondLst>
                  <p:cond evt="onClick" delay="0">
                    <p:tgtEl>
                      <p:spTgt spid="8"/>
                    </p:tgtEl>
                  </p:cond>
                </p:stCondLst>
                <p:endSync evt="end" delay="0">
                  <p:rtn val="all"/>
                </p:endSync>
                <p:childTnLst>
                  <p:par>
                    <p:cTn id="75" fill="hold">
                      <p:stCondLst>
                        <p:cond delay="0"/>
                      </p:stCondLst>
                      <p:childTnLst>
                        <p:par>
                          <p:cTn id="76" fill="hold">
                            <p:stCondLst>
                              <p:cond delay="0"/>
                            </p:stCondLst>
                            <p:childTnLst>
                              <p:par>
                                <p:cTn id="77" presetID="0" presetClass="path" presetSubtype="0" accel="50000" decel="50000" fill="hold" nodeType="withEffect">
                                  <p:stCondLst>
                                    <p:cond delay="0"/>
                                  </p:stCondLst>
                                  <p:iterate type="lt">
                                    <p:tmPct val="0"/>
                                  </p:iterate>
                                  <p:childTnLst>
                                    <p:animMotion origin="layout" path="M 0 1.85185E-6 C -0.01953 -0.01644 -0.0388 -0.03287 -0.05482 -0.05718 C -0.0707 -0.08148 -0.08789 -0.10695 -0.09531 -0.1456 C -0.10273 -0.18403 -0.10456 -0.2375 -0.09935 -0.28889 C -0.09414 -0.34028 -0.07904 -0.39676 -0.06393 -0.45324 " pathEditMode="relative" rAng="0" ptsTypes="AAAAA">
                                      <p:cBhvr>
                                        <p:cTn id="78" dur="2000" fill="hold"/>
                                        <p:tgtEl>
                                          <p:spTgt spid="8"/>
                                        </p:tgtEl>
                                        <p:attrNameLst>
                                          <p:attrName>ppt_x</p:attrName>
                                          <p:attrName>ppt_y</p:attrName>
                                        </p:attrNameLst>
                                      </p:cBhvr>
                                      <p:rCtr x="-5117" y="-22662"/>
                                    </p:animMotion>
                                  </p:childTnLst>
                                </p:cTn>
                              </p:par>
                              <p:par>
                                <p:cTn id="79" presetID="35" presetClass="path" presetSubtype="0" accel="50000" decel="50000" fill="hold" nodeType="withEffect">
                                  <p:stCondLst>
                                    <p:cond delay="0"/>
                                  </p:stCondLst>
                                  <p:childTnLst>
                                    <p:animMotion origin="layout" path="M -3.33333E-6 -2.22222E-6 L -0.10416 0.00556 " pathEditMode="relative" rAng="0" ptsTypes="AA">
                                      <p:cBhvr>
                                        <p:cTn id="80" dur="2000" fill="hold"/>
                                        <p:tgtEl>
                                          <p:spTgt spid="6"/>
                                        </p:tgtEl>
                                        <p:attrNameLst>
                                          <p:attrName>ppt_x</p:attrName>
                                          <p:attrName>ppt_y</p:attrName>
                                        </p:attrNameLst>
                                      </p:cBhvr>
                                      <p:rCtr x="-5200" y="300"/>
                                    </p:animMotion>
                                  </p:childTnLst>
                                </p:cTn>
                              </p:par>
                            </p:childTnLst>
                          </p:cTn>
                        </p:par>
                        <p:par>
                          <p:cTn id="81" fill="hold">
                            <p:stCondLst>
                              <p:cond delay="2000"/>
                            </p:stCondLst>
                            <p:childTnLst>
                              <p:par>
                                <p:cTn id="82" presetID="1" presetClass="mediacall" presetSubtype="0" fill="hold" nodeType="afterEffect">
                                  <p:stCondLst>
                                    <p:cond delay="0"/>
                                  </p:stCondLst>
                                  <p:childTnLst>
                                    <p:cmd type="call" cmd="playFrom(0.0)">
                                      <p:cBhvr>
                                        <p:cTn id="83" dur="2843" fill="hold"/>
                                        <p:tgtEl>
                                          <p:spTgt spid="30"/>
                                        </p:tgtEl>
                                      </p:cBhvr>
                                    </p:cmd>
                                  </p:childTnLst>
                                </p:cTn>
                              </p:par>
                              <p:par>
                                <p:cTn id="84" presetID="1" presetClass="entr" presetSubtype="0" fill="hold" grpId="0" nodeType="withEffect">
                                  <p:stCondLst>
                                    <p:cond delay="0"/>
                                  </p:stCondLst>
                                  <p:iterate type="lt">
                                    <p:tmAbs val="0"/>
                                  </p:iterate>
                                  <p:childTnLst>
                                    <p:set>
                                      <p:cBhvr>
                                        <p:cTn id="85" dur="1" fill="hold">
                                          <p:stCondLst>
                                            <p:cond delay="0"/>
                                          </p:stCondLst>
                                        </p:cTn>
                                        <p:tgtEl>
                                          <p:spTgt spid="26"/>
                                        </p:tgtEl>
                                        <p:attrNameLst>
                                          <p:attrName>style.visibility</p:attrName>
                                        </p:attrNameLst>
                                      </p:cBhvr>
                                      <p:to>
                                        <p:strVal val="visible"/>
                                      </p:to>
                                    </p:set>
                                  </p:childTnLst>
                                </p:cTn>
                              </p:par>
                            </p:childTnLst>
                          </p:cTn>
                        </p:par>
                        <p:par>
                          <p:cTn id="86" fill="hold">
                            <p:stCondLst>
                              <p:cond delay="4843"/>
                            </p:stCondLst>
                            <p:childTnLst>
                              <p:par>
                                <p:cTn id="87" presetID="14" presetClass="exit" presetSubtype="10" fill="hold" grpId="1" nodeType="afterEffect">
                                  <p:stCondLst>
                                    <p:cond delay="0"/>
                                  </p:stCondLst>
                                  <p:iterate type="lt">
                                    <p:tmPct val="0"/>
                                  </p:iterate>
                                  <p:childTnLst>
                                    <p:animEffect transition="out" filter="randombar(horizontal)">
                                      <p:cBhvr>
                                        <p:cTn id="88" dur="500"/>
                                        <p:tgtEl>
                                          <p:spTgt spid="26"/>
                                        </p:tgtEl>
                                      </p:cBhvr>
                                    </p:animEffect>
                                    <p:set>
                                      <p:cBhvr>
                                        <p:cTn id="89" dur="1" fill="hold">
                                          <p:stCondLst>
                                            <p:cond delay="499"/>
                                          </p:stCondLst>
                                        </p:cTn>
                                        <p:tgtEl>
                                          <p:spTgt spid="26"/>
                                        </p:tgtEl>
                                        <p:attrNameLst>
                                          <p:attrName>style.visibility</p:attrName>
                                        </p:attrNameLst>
                                      </p:cBhvr>
                                      <p:to>
                                        <p:strVal val="hidden"/>
                                      </p:to>
                                    </p:set>
                                  </p:childTnLst>
                                </p:cTn>
                              </p:par>
                              <p:par>
                                <p:cTn id="90" presetID="31" presetClass="exit" presetSubtype="0" fill="hold" nodeType="withEffect">
                                  <p:stCondLst>
                                    <p:cond delay="0"/>
                                  </p:stCondLst>
                                  <p:iterate type="lt">
                                    <p:tmPct val="5000"/>
                                  </p:iterate>
                                  <p:childTnLst>
                                    <p:anim calcmode="lin" valueType="num">
                                      <p:cBhvr>
                                        <p:cTn id="91" dur="1000"/>
                                        <p:tgtEl>
                                          <p:spTgt spid="8"/>
                                        </p:tgtEl>
                                        <p:attrNameLst>
                                          <p:attrName>ppt_w</p:attrName>
                                        </p:attrNameLst>
                                      </p:cBhvr>
                                      <p:tavLst>
                                        <p:tav tm="0">
                                          <p:val>
                                            <p:strVal val="ppt_w"/>
                                          </p:val>
                                        </p:tav>
                                        <p:tav tm="100000">
                                          <p:val>
                                            <p:fltVal val="0"/>
                                          </p:val>
                                        </p:tav>
                                      </p:tavLst>
                                    </p:anim>
                                    <p:anim calcmode="lin" valueType="num">
                                      <p:cBhvr>
                                        <p:cTn id="92" dur="1000"/>
                                        <p:tgtEl>
                                          <p:spTgt spid="8"/>
                                        </p:tgtEl>
                                        <p:attrNameLst>
                                          <p:attrName>ppt_h</p:attrName>
                                        </p:attrNameLst>
                                      </p:cBhvr>
                                      <p:tavLst>
                                        <p:tav tm="0">
                                          <p:val>
                                            <p:strVal val="ppt_h"/>
                                          </p:val>
                                        </p:tav>
                                        <p:tav tm="100000">
                                          <p:val>
                                            <p:fltVal val="0"/>
                                          </p:val>
                                        </p:tav>
                                      </p:tavLst>
                                    </p:anim>
                                    <p:anim calcmode="lin" valueType="num">
                                      <p:cBhvr>
                                        <p:cTn id="93" dur="1000"/>
                                        <p:tgtEl>
                                          <p:spTgt spid="8"/>
                                        </p:tgtEl>
                                        <p:attrNameLst>
                                          <p:attrName>style.rotation</p:attrName>
                                        </p:attrNameLst>
                                      </p:cBhvr>
                                      <p:tavLst>
                                        <p:tav tm="0">
                                          <p:val>
                                            <p:fltVal val="0"/>
                                          </p:val>
                                        </p:tav>
                                        <p:tav tm="100000">
                                          <p:val>
                                            <p:fltVal val="90"/>
                                          </p:val>
                                        </p:tav>
                                      </p:tavLst>
                                    </p:anim>
                                    <p:animEffect transition="out" filter="fade">
                                      <p:cBhvr>
                                        <p:cTn id="94" dur="1000"/>
                                        <p:tgtEl>
                                          <p:spTgt spid="8"/>
                                        </p:tgtEl>
                                      </p:cBhvr>
                                    </p:animEffect>
                                    <p:set>
                                      <p:cBhvr>
                                        <p:cTn id="95" dur="1" fill="hold">
                                          <p:stCondLst>
                                            <p:cond delay="9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audio>
              <p:cMediaNode vol="80000">
                <p:cTn id="96" fill="hold" display="0">
                  <p:stCondLst>
                    <p:cond delay="indefinite"/>
                  </p:stCondLst>
                  <p:endCondLst>
                    <p:cond evt="onStopAudio" delay="0">
                      <p:tgtEl>
                        <p:sldTgt/>
                      </p:tgtEl>
                    </p:cond>
                  </p:endCondLst>
                </p:cTn>
                <p:tgtEl>
                  <p:spTgt spid="16"/>
                </p:tgtEl>
              </p:cMediaNode>
            </p:audio>
            <p:audio>
              <p:cMediaNode vol="80000">
                <p:cTn id="97" fill="hold" display="0">
                  <p:stCondLst>
                    <p:cond delay="indefinite"/>
                  </p:stCondLst>
                  <p:endCondLst>
                    <p:cond evt="onStopAudio" delay="0">
                      <p:tgtEl>
                        <p:sldTgt/>
                      </p:tgtEl>
                    </p:cond>
                  </p:endCondLst>
                </p:cTn>
                <p:tgtEl>
                  <p:spTgt spid="19"/>
                </p:tgtEl>
              </p:cMediaNode>
            </p:audio>
            <p:audio>
              <p:cMediaNode vol="80000">
                <p:cTn id="98" fill="hold" display="0">
                  <p:stCondLst>
                    <p:cond delay="indefinite"/>
                  </p:stCondLst>
                  <p:endCondLst>
                    <p:cond evt="onStopAudio" delay="0">
                      <p:tgtEl>
                        <p:sldTgt/>
                      </p:tgtEl>
                    </p:cond>
                  </p:endCondLst>
                </p:cTn>
                <p:tgtEl>
                  <p:spTgt spid="27"/>
                </p:tgtEl>
              </p:cMediaNode>
            </p:audio>
            <p:audio>
              <p:cMediaNode vol="80000">
                <p:cTn id="99" fill="hold" display="0">
                  <p:stCondLst>
                    <p:cond delay="indefinite"/>
                  </p:stCondLst>
                  <p:endCondLst>
                    <p:cond evt="onStopAudio" delay="0">
                      <p:tgtEl>
                        <p:sldTgt/>
                      </p:tgtEl>
                    </p:cond>
                  </p:endCondLst>
                </p:cTn>
                <p:tgtEl>
                  <p:spTgt spid="29"/>
                </p:tgtEl>
              </p:cMediaNode>
            </p:audio>
            <p:audio>
              <p:cMediaNode vol="80000">
                <p:cTn id="100" fill="hold" display="0">
                  <p:stCondLst>
                    <p:cond delay="indefinite"/>
                  </p:stCondLst>
                  <p:endCondLst>
                    <p:cond evt="onStopAudio" delay="0">
                      <p:tgtEl>
                        <p:sldTgt/>
                      </p:tgtEl>
                    </p:cond>
                  </p:endCondLst>
                </p:cTn>
                <p:tgtEl>
                  <p:spTgt spid="30"/>
                </p:tgtEl>
              </p:cMediaNode>
            </p:audio>
          </p:childTnLst>
        </p:cTn>
      </p:par>
    </p:tnLst>
    <p:bldLst>
      <p:bldP spid="17" grpId="0" animBg="1"/>
      <p:bldP spid="17" grpId="1" animBg="1"/>
      <p:bldP spid="23" grpId="0" animBg="1"/>
      <p:bldP spid="23" grpId="1" animBg="1"/>
      <p:bldP spid="24" grpId="0" animBg="1"/>
      <p:bldP spid="24" grpId="1" animBg="1"/>
      <p:bldP spid="26" grpId="0" animBg="1"/>
      <p:bldP spid="26"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0000" r="-20000"/>
          </a:stretch>
        </a:blipFill>
        <a:effectLst/>
      </p:bgPr>
    </p:bg>
    <p:spTree>
      <p:nvGrpSpPr>
        <p:cNvPr id="1" name=""/>
        <p:cNvGrpSpPr/>
        <p:nvPr/>
      </p:nvGrpSpPr>
      <p:grpSpPr>
        <a:xfrm>
          <a:off x="0" y="0"/>
          <a:ext cx="0" cy="0"/>
          <a:chOff x="0" y="0"/>
          <a:chExt cx="0" cy="0"/>
        </a:xfrm>
      </p:grpSpPr>
      <p:pic>
        <p:nvPicPr>
          <p:cNvPr id="4" name="Picture 3" descr="b7f78bf619e3dbd9b85f5af43ff93159.png"/>
          <p:cNvPicPr>
            <a:picLocks noChangeAspect="1"/>
          </p:cNvPicPr>
          <p:nvPr/>
        </p:nvPicPr>
        <p:blipFill>
          <a:blip r:embed="rId3" cstate="print"/>
          <a:stretch>
            <a:fillRect/>
          </a:stretch>
        </p:blipFill>
        <p:spPr>
          <a:xfrm>
            <a:off x="5943600" y="3595017"/>
            <a:ext cx="2133600" cy="2514886"/>
          </a:xfrm>
          <a:prstGeom prst="rect">
            <a:avLst/>
          </a:prstGeom>
        </p:spPr>
      </p:pic>
      <p:pic>
        <p:nvPicPr>
          <p:cNvPr id="8" name="Picture 7" descr="dsad.png"/>
          <p:cNvPicPr>
            <a:picLocks noChangeAspect="1"/>
          </p:cNvPicPr>
          <p:nvPr/>
        </p:nvPicPr>
        <p:blipFill>
          <a:blip r:embed="rId4" cstate="print"/>
          <a:stretch>
            <a:fillRect/>
          </a:stretch>
        </p:blipFill>
        <p:spPr>
          <a:xfrm>
            <a:off x="3429000" y="1981201"/>
            <a:ext cx="2899668" cy="4408353"/>
          </a:xfrm>
          <a:prstGeom prst="rect">
            <a:avLst/>
          </a:prstGeom>
        </p:spPr>
      </p:pic>
      <p:pic>
        <p:nvPicPr>
          <p:cNvPr id="2" name="Picture 1" descr="Logo, company name&#10;&#10;Description automatically generated">
            <a:extLst>
              <a:ext uri="{FF2B5EF4-FFF2-40B4-BE49-F238E27FC236}">
                <a16:creationId xmlns:a16="http://schemas.microsoft.com/office/drawing/2014/main" id="{001EA4E7-FCB9-0C2D-95D9-26DA807D27F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819388" cy="914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989854" y="2976681"/>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702637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13">
            <a:extLst>
              <a:ext uri="{FF2B5EF4-FFF2-40B4-BE49-F238E27FC236}">
                <a16:creationId xmlns:a16="http://schemas.microsoft.com/office/drawing/2014/main" id="{D443A36B-B644-8E7B-478D-1426747169DD}"/>
              </a:ext>
            </a:extLst>
          </p:cNvPr>
          <p:cNvSpPr/>
          <p:nvPr/>
        </p:nvSpPr>
        <p:spPr>
          <a:xfrm>
            <a:off x="692583" y="2348825"/>
            <a:ext cx="8159587" cy="2160350"/>
          </a:xfrm>
          <a:prstGeom prst="roundRect">
            <a:avLst/>
          </a:prstGeom>
          <a:solidFill>
            <a:srgbClr val="1F497D">
              <a:lumMod val="20000"/>
              <a:lumOff val="80000"/>
            </a:srgbClr>
          </a:solidFill>
          <a:ln w="25400" cap="flat" cmpd="sng" algn="ctr">
            <a:solidFill>
              <a:srgbClr val="1F497D">
                <a:lumMod val="20000"/>
                <a:lumOff val="80000"/>
              </a:srgbClr>
            </a:solidFill>
            <a:prstDash val="solid"/>
          </a:ln>
          <a:effectLst/>
        </p:spPr>
        <p:txBody>
          <a:bodyPr rtlCol="0" anchor="ctr"/>
          <a:lstStyle/>
          <a:p>
            <a:pPr lvl="0" algn="just">
              <a:lnSpc>
                <a:spcPct val="150000"/>
              </a:lnSpc>
              <a:buClrTx/>
            </a:pPr>
            <a:r>
              <a:rPr lang="vi-VN" sz="2000" kern="1200" dirty="0">
                <a:solidFill>
                  <a:prstClr val="black"/>
                </a:solidFill>
                <a:latin typeface="UTM Avo" panose="02040603050506020204" pitchFamily="18" charset="0"/>
                <a:ea typeface="+mn-ea"/>
                <a:cs typeface="+mn-cs"/>
              </a:rPr>
              <a:t>Cô giáo có danh sách tên các bạn trong lớp em. Theo em, danh sách đó có được sắp xếp theo thứ tự nào không? Vì sao cần sắp xếp tên trong danh sách như vậy?</a:t>
            </a:r>
          </a:p>
        </p:txBody>
      </p:sp>
      <p:pic>
        <p:nvPicPr>
          <p:cNvPr id="3" name="Picture 7">
            <a:extLst>
              <a:ext uri="{FF2B5EF4-FFF2-40B4-BE49-F238E27FC236}">
                <a16:creationId xmlns:a16="http://schemas.microsoft.com/office/drawing/2014/main" id="{308223C2-19D0-4554-C3B4-9A1DB40A2F4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59428" y="5019472"/>
            <a:ext cx="6450976" cy="1838528"/>
          </a:xfrm>
          <a:prstGeom prst="rect">
            <a:avLst/>
          </a:prstGeom>
        </p:spPr>
      </p:pic>
    </p:spTree>
    <p:extLst>
      <p:ext uri="{BB962C8B-B14F-4D97-AF65-F5344CB8AC3E}">
        <p14:creationId xmlns:p14="http://schemas.microsoft.com/office/powerpoint/2010/main" val="1684588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8DFC0B3-8047-C8BD-A2E8-F5EC6285FC39}"/>
              </a:ext>
            </a:extLst>
          </p:cNvPr>
          <p:cNvPicPr>
            <a:picLocks noChangeAspect="1"/>
          </p:cNvPicPr>
          <p:nvPr/>
        </p:nvPicPr>
        <p:blipFill>
          <a:blip r:embed="rId3"/>
          <a:stretch>
            <a:fillRect/>
          </a:stretch>
        </p:blipFill>
        <p:spPr>
          <a:xfrm>
            <a:off x="582038" y="2454168"/>
            <a:ext cx="3059230" cy="4219823"/>
          </a:xfrm>
          <a:prstGeom prst="rect">
            <a:avLst/>
          </a:prstGeom>
        </p:spPr>
      </p:pic>
      <p:sp>
        <p:nvSpPr>
          <p:cNvPr id="5" name="Rounded Rectangular Callout 8">
            <a:extLst>
              <a:ext uri="{FF2B5EF4-FFF2-40B4-BE49-F238E27FC236}">
                <a16:creationId xmlns:a16="http://schemas.microsoft.com/office/drawing/2014/main" id="{8D4F0ED0-B8E1-4336-474B-FA31DC3B2933}"/>
              </a:ext>
            </a:extLst>
          </p:cNvPr>
          <p:cNvSpPr/>
          <p:nvPr/>
        </p:nvSpPr>
        <p:spPr>
          <a:xfrm>
            <a:off x="3869289" y="2784908"/>
            <a:ext cx="4700900" cy="1396774"/>
          </a:xfrm>
          <a:prstGeom prst="wedgeRoundRectCallout">
            <a:avLst>
              <a:gd name="adj1" fmla="val -53187"/>
              <a:gd name="adj2" fmla="val 29616"/>
              <a:gd name="adj3" fmla="val 16667"/>
            </a:avLst>
          </a:prstGeom>
          <a:solidFill>
            <a:srgbClr val="FFCC66"/>
          </a:solidFill>
          <a:ln w="25400" cap="flat" cmpd="sng" algn="ctr">
            <a:solidFill>
              <a:srgbClr val="1F497D">
                <a:lumMod val="20000"/>
                <a:lumOff val="80000"/>
              </a:srgbClr>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Danh sách lớp nên được sắp xếp theo thứ tự của các chữ cái</a:t>
            </a:r>
          </a:p>
        </p:txBody>
      </p:sp>
      <p:sp>
        <p:nvSpPr>
          <p:cNvPr id="6" name="Rounded Rectangular Callout 13">
            <a:extLst>
              <a:ext uri="{FF2B5EF4-FFF2-40B4-BE49-F238E27FC236}">
                <a16:creationId xmlns:a16="http://schemas.microsoft.com/office/drawing/2014/main" id="{83669BC5-40E8-6AA8-DF80-E7FF1641325E}"/>
              </a:ext>
            </a:extLst>
          </p:cNvPr>
          <p:cNvSpPr/>
          <p:nvPr/>
        </p:nvSpPr>
        <p:spPr>
          <a:xfrm>
            <a:off x="3869289" y="4891303"/>
            <a:ext cx="4700900" cy="1396774"/>
          </a:xfrm>
          <a:prstGeom prst="wedgeRoundRectCallout">
            <a:avLst>
              <a:gd name="adj1" fmla="val -52991"/>
              <a:gd name="adj2" fmla="val -35205"/>
              <a:gd name="adj3" fmla="val 16667"/>
            </a:avLst>
          </a:prstGeom>
          <a:solidFill>
            <a:srgbClr val="FFCC66"/>
          </a:solidFill>
          <a:ln w="25400" cap="flat" cmpd="sng" algn="ctr">
            <a:solidFill>
              <a:srgbClr val="1F497D">
                <a:lumMod val="20000"/>
                <a:lumOff val="80000"/>
              </a:srgbClr>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Mục đích</a:t>
            </a:r>
            <a:r>
              <a:rPr kumimoji="0" lang="en-US" sz="20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 dễ tìm kiếm thông tin của các bạn khi cần thiết</a:t>
            </a:r>
          </a:p>
        </p:txBody>
      </p:sp>
    </p:spTree>
    <p:extLst>
      <p:ext uri="{BB962C8B-B14F-4D97-AF65-F5344CB8AC3E}">
        <p14:creationId xmlns:p14="http://schemas.microsoft.com/office/powerpoint/2010/main" val="2355801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7" name="Rectangle: Rounded Corners 256">
            <a:extLst>
              <a:ext uri="{FF2B5EF4-FFF2-40B4-BE49-F238E27FC236}">
                <a16:creationId xmlns:a16="http://schemas.microsoft.com/office/drawing/2014/main" id="{612F203C-4722-3C34-623C-AF136B1A22B5}"/>
              </a:ext>
            </a:extLst>
          </p:cNvPr>
          <p:cNvSpPr/>
          <p:nvPr/>
        </p:nvSpPr>
        <p:spPr>
          <a:xfrm>
            <a:off x="2416264" y="1171787"/>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Hướng</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dẫn</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về</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nhà</a:t>
            </a:r>
            <a:endPar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endParaRPr>
          </a:p>
        </p:txBody>
      </p:sp>
      <p:pic>
        <p:nvPicPr>
          <p:cNvPr id="4" name="Picture 3">
            <a:extLst>
              <a:ext uri="{FF2B5EF4-FFF2-40B4-BE49-F238E27FC236}">
                <a16:creationId xmlns:a16="http://schemas.microsoft.com/office/drawing/2014/main" id="{837E8C03-43AB-0F89-F760-8F0F3361390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t="39357"/>
          <a:stretch>
            <a:fillRect/>
          </a:stretch>
        </p:blipFill>
        <p:spPr>
          <a:xfrm flipH="1">
            <a:off x="544286" y="2417558"/>
            <a:ext cx="4779814" cy="2991052"/>
          </a:xfrm>
          <a:prstGeom prst="rect">
            <a:avLst/>
          </a:prstGeom>
        </p:spPr>
      </p:pic>
      <p:pic>
        <p:nvPicPr>
          <p:cNvPr id="5" name="Picture 4">
            <a:extLst>
              <a:ext uri="{FF2B5EF4-FFF2-40B4-BE49-F238E27FC236}">
                <a16:creationId xmlns:a16="http://schemas.microsoft.com/office/drawing/2014/main" id="{AD63E136-5D64-17B4-72E4-DE3ED7A0F3F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t="39357"/>
          <a:stretch>
            <a:fillRect/>
          </a:stretch>
        </p:blipFill>
        <p:spPr>
          <a:xfrm flipH="1">
            <a:off x="5531504" y="2417558"/>
            <a:ext cx="4779814" cy="2991052"/>
          </a:xfrm>
          <a:prstGeom prst="rect">
            <a:avLst/>
          </a:prstGeom>
        </p:spPr>
      </p:pic>
      <p:sp>
        <p:nvSpPr>
          <p:cNvPr id="7" name="TextBox 9">
            <a:extLst>
              <a:ext uri="{FF2B5EF4-FFF2-40B4-BE49-F238E27FC236}">
                <a16:creationId xmlns:a16="http://schemas.microsoft.com/office/drawing/2014/main" id="{906DAB6B-3269-6918-E444-5344828E7E26}"/>
              </a:ext>
            </a:extLst>
          </p:cNvPr>
          <p:cNvSpPr txBox="1"/>
          <p:nvPr/>
        </p:nvSpPr>
        <p:spPr>
          <a:xfrm>
            <a:off x="1229413" y="3201565"/>
            <a:ext cx="3409560" cy="1319657"/>
          </a:xfrm>
          <a:prstGeom prst="rect">
            <a:avLst/>
          </a:prstGeom>
        </p:spPr>
        <p:txBody>
          <a:bodyPr wrap="square" lIns="0" tIns="0" rIns="0" bIns="0" rtlCol="0" anchor="t">
            <a:spAutoFit/>
          </a:bodyPr>
          <a:lstStyle/>
          <a:p>
            <a:pPr algn="ctr">
              <a:lnSpc>
                <a:spcPct val="150000"/>
              </a:lnSpc>
              <a:buClrTx/>
              <a:buFontTx/>
              <a:buNone/>
            </a:pPr>
            <a:r>
              <a:rPr lang="en-US" sz="2000" kern="1200" dirty="0" err="1">
                <a:latin typeface="UTM Avo" panose="02040603050506020204" pitchFamily="18" charset="0"/>
                <a:ea typeface="+mn-ea"/>
                <a:cs typeface="Arial" panose="020B0604020202020204" pitchFamily="34" charset="0"/>
              </a:rPr>
              <a:t>Ôn</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tập</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lại</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nội</a:t>
            </a:r>
            <a:r>
              <a:rPr lang="en-US" sz="2000" kern="1200" dirty="0">
                <a:latin typeface="UTM Avo" panose="02040603050506020204" pitchFamily="18" charset="0"/>
                <a:ea typeface="+mn-ea"/>
                <a:cs typeface="Arial" panose="020B0604020202020204" pitchFamily="34" charset="0"/>
              </a:rPr>
              <a:t> dung </a:t>
            </a:r>
            <a:r>
              <a:rPr lang="en-US" sz="2000" kern="1200" dirty="0" err="1">
                <a:latin typeface="UTM Avo" panose="02040603050506020204" pitchFamily="18" charset="0"/>
                <a:ea typeface="+mn-ea"/>
                <a:cs typeface="Arial" panose="020B0604020202020204" pitchFamily="34" charset="0"/>
              </a:rPr>
              <a:t>của</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bài</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học</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ngày</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hôm</a:t>
            </a:r>
            <a:r>
              <a:rPr lang="en-US" sz="2000" kern="1200" dirty="0">
                <a:latin typeface="UTM Avo" panose="02040603050506020204" pitchFamily="18" charset="0"/>
                <a:ea typeface="+mn-ea"/>
                <a:cs typeface="Arial" panose="020B0604020202020204" pitchFamily="34" charset="0"/>
              </a:rPr>
              <a:t> nay, </a:t>
            </a:r>
            <a:r>
              <a:rPr lang="en-US" sz="2000" kern="1200" dirty="0" err="1">
                <a:latin typeface="UTM Avo" panose="02040603050506020204" pitchFamily="18" charset="0"/>
                <a:ea typeface="+mn-ea"/>
                <a:cs typeface="Arial" panose="020B0604020202020204" pitchFamily="34" charset="0"/>
              </a:rPr>
              <a:t>hoàn</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thành</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các</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nhiệm</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vụ</a:t>
            </a:r>
            <a:endParaRPr lang="en-US" sz="2000" kern="1200" dirty="0">
              <a:latin typeface="UTM Avo" panose="02040603050506020204" pitchFamily="18" charset="0"/>
              <a:ea typeface="+mn-ea"/>
              <a:cs typeface="Arial" panose="020B0604020202020204" pitchFamily="34" charset="0"/>
            </a:endParaRPr>
          </a:p>
        </p:txBody>
      </p:sp>
      <p:sp>
        <p:nvSpPr>
          <p:cNvPr id="8" name="TextBox 9">
            <a:extLst>
              <a:ext uri="{FF2B5EF4-FFF2-40B4-BE49-F238E27FC236}">
                <a16:creationId xmlns:a16="http://schemas.microsoft.com/office/drawing/2014/main" id="{3EBDFAD7-6652-1FDC-A772-D46D5431237B}"/>
              </a:ext>
            </a:extLst>
          </p:cNvPr>
          <p:cNvSpPr txBox="1"/>
          <p:nvPr/>
        </p:nvSpPr>
        <p:spPr>
          <a:xfrm>
            <a:off x="5854649" y="3429000"/>
            <a:ext cx="4133524" cy="864789"/>
          </a:xfrm>
          <a:prstGeom prst="rect">
            <a:avLst/>
          </a:prstGeom>
        </p:spPr>
        <p:txBody>
          <a:bodyPr wrap="square" lIns="0" tIns="0" rIns="0" bIns="0" rtlCol="0" anchor="t">
            <a:spAutoFit/>
          </a:bodyPr>
          <a:lstStyle/>
          <a:p>
            <a:pPr algn="ctr">
              <a:lnSpc>
                <a:spcPct val="150000"/>
              </a:lnSpc>
              <a:buClrTx/>
              <a:buFontTx/>
              <a:buNone/>
            </a:pPr>
            <a:r>
              <a:rPr lang="en-US" sz="2000" kern="1200" dirty="0" err="1">
                <a:latin typeface="UTM Avo" panose="02040603050506020204" pitchFamily="18" charset="0"/>
                <a:ea typeface="+mn-ea"/>
                <a:cs typeface="Arial" panose="020B0604020202020204" pitchFamily="34" charset="0"/>
              </a:rPr>
              <a:t>Đọc</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trước</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chuẩn</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bị</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cho</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bài</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mới</a:t>
            </a:r>
            <a:r>
              <a:rPr lang="en-US" sz="2000" kern="1200" dirty="0">
                <a:latin typeface="UTM Avo" panose="02040603050506020204" pitchFamily="18" charset="0"/>
                <a:ea typeface="+mn-ea"/>
                <a:cs typeface="Arial" panose="020B0604020202020204" pitchFamily="34" charset="0"/>
              </a:rPr>
              <a:t>: </a:t>
            </a:r>
            <a:r>
              <a:rPr lang="vi-VN" sz="2000" b="1" kern="1200" dirty="0">
                <a:latin typeface="UTM Avo" panose="02040603050506020204" pitchFamily="18" charset="0"/>
                <a:ea typeface="+mn-ea"/>
                <a:cs typeface="Arial" panose="020B0604020202020204" pitchFamily="34" charset="0"/>
              </a:rPr>
              <a:t>Bài 2: Sơ đồ hình cây </a:t>
            </a:r>
            <a:endParaRPr lang="en-US" sz="2000" b="1" i="1" kern="1200" dirty="0">
              <a:latin typeface="UTM Avo" panose="02040603050506020204" pitchFamily="18" charset="0"/>
              <a:ea typeface="+mn-ea"/>
              <a:cs typeface="Arial" panose="020B0604020202020204" pitchFamily="34" charset="0"/>
            </a:endParaRPr>
          </a:p>
        </p:txBody>
      </p:sp>
    </p:spTree>
    <p:extLst>
      <p:ext uri="{BB962C8B-B14F-4D97-AF65-F5344CB8AC3E}">
        <p14:creationId xmlns:p14="http://schemas.microsoft.com/office/powerpoint/2010/main" val="4115785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Chủ đề B-Bài 1_1</Template>
  <TotalTime>67</TotalTime>
  <Words>1005</Words>
  <Application>Microsoft Office PowerPoint</Application>
  <PresentationFormat>Widescreen</PresentationFormat>
  <Paragraphs>90</Paragraphs>
  <Slides>32</Slides>
  <Notes>27</Notes>
  <HiddenSlides>0</HiddenSlides>
  <MMClips>9</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32</vt:i4>
      </vt:variant>
    </vt:vector>
  </HeadingPairs>
  <TitlesOfParts>
    <vt:vector size="39" baseType="lpstr">
      <vt:lpstr>Arial</vt:lpstr>
      <vt:lpstr>Calibri</vt:lpstr>
      <vt:lpstr>UTM Avo</vt:lpstr>
      <vt:lpstr>Wingdings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Administrator</cp:lastModifiedBy>
  <cp:revision>15</cp:revision>
  <dcterms:created xsi:type="dcterms:W3CDTF">2023-06-26T08:42:03Z</dcterms:created>
  <dcterms:modified xsi:type="dcterms:W3CDTF">2023-08-21T04:39:02Z</dcterms:modified>
</cp:coreProperties>
</file>