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2"/>
  </p:notesMasterIdLst>
  <p:sldIdLst>
    <p:sldId id="256" r:id="rId3"/>
    <p:sldId id="257" r:id="rId4"/>
    <p:sldId id="258" r:id="rId5"/>
    <p:sldId id="288" r:id="rId6"/>
    <p:sldId id="259" r:id="rId7"/>
    <p:sldId id="260" r:id="rId8"/>
    <p:sldId id="289" r:id="rId9"/>
    <p:sldId id="290" r:id="rId10"/>
    <p:sldId id="291" r:id="rId11"/>
    <p:sldId id="292" r:id="rId12"/>
    <p:sldId id="293" r:id="rId13"/>
    <p:sldId id="294" r:id="rId14"/>
    <p:sldId id="295" r:id="rId15"/>
    <p:sldId id="296" r:id="rId16"/>
    <p:sldId id="297" r:id="rId17"/>
    <p:sldId id="298" r:id="rId18"/>
    <p:sldId id="261" r:id="rId19"/>
    <p:sldId id="262" r:id="rId20"/>
    <p:sldId id="286" r:id="rId21"/>
    <p:sldId id="287" r:id="rId22"/>
    <p:sldId id="300" r:id="rId23"/>
    <p:sldId id="302" r:id="rId24"/>
    <p:sldId id="303" r:id="rId25"/>
    <p:sldId id="269" r:id="rId26"/>
    <p:sldId id="270" r:id="rId27"/>
    <p:sldId id="299" r:id="rId28"/>
    <p:sldId id="271" r:id="rId29"/>
    <p:sldId id="267" r:id="rId30"/>
    <p:sldId id="304"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C5FD"/>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77910314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459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7548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4750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485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8441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4216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1667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4285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1527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0814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6535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6353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591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9700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6650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5437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7489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6515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20</a:t>
            </a:fld>
            <a:endParaRPr lang="en-US">
              <a:latin typeface="UTM Avo" panose="02040603050506020204" pitchFamily="18" charset="0"/>
            </a:endParaRPr>
          </a:p>
        </p:txBody>
      </p:sp>
    </p:spTree>
    <p:extLst>
      <p:ext uri="{BB962C8B-B14F-4D97-AF65-F5344CB8AC3E}">
        <p14:creationId xmlns:p14="http://schemas.microsoft.com/office/powerpoint/2010/main" val="359906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21</a:t>
            </a:fld>
            <a:endParaRPr lang="en-US">
              <a:latin typeface="UTM Avo" panose="02040603050506020204" pitchFamily="18" charset="0"/>
            </a:endParaRPr>
          </a:p>
        </p:txBody>
      </p:sp>
    </p:spTree>
    <p:extLst>
      <p:ext uri="{BB962C8B-B14F-4D97-AF65-F5344CB8AC3E}">
        <p14:creationId xmlns:p14="http://schemas.microsoft.com/office/powerpoint/2010/main" val="1821810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22</a:t>
            </a:fld>
            <a:endParaRPr lang="en-US">
              <a:latin typeface="UTM Avo" panose="02040603050506020204" pitchFamily="18" charset="0"/>
            </a:endParaRPr>
          </a:p>
        </p:txBody>
      </p:sp>
    </p:spTree>
    <p:extLst>
      <p:ext uri="{BB962C8B-B14F-4D97-AF65-F5344CB8AC3E}">
        <p14:creationId xmlns:p14="http://schemas.microsoft.com/office/powerpoint/2010/main" val="9521159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23</a:t>
            </a:fld>
            <a:endParaRPr lang="en-US">
              <a:latin typeface="UTM Avo" panose="02040603050506020204" pitchFamily="18" charset="0"/>
            </a:endParaRPr>
          </a:p>
        </p:txBody>
      </p:sp>
    </p:spTree>
    <p:extLst>
      <p:ext uri="{BB962C8B-B14F-4D97-AF65-F5344CB8AC3E}">
        <p14:creationId xmlns:p14="http://schemas.microsoft.com/office/powerpoint/2010/main" val="4034875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2368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36632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26465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4573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04255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4250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35632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5408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4502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8051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960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0117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5" name="9Slide.vn - 2019">
            <a:extLst>
              <a:ext uri="{FF2B5EF4-FFF2-40B4-BE49-F238E27FC236}">
                <a16:creationId xmlns:a16="http://schemas.microsoft.com/office/drawing/2014/main" id="{2D18A3FE-0AC8-55B4-1F31-5680F1FA132C}"/>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9994088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7/"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7/"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9.svg"/><Relationship Id="rId3" Type="http://schemas.openxmlformats.org/officeDocument/2006/relationships/image" Target="../media/image17.png"/><Relationship Id="rId7" Type="http://schemas.openxmlformats.org/officeDocument/2006/relationships/image" Target="../media/image10.svg"/><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notesSlide" Target="../notesSlides/notesSlide6.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21.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hdphoto" Target="../media/hdphoto2.wdp"/><Relationship Id="rId3" Type="http://schemas.openxmlformats.org/officeDocument/2006/relationships/image" Target="../media/image17.png"/><Relationship Id="rId7" Type="http://schemas.openxmlformats.org/officeDocument/2006/relationships/image" Target="../media/image12.svg"/><Relationship Id="rId12" Type="http://schemas.openxmlformats.org/officeDocument/2006/relationships/image" Target="../media/image26.png"/><Relationship Id="rId17" Type="http://schemas.openxmlformats.org/officeDocument/2006/relationships/image" Target="../media/image30.svg"/><Relationship Id="rId2" Type="http://schemas.openxmlformats.org/officeDocument/2006/relationships/notesSlide" Target="../notesSlides/notesSlide7.xml"/><Relationship Id="rId16"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4.svg"/><Relationship Id="rId5" Type="http://schemas.openxmlformats.org/officeDocument/2006/relationships/image" Target="../media/image10.svg"/><Relationship Id="rId15" Type="http://schemas.openxmlformats.org/officeDocument/2006/relationships/image" Target="../media/image28.sv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25.svg"/><Relationship Id="rId1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17.png"/><Relationship Id="rId7" Type="http://schemas.openxmlformats.org/officeDocument/2006/relationships/image" Target="../media/image34.svg"/><Relationship Id="rId12" Type="http://schemas.openxmlformats.org/officeDocument/2006/relationships/image" Target="../media/image39.png"/><Relationship Id="rId17" Type="http://schemas.openxmlformats.org/officeDocument/2006/relationships/image" Target="../media/image44.svg"/><Relationship Id="rId2" Type="http://schemas.openxmlformats.org/officeDocument/2006/relationships/notesSlide" Target="../notesSlides/notesSlide8.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 Id="rId1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7.svg"/><Relationship Id="rId3" Type="http://schemas.openxmlformats.org/officeDocument/2006/relationships/image" Target="../media/image17.png"/><Relationship Id="rId7" Type="http://schemas.openxmlformats.org/officeDocument/2006/relationships/image" Target="../media/image14.svg"/><Relationship Id="rId12"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11" Type="http://schemas.microsoft.com/office/2007/relationships/hdphoto" Target="../media/hdphoto3.wdp"/><Relationship Id="rId5" Type="http://schemas.openxmlformats.org/officeDocument/2006/relationships/image" Target="../media/image12.svg"/><Relationship Id="rId10" Type="http://schemas.openxmlformats.org/officeDocument/2006/relationships/image" Target="../media/image45.png"/><Relationship Id="rId4" Type="http://schemas.openxmlformats.org/officeDocument/2006/relationships/image" Target="../media/image11.png"/><Relationship Id="rId9" Type="http://schemas.openxmlformats.org/officeDocument/2006/relationships/image" Target="../media/image10.svg"/></Relationships>
</file>

<file path=ppt/slides/_rels/slide10.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0.svg"/><Relationship Id="rId4" Type="http://schemas.openxmlformats.org/officeDocument/2006/relationships/image" Target="../media/image48.jpe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7.png"/><Relationship Id="rId7"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11" Type="http://schemas.microsoft.com/office/2007/relationships/hdphoto" Target="../media/hdphoto5.wdp"/><Relationship Id="rId5" Type="http://schemas.openxmlformats.org/officeDocument/2006/relationships/image" Target="../media/image10.svg"/><Relationship Id="rId10" Type="http://schemas.openxmlformats.org/officeDocument/2006/relationships/image" Target="../media/image50.png"/><Relationship Id="rId4" Type="http://schemas.openxmlformats.org/officeDocument/2006/relationships/image" Target="../media/image9.png"/><Relationship Id="rId9" Type="http://schemas.microsoft.com/office/2007/relationships/hdphoto" Target="../media/hdphoto4.wdp"/></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12.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52.svg"/><Relationship Id="rId5" Type="http://schemas.openxmlformats.org/officeDocument/2006/relationships/image" Target="../media/image10.svg"/><Relationship Id="rId10" Type="http://schemas.openxmlformats.org/officeDocument/2006/relationships/image" Target="../media/image51.png"/><Relationship Id="rId4" Type="http://schemas.openxmlformats.org/officeDocument/2006/relationships/image" Target="../media/image9.png"/><Relationship Id="rId9" Type="http://schemas.openxmlformats.org/officeDocument/2006/relationships/image" Target="../media/image25.sv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5.svg"/><Relationship Id="rId18" Type="http://schemas.openxmlformats.org/officeDocument/2006/relationships/image" Target="../media/image57.png"/><Relationship Id="rId3" Type="http://schemas.openxmlformats.org/officeDocument/2006/relationships/image" Target="../media/image17.png"/><Relationship Id="rId7" Type="http://schemas.openxmlformats.org/officeDocument/2006/relationships/image" Target="../media/image12.svg"/><Relationship Id="rId12" Type="http://schemas.openxmlformats.org/officeDocument/2006/relationships/image" Target="../media/image24.png"/><Relationship Id="rId17" Type="http://schemas.openxmlformats.org/officeDocument/2006/relationships/image" Target="../media/image56.png"/><Relationship Id="rId2" Type="http://schemas.openxmlformats.org/officeDocument/2006/relationships/notesSlide" Target="../notesSlides/notesSlide13.xml"/><Relationship Id="rId16"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0.svg"/><Relationship Id="rId5" Type="http://schemas.openxmlformats.org/officeDocument/2006/relationships/image" Target="../media/image8.svg"/><Relationship Id="rId15" Type="http://schemas.openxmlformats.org/officeDocument/2006/relationships/image" Target="../media/image54.sv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14.svg"/><Relationship Id="rId14"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3.svg"/><Relationship Id="rId3" Type="http://schemas.openxmlformats.org/officeDocument/2006/relationships/image" Target="../media/image17.png"/><Relationship Id="rId7" Type="http://schemas.openxmlformats.org/officeDocument/2006/relationships/image" Target="../media/image14.svg"/><Relationship Id="rId12"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61.svg"/><Relationship Id="rId5" Type="http://schemas.openxmlformats.org/officeDocument/2006/relationships/image" Target="../media/image59.svg"/><Relationship Id="rId15" Type="http://schemas.openxmlformats.org/officeDocument/2006/relationships/image" Target="../media/image65.svg"/><Relationship Id="rId10" Type="http://schemas.openxmlformats.org/officeDocument/2006/relationships/image" Target="../media/image60.png"/><Relationship Id="rId4" Type="http://schemas.openxmlformats.org/officeDocument/2006/relationships/image" Target="../media/image58.png"/><Relationship Id="rId9" Type="http://schemas.openxmlformats.org/officeDocument/2006/relationships/image" Target="../media/image10.svg"/><Relationship Id="rId14" Type="http://schemas.openxmlformats.org/officeDocument/2006/relationships/image" Target="../media/image64.pn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67.png"/><Relationship Id="rId3" Type="http://schemas.openxmlformats.org/officeDocument/2006/relationships/image" Target="../media/image17.png"/><Relationship Id="rId7" Type="http://schemas.openxmlformats.org/officeDocument/2006/relationships/image" Target="../media/image12.svg"/><Relationship Id="rId12"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0.svg"/><Relationship Id="rId5" Type="http://schemas.openxmlformats.org/officeDocument/2006/relationships/image" Target="../media/image8.sv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14.svg"/><Relationship Id="rId14" Type="http://schemas.openxmlformats.org/officeDocument/2006/relationships/image" Target="../media/image68.svg"/></Relationships>
</file>

<file path=ppt/slides/_rels/slide1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7.png"/><Relationship Id="rId7" Type="http://schemas.openxmlformats.org/officeDocument/2006/relationships/image" Target="../media/image12.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8/"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2.png"/><Relationship Id="rId7" Type="http://schemas.openxmlformats.org/officeDocument/2006/relationships/image" Target="../media/image12.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74.svg"/></Relationships>
</file>

<file path=ppt/slides/_rels/slide1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gif"/><Relationship Id="rId4" Type="http://schemas.openxmlformats.org/officeDocument/2006/relationships/image" Target="../media/image76.gif"/></Relationships>
</file>

<file path=ppt/slides/_rels/slide20.xml.rels><?xml version="1.0" encoding="UTF-8" standalone="yes"?>
<Relationships xmlns="http://schemas.openxmlformats.org/package/2006/relationships"><Relationship Id="rId8" Type="http://schemas.openxmlformats.org/officeDocument/2006/relationships/image" Target="../media/image76.gif"/><Relationship Id="rId3" Type="http://schemas.openxmlformats.org/officeDocument/2006/relationships/audio" Target="../media/audio2.wav"/><Relationship Id="rId7" Type="http://schemas.openxmlformats.org/officeDocument/2006/relationships/image" Target="../media/image80.gi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79.png"/><Relationship Id="rId4" Type="http://schemas.openxmlformats.org/officeDocument/2006/relationships/audio" Target="../media/audio3.wav"/><Relationship Id="rId9" Type="http://schemas.openxmlformats.org/officeDocument/2006/relationships/image" Target="../media/image78.png"/></Relationships>
</file>

<file path=ppt/slides/_rels/slide2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audio" Target="../media/audio3.wav"/><Relationship Id="rId7" Type="http://schemas.openxmlformats.org/officeDocument/2006/relationships/image" Target="../media/image76.gi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0.gif"/><Relationship Id="rId5" Type="http://schemas.openxmlformats.org/officeDocument/2006/relationships/image" Target="../media/image75.jpeg"/><Relationship Id="rId4" Type="http://schemas.openxmlformats.org/officeDocument/2006/relationships/audio" Target="../media/audio2.wav"/></Relationships>
</file>

<file path=ppt/slides/_rels/slide2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audio" Target="../media/audio3.wav"/><Relationship Id="rId7" Type="http://schemas.openxmlformats.org/officeDocument/2006/relationships/image" Target="../media/image76.gi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0.gif"/><Relationship Id="rId5" Type="http://schemas.openxmlformats.org/officeDocument/2006/relationships/image" Target="../media/image75.jpeg"/><Relationship Id="rId4" Type="http://schemas.openxmlformats.org/officeDocument/2006/relationships/audio" Target="../media/audio2.wav"/></Relationships>
</file>

<file path=ppt/slides/_rels/slide23.xml.rels><?xml version="1.0" encoding="UTF-8" standalone="yes"?>
<Relationships xmlns="http://schemas.openxmlformats.org/package/2006/relationships"><Relationship Id="rId8" Type="http://schemas.openxmlformats.org/officeDocument/2006/relationships/image" Target="../media/image76.gif"/><Relationship Id="rId3" Type="http://schemas.openxmlformats.org/officeDocument/2006/relationships/audio" Target="../media/audio2.wav"/><Relationship Id="rId7" Type="http://schemas.openxmlformats.org/officeDocument/2006/relationships/image" Target="../media/image80.gi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79.png"/><Relationship Id="rId4" Type="http://schemas.openxmlformats.org/officeDocument/2006/relationships/audio" Target="../media/audio3.wav"/><Relationship Id="rId9"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tin-hoc-3/1/129/48/" TargetMode="External"/><Relationship Id="rId2" Type="http://schemas.openxmlformats.org/officeDocument/2006/relationships/image" Target="../media/image8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12" Type="http://schemas.openxmlformats.org/officeDocument/2006/relationships/image" Target="../media/image10.sv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9.png"/><Relationship Id="rId5" Type="http://schemas.openxmlformats.org/officeDocument/2006/relationships/image" Target="../media/image11.png"/><Relationship Id="rId10" Type="http://schemas.openxmlformats.org/officeDocument/2006/relationships/image" Target="../media/image84.svg"/><Relationship Id="rId4" Type="http://schemas.openxmlformats.org/officeDocument/2006/relationships/image" Target="../media/image8.svg"/><Relationship Id="rId9" Type="http://schemas.openxmlformats.org/officeDocument/2006/relationships/image" Target="../media/image83.png"/></Relationships>
</file>

<file path=ppt/slides/_rels/slide2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9.png"/><Relationship Id="rId7" Type="http://schemas.openxmlformats.org/officeDocument/2006/relationships/image" Target="../media/image24.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87.svg"/><Relationship Id="rId5" Type="http://schemas.openxmlformats.org/officeDocument/2006/relationships/image" Target="../media/image11.png"/><Relationship Id="rId10" Type="http://schemas.openxmlformats.org/officeDocument/2006/relationships/image" Target="../media/image86.png"/><Relationship Id="rId4" Type="http://schemas.openxmlformats.org/officeDocument/2006/relationships/image" Target="../media/image10.svg"/><Relationship Id="rId9" Type="http://schemas.openxmlformats.org/officeDocument/2006/relationships/image" Target="../media/image85.png"/></Relationships>
</file>

<file path=ppt/slides/_rels/slide27.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svg"/><Relationship Id="rId2" Type="http://schemas.openxmlformats.org/officeDocument/2006/relationships/image" Target="../media/image88.jpg"/><Relationship Id="rId1" Type="http://schemas.openxmlformats.org/officeDocument/2006/relationships/slideLayout" Target="../slideLayouts/slideLayout2.xml"/><Relationship Id="rId6" Type="http://schemas.openxmlformats.org/officeDocument/2006/relationships/image" Target="../media/image92.sv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svg"/><Relationship Id="rId4" Type="http://schemas.openxmlformats.org/officeDocument/2006/relationships/image" Target="../media/image90.svg"/><Relationship Id="rId9" Type="http://schemas.openxmlformats.org/officeDocument/2006/relationships/image" Target="../media/image95.png"/></Relationships>
</file>

<file path=ppt/slides/_rels/slide2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102.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845528"/>
            <a:ext cx="10820462" cy="344897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4800" b="1">
                <a:solidFill>
                  <a:srgbClr val="002060"/>
                </a:solidFill>
                <a:latin typeface="UTM Avo" panose="02040603050506020204" pitchFamily="18" charset="0"/>
              </a:rPr>
              <a:t>Chủ đề D</a:t>
            </a:r>
          </a:p>
          <a:p>
            <a:pPr algn="ctr">
              <a:lnSpc>
                <a:spcPct val="150000"/>
              </a:lnSpc>
              <a:buSzPts val="990"/>
              <a:buFont typeface="Arial"/>
              <a:buNone/>
            </a:pPr>
            <a:r>
              <a:rPr lang="en-US" sz="4800" b="1">
                <a:solidFill>
                  <a:srgbClr val="002060"/>
                </a:solidFill>
                <a:latin typeface="UTM Avo" panose="02040603050506020204" pitchFamily="18" charset="0"/>
              </a:rPr>
              <a:t>Đạo đức, pháp luật và văn hóa trong môi trường số</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521891" y="3882628"/>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học: Bảo vệ thông tin cá nhân</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74700" y="2748081"/>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ounded Rectangle 15">
            <a:extLst>
              <a:ext uri="{FF2B5EF4-FFF2-40B4-BE49-F238E27FC236}">
                <a16:creationId xmlns:a16="http://schemas.microsoft.com/office/drawing/2014/main" id="{10F55C52-9CD2-6865-BEDB-F99D1EA7CCB1}"/>
              </a:ext>
            </a:extLst>
          </p:cNvPr>
          <p:cNvSpPr/>
          <p:nvPr/>
        </p:nvSpPr>
        <p:spPr>
          <a:xfrm>
            <a:off x="782090" y="2115565"/>
            <a:ext cx="6258790" cy="4570707"/>
          </a:xfrm>
          <a:prstGeom prst="roundRect">
            <a:avLst/>
          </a:prstGeom>
          <a:solidFill>
            <a:schemeClr val="accent2">
              <a:lumMod val="20000"/>
              <a:lumOff val="80000"/>
            </a:schemeClr>
          </a:solidFill>
          <a:ln w="57150">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Kẻ xấu thường lấy cắp thông tin cá nhân trên Internet của một số người rồi dùng thông tin này gây hại cho họ. Trên ti vi có nhiều bản tin về điều này. Nếu em biết được những bản tin như thế, hãy kể cho cả lớp cùng biết.</a:t>
            </a:r>
          </a:p>
        </p:txBody>
      </p:sp>
      <p:pic>
        <p:nvPicPr>
          <p:cNvPr id="3" name="Picture 3">
            <a:extLst>
              <a:ext uri="{FF2B5EF4-FFF2-40B4-BE49-F238E27FC236}">
                <a16:creationId xmlns:a16="http://schemas.microsoft.com/office/drawing/2014/main" id="{E6F15FF7-3ABC-1264-F044-91B5E08A86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70653" y="2541011"/>
            <a:ext cx="5601679" cy="4355306"/>
          </a:xfrm>
          <a:prstGeom prst="rect">
            <a:avLst/>
          </a:prstGeom>
        </p:spPr>
      </p:pic>
      <p:pic>
        <p:nvPicPr>
          <p:cNvPr id="4" name="Picture 5">
            <a:extLst>
              <a:ext uri="{FF2B5EF4-FFF2-40B4-BE49-F238E27FC236}">
                <a16:creationId xmlns:a16="http://schemas.microsoft.com/office/drawing/2014/main" id="{EEA36D45-5B5A-E514-8EE2-4FAA16D754A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837130" y="-367929"/>
            <a:ext cx="4470400" cy="1028192"/>
          </a:xfrm>
          <a:prstGeom prst="rect">
            <a:avLst/>
          </a:prstGeom>
        </p:spPr>
      </p:pic>
      <p:pic>
        <p:nvPicPr>
          <p:cNvPr id="7" name="Picture 10">
            <a:extLst>
              <a:ext uri="{FF2B5EF4-FFF2-40B4-BE49-F238E27FC236}">
                <a16:creationId xmlns:a16="http://schemas.microsoft.com/office/drawing/2014/main" id="{4DC7B868-7B4A-4578-8F36-35918FD24C6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9799380">
            <a:off x="10954816" y="6285444"/>
            <a:ext cx="474341" cy="422757"/>
          </a:xfrm>
          <a:prstGeom prst="rect">
            <a:avLst/>
          </a:prstGeom>
        </p:spPr>
      </p:pic>
      <p:pic>
        <p:nvPicPr>
          <p:cNvPr id="8" name="Picture 12">
            <a:extLst>
              <a:ext uri="{FF2B5EF4-FFF2-40B4-BE49-F238E27FC236}">
                <a16:creationId xmlns:a16="http://schemas.microsoft.com/office/drawing/2014/main" id="{35E678CE-8B9B-1226-E3EA-119278FE231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253733">
            <a:off x="11529471" y="5820124"/>
            <a:ext cx="362391" cy="322981"/>
          </a:xfrm>
          <a:prstGeom prst="rect">
            <a:avLst/>
          </a:prstGeom>
        </p:spPr>
      </p:pic>
      <p:pic>
        <p:nvPicPr>
          <p:cNvPr id="10" name="Picture 7">
            <a:extLst>
              <a:ext uri="{FF2B5EF4-FFF2-40B4-BE49-F238E27FC236}">
                <a16:creationId xmlns:a16="http://schemas.microsoft.com/office/drawing/2014/main" id="{1761E64C-6634-4441-5710-8B4619036EF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599440">
            <a:off x="66178" y="5912054"/>
            <a:ext cx="724781" cy="645961"/>
          </a:xfrm>
          <a:prstGeom prst="rect">
            <a:avLst/>
          </a:prstGeom>
        </p:spPr>
      </p:pic>
      <p:pic>
        <p:nvPicPr>
          <p:cNvPr id="11" name="Picture 11">
            <a:extLst>
              <a:ext uri="{FF2B5EF4-FFF2-40B4-BE49-F238E27FC236}">
                <a16:creationId xmlns:a16="http://schemas.microsoft.com/office/drawing/2014/main" id="{41DECF0A-F013-4194-2180-C57D4EFA6AB8}"/>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8199940">
            <a:off x="8521834" y="234392"/>
            <a:ext cx="724781" cy="645961"/>
          </a:xfrm>
          <a:prstGeom prst="rect">
            <a:avLst/>
          </a:prstGeom>
        </p:spPr>
      </p:pic>
      <p:sp>
        <p:nvSpPr>
          <p:cNvPr id="13" name="TextBox 12">
            <a:extLst>
              <a:ext uri="{FF2B5EF4-FFF2-40B4-BE49-F238E27FC236}">
                <a16:creationId xmlns:a16="http://schemas.microsoft.com/office/drawing/2014/main" id="{44CF56AE-0D56-DD79-217E-2D87C1F06849}"/>
              </a:ext>
            </a:extLst>
          </p:cNvPr>
          <p:cNvSpPr txBox="1"/>
          <p:nvPr/>
        </p:nvSpPr>
        <p:spPr>
          <a:xfrm>
            <a:off x="2387485" y="1726052"/>
            <a:ext cx="3048000" cy="779026"/>
          </a:xfrm>
          <a:custGeom>
            <a:avLst/>
            <a:gdLst>
              <a:gd name="connsiteX0" fmla="*/ 0 w 3048000"/>
              <a:gd name="connsiteY0" fmla="*/ 221874 h 779026"/>
              <a:gd name="connsiteX1" fmla="*/ 221874 w 3048000"/>
              <a:gd name="connsiteY1" fmla="*/ 0 h 779026"/>
              <a:gd name="connsiteX2" fmla="*/ 846894 w 3048000"/>
              <a:gd name="connsiteY2" fmla="*/ 0 h 779026"/>
              <a:gd name="connsiteX3" fmla="*/ 1445872 w 3048000"/>
              <a:gd name="connsiteY3" fmla="*/ 0 h 779026"/>
              <a:gd name="connsiteX4" fmla="*/ 2070893 w 3048000"/>
              <a:gd name="connsiteY4" fmla="*/ 0 h 779026"/>
              <a:gd name="connsiteX5" fmla="*/ 2826126 w 3048000"/>
              <a:gd name="connsiteY5" fmla="*/ 0 h 779026"/>
              <a:gd name="connsiteX6" fmla="*/ 3048000 w 3048000"/>
              <a:gd name="connsiteY6" fmla="*/ 221874 h 779026"/>
              <a:gd name="connsiteX7" fmla="*/ 3048000 w 3048000"/>
              <a:gd name="connsiteY7" fmla="*/ 557152 h 779026"/>
              <a:gd name="connsiteX8" fmla="*/ 2826126 w 3048000"/>
              <a:gd name="connsiteY8" fmla="*/ 779026 h 779026"/>
              <a:gd name="connsiteX9" fmla="*/ 2122978 w 3048000"/>
              <a:gd name="connsiteY9" fmla="*/ 779026 h 779026"/>
              <a:gd name="connsiteX10" fmla="*/ 1550043 w 3048000"/>
              <a:gd name="connsiteY10" fmla="*/ 779026 h 779026"/>
              <a:gd name="connsiteX11" fmla="*/ 898980 w 3048000"/>
              <a:gd name="connsiteY11" fmla="*/ 779026 h 779026"/>
              <a:gd name="connsiteX12" fmla="*/ 221874 w 3048000"/>
              <a:gd name="connsiteY12" fmla="*/ 779026 h 779026"/>
              <a:gd name="connsiteX13" fmla="*/ 0 w 3048000"/>
              <a:gd name="connsiteY13" fmla="*/ 557152 h 779026"/>
              <a:gd name="connsiteX14" fmla="*/ 0 w 3048000"/>
              <a:gd name="connsiteY14" fmla="*/ 221874 h 779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48000" h="779026" fill="none" extrusionOk="0">
                <a:moveTo>
                  <a:pt x="0" y="221874"/>
                </a:moveTo>
                <a:cubicBezTo>
                  <a:pt x="7582" y="91725"/>
                  <a:pt x="100785" y="3928"/>
                  <a:pt x="221874" y="0"/>
                </a:cubicBezTo>
                <a:cubicBezTo>
                  <a:pt x="369960" y="-25173"/>
                  <a:pt x="717090" y="-4485"/>
                  <a:pt x="846894" y="0"/>
                </a:cubicBezTo>
                <a:cubicBezTo>
                  <a:pt x="976698" y="4485"/>
                  <a:pt x="1154315" y="-18904"/>
                  <a:pt x="1445872" y="0"/>
                </a:cubicBezTo>
                <a:cubicBezTo>
                  <a:pt x="1737429" y="18904"/>
                  <a:pt x="1778655" y="17449"/>
                  <a:pt x="2070893" y="0"/>
                </a:cubicBezTo>
                <a:cubicBezTo>
                  <a:pt x="2363131" y="-17449"/>
                  <a:pt x="2643582" y="-36047"/>
                  <a:pt x="2826126" y="0"/>
                </a:cubicBezTo>
                <a:cubicBezTo>
                  <a:pt x="2948949" y="-7567"/>
                  <a:pt x="3043994" y="121552"/>
                  <a:pt x="3048000" y="221874"/>
                </a:cubicBezTo>
                <a:cubicBezTo>
                  <a:pt x="3061993" y="316174"/>
                  <a:pt x="3056826" y="448921"/>
                  <a:pt x="3048000" y="557152"/>
                </a:cubicBezTo>
                <a:cubicBezTo>
                  <a:pt x="3038135" y="662940"/>
                  <a:pt x="2951635" y="769576"/>
                  <a:pt x="2826126" y="779026"/>
                </a:cubicBezTo>
                <a:cubicBezTo>
                  <a:pt x="2632128" y="768386"/>
                  <a:pt x="2443091" y="751787"/>
                  <a:pt x="2122978" y="779026"/>
                </a:cubicBezTo>
                <a:cubicBezTo>
                  <a:pt x="1802865" y="806265"/>
                  <a:pt x="1777538" y="757257"/>
                  <a:pt x="1550043" y="779026"/>
                </a:cubicBezTo>
                <a:cubicBezTo>
                  <a:pt x="1322549" y="800795"/>
                  <a:pt x="1156499" y="792881"/>
                  <a:pt x="898980" y="779026"/>
                </a:cubicBezTo>
                <a:cubicBezTo>
                  <a:pt x="641461" y="765171"/>
                  <a:pt x="515903" y="809722"/>
                  <a:pt x="221874" y="779026"/>
                </a:cubicBezTo>
                <a:cubicBezTo>
                  <a:pt x="104971" y="777994"/>
                  <a:pt x="-10908" y="661039"/>
                  <a:pt x="0" y="557152"/>
                </a:cubicBezTo>
                <a:cubicBezTo>
                  <a:pt x="7635" y="484089"/>
                  <a:pt x="-1132" y="385997"/>
                  <a:pt x="0" y="221874"/>
                </a:cubicBezTo>
                <a:close/>
              </a:path>
              <a:path w="3048000" h="779026" stroke="0" extrusionOk="0">
                <a:moveTo>
                  <a:pt x="0" y="221874"/>
                </a:moveTo>
                <a:cubicBezTo>
                  <a:pt x="24630" y="98570"/>
                  <a:pt x="86161" y="-17093"/>
                  <a:pt x="221874" y="0"/>
                </a:cubicBezTo>
                <a:cubicBezTo>
                  <a:pt x="371709" y="34717"/>
                  <a:pt x="679769" y="9162"/>
                  <a:pt x="925022" y="0"/>
                </a:cubicBezTo>
                <a:cubicBezTo>
                  <a:pt x="1170275" y="-9162"/>
                  <a:pt x="1256524" y="-19060"/>
                  <a:pt x="1576085" y="0"/>
                </a:cubicBezTo>
                <a:cubicBezTo>
                  <a:pt x="1895646" y="19060"/>
                  <a:pt x="2046215" y="-1848"/>
                  <a:pt x="2201106" y="0"/>
                </a:cubicBezTo>
                <a:cubicBezTo>
                  <a:pt x="2355997" y="1848"/>
                  <a:pt x="2677813" y="-27894"/>
                  <a:pt x="2826126" y="0"/>
                </a:cubicBezTo>
                <a:cubicBezTo>
                  <a:pt x="2945276" y="29995"/>
                  <a:pt x="3058038" y="93383"/>
                  <a:pt x="3048000" y="221874"/>
                </a:cubicBezTo>
                <a:cubicBezTo>
                  <a:pt x="3047875" y="350953"/>
                  <a:pt x="3053205" y="448027"/>
                  <a:pt x="3048000" y="557152"/>
                </a:cubicBezTo>
                <a:cubicBezTo>
                  <a:pt x="3051624" y="665326"/>
                  <a:pt x="2929348" y="761997"/>
                  <a:pt x="2826126" y="779026"/>
                </a:cubicBezTo>
                <a:cubicBezTo>
                  <a:pt x="2555117" y="748146"/>
                  <a:pt x="2293041" y="746759"/>
                  <a:pt x="2149020" y="779026"/>
                </a:cubicBezTo>
                <a:cubicBezTo>
                  <a:pt x="2004999" y="811293"/>
                  <a:pt x="1822766" y="767156"/>
                  <a:pt x="1550043" y="779026"/>
                </a:cubicBezTo>
                <a:cubicBezTo>
                  <a:pt x="1277320" y="790896"/>
                  <a:pt x="1013306" y="780267"/>
                  <a:pt x="872937" y="779026"/>
                </a:cubicBezTo>
                <a:cubicBezTo>
                  <a:pt x="732568" y="777785"/>
                  <a:pt x="371258" y="794163"/>
                  <a:pt x="221874" y="779026"/>
                </a:cubicBezTo>
                <a:cubicBezTo>
                  <a:pt x="93354" y="781757"/>
                  <a:pt x="-17151" y="681081"/>
                  <a:pt x="0" y="557152"/>
                </a:cubicBezTo>
                <a:cubicBezTo>
                  <a:pt x="7715" y="469905"/>
                  <a:pt x="-5503" y="370986"/>
                  <a:pt x="0" y="221874"/>
                </a:cubicBezTo>
                <a:close/>
              </a:path>
            </a:pathLst>
          </a:custGeom>
          <a:solidFill>
            <a:schemeClr val="accent2">
              <a:lumMod val="20000"/>
              <a:lumOff val="80000"/>
            </a:schemeClr>
          </a:solidFill>
          <a:ln w="57150">
            <a:solidFill>
              <a:schemeClr val="accent2">
                <a:lumMod val="60000"/>
                <a:lumOff val="40000"/>
              </a:schemeClr>
            </a:solidFill>
            <a:extLst>
              <a:ext uri="{C807C97D-BFC1-408E-A445-0C87EB9F89A2}">
                <ask:lineSketchStyleProps xmlns:ask="http://schemas.microsoft.com/office/drawing/2018/sketchyshapes" sd="1839589736">
                  <a:prstGeom prst="roundRect">
                    <a:avLst>
                      <a:gd name="adj" fmla="val 28481"/>
                    </a:avLst>
                  </a:prstGeom>
                  <ask:type>
                    <ask:lineSketchFreehand/>
                  </ask:type>
                </ask:lineSketchStyleProps>
              </a:ext>
            </a:extLst>
          </a:ln>
        </p:spPr>
        <p:txBody>
          <a:bodyPr wrap="square" rtlCol="0" anchor="ctr">
            <a:spAutoFit/>
          </a:bodyPr>
          <a:lstStyle/>
          <a:p>
            <a:pPr algn="ctr"/>
            <a:r>
              <a:rPr lang="en-US" sz="3000" b="1">
                <a:solidFill>
                  <a:srgbClr val="FF0000"/>
                </a:solidFill>
                <a:latin typeface="UTM Avo" panose="02040603050506020204" pitchFamily="18" charset="0"/>
                <a:cs typeface="Arial" panose="020B0604020202020204" pitchFamily="34" charset="0"/>
              </a:rPr>
              <a:t>Chia sẻ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93"/>
        <p:cNvGrpSpPr/>
        <p:nvPr/>
      </p:nvGrpSpPr>
      <p:grpSpPr>
        <a:xfrm>
          <a:off x="0" y="0"/>
          <a:ext cx="0" cy="0"/>
          <a:chOff x="0" y="0"/>
          <a:chExt cx="0" cy="0"/>
        </a:xfrm>
      </p:grpSpPr>
      <p:pic>
        <p:nvPicPr>
          <p:cNvPr id="2" name="nhung-thu-doan-danh-cap-thong-tin-ca-nhan-vtc14-_online-video-cutter.com_">
            <a:hlinkClick r:id="" action="ppaction://media"/>
            <a:extLst>
              <a:ext uri="{FF2B5EF4-FFF2-40B4-BE49-F238E27FC236}">
                <a16:creationId xmlns:a16="http://schemas.microsoft.com/office/drawing/2014/main" id="{C8EFAF0D-EF74-61E6-1CF2-56E140488D0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763" y="548640"/>
            <a:ext cx="12196763" cy="6309360"/>
          </a:xfrm>
          <a:prstGeom prst="rect">
            <a:avLst/>
          </a:prstGeom>
        </p:spPr>
      </p:pic>
    </p:spTree>
    <p:extLst>
      <p:ext uri="{BB962C8B-B14F-4D97-AF65-F5344CB8AC3E}">
        <p14:creationId xmlns:p14="http://schemas.microsoft.com/office/powerpoint/2010/main" val="10100595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4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74700" y="2748081"/>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B3EE68C1-D40C-8BC2-DC46-E9FA9578C2DE}"/>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a:extLst>
              <a:ext uri="{FF2B5EF4-FFF2-40B4-BE49-F238E27FC236}">
                <a16:creationId xmlns:a16="http://schemas.microsoft.com/office/drawing/2014/main" id="{72236796-AEEC-9916-533C-522914C49B3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837130" y="-367929"/>
            <a:ext cx="4470400" cy="1028192"/>
          </a:xfrm>
          <a:prstGeom prst="rect">
            <a:avLst/>
          </a:prstGeom>
        </p:spPr>
      </p:pic>
      <p:pic>
        <p:nvPicPr>
          <p:cNvPr id="3" name="Picture 10">
            <a:extLst>
              <a:ext uri="{FF2B5EF4-FFF2-40B4-BE49-F238E27FC236}">
                <a16:creationId xmlns:a16="http://schemas.microsoft.com/office/drawing/2014/main" id="{00175F47-A628-7372-3F18-DC9B11D0969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9799380">
            <a:off x="10954816" y="6285444"/>
            <a:ext cx="474341" cy="422757"/>
          </a:xfrm>
          <a:prstGeom prst="rect">
            <a:avLst/>
          </a:prstGeom>
        </p:spPr>
      </p:pic>
      <p:pic>
        <p:nvPicPr>
          <p:cNvPr id="4" name="Picture 12">
            <a:extLst>
              <a:ext uri="{FF2B5EF4-FFF2-40B4-BE49-F238E27FC236}">
                <a16:creationId xmlns:a16="http://schemas.microsoft.com/office/drawing/2014/main" id="{F97E1B20-E2E5-0D37-DC85-72C2648B6BD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253733">
            <a:off x="11529471" y="5820124"/>
            <a:ext cx="362391" cy="322981"/>
          </a:xfrm>
          <a:prstGeom prst="rect">
            <a:avLst/>
          </a:prstGeom>
        </p:spPr>
      </p:pic>
      <p:pic>
        <p:nvPicPr>
          <p:cNvPr id="5" name="Picture 7">
            <a:extLst>
              <a:ext uri="{FF2B5EF4-FFF2-40B4-BE49-F238E27FC236}">
                <a16:creationId xmlns:a16="http://schemas.microsoft.com/office/drawing/2014/main" id="{EA9CA02A-DE81-A087-974C-57829A5F085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99440">
            <a:off x="66178" y="5912054"/>
            <a:ext cx="724781" cy="645961"/>
          </a:xfrm>
          <a:prstGeom prst="rect">
            <a:avLst/>
          </a:prstGeom>
        </p:spPr>
      </p:pic>
      <p:pic>
        <p:nvPicPr>
          <p:cNvPr id="6" name="Picture 11">
            <a:extLst>
              <a:ext uri="{FF2B5EF4-FFF2-40B4-BE49-F238E27FC236}">
                <a16:creationId xmlns:a16="http://schemas.microsoft.com/office/drawing/2014/main" id="{BC9DA6D0-DBA9-976D-63F5-BC2A7D813F7D}"/>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8199940">
            <a:off x="8521834" y="234392"/>
            <a:ext cx="724781" cy="645961"/>
          </a:xfrm>
          <a:prstGeom prst="rect">
            <a:avLst/>
          </a:prstGeom>
        </p:spPr>
      </p:pic>
      <p:sp>
        <p:nvSpPr>
          <p:cNvPr id="7" name="Rectangle 6">
            <a:extLst>
              <a:ext uri="{FF2B5EF4-FFF2-40B4-BE49-F238E27FC236}">
                <a16:creationId xmlns:a16="http://schemas.microsoft.com/office/drawing/2014/main" id="{7403C659-2A1D-876B-C60A-550FD1029F5B}"/>
              </a:ext>
            </a:extLst>
          </p:cNvPr>
          <p:cNvSpPr/>
          <p:nvPr/>
        </p:nvSpPr>
        <p:spPr>
          <a:xfrm>
            <a:off x="406529" y="1363288"/>
            <a:ext cx="11602309" cy="1301062"/>
          </a:xfrm>
          <a:prstGeom prst="rect">
            <a:avLst/>
          </a:prstGeom>
        </p:spPr>
        <p:txBody>
          <a:bodyPr wrap="square">
            <a:spAutoFit/>
          </a:bodyPr>
          <a:lstStyle/>
          <a:p>
            <a:pPr algn="ctr">
              <a:lnSpc>
                <a:spcPct val="150000"/>
              </a:lnSpc>
            </a:pPr>
            <a:r>
              <a:rPr lang="en-US" sz="2800" b="1" i="1">
                <a:solidFill>
                  <a:srgbClr val="C00000"/>
                </a:solidFill>
                <a:latin typeface="UTM Avo" panose="02040603050506020204" pitchFamily="18" charset="0"/>
                <a:cs typeface="Arial" panose="020B0604020202020204" pitchFamily="34" charset="0"/>
              </a:rPr>
              <a:t>HĐ 1: Thông tin cá nhân có thể được lưu trữ và trao đổi nhờ máy tính</a:t>
            </a:r>
          </a:p>
        </p:txBody>
      </p:sp>
      <p:sp>
        <p:nvSpPr>
          <p:cNvPr id="8" name="TextBox 7">
            <a:extLst>
              <a:ext uri="{FF2B5EF4-FFF2-40B4-BE49-F238E27FC236}">
                <a16:creationId xmlns:a16="http://schemas.microsoft.com/office/drawing/2014/main" id="{3DEF8A88-CB44-F5C6-59A8-C861758944EB}"/>
              </a:ext>
            </a:extLst>
          </p:cNvPr>
          <p:cNvSpPr txBox="1"/>
          <p:nvPr/>
        </p:nvSpPr>
        <p:spPr>
          <a:xfrm>
            <a:off x="406529" y="2569262"/>
            <a:ext cx="11275205" cy="1245597"/>
          </a:xfrm>
          <a:prstGeom prst="rect">
            <a:avLst/>
          </a:prstGeom>
          <a:noFill/>
        </p:spPr>
        <p:txBody>
          <a:bodyPr wrap="square" rtlCol="0">
            <a:spAutoFit/>
          </a:bodyPr>
          <a:lstStyle/>
          <a:p>
            <a:pPr algn="just">
              <a:lnSpc>
                <a:spcPct val="150000"/>
              </a:lnSpc>
            </a:pPr>
            <a:r>
              <a:rPr lang="en-US" sz="2667" b="1">
                <a:latin typeface="UTM Avo" panose="02040603050506020204" pitchFamily="18" charset="0"/>
                <a:cs typeface="Arial" panose="020B0604020202020204" pitchFamily="34" charset="0"/>
              </a:rPr>
              <a:t>Thảo luận nhóm: </a:t>
            </a:r>
            <a:r>
              <a:rPr lang="en-US" sz="2667">
                <a:latin typeface="UTM Avo" panose="02040603050506020204" pitchFamily="18" charset="0"/>
                <a:cs typeface="Arial" panose="020B0604020202020204" pitchFamily="34" charset="0"/>
              </a:rPr>
              <a:t>Em hãy cho biết một vài thông tin của gia đình em được lưu trữ ở máy tính hoặc điện thoại của bố, mẹ.</a:t>
            </a:r>
            <a:endParaRPr lang="en-US" sz="2667" i="1">
              <a:latin typeface="UTM Avo" panose="02040603050506020204" pitchFamily="18" charset="0"/>
              <a:cs typeface="Arial" panose="020B0604020202020204" pitchFamily="34" charset="0"/>
            </a:endParaRPr>
          </a:p>
        </p:txBody>
      </p:sp>
      <p:pic>
        <p:nvPicPr>
          <p:cNvPr id="9" name="Picture 2">
            <a:extLst>
              <a:ext uri="{FF2B5EF4-FFF2-40B4-BE49-F238E27FC236}">
                <a16:creationId xmlns:a16="http://schemas.microsoft.com/office/drawing/2014/main" id="{59D43A8A-FBBE-0F18-E626-C0AA115909D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897346" y="3993111"/>
            <a:ext cx="2464281" cy="2341067"/>
          </a:xfrm>
          <a:prstGeom prst="rect">
            <a:avLst/>
          </a:prstGeom>
        </p:spPr>
      </p:pic>
      <p:pic>
        <p:nvPicPr>
          <p:cNvPr id="10" name="Picture 6">
            <a:extLst>
              <a:ext uri="{FF2B5EF4-FFF2-40B4-BE49-F238E27FC236}">
                <a16:creationId xmlns:a16="http://schemas.microsoft.com/office/drawing/2014/main" id="{2A292D5A-D246-D5C5-B7CE-0D1624817C3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4978400" y="3940273"/>
            <a:ext cx="2286000" cy="2286000"/>
          </a:xfrm>
          <a:prstGeom prst="rect">
            <a:avLst/>
          </a:prstGeom>
        </p:spPr>
      </p:pic>
      <p:pic>
        <p:nvPicPr>
          <p:cNvPr id="11" name="Picture 5">
            <a:extLst>
              <a:ext uri="{FF2B5EF4-FFF2-40B4-BE49-F238E27FC236}">
                <a16:creationId xmlns:a16="http://schemas.microsoft.com/office/drawing/2014/main" id="{5C8E47DA-261A-7A83-BCA8-7E2936F2EA1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301949" y="4079777"/>
            <a:ext cx="2167733" cy="216773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par>
                                <p:cTn id="19" presetID="16" presetClass="entr" presetSubtype="21"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par>
                                <p:cTn id="22" presetID="16" presetClass="entr" presetSubtype="21"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9" name="Rectangle 18">
            <a:extLst>
              <a:ext uri="{FF2B5EF4-FFF2-40B4-BE49-F238E27FC236}">
                <a16:creationId xmlns:a16="http://schemas.microsoft.com/office/drawing/2014/main" id="{474ACE6A-2B39-62D5-FCD1-F8ECD04E3E2B}"/>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0">
            <a:extLst>
              <a:ext uri="{FF2B5EF4-FFF2-40B4-BE49-F238E27FC236}">
                <a16:creationId xmlns:a16="http://schemas.microsoft.com/office/drawing/2014/main" id="{00F25A26-9775-6176-B6F6-B707C3BDF39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9799380">
            <a:off x="10954816" y="6285444"/>
            <a:ext cx="474341" cy="422757"/>
          </a:xfrm>
          <a:prstGeom prst="rect">
            <a:avLst/>
          </a:prstGeom>
        </p:spPr>
      </p:pic>
      <p:pic>
        <p:nvPicPr>
          <p:cNvPr id="6" name="Picture 12">
            <a:extLst>
              <a:ext uri="{FF2B5EF4-FFF2-40B4-BE49-F238E27FC236}">
                <a16:creationId xmlns:a16="http://schemas.microsoft.com/office/drawing/2014/main" id="{86B8ED27-28B9-6301-9A89-DD6D00E6A25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253733">
            <a:off x="11529471" y="5820124"/>
            <a:ext cx="362391" cy="322981"/>
          </a:xfrm>
          <a:prstGeom prst="rect">
            <a:avLst/>
          </a:prstGeom>
        </p:spPr>
      </p:pic>
      <p:pic>
        <p:nvPicPr>
          <p:cNvPr id="7" name="Picture 9">
            <a:extLst>
              <a:ext uri="{FF2B5EF4-FFF2-40B4-BE49-F238E27FC236}">
                <a16:creationId xmlns:a16="http://schemas.microsoft.com/office/drawing/2014/main" id="{41CBDE53-5A30-6BE1-00CA-06B1F7F7559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75897">
            <a:off x="-609271" y="6038535"/>
            <a:ext cx="3809173" cy="1118945"/>
          </a:xfrm>
          <a:prstGeom prst="rect">
            <a:avLst/>
          </a:prstGeom>
        </p:spPr>
      </p:pic>
      <p:pic>
        <p:nvPicPr>
          <p:cNvPr id="8" name="Picture 7">
            <a:extLst>
              <a:ext uri="{FF2B5EF4-FFF2-40B4-BE49-F238E27FC236}">
                <a16:creationId xmlns:a16="http://schemas.microsoft.com/office/drawing/2014/main" id="{AF0E3952-7BE0-35E0-7375-04BE7CF33A7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599440">
            <a:off x="66178" y="5912054"/>
            <a:ext cx="724781" cy="645961"/>
          </a:xfrm>
          <a:prstGeom prst="rect">
            <a:avLst/>
          </a:prstGeom>
        </p:spPr>
      </p:pic>
      <p:pic>
        <p:nvPicPr>
          <p:cNvPr id="9" name="Picture 11">
            <a:extLst>
              <a:ext uri="{FF2B5EF4-FFF2-40B4-BE49-F238E27FC236}">
                <a16:creationId xmlns:a16="http://schemas.microsoft.com/office/drawing/2014/main" id="{BD515634-78F0-154B-B69D-BED7F6E04AF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8199940">
            <a:off x="10829596" y="767888"/>
            <a:ext cx="724781" cy="645961"/>
          </a:xfrm>
          <a:prstGeom prst="rect">
            <a:avLst/>
          </a:prstGeom>
        </p:spPr>
      </p:pic>
      <p:sp>
        <p:nvSpPr>
          <p:cNvPr id="10" name="Rectangle 9">
            <a:extLst>
              <a:ext uri="{FF2B5EF4-FFF2-40B4-BE49-F238E27FC236}">
                <a16:creationId xmlns:a16="http://schemas.microsoft.com/office/drawing/2014/main" id="{18E67996-7835-E527-FC59-F3B5BC62FB72}"/>
              </a:ext>
            </a:extLst>
          </p:cNvPr>
          <p:cNvSpPr/>
          <p:nvPr/>
        </p:nvSpPr>
        <p:spPr>
          <a:xfrm>
            <a:off x="337815" y="1313973"/>
            <a:ext cx="11602309" cy="1301062"/>
          </a:xfrm>
          <a:prstGeom prst="rect">
            <a:avLst/>
          </a:prstGeom>
        </p:spPr>
        <p:txBody>
          <a:bodyPr wrap="square">
            <a:spAutoFit/>
          </a:bodyPr>
          <a:lstStyle/>
          <a:p>
            <a:pPr algn="ctr">
              <a:lnSpc>
                <a:spcPct val="150000"/>
              </a:lnSpc>
            </a:pPr>
            <a:r>
              <a:rPr lang="en-US" sz="2800" b="1" i="1">
                <a:solidFill>
                  <a:srgbClr val="C00000"/>
                </a:solidFill>
                <a:latin typeface="UTM Avo" panose="02040603050506020204" pitchFamily="18" charset="0"/>
                <a:cs typeface="Arial" panose="020B0604020202020204" pitchFamily="34" charset="0"/>
              </a:rPr>
              <a:t>HĐ 1: Thông tin cá nhân có thể được lưu trữ và trao đổi nhờ máy tính</a:t>
            </a:r>
          </a:p>
        </p:txBody>
      </p:sp>
      <p:grpSp>
        <p:nvGrpSpPr>
          <p:cNvPr id="11" name="Group 10">
            <a:extLst>
              <a:ext uri="{FF2B5EF4-FFF2-40B4-BE49-F238E27FC236}">
                <a16:creationId xmlns:a16="http://schemas.microsoft.com/office/drawing/2014/main" id="{D0495EF8-8B95-32D4-CB26-6F52E13A32EF}"/>
              </a:ext>
            </a:extLst>
          </p:cNvPr>
          <p:cNvGrpSpPr/>
          <p:nvPr/>
        </p:nvGrpSpPr>
        <p:grpSpPr>
          <a:xfrm>
            <a:off x="6964857" y="1843416"/>
            <a:ext cx="4690225" cy="4407331"/>
            <a:chOff x="11239500" y="2765125"/>
            <a:chExt cx="6243123" cy="4763412"/>
          </a:xfrm>
        </p:grpSpPr>
        <p:pic>
          <p:nvPicPr>
            <p:cNvPr id="12" name="Picture 11">
              <a:extLst>
                <a:ext uri="{FF2B5EF4-FFF2-40B4-BE49-F238E27FC236}">
                  <a16:creationId xmlns:a16="http://schemas.microsoft.com/office/drawing/2014/main" id="{D5995666-584E-E340-9DBC-D55EC89B88BB}"/>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25000"/>
                      </a14:imgEffect>
                    </a14:imgLayer>
                  </a14:imgProps>
                </a:ext>
              </a:extLst>
            </a:blip>
            <a:stretch>
              <a:fillRect/>
            </a:stretch>
          </p:blipFill>
          <p:spPr>
            <a:xfrm>
              <a:off x="11239500" y="3517845"/>
              <a:ext cx="6019800" cy="4010692"/>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3" name="Picture 2">
              <a:extLst>
                <a:ext uri="{FF2B5EF4-FFF2-40B4-BE49-F238E27FC236}">
                  <a16:creationId xmlns:a16="http://schemas.microsoft.com/office/drawing/2014/main" id="{D2E8A837-7A15-5ECC-D84B-5FD3B6D651D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1224537">
              <a:off x="16627642" y="2765125"/>
              <a:ext cx="854981" cy="2327918"/>
            </a:xfrm>
            <a:prstGeom prst="rect">
              <a:avLst/>
            </a:prstGeom>
          </p:spPr>
        </p:pic>
      </p:grpSp>
      <p:pic>
        <p:nvPicPr>
          <p:cNvPr id="14" name="Picture 8">
            <a:extLst>
              <a:ext uri="{FF2B5EF4-FFF2-40B4-BE49-F238E27FC236}">
                <a16:creationId xmlns:a16="http://schemas.microsoft.com/office/drawing/2014/main" id="{F917A486-D9A3-53DE-DB17-6BF1EADC0B7A}"/>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6663527" y="5357515"/>
            <a:ext cx="1082309" cy="1082309"/>
          </a:xfrm>
          <a:prstGeom prst="rect">
            <a:avLst/>
          </a:prstGeom>
        </p:spPr>
      </p:pic>
      <p:sp>
        <p:nvSpPr>
          <p:cNvPr id="15" name="TextBox 14">
            <a:extLst>
              <a:ext uri="{FF2B5EF4-FFF2-40B4-BE49-F238E27FC236}">
                <a16:creationId xmlns:a16="http://schemas.microsoft.com/office/drawing/2014/main" id="{557CAA91-0BBE-083A-89AE-5D6531BCFAC5}"/>
              </a:ext>
            </a:extLst>
          </p:cNvPr>
          <p:cNvSpPr txBox="1"/>
          <p:nvPr/>
        </p:nvSpPr>
        <p:spPr>
          <a:xfrm>
            <a:off x="337815" y="2649780"/>
            <a:ext cx="6959471" cy="461665"/>
          </a:xfrm>
          <a:prstGeom prst="rect">
            <a:avLst/>
          </a:prstGeom>
          <a:noFill/>
        </p:spPr>
        <p:txBody>
          <a:bodyPr wrap="square" rtlCol="0">
            <a:spAutoFit/>
          </a:bodyPr>
          <a:lstStyle/>
          <a:p>
            <a:pPr marL="381019" indent="-381019">
              <a:buFont typeface="Wingdings" panose="05000000000000000000" pitchFamily="2" charset="2"/>
              <a:buChar char="Ø"/>
            </a:pPr>
            <a:r>
              <a:rPr lang="en-US" sz="2400" b="1">
                <a:latin typeface="UTM Avo" panose="02040603050506020204" pitchFamily="18" charset="0"/>
                <a:cs typeface="Arial" panose="020B0604020202020204" pitchFamily="34" charset="0"/>
              </a:rPr>
              <a:t>Các thông tin có thể được lưu trữ như: </a:t>
            </a:r>
          </a:p>
        </p:txBody>
      </p:sp>
      <p:sp>
        <p:nvSpPr>
          <p:cNvPr id="16" name="Pentagon 15">
            <a:extLst>
              <a:ext uri="{FF2B5EF4-FFF2-40B4-BE49-F238E27FC236}">
                <a16:creationId xmlns:a16="http://schemas.microsoft.com/office/drawing/2014/main" id="{97CEB7F8-4223-668B-831C-92618D1C7A14}"/>
              </a:ext>
            </a:extLst>
          </p:cNvPr>
          <p:cNvSpPr/>
          <p:nvPr/>
        </p:nvSpPr>
        <p:spPr>
          <a:xfrm>
            <a:off x="915244" y="3276983"/>
            <a:ext cx="5129956" cy="660400"/>
          </a:xfrm>
          <a:prstGeom prst="homePlate">
            <a:avLst/>
          </a:prstGeom>
          <a:solidFill>
            <a:srgbClr val="FFCC6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Số điện thoại người thân </a:t>
            </a:r>
          </a:p>
        </p:txBody>
      </p:sp>
      <p:sp>
        <p:nvSpPr>
          <p:cNvPr id="17" name="Pentagon 21">
            <a:extLst>
              <a:ext uri="{FF2B5EF4-FFF2-40B4-BE49-F238E27FC236}">
                <a16:creationId xmlns:a16="http://schemas.microsoft.com/office/drawing/2014/main" id="{4B909C93-AF44-3C9C-791A-817DAA6053A3}"/>
              </a:ext>
            </a:extLst>
          </p:cNvPr>
          <p:cNvSpPr/>
          <p:nvPr/>
        </p:nvSpPr>
        <p:spPr>
          <a:xfrm>
            <a:off x="897346" y="4332405"/>
            <a:ext cx="5129956" cy="660400"/>
          </a:xfrm>
          <a:prstGeom prst="homePlate">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Hình ảnh lưu niệm </a:t>
            </a:r>
          </a:p>
        </p:txBody>
      </p:sp>
      <p:sp>
        <p:nvSpPr>
          <p:cNvPr id="18" name="Pentagon 22">
            <a:extLst>
              <a:ext uri="{FF2B5EF4-FFF2-40B4-BE49-F238E27FC236}">
                <a16:creationId xmlns:a16="http://schemas.microsoft.com/office/drawing/2014/main" id="{248B9AB7-F5E8-15E1-B40B-96238608293E}"/>
              </a:ext>
            </a:extLst>
          </p:cNvPr>
          <p:cNvSpPr/>
          <p:nvPr/>
        </p:nvSpPr>
        <p:spPr>
          <a:xfrm>
            <a:off x="897346" y="5463286"/>
            <a:ext cx="5129956" cy="660400"/>
          </a:xfrm>
          <a:prstGeom prst="homePlate">
            <a:avLst/>
          </a:prstGeom>
          <a:solidFill>
            <a:schemeClr val="accent2">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Các giao dịch quan trọng </a:t>
            </a:r>
          </a:p>
        </p:txBody>
      </p:sp>
    </p:spTree>
    <p:extLst>
      <p:ext uri="{BB962C8B-B14F-4D97-AF65-F5344CB8AC3E}">
        <p14:creationId xmlns:p14="http://schemas.microsoft.com/office/powerpoint/2010/main" val="1724920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8" name="Rectangle 17">
            <a:extLst>
              <a:ext uri="{FF2B5EF4-FFF2-40B4-BE49-F238E27FC236}">
                <a16:creationId xmlns:a16="http://schemas.microsoft.com/office/drawing/2014/main" id="{59D1A068-BA33-90C3-4096-D3A24101A3F8}"/>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045E142C-886D-85F9-1B13-212209BB32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319446">
            <a:off x="-1517660" y="2908182"/>
            <a:ext cx="4022180" cy="1905508"/>
          </a:xfrm>
          <a:prstGeom prst="rect">
            <a:avLst/>
          </a:prstGeom>
        </p:spPr>
      </p:pic>
      <p:pic>
        <p:nvPicPr>
          <p:cNvPr id="4" name="Picture 4">
            <a:extLst>
              <a:ext uri="{FF2B5EF4-FFF2-40B4-BE49-F238E27FC236}">
                <a16:creationId xmlns:a16="http://schemas.microsoft.com/office/drawing/2014/main" id="{DF6BA4C9-9321-B136-2993-EA247AA2829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319446" flipH="1" flipV="1">
            <a:off x="9302740" y="2908182"/>
            <a:ext cx="4022180" cy="1905508"/>
          </a:xfrm>
          <a:prstGeom prst="rect">
            <a:avLst/>
          </a:prstGeom>
        </p:spPr>
      </p:pic>
      <p:grpSp>
        <p:nvGrpSpPr>
          <p:cNvPr id="5" name="Group 8">
            <a:extLst>
              <a:ext uri="{FF2B5EF4-FFF2-40B4-BE49-F238E27FC236}">
                <a16:creationId xmlns:a16="http://schemas.microsoft.com/office/drawing/2014/main" id="{D6BF076A-ED2B-2980-8518-1139D0C6CECC}"/>
              </a:ext>
            </a:extLst>
          </p:cNvPr>
          <p:cNvGrpSpPr/>
          <p:nvPr/>
        </p:nvGrpSpPr>
        <p:grpSpPr>
          <a:xfrm>
            <a:off x="-237966" y="6694915"/>
            <a:ext cx="12795726" cy="525487"/>
            <a:chOff x="0" y="0"/>
            <a:chExt cx="6020188" cy="240582"/>
          </a:xfrm>
        </p:grpSpPr>
        <p:sp>
          <p:nvSpPr>
            <p:cNvPr id="6" name="Freeform 9">
              <a:extLst>
                <a:ext uri="{FF2B5EF4-FFF2-40B4-BE49-F238E27FC236}">
                  <a16:creationId xmlns:a16="http://schemas.microsoft.com/office/drawing/2014/main" id="{604E65F8-66C8-FBA1-CDB2-6BB0AE5247B4}"/>
                </a:ext>
              </a:extLst>
            </p:cNvPr>
            <p:cNvSpPr/>
            <p:nvPr/>
          </p:nvSpPr>
          <p:spPr>
            <a:xfrm>
              <a:off x="10160" y="16510"/>
              <a:ext cx="5997328" cy="212642"/>
            </a:xfrm>
            <a:custGeom>
              <a:avLst/>
              <a:gdLst/>
              <a:ahLst/>
              <a:cxnLst/>
              <a:rect l="l" t="t" r="r" b="b"/>
              <a:pathLst>
                <a:path w="5997328" h="212642">
                  <a:moveTo>
                    <a:pt x="5997328" y="212642"/>
                  </a:moveTo>
                  <a:lnTo>
                    <a:pt x="0" y="205022"/>
                  </a:lnTo>
                  <a:lnTo>
                    <a:pt x="0" y="86977"/>
                  </a:lnTo>
                  <a:lnTo>
                    <a:pt x="17780" y="19050"/>
                  </a:lnTo>
                  <a:lnTo>
                    <a:pt x="2988675" y="0"/>
                  </a:lnTo>
                  <a:lnTo>
                    <a:pt x="5978278" y="5080"/>
                  </a:lnTo>
                  <a:close/>
                </a:path>
              </a:pathLst>
            </a:custGeom>
            <a:solidFill>
              <a:srgbClr val="A86CE5"/>
            </a:solidFill>
          </p:spPr>
          <p:txBody>
            <a:bodyPr/>
            <a:lstStyle/>
            <a:p>
              <a:endParaRPr lang="en-US"/>
            </a:p>
          </p:txBody>
        </p:sp>
        <p:sp>
          <p:nvSpPr>
            <p:cNvPr id="7" name="Freeform 10">
              <a:extLst>
                <a:ext uri="{FF2B5EF4-FFF2-40B4-BE49-F238E27FC236}">
                  <a16:creationId xmlns:a16="http://schemas.microsoft.com/office/drawing/2014/main" id="{84E3EE7C-DF91-9202-B584-03C6803CA6A0}"/>
                </a:ext>
              </a:extLst>
            </p:cNvPr>
            <p:cNvSpPr/>
            <p:nvPr/>
          </p:nvSpPr>
          <p:spPr>
            <a:xfrm>
              <a:off x="-3810" y="0"/>
              <a:ext cx="6026538" cy="239312"/>
            </a:xfrm>
            <a:custGeom>
              <a:avLst/>
              <a:gdLst/>
              <a:ahLst/>
              <a:cxnLst/>
              <a:rect l="l" t="t" r="r" b="b"/>
              <a:pathLst>
                <a:path w="6026538" h="239312">
                  <a:moveTo>
                    <a:pt x="5992248" y="21590"/>
                  </a:moveTo>
                  <a:cubicBezTo>
                    <a:pt x="5993518" y="34290"/>
                    <a:pt x="5993518" y="44450"/>
                    <a:pt x="5994788" y="54610"/>
                  </a:cubicBezTo>
                  <a:cubicBezTo>
                    <a:pt x="5997327" y="66094"/>
                    <a:pt x="5998598" y="68623"/>
                    <a:pt x="6001138" y="71062"/>
                  </a:cubicBezTo>
                  <a:cubicBezTo>
                    <a:pt x="6001138" y="74584"/>
                    <a:pt x="6013838" y="144040"/>
                    <a:pt x="6020188" y="147563"/>
                  </a:cubicBezTo>
                  <a:cubicBezTo>
                    <a:pt x="6026538" y="152892"/>
                    <a:pt x="6022727" y="158311"/>
                    <a:pt x="6022727" y="163640"/>
                  </a:cubicBezTo>
                  <a:cubicBezTo>
                    <a:pt x="6022727" y="168336"/>
                    <a:pt x="6023998" y="172672"/>
                    <a:pt x="6025268" y="178352"/>
                  </a:cubicBezTo>
                  <a:cubicBezTo>
                    <a:pt x="6025268" y="199942"/>
                    <a:pt x="6025268" y="213912"/>
                    <a:pt x="6025268" y="238042"/>
                  </a:cubicBezTo>
                  <a:cubicBezTo>
                    <a:pt x="6002407" y="238042"/>
                    <a:pt x="5982088" y="239312"/>
                    <a:pt x="5947781" y="238042"/>
                  </a:cubicBezTo>
                  <a:cubicBezTo>
                    <a:pt x="5642950" y="232962"/>
                    <a:pt x="5333430" y="239312"/>
                    <a:pt x="5028599" y="234232"/>
                  </a:cubicBezTo>
                  <a:cubicBezTo>
                    <a:pt x="4845700" y="230422"/>
                    <a:pt x="4667491" y="232962"/>
                    <a:pt x="4484592" y="230422"/>
                  </a:cubicBezTo>
                  <a:cubicBezTo>
                    <a:pt x="4400178" y="229152"/>
                    <a:pt x="4315763" y="227882"/>
                    <a:pt x="4231348" y="226612"/>
                  </a:cubicBezTo>
                  <a:cubicBezTo>
                    <a:pt x="4179761" y="226612"/>
                    <a:pt x="4132865" y="227882"/>
                    <a:pt x="4081278" y="227882"/>
                  </a:cubicBezTo>
                  <a:cubicBezTo>
                    <a:pt x="3949966" y="226612"/>
                    <a:pt x="3588858" y="227882"/>
                    <a:pt x="3457546" y="226612"/>
                  </a:cubicBezTo>
                  <a:cubicBezTo>
                    <a:pt x="3363752" y="225342"/>
                    <a:pt x="1487869" y="234232"/>
                    <a:pt x="1394075" y="232962"/>
                  </a:cubicBezTo>
                  <a:cubicBezTo>
                    <a:pt x="1370627" y="232962"/>
                    <a:pt x="1342488" y="234232"/>
                    <a:pt x="1319040" y="234232"/>
                  </a:cubicBezTo>
                  <a:cubicBezTo>
                    <a:pt x="1262763" y="234232"/>
                    <a:pt x="1211177" y="235502"/>
                    <a:pt x="1154900" y="235502"/>
                  </a:cubicBezTo>
                  <a:cubicBezTo>
                    <a:pt x="1014209" y="235502"/>
                    <a:pt x="878207" y="234232"/>
                    <a:pt x="737516" y="232962"/>
                  </a:cubicBezTo>
                  <a:cubicBezTo>
                    <a:pt x="653101" y="231692"/>
                    <a:pt x="568687" y="230422"/>
                    <a:pt x="488962" y="229152"/>
                  </a:cubicBezTo>
                  <a:cubicBezTo>
                    <a:pt x="338891" y="227882"/>
                    <a:pt x="188820" y="226612"/>
                    <a:pt x="48260" y="226612"/>
                  </a:cubicBezTo>
                  <a:cubicBezTo>
                    <a:pt x="38100" y="226612"/>
                    <a:pt x="29210" y="226612"/>
                    <a:pt x="19050" y="225342"/>
                  </a:cubicBezTo>
                  <a:cubicBezTo>
                    <a:pt x="10160" y="224072"/>
                    <a:pt x="5080" y="217722"/>
                    <a:pt x="7620" y="208832"/>
                  </a:cubicBezTo>
                  <a:cubicBezTo>
                    <a:pt x="16510" y="177188"/>
                    <a:pt x="12700" y="174930"/>
                    <a:pt x="11430" y="172581"/>
                  </a:cubicBezTo>
                  <a:cubicBezTo>
                    <a:pt x="10160" y="167794"/>
                    <a:pt x="6350" y="163098"/>
                    <a:pt x="7620" y="158311"/>
                  </a:cubicBezTo>
                  <a:cubicBezTo>
                    <a:pt x="5080" y="152350"/>
                    <a:pt x="0" y="78558"/>
                    <a:pt x="7620" y="72507"/>
                  </a:cubicBezTo>
                  <a:cubicBezTo>
                    <a:pt x="8890" y="71333"/>
                    <a:pt x="7620" y="70068"/>
                    <a:pt x="8890" y="68894"/>
                  </a:cubicBezTo>
                  <a:cubicBezTo>
                    <a:pt x="10160" y="66997"/>
                    <a:pt x="12700" y="64920"/>
                    <a:pt x="13970" y="44450"/>
                  </a:cubicBezTo>
                  <a:cubicBezTo>
                    <a:pt x="13970" y="41910"/>
                    <a:pt x="15240" y="39370"/>
                    <a:pt x="16510" y="38100"/>
                  </a:cubicBezTo>
                  <a:cubicBezTo>
                    <a:pt x="38100" y="35560"/>
                    <a:pt x="71578" y="30480"/>
                    <a:pt x="146613" y="29210"/>
                  </a:cubicBezTo>
                  <a:cubicBezTo>
                    <a:pt x="273235" y="25400"/>
                    <a:pt x="399857" y="22860"/>
                    <a:pt x="531169" y="20320"/>
                  </a:cubicBezTo>
                  <a:cubicBezTo>
                    <a:pt x="620273" y="17780"/>
                    <a:pt x="709378" y="16510"/>
                    <a:pt x="793793" y="13970"/>
                  </a:cubicBezTo>
                  <a:cubicBezTo>
                    <a:pt x="878207" y="11430"/>
                    <a:pt x="967312" y="8890"/>
                    <a:pt x="1051727" y="8890"/>
                  </a:cubicBezTo>
                  <a:cubicBezTo>
                    <a:pt x="1145521" y="7620"/>
                    <a:pt x="1239315" y="10160"/>
                    <a:pt x="1333109" y="8890"/>
                  </a:cubicBezTo>
                  <a:cubicBezTo>
                    <a:pt x="1450352" y="8890"/>
                    <a:pt x="3574789" y="6350"/>
                    <a:pt x="3692032" y="5080"/>
                  </a:cubicBezTo>
                  <a:cubicBezTo>
                    <a:pt x="3804585" y="3810"/>
                    <a:pt x="3917138" y="2540"/>
                    <a:pt x="4034381" y="2540"/>
                  </a:cubicBezTo>
                  <a:cubicBezTo>
                    <a:pt x="4226659" y="1270"/>
                    <a:pt x="4414247" y="0"/>
                    <a:pt x="4606525" y="0"/>
                  </a:cubicBezTo>
                  <a:cubicBezTo>
                    <a:pt x="4686250" y="0"/>
                    <a:pt x="4770665" y="2540"/>
                    <a:pt x="4850390" y="2540"/>
                  </a:cubicBezTo>
                  <a:cubicBezTo>
                    <a:pt x="5070806" y="3810"/>
                    <a:pt x="5295912" y="5080"/>
                    <a:pt x="5516328" y="7620"/>
                  </a:cubicBezTo>
                  <a:cubicBezTo>
                    <a:pt x="5633571" y="8890"/>
                    <a:pt x="5750813" y="12700"/>
                    <a:pt x="5868056" y="16510"/>
                  </a:cubicBezTo>
                  <a:cubicBezTo>
                    <a:pt x="5896195" y="16510"/>
                    <a:pt x="5924333" y="16510"/>
                    <a:pt x="5947781" y="16510"/>
                  </a:cubicBezTo>
                  <a:cubicBezTo>
                    <a:pt x="5973198" y="17780"/>
                    <a:pt x="5982087" y="20320"/>
                    <a:pt x="5992248" y="21590"/>
                  </a:cubicBezTo>
                  <a:close/>
                  <a:moveTo>
                    <a:pt x="6002407" y="221532"/>
                  </a:moveTo>
                  <a:cubicBezTo>
                    <a:pt x="6003677" y="205022"/>
                    <a:pt x="6004948" y="192322"/>
                    <a:pt x="6004948" y="179622"/>
                  </a:cubicBezTo>
                  <a:cubicBezTo>
                    <a:pt x="6003677" y="172220"/>
                    <a:pt x="6002407" y="167433"/>
                    <a:pt x="6002407" y="162285"/>
                  </a:cubicBezTo>
                  <a:cubicBezTo>
                    <a:pt x="6002407" y="159937"/>
                    <a:pt x="6004948" y="157588"/>
                    <a:pt x="6003677" y="155240"/>
                  </a:cubicBezTo>
                  <a:cubicBezTo>
                    <a:pt x="6003677" y="153072"/>
                    <a:pt x="6002407" y="150814"/>
                    <a:pt x="6001138" y="148647"/>
                  </a:cubicBezTo>
                  <a:cubicBezTo>
                    <a:pt x="5996057" y="145305"/>
                    <a:pt x="5984627" y="76120"/>
                    <a:pt x="5984627" y="72778"/>
                  </a:cubicBezTo>
                  <a:cubicBezTo>
                    <a:pt x="5982088" y="69978"/>
                    <a:pt x="5979548" y="67088"/>
                    <a:pt x="5977007" y="63500"/>
                  </a:cubicBezTo>
                  <a:cubicBezTo>
                    <a:pt x="5975738" y="44450"/>
                    <a:pt x="5974468" y="43180"/>
                    <a:pt x="5933712" y="41910"/>
                  </a:cubicBezTo>
                  <a:cubicBezTo>
                    <a:pt x="5919643" y="41910"/>
                    <a:pt x="5910264" y="41910"/>
                    <a:pt x="5896195" y="40640"/>
                  </a:cubicBezTo>
                  <a:cubicBezTo>
                    <a:pt x="5778952" y="36830"/>
                    <a:pt x="5657020" y="31750"/>
                    <a:pt x="5539777" y="30480"/>
                  </a:cubicBezTo>
                  <a:cubicBezTo>
                    <a:pt x="5253705" y="26670"/>
                    <a:pt x="4962943" y="25400"/>
                    <a:pt x="4676871" y="22860"/>
                  </a:cubicBezTo>
                  <a:cubicBezTo>
                    <a:pt x="4634663" y="22860"/>
                    <a:pt x="4587766" y="22860"/>
                    <a:pt x="4545559" y="22860"/>
                  </a:cubicBezTo>
                  <a:cubicBezTo>
                    <a:pt x="4475213" y="22860"/>
                    <a:pt x="4404868" y="22860"/>
                    <a:pt x="4339212" y="22860"/>
                  </a:cubicBezTo>
                  <a:cubicBezTo>
                    <a:pt x="4189141" y="22860"/>
                    <a:pt x="4039070" y="22860"/>
                    <a:pt x="3893690" y="24130"/>
                  </a:cubicBezTo>
                  <a:cubicBezTo>
                    <a:pt x="3767067" y="25400"/>
                    <a:pt x="1633250" y="29210"/>
                    <a:pt x="1506628" y="29210"/>
                  </a:cubicBezTo>
                  <a:cubicBezTo>
                    <a:pt x="1300281" y="29210"/>
                    <a:pt x="1093934" y="26670"/>
                    <a:pt x="887587" y="33020"/>
                  </a:cubicBezTo>
                  <a:cubicBezTo>
                    <a:pt x="779723" y="36830"/>
                    <a:pt x="676550" y="36830"/>
                    <a:pt x="573376" y="38100"/>
                  </a:cubicBezTo>
                  <a:cubicBezTo>
                    <a:pt x="395167" y="41910"/>
                    <a:pt x="216959" y="45720"/>
                    <a:pt x="49530" y="50800"/>
                  </a:cubicBezTo>
                  <a:cubicBezTo>
                    <a:pt x="36830" y="50800"/>
                    <a:pt x="34290" y="53340"/>
                    <a:pt x="33020" y="64649"/>
                  </a:cubicBezTo>
                  <a:cubicBezTo>
                    <a:pt x="31750" y="66275"/>
                    <a:pt x="31750" y="67901"/>
                    <a:pt x="30480" y="69526"/>
                  </a:cubicBezTo>
                  <a:cubicBezTo>
                    <a:pt x="29210" y="72236"/>
                    <a:pt x="26670" y="74855"/>
                    <a:pt x="25400" y="77565"/>
                  </a:cubicBezTo>
                  <a:cubicBezTo>
                    <a:pt x="20320" y="80455"/>
                    <a:pt x="26670" y="151085"/>
                    <a:pt x="29210" y="153976"/>
                  </a:cubicBezTo>
                  <a:cubicBezTo>
                    <a:pt x="29210" y="157046"/>
                    <a:pt x="29210" y="160208"/>
                    <a:pt x="30480" y="163278"/>
                  </a:cubicBezTo>
                  <a:cubicBezTo>
                    <a:pt x="30480" y="165536"/>
                    <a:pt x="33020" y="167794"/>
                    <a:pt x="33020" y="170052"/>
                  </a:cubicBezTo>
                  <a:cubicBezTo>
                    <a:pt x="33020" y="172491"/>
                    <a:pt x="33020" y="174930"/>
                    <a:pt x="31750" y="179622"/>
                  </a:cubicBezTo>
                  <a:cubicBezTo>
                    <a:pt x="31750" y="183432"/>
                    <a:pt x="31750" y="185972"/>
                    <a:pt x="31750" y="189782"/>
                  </a:cubicBezTo>
                  <a:cubicBezTo>
                    <a:pt x="31750" y="199942"/>
                    <a:pt x="35560" y="203752"/>
                    <a:pt x="44450" y="203752"/>
                  </a:cubicBezTo>
                  <a:cubicBezTo>
                    <a:pt x="80957" y="203752"/>
                    <a:pt x="146613" y="205022"/>
                    <a:pt x="207579" y="205022"/>
                  </a:cubicBezTo>
                  <a:cubicBezTo>
                    <a:pt x="296684" y="205022"/>
                    <a:pt x="390478" y="202482"/>
                    <a:pt x="479582" y="205022"/>
                  </a:cubicBezTo>
                  <a:cubicBezTo>
                    <a:pt x="624963" y="208832"/>
                    <a:pt x="770344" y="211372"/>
                    <a:pt x="915725" y="210102"/>
                  </a:cubicBezTo>
                  <a:cubicBezTo>
                    <a:pt x="1009519" y="208832"/>
                    <a:pt x="1098624" y="211372"/>
                    <a:pt x="1192418" y="211372"/>
                  </a:cubicBezTo>
                  <a:cubicBezTo>
                    <a:pt x="1328419" y="211372"/>
                    <a:pt x="1464421" y="210102"/>
                    <a:pt x="1600422" y="211372"/>
                  </a:cubicBezTo>
                  <a:cubicBezTo>
                    <a:pt x="1802080" y="212642"/>
                    <a:pt x="4015622" y="202482"/>
                    <a:pt x="4221969" y="205022"/>
                  </a:cubicBezTo>
                  <a:cubicBezTo>
                    <a:pt x="4311073" y="206292"/>
                    <a:pt x="4400178" y="207562"/>
                    <a:pt x="4484593" y="207562"/>
                  </a:cubicBezTo>
                  <a:cubicBezTo>
                    <a:pt x="4639353" y="210102"/>
                    <a:pt x="4789424" y="206292"/>
                    <a:pt x="4944184" y="210102"/>
                  </a:cubicBezTo>
                  <a:cubicBezTo>
                    <a:pt x="5070806" y="212642"/>
                    <a:pt x="5197428" y="212642"/>
                    <a:pt x="5324050" y="215182"/>
                  </a:cubicBezTo>
                  <a:cubicBezTo>
                    <a:pt x="5511639" y="218992"/>
                    <a:pt x="5699227" y="221532"/>
                    <a:pt x="5886815" y="222802"/>
                  </a:cubicBezTo>
                  <a:cubicBezTo>
                    <a:pt x="5957161" y="222802"/>
                    <a:pt x="5982087" y="221532"/>
                    <a:pt x="6002407" y="221532"/>
                  </a:cubicBezTo>
                  <a:close/>
                </a:path>
              </a:pathLst>
            </a:custGeom>
            <a:solidFill>
              <a:srgbClr val="A86CE5"/>
            </a:solidFill>
          </p:spPr>
          <p:txBody>
            <a:bodyPr/>
            <a:lstStyle/>
            <a:p>
              <a:endParaRPr lang="en-US"/>
            </a:p>
          </p:txBody>
        </p:sp>
      </p:grpSp>
      <p:pic>
        <p:nvPicPr>
          <p:cNvPr id="8" name="Picture 11">
            <a:extLst>
              <a:ext uri="{FF2B5EF4-FFF2-40B4-BE49-F238E27FC236}">
                <a16:creationId xmlns:a16="http://schemas.microsoft.com/office/drawing/2014/main" id="{09E18DBD-F30F-5DE1-FE1D-6510874859D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999820" y="3909430"/>
            <a:ext cx="1808020" cy="2833080"/>
          </a:xfrm>
          <a:prstGeom prst="rect">
            <a:avLst/>
          </a:prstGeom>
        </p:spPr>
      </p:pic>
      <p:pic>
        <p:nvPicPr>
          <p:cNvPr id="9" name="Picture 12">
            <a:extLst>
              <a:ext uri="{FF2B5EF4-FFF2-40B4-BE49-F238E27FC236}">
                <a16:creationId xmlns:a16="http://schemas.microsoft.com/office/drawing/2014/main" id="{8E65DCDA-B81B-61BE-C658-940404B48DB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 y="3847721"/>
            <a:ext cx="1674810" cy="3010279"/>
          </a:xfrm>
          <a:prstGeom prst="rect">
            <a:avLst/>
          </a:prstGeom>
        </p:spPr>
      </p:pic>
      <p:pic>
        <p:nvPicPr>
          <p:cNvPr id="12" name="Picture 19">
            <a:extLst>
              <a:ext uri="{FF2B5EF4-FFF2-40B4-BE49-F238E27FC236}">
                <a16:creationId xmlns:a16="http://schemas.microsoft.com/office/drawing/2014/main" id="{96DE527B-8BAA-FFEA-D63B-6BA92341735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294194" y="1905927"/>
            <a:ext cx="782560" cy="825921"/>
          </a:xfrm>
          <a:prstGeom prst="rect">
            <a:avLst/>
          </a:prstGeom>
        </p:spPr>
      </p:pic>
      <p:pic>
        <p:nvPicPr>
          <p:cNvPr id="13" name="Picture 20">
            <a:extLst>
              <a:ext uri="{FF2B5EF4-FFF2-40B4-BE49-F238E27FC236}">
                <a16:creationId xmlns:a16="http://schemas.microsoft.com/office/drawing/2014/main" id="{DA1F347C-34FD-30A2-7F3E-BAAE7B3EA0C6}"/>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430093" y="2576458"/>
            <a:ext cx="385752" cy="394631"/>
          </a:xfrm>
          <a:prstGeom prst="rect">
            <a:avLst/>
          </a:prstGeom>
        </p:spPr>
      </p:pic>
      <p:pic>
        <p:nvPicPr>
          <p:cNvPr id="14" name="Picture 21">
            <a:extLst>
              <a:ext uri="{FF2B5EF4-FFF2-40B4-BE49-F238E27FC236}">
                <a16:creationId xmlns:a16="http://schemas.microsoft.com/office/drawing/2014/main" id="{DAFDCB3A-A45A-AA28-0F0D-A6C1E094C487}"/>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1759413">
            <a:off x="780046" y="1628256"/>
            <a:ext cx="516859" cy="520109"/>
          </a:xfrm>
          <a:prstGeom prst="rect">
            <a:avLst/>
          </a:prstGeom>
        </p:spPr>
      </p:pic>
      <p:sp>
        <p:nvSpPr>
          <p:cNvPr id="15" name="Rounded Rectangle 22">
            <a:extLst>
              <a:ext uri="{FF2B5EF4-FFF2-40B4-BE49-F238E27FC236}">
                <a16:creationId xmlns:a16="http://schemas.microsoft.com/office/drawing/2014/main" id="{05514F39-1736-78AE-57B6-EC6C0354CCB2}"/>
              </a:ext>
            </a:extLst>
          </p:cNvPr>
          <p:cNvSpPr/>
          <p:nvPr/>
        </p:nvSpPr>
        <p:spPr>
          <a:xfrm>
            <a:off x="2232781" y="1635008"/>
            <a:ext cx="7807124" cy="2975657"/>
          </a:xfrm>
          <a:prstGeom prst="roundRect">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Thông tin cá nhân và gia đình có thể lưu trữ và trao đổi nhờ máy tính. Ví dụ: số điện thoại, ảnh kỷ niệm, video lưu lại những sự kiện của gia đình, những thông tin liên quan đến việc mua bán, trả phí hoặc công việc riêng. </a:t>
            </a:r>
          </a:p>
        </p:txBody>
      </p:sp>
      <p:sp>
        <p:nvSpPr>
          <p:cNvPr id="16" name="Right Arrow 23">
            <a:extLst>
              <a:ext uri="{FF2B5EF4-FFF2-40B4-BE49-F238E27FC236}">
                <a16:creationId xmlns:a16="http://schemas.microsoft.com/office/drawing/2014/main" id="{970CE591-3312-ED3D-BCDD-E8436AF3B8BF}"/>
              </a:ext>
            </a:extLst>
          </p:cNvPr>
          <p:cNvSpPr/>
          <p:nvPr/>
        </p:nvSpPr>
        <p:spPr>
          <a:xfrm>
            <a:off x="1637361" y="4887279"/>
            <a:ext cx="560965" cy="30320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7" name="TextBox 16">
            <a:extLst>
              <a:ext uri="{FF2B5EF4-FFF2-40B4-BE49-F238E27FC236}">
                <a16:creationId xmlns:a16="http://schemas.microsoft.com/office/drawing/2014/main" id="{6D29777A-7A5F-7F43-5C52-7E9C4C68F40F}"/>
              </a:ext>
            </a:extLst>
          </p:cNvPr>
          <p:cNvSpPr txBox="1"/>
          <p:nvPr/>
        </p:nvSpPr>
        <p:spPr>
          <a:xfrm>
            <a:off x="2472638" y="4610666"/>
            <a:ext cx="6337576" cy="1852238"/>
          </a:xfrm>
          <a:prstGeom prst="rect">
            <a:avLst/>
          </a:prstGeom>
          <a:noFill/>
        </p:spPr>
        <p:txBody>
          <a:bodyPr wrap="square" rtlCol="0">
            <a:spAutoFit/>
          </a:bodyPr>
          <a:lstStyle/>
          <a:p>
            <a:pPr algn="just">
              <a:lnSpc>
                <a:spcPct val="150000"/>
              </a:lnSpc>
            </a:pPr>
            <a:r>
              <a:rPr lang="en-US" sz="2667" i="1">
                <a:latin typeface="UTM Avo" panose="02040603050506020204" pitchFamily="18" charset="0"/>
                <a:cs typeface="Arial" panose="020B0604020202020204" pitchFamily="34" charset="0"/>
              </a:rPr>
              <a:t>Nhờ có máy tính, mọi người trong gia đình có thể lưu trữ và gửi thông tin cho nhau.</a:t>
            </a:r>
          </a:p>
        </p:txBody>
      </p:sp>
    </p:spTree>
    <p:extLst>
      <p:ext uri="{BB962C8B-B14F-4D97-AF65-F5344CB8AC3E}">
        <p14:creationId xmlns:p14="http://schemas.microsoft.com/office/powerpoint/2010/main" val="720229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par>
                                <p:cTn id="14" presetID="16" presetClass="entr" presetSubtype="2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B64505A0-A438-CFFE-7071-5C3DA5463D0E}"/>
              </a:ext>
            </a:extLst>
          </p:cNvPr>
          <p:cNvSpPr txBox="1"/>
          <p:nvPr/>
        </p:nvSpPr>
        <p:spPr>
          <a:xfrm>
            <a:off x="518160" y="2638909"/>
            <a:ext cx="5623951" cy="4102825"/>
          </a:xfrm>
          <a:prstGeom prst="roundRect">
            <a:avLst/>
          </a:prstGeom>
          <a:solidFill>
            <a:schemeClr val="accent1">
              <a:lumMod val="20000"/>
              <a:lumOff val="80000"/>
            </a:schemeClr>
          </a:solidFill>
          <a:ln w="57150">
            <a:solidFill>
              <a:schemeClr val="accent6">
                <a:lumMod val="75000"/>
              </a:schemeClr>
            </a:solidFill>
            <a:prstDash val="dash"/>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lnSpc>
                <a:spcPct val="150000"/>
              </a:lnSpc>
            </a:pPr>
            <a:r>
              <a:rPr lang="en-US" sz="2667">
                <a:latin typeface="UTM Avo" panose="02040603050506020204" pitchFamily="18" charset="0"/>
                <a:cs typeface="Arial" panose="020B0604020202020204" pitchFamily="34" charset="0"/>
              </a:rPr>
              <a:t>Khi sử dụng mạng Internet chúng ta có thể vô tình làm lộ các thông tin cá nhân, kẻ xấu sẽ nhân cơ hội đánh cắp thông tin đó và dùng vào mục đích xấu. </a:t>
            </a:r>
          </a:p>
        </p:txBody>
      </p:sp>
      <p:pic>
        <p:nvPicPr>
          <p:cNvPr id="4" name="Picture 6">
            <a:extLst>
              <a:ext uri="{FF2B5EF4-FFF2-40B4-BE49-F238E27FC236}">
                <a16:creationId xmlns:a16="http://schemas.microsoft.com/office/drawing/2014/main" id="{6F492A39-8444-46BA-2D41-9A54EC49F1F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5244" y="116266"/>
            <a:ext cx="474341" cy="422757"/>
          </a:xfrm>
          <a:prstGeom prst="rect">
            <a:avLst/>
          </a:prstGeom>
        </p:spPr>
      </p:pic>
      <p:pic>
        <p:nvPicPr>
          <p:cNvPr id="5" name="Picture 8">
            <a:extLst>
              <a:ext uri="{FF2B5EF4-FFF2-40B4-BE49-F238E27FC236}">
                <a16:creationId xmlns:a16="http://schemas.microsoft.com/office/drawing/2014/main" id="{B8543E50-EF50-2B71-EE43-DABB08534D6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46885">
            <a:off x="225333" y="303636"/>
            <a:ext cx="362391" cy="322981"/>
          </a:xfrm>
          <a:prstGeom prst="rect">
            <a:avLst/>
          </a:prstGeom>
        </p:spPr>
      </p:pic>
      <p:pic>
        <p:nvPicPr>
          <p:cNvPr id="6" name="Picture 10">
            <a:extLst>
              <a:ext uri="{FF2B5EF4-FFF2-40B4-BE49-F238E27FC236}">
                <a16:creationId xmlns:a16="http://schemas.microsoft.com/office/drawing/2014/main" id="{75013D54-CEE8-C377-A138-D1ECBFF5E0C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9799380">
            <a:off x="10954816" y="6285444"/>
            <a:ext cx="474341" cy="422757"/>
          </a:xfrm>
          <a:prstGeom prst="rect">
            <a:avLst/>
          </a:prstGeom>
        </p:spPr>
      </p:pic>
      <p:pic>
        <p:nvPicPr>
          <p:cNvPr id="7" name="Picture 12">
            <a:extLst>
              <a:ext uri="{FF2B5EF4-FFF2-40B4-BE49-F238E27FC236}">
                <a16:creationId xmlns:a16="http://schemas.microsoft.com/office/drawing/2014/main" id="{73A02AE3-C445-1BFD-9FAF-811FBFBF6BB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253733">
            <a:off x="11529471" y="5820124"/>
            <a:ext cx="362391" cy="322981"/>
          </a:xfrm>
          <a:prstGeom prst="rect">
            <a:avLst/>
          </a:prstGeom>
        </p:spPr>
      </p:pic>
      <p:pic>
        <p:nvPicPr>
          <p:cNvPr id="9" name="Picture 7">
            <a:extLst>
              <a:ext uri="{FF2B5EF4-FFF2-40B4-BE49-F238E27FC236}">
                <a16:creationId xmlns:a16="http://schemas.microsoft.com/office/drawing/2014/main" id="{401F0C7A-AFDB-DCCC-E881-5EA6011C5DF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599440">
            <a:off x="66178" y="5912054"/>
            <a:ext cx="724781" cy="645961"/>
          </a:xfrm>
          <a:prstGeom prst="rect">
            <a:avLst/>
          </a:prstGeom>
        </p:spPr>
      </p:pic>
      <p:pic>
        <p:nvPicPr>
          <p:cNvPr id="10" name="Picture 11">
            <a:extLst>
              <a:ext uri="{FF2B5EF4-FFF2-40B4-BE49-F238E27FC236}">
                <a16:creationId xmlns:a16="http://schemas.microsoft.com/office/drawing/2014/main" id="{A6812354-08A5-37F7-6AB1-CF6DF63C9BE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199940">
            <a:off x="11067507" y="849987"/>
            <a:ext cx="724781" cy="645961"/>
          </a:xfrm>
          <a:prstGeom prst="rect">
            <a:avLst/>
          </a:prstGeom>
        </p:spPr>
      </p:pic>
      <p:sp>
        <p:nvSpPr>
          <p:cNvPr id="11" name="Rectangle 10">
            <a:extLst>
              <a:ext uri="{FF2B5EF4-FFF2-40B4-BE49-F238E27FC236}">
                <a16:creationId xmlns:a16="http://schemas.microsoft.com/office/drawing/2014/main" id="{9B1CDDA4-117B-0D73-10EA-77E0263318B9}"/>
              </a:ext>
            </a:extLst>
          </p:cNvPr>
          <p:cNvSpPr/>
          <p:nvPr/>
        </p:nvSpPr>
        <p:spPr>
          <a:xfrm>
            <a:off x="915244" y="1476447"/>
            <a:ext cx="11602309" cy="658065"/>
          </a:xfrm>
          <a:prstGeom prst="rect">
            <a:avLst/>
          </a:prstGeom>
        </p:spPr>
        <p:txBody>
          <a:bodyPr wrap="square">
            <a:spAutoFit/>
          </a:bodyPr>
          <a:lstStyle/>
          <a:p>
            <a:pPr algn="just">
              <a:lnSpc>
                <a:spcPct val="150000"/>
              </a:lnSpc>
            </a:pPr>
            <a:r>
              <a:rPr lang="en-US" sz="2800" b="1" i="1">
                <a:solidFill>
                  <a:srgbClr val="C00000"/>
                </a:solidFill>
                <a:latin typeface="UTM Avo" panose="02040603050506020204" pitchFamily="18" charset="0"/>
                <a:cs typeface="Arial" panose="020B0604020202020204" pitchFamily="34" charset="0"/>
              </a:rPr>
              <a:t>HĐ</a:t>
            </a:r>
            <a:r>
              <a:rPr lang="vi-VN" sz="2800" b="1" i="1">
                <a:solidFill>
                  <a:srgbClr val="C00000"/>
                </a:solidFill>
                <a:latin typeface="Arial" panose="020B0604020202020204" pitchFamily="34" charset="0"/>
                <a:cs typeface="Arial" panose="020B0604020202020204" pitchFamily="34" charset="0"/>
              </a:rPr>
              <a:t> </a:t>
            </a:r>
            <a:r>
              <a:rPr lang="en-US" sz="2800" b="1" i="1">
                <a:solidFill>
                  <a:srgbClr val="C00000"/>
                </a:solidFill>
                <a:latin typeface="UTM Avo" panose="02040603050506020204" pitchFamily="18" charset="0"/>
                <a:cs typeface="Arial" panose="020B0604020202020204" pitchFamily="34" charset="0"/>
              </a:rPr>
              <a:t>2</a:t>
            </a:r>
            <a:r>
              <a:rPr lang="vi-VN" sz="2800" b="1" i="1">
                <a:solidFill>
                  <a:srgbClr val="C00000"/>
                </a:solidFill>
                <a:latin typeface="Arial" panose="020B0604020202020204" pitchFamily="34" charset="0"/>
                <a:cs typeface="Arial" panose="020B0604020202020204" pitchFamily="34" charset="0"/>
              </a:rPr>
              <a:t>: </a:t>
            </a:r>
            <a:r>
              <a:rPr lang="en-US" sz="2800" b="1" i="1">
                <a:solidFill>
                  <a:srgbClr val="C00000"/>
                </a:solidFill>
                <a:latin typeface="UTM Avo" panose="02040603050506020204" pitchFamily="18" charset="0"/>
                <a:cs typeface="Arial" panose="020B0604020202020204" pitchFamily="34" charset="0"/>
              </a:rPr>
              <a:t>Bảo vệ thông tin cá nhân khi giao tiếp qua máy tính </a:t>
            </a:r>
          </a:p>
        </p:txBody>
      </p:sp>
      <p:pic>
        <p:nvPicPr>
          <p:cNvPr id="13" name="Picture 12">
            <a:extLst>
              <a:ext uri="{FF2B5EF4-FFF2-40B4-BE49-F238E27FC236}">
                <a16:creationId xmlns:a16="http://schemas.microsoft.com/office/drawing/2014/main" id="{F8CB4CB3-6CF7-BC3C-0E5C-D95BA3C01437}"/>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25000"/>
                    </a14:imgEffect>
                  </a14:imgLayer>
                </a14:imgProps>
              </a:ext>
            </a:extLst>
          </a:blip>
          <a:stretch>
            <a:fillRect/>
          </a:stretch>
        </p:blipFill>
        <p:spPr>
          <a:xfrm>
            <a:off x="6451075" y="2470792"/>
            <a:ext cx="5740926" cy="4364262"/>
          </a:xfrm>
          <a:prstGeom prst="roundRect">
            <a:avLst/>
          </a:prstGeom>
        </p:spPr>
      </p:pic>
      <p:pic>
        <p:nvPicPr>
          <p:cNvPr id="15" name="Picture 7">
            <a:extLst>
              <a:ext uri="{FF2B5EF4-FFF2-40B4-BE49-F238E27FC236}">
                <a16:creationId xmlns:a16="http://schemas.microsoft.com/office/drawing/2014/main" id="{8615048C-949A-A888-79EC-0589BDC5C43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142111" y="2134512"/>
            <a:ext cx="1505582" cy="1518872"/>
          </a:xfrm>
          <a:prstGeom prst="rect">
            <a:avLst/>
          </a:prstGeom>
        </p:spPr>
      </p:pic>
    </p:spTree>
    <p:extLst>
      <p:ext uri="{BB962C8B-B14F-4D97-AF65-F5344CB8AC3E}">
        <p14:creationId xmlns:p14="http://schemas.microsoft.com/office/powerpoint/2010/main" val="32810181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descr="Những công cụ giúp bạn biết được thông tin cá nhân của mình có bị lộ trên  Internet không">
            <a:extLst>
              <a:ext uri="{FF2B5EF4-FFF2-40B4-BE49-F238E27FC236}">
                <a16:creationId xmlns:a16="http://schemas.microsoft.com/office/drawing/2014/main" id="{339D056B-6300-719A-BA4A-B5EFDC1FB6D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179"/>
          <a:stretch/>
        </p:blipFill>
        <p:spPr bwMode="auto">
          <a:xfrm>
            <a:off x="7315200" y="2233791"/>
            <a:ext cx="4876800" cy="46242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D1B7CEA7-EB93-5941-F32C-084C1C74D68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15244" y="116266"/>
            <a:ext cx="474341" cy="422757"/>
          </a:xfrm>
          <a:prstGeom prst="rect">
            <a:avLst/>
          </a:prstGeom>
        </p:spPr>
      </p:pic>
      <p:pic>
        <p:nvPicPr>
          <p:cNvPr id="5" name="Picture 8">
            <a:extLst>
              <a:ext uri="{FF2B5EF4-FFF2-40B4-BE49-F238E27FC236}">
                <a16:creationId xmlns:a16="http://schemas.microsoft.com/office/drawing/2014/main" id="{9DB0CE4C-96E1-EF4E-0AD5-E4C079777C9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46885">
            <a:off x="225333" y="303636"/>
            <a:ext cx="362391" cy="322981"/>
          </a:xfrm>
          <a:prstGeom prst="rect">
            <a:avLst/>
          </a:prstGeom>
        </p:spPr>
      </p:pic>
      <p:pic>
        <p:nvPicPr>
          <p:cNvPr id="6" name="Picture 10">
            <a:extLst>
              <a:ext uri="{FF2B5EF4-FFF2-40B4-BE49-F238E27FC236}">
                <a16:creationId xmlns:a16="http://schemas.microsoft.com/office/drawing/2014/main" id="{AD5D3A9F-6F42-8AD7-8192-A1638EAC6CF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9799380">
            <a:off x="10954816" y="6285444"/>
            <a:ext cx="474341" cy="422757"/>
          </a:xfrm>
          <a:prstGeom prst="rect">
            <a:avLst/>
          </a:prstGeom>
        </p:spPr>
      </p:pic>
      <p:pic>
        <p:nvPicPr>
          <p:cNvPr id="7" name="Picture 12">
            <a:extLst>
              <a:ext uri="{FF2B5EF4-FFF2-40B4-BE49-F238E27FC236}">
                <a16:creationId xmlns:a16="http://schemas.microsoft.com/office/drawing/2014/main" id="{F0283466-D0DB-B247-DB6E-B4CB749F016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253733">
            <a:off x="11529471" y="5820124"/>
            <a:ext cx="362391" cy="322981"/>
          </a:xfrm>
          <a:prstGeom prst="rect">
            <a:avLst/>
          </a:prstGeom>
        </p:spPr>
      </p:pic>
      <p:sp>
        <p:nvSpPr>
          <p:cNvPr id="11" name="Rectangle 10">
            <a:extLst>
              <a:ext uri="{FF2B5EF4-FFF2-40B4-BE49-F238E27FC236}">
                <a16:creationId xmlns:a16="http://schemas.microsoft.com/office/drawing/2014/main" id="{285777D4-0B27-4D23-FAE1-EACB9A427808}"/>
              </a:ext>
            </a:extLst>
          </p:cNvPr>
          <p:cNvSpPr/>
          <p:nvPr/>
        </p:nvSpPr>
        <p:spPr>
          <a:xfrm>
            <a:off x="3568307" y="770784"/>
            <a:ext cx="7911536" cy="1301062"/>
          </a:xfrm>
          <a:prstGeom prst="rect">
            <a:avLst/>
          </a:prstGeom>
        </p:spPr>
        <p:txBody>
          <a:bodyPr wrap="square">
            <a:spAutoFit/>
          </a:bodyPr>
          <a:lstStyle/>
          <a:p>
            <a:pPr algn="ctr">
              <a:lnSpc>
                <a:spcPct val="150000"/>
              </a:lnSpc>
            </a:pPr>
            <a:r>
              <a:rPr lang="en-US" sz="2800" b="1" i="1">
                <a:solidFill>
                  <a:srgbClr val="C00000"/>
                </a:solidFill>
                <a:latin typeface="UTM Avo" panose="02040603050506020204" pitchFamily="18" charset="0"/>
                <a:cs typeface="Arial" panose="020B0604020202020204" pitchFamily="34" charset="0"/>
              </a:rPr>
              <a:t>HĐ</a:t>
            </a:r>
            <a:r>
              <a:rPr lang="vi-VN" sz="2800" b="1" i="1">
                <a:solidFill>
                  <a:srgbClr val="C00000"/>
                </a:solidFill>
                <a:latin typeface="Arial" panose="020B0604020202020204" pitchFamily="34" charset="0"/>
                <a:cs typeface="Arial" panose="020B0604020202020204" pitchFamily="34" charset="0"/>
              </a:rPr>
              <a:t> </a:t>
            </a:r>
            <a:r>
              <a:rPr lang="en-US" sz="2800" b="1" i="1">
                <a:solidFill>
                  <a:srgbClr val="C00000"/>
                </a:solidFill>
                <a:latin typeface="UTM Avo" panose="02040603050506020204" pitchFamily="18" charset="0"/>
                <a:cs typeface="Arial" panose="020B0604020202020204" pitchFamily="34" charset="0"/>
              </a:rPr>
              <a:t>2</a:t>
            </a:r>
            <a:r>
              <a:rPr lang="vi-VN" sz="2800" b="1" i="1">
                <a:solidFill>
                  <a:srgbClr val="C00000"/>
                </a:solidFill>
                <a:latin typeface="Arial" panose="020B0604020202020204" pitchFamily="34" charset="0"/>
                <a:cs typeface="Arial" panose="020B0604020202020204" pitchFamily="34" charset="0"/>
              </a:rPr>
              <a:t>: </a:t>
            </a:r>
            <a:r>
              <a:rPr lang="en-US" sz="2800" b="1" i="1">
                <a:solidFill>
                  <a:srgbClr val="C00000"/>
                </a:solidFill>
                <a:latin typeface="UTM Avo" panose="02040603050506020204" pitchFamily="18" charset="0"/>
                <a:cs typeface="Arial" panose="020B0604020202020204" pitchFamily="34" charset="0"/>
              </a:rPr>
              <a:t>Bảo vệ thông tin cá nhân khi giao tiếp qua máy tính </a:t>
            </a:r>
          </a:p>
        </p:txBody>
      </p:sp>
      <p:sp>
        <p:nvSpPr>
          <p:cNvPr id="12" name="Rounded Rectangular Callout 3">
            <a:extLst>
              <a:ext uri="{FF2B5EF4-FFF2-40B4-BE49-F238E27FC236}">
                <a16:creationId xmlns:a16="http://schemas.microsoft.com/office/drawing/2014/main" id="{ED4F6B36-C8A9-4150-CE28-EA0F2E635406}"/>
              </a:ext>
            </a:extLst>
          </p:cNvPr>
          <p:cNvSpPr/>
          <p:nvPr/>
        </p:nvSpPr>
        <p:spPr>
          <a:xfrm>
            <a:off x="173130" y="2398556"/>
            <a:ext cx="6400155" cy="1049929"/>
          </a:xfrm>
          <a:custGeom>
            <a:avLst/>
            <a:gdLst>
              <a:gd name="connsiteX0" fmla="*/ 0 w 6400155"/>
              <a:gd name="connsiteY0" fmla="*/ 174992 h 1049929"/>
              <a:gd name="connsiteX1" fmla="*/ 174992 w 6400155"/>
              <a:gd name="connsiteY1" fmla="*/ 0 h 1049929"/>
              <a:gd name="connsiteX2" fmla="*/ 696895 w 6400155"/>
              <a:gd name="connsiteY2" fmla="*/ 0 h 1049929"/>
              <a:gd name="connsiteX3" fmla="*/ 1254383 w 6400155"/>
              <a:gd name="connsiteY3" fmla="*/ 0 h 1049929"/>
              <a:gd name="connsiteX4" fmla="*/ 1776286 w 6400155"/>
              <a:gd name="connsiteY4" fmla="*/ 0 h 1049929"/>
              <a:gd name="connsiteX5" fmla="*/ 2298190 w 6400155"/>
              <a:gd name="connsiteY5" fmla="*/ 0 h 1049929"/>
              <a:gd name="connsiteX6" fmla="*/ 2962430 w 6400155"/>
              <a:gd name="connsiteY6" fmla="*/ 0 h 1049929"/>
              <a:gd name="connsiteX7" fmla="*/ 3733424 w 6400155"/>
              <a:gd name="connsiteY7" fmla="*/ 0 h 1049929"/>
              <a:gd name="connsiteX8" fmla="*/ 3733424 w 6400155"/>
              <a:gd name="connsiteY8" fmla="*/ 0 h 1049929"/>
              <a:gd name="connsiteX9" fmla="*/ 4282771 w 6400155"/>
              <a:gd name="connsiteY9" fmla="*/ 0 h 1049929"/>
              <a:gd name="connsiteX10" fmla="*/ 4768116 w 6400155"/>
              <a:gd name="connsiteY10" fmla="*/ 0 h 1049929"/>
              <a:gd name="connsiteX11" fmla="*/ 5333463 w 6400155"/>
              <a:gd name="connsiteY11" fmla="*/ 0 h 1049929"/>
              <a:gd name="connsiteX12" fmla="*/ 5797147 w 6400155"/>
              <a:gd name="connsiteY12" fmla="*/ 0 h 1049929"/>
              <a:gd name="connsiteX13" fmla="*/ 6225163 w 6400155"/>
              <a:gd name="connsiteY13" fmla="*/ 0 h 1049929"/>
              <a:gd name="connsiteX14" fmla="*/ 6400155 w 6400155"/>
              <a:gd name="connsiteY14" fmla="*/ 174992 h 1049929"/>
              <a:gd name="connsiteX15" fmla="*/ 6400155 w 6400155"/>
              <a:gd name="connsiteY15" fmla="*/ 612459 h 1049929"/>
              <a:gd name="connsiteX16" fmla="*/ 6561951 w 6400155"/>
              <a:gd name="connsiteY16" fmla="*/ 852889 h 1049929"/>
              <a:gd name="connsiteX17" fmla="*/ 6400155 w 6400155"/>
              <a:gd name="connsiteY17" fmla="*/ 874941 h 1049929"/>
              <a:gd name="connsiteX18" fmla="*/ 6400155 w 6400155"/>
              <a:gd name="connsiteY18" fmla="*/ 874937 h 1049929"/>
              <a:gd name="connsiteX19" fmla="*/ 6225163 w 6400155"/>
              <a:gd name="connsiteY19" fmla="*/ 1049929 h 1049929"/>
              <a:gd name="connsiteX20" fmla="*/ 5806064 w 6400155"/>
              <a:gd name="connsiteY20" fmla="*/ 1049929 h 1049929"/>
              <a:gd name="connsiteX21" fmla="*/ 5333463 w 6400155"/>
              <a:gd name="connsiteY21" fmla="*/ 1049929 h 1049929"/>
              <a:gd name="connsiteX22" fmla="*/ 4832117 w 6400155"/>
              <a:gd name="connsiteY22" fmla="*/ 1049929 h 1049929"/>
              <a:gd name="connsiteX23" fmla="*/ 4266770 w 6400155"/>
              <a:gd name="connsiteY23" fmla="*/ 1049929 h 1049929"/>
              <a:gd name="connsiteX24" fmla="*/ 3733424 w 6400155"/>
              <a:gd name="connsiteY24" fmla="*/ 1049929 h 1049929"/>
              <a:gd name="connsiteX25" fmla="*/ 3733424 w 6400155"/>
              <a:gd name="connsiteY25" fmla="*/ 1049929 h 1049929"/>
              <a:gd name="connsiteX26" fmla="*/ 3247105 w 6400155"/>
              <a:gd name="connsiteY26" fmla="*/ 1049929 h 1049929"/>
              <a:gd name="connsiteX27" fmla="*/ 2725202 w 6400155"/>
              <a:gd name="connsiteY27" fmla="*/ 1049929 h 1049929"/>
              <a:gd name="connsiteX28" fmla="*/ 2238883 w 6400155"/>
              <a:gd name="connsiteY28" fmla="*/ 1049929 h 1049929"/>
              <a:gd name="connsiteX29" fmla="*/ 1752564 w 6400155"/>
              <a:gd name="connsiteY29" fmla="*/ 1049929 h 1049929"/>
              <a:gd name="connsiteX30" fmla="*/ 1266244 w 6400155"/>
              <a:gd name="connsiteY30" fmla="*/ 1049929 h 1049929"/>
              <a:gd name="connsiteX31" fmla="*/ 744341 w 6400155"/>
              <a:gd name="connsiteY31" fmla="*/ 1049929 h 1049929"/>
              <a:gd name="connsiteX32" fmla="*/ 174992 w 6400155"/>
              <a:gd name="connsiteY32" fmla="*/ 1049929 h 1049929"/>
              <a:gd name="connsiteX33" fmla="*/ 0 w 6400155"/>
              <a:gd name="connsiteY33" fmla="*/ 874937 h 1049929"/>
              <a:gd name="connsiteX34" fmla="*/ 0 w 6400155"/>
              <a:gd name="connsiteY34" fmla="*/ 874941 h 1049929"/>
              <a:gd name="connsiteX35" fmla="*/ 0 w 6400155"/>
              <a:gd name="connsiteY35" fmla="*/ 612459 h 1049929"/>
              <a:gd name="connsiteX36" fmla="*/ 0 w 6400155"/>
              <a:gd name="connsiteY36" fmla="*/ 612459 h 1049929"/>
              <a:gd name="connsiteX37" fmla="*/ 0 w 6400155"/>
              <a:gd name="connsiteY37" fmla="*/ 174992 h 1049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400155" h="1049929" fill="none" extrusionOk="0">
                <a:moveTo>
                  <a:pt x="0" y="174992"/>
                </a:moveTo>
                <a:cubicBezTo>
                  <a:pt x="-12250" y="89066"/>
                  <a:pt x="76066" y="18591"/>
                  <a:pt x="174992" y="0"/>
                </a:cubicBezTo>
                <a:cubicBezTo>
                  <a:pt x="329568" y="-19424"/>
                  <a:pt x="556140" y="-19572"/>
                  <a:pt x="696895" y="0"/>
                </a:cubicBezTo>
                <a:cubicBezTo>
                  <a:pt x="837650" y="19572"/>
                  <a:pt x="1004078" y="22709"/>
                  <a:pt x="1254383" y="0"/>
                </a:cubicBezTo>
                <a:cubicBezTo>
                  <a:pt x="1504688" y="-22709"/>
                  <a:pt x="1566062" y="8697"/>
                  <a:pt x="1776286" y="0"/>
                </a:cubicBezTo>
                <a:cubicBezTo>
                  <a:pt x="1986510" y="-8697"/>
                  <a:pt x="2161577" y="-1979"/>
                  <a:pt x="2298190" y="0"/>
                </a:cubicBezTo>
                <a:cubicBezTo>
                  <a:pt x="2434803" y="1979"/>
                  <a:pt x="2797136" y="-13574"/>
                  <a:pt x="2962430" y="0"/>
                </a:cubicBezTo>
                <a:cubicBezTo>
                  <a:pt x="3127724" y="13574"/>
                  <a:pt x="3419835" y="-4469"/>
                  <a:pt x="3733424" y="0"/>
                </a:cubicBezTo>
                <a:lnTo>
                  <a:pt x="3733424" y="0"/>
                </a:lnTo>
                <a:cubicBezTo>
                  <a:pt x="3990966" y="-17053"/>
                  <a:pt x="4120687" y="-10042"/>
                  <a:pt x="4282771" y="0"/>
                </a:cubicBezTo>
                <a:cubicBezTo>
                  <a:pt x="4444855" y="10042"/>
                  <a:pt x="4610877" y="16486"/>
                  <a:pt x="4768116" y="0"/>
                </a:cubicBezTo>
                <a:cubicBezTo>
                  <a:pt x="4925355" y="-16486"/>
                  <a:pt x="5179047" y="16918"/>
                  <a:pt x="5333463" y="0"/>
                </a:cubicBezTo>
                <a:cubicBezTo>
                  <a:pt x="5560107" y="-2664"/>
                  <a:pt x="5651113" y="21069"/>
                  <a:pt x="5797147" y="0"/>
                </a:cubicBezTo>
                <a:cubicBezTo>
                  <a:pt x="5943181" y="-21069"/>
                  <a:pt x="6120520" y="20852"/>
                  <a:pt x="6225163" y="0"/>
                </a:cubicBezTo>
                <a:cubicBezTo>
                  <a:pt x="6344884" y="-4868"/>
                  <a:pt x="6412596" y="71879"/>
                  <a:pt x="6400155" y="174992"/>
                </a:cubicBezTo>
                <a:cubicBezTo>
                  <a:pt x="6385907" y="304611"/>
                  <a:pt x="6391012" y="517318"/>
                  <a:pt x="6400155" y="612459"/>
                </a:cubicBezTo>
                <a:cubicBezTo>
                  <a:pt x="6441693" y="675100"/>
                  <a:pt x="6511433" y="777463"/>
                  <a:pt x="6561951" y="852889"/>
                </a:cubicBezTo>
                <a:cubicBezTo>
                  <a:pt x="6527582" y="863457"/>
                  <a:pt x="6434158" y="870201"/>
                  <a:pt x="6400155" y="874941"/>
                </a:cubicBezTo>
                <a:lnTo>
                  <a:pt x="6400155" y="874937"/>
                </a:lnTo>
                <a:cubicBezTo>
                  <a:pt x="6418508" y="979705"/>
                  <a:pt x="6321416" y="1045981"/>
                  <a:pt x="6225163" y="1049929"/>
                </a:cubicBezTo>
                <a:cubicBezTo>
                  <a:pt x="6093397" y="1066480"/>
                  <a:pt x="5940782" y="1033742"/>
                  <a:pt x="5806064" y="1049929"/>
                </a:cubicBezTo>
                <a:cubicBezTo>
                  <a:pt x="5671346" y="1066116"/>
                  <a:pt x="5428399" y="1069163"/>
                  <a:pt x="5333463" y="1049929"/>
                </a:cubicBezTo>
                <a:cubicBezTo>
                  <a:pt x="5224073" y="1069442"/>
                  <a:pt x="4962650" y="1035411"/>
                  <a:pt x="4832117" y="1049929"/>
                </a:cubicBezTo>
                <a:cubicBezTo>
                  <a:pt x="4701584" y="1064447"/>
                  <a:pt x="4449526" y="1071109"/>
                  <a:pt x="4266770" y="1049929"/>
                </a:cubicBezTo>
                <a:cubicBezTo>
                  <a:pt x="4084014" y="1028749"/>
                  <a:pt x="3860749" y="1039863"/>
                  <a:pt x="3733424" y="1049929"/>
                </a:cubicBezTo>
                <a:lnTo>
                  <a:pt x="3733424" y="1049929"/>
                </a:lnTo>
                <a:cubicBezTo>
                  <a:pt x="3541703" y="1045662"/>
                  <a:pt x="3386124" y="1054210"/>
                  <a:pt x="3247105" y="1049929"/>
                </a:cubicBezTo>
                <a:cubicBezTo>
                  <a:pt x="3108086" y="1045648"/>
                  <a:pt x="2966062" y="1029754"/>
                  <a:pt x="2725202" y="1049929"/>
                </a:cubicBezTo>
                <a:cubicBezTo>
                  <a:pt x="2484342" y="1070104"/>
                  <a:pt x="2462124" y="1030523"/>
                  <a:pt x="2238883" y="1049929"/>
                </a:cubicBezTo>
                <a:cubicBezTo>
                  <a:pt x="2015642" y="1069335"/>
                  <a:pt x="1893864" y="1063471"/>
                  <a:pt x="1752564" y="1049929"/>
                </a:cubicBezTo>
                <a:cubicBezTo>
                  <a:pt x="1611264" y="1036387"/>
                  <a:pt x="1469710" y="1037126"/>
                  <a:pt x="1266244" y="1049929"/>
                </a:cubicBezTo>
                <a:cubicBezTo>
                  <a:pt x="1062778" y="1062732"/>
                  <a:pt x="942346" y="1060560"/>
                  <a:pt x="744341" y="1049929"/>
                </a:cubicBezTo>
                <a:cubicBezTo>
                  <a:pt x="546336" y="1039298"/>
                  <a:pt x="352492" y="1025549"/>
                  <a:pt x="174992" y="1049929"/>
                </a:cubicBezTo>
                <a:cubicBezTo>
                  <a:pt x="98804" y="1042393"/>
                  <a:pt x="-2173" y="970262"/>
                  <a:pt x="0" y="874937"/>
                </a:cubicBezTo>
                <a:lnTo>
                  <a:pt x="0" y="874941"/>
                </a:lnTo>
                <a:cubicBezTo>
                  <a:pt x="-5181" y="783160"/>
                  <a:pt x="11385" y="698863"/>
                  <a:pt x="0" y="612459"/>
                </a:cubicBezTo>
                <a:lnTo>
                  <a:pt x="0" y="612459"/>
                </a:lnTo>
                <a:cubicBezTo>
                  <a:pt x="3310" y="475031"/>
                  <a:pt x="-1562" y="298741"/>
                  <a:pt x="0" y="174992"/>
                </a:cubicBezTo>
                <a:close/>
              </a:path>
              <a:path w="6400155" h="1049929" stroke="0" extrusionOk="0">
                <a:moveTo>
                  <a:pt x="0" y="174992"/>
                </a:moveTo>
                <a:cubicBezTo>
                  <a:pt x="-11427" y="95675"/>
                  <a:pt x="81829" y="22060"/>
                  <a:pt x="174992" y="0"/>
                </a:cubicBezTo>
                <a:cubicBezTo>
                  <a:pt x="359585" y="-838"/>
                  <a:pt x="547778" y="-6559"/>
                  <a:pt x="839233" y="0"/>
                </a:cubicBezTo>
                <a:cubicBezTo>
                  <a:pt x="1130688" y="6559"/>
                  <a:pt x="1260916" y="23949"/>
                  <a:pt x="1396720" y="0"/>
                </a:cubicBezTo>
                <a:cubicBezTo>
                  <a:pt x="1532524" y="-23949"/>
                  <a:pt x="1768869" y="18340"/>
                  <a:pt x="1918624" y="0"/>
                </a:cubicBezTo>
                <a:cubicBezTo>
                  <a:pt x="2068379" y="-18340"/>
                  <a:pt x="2280321" y="9347"/>
                  <a:pt x="2404943" y="0"/>
                </a:cubicBezTo>
                <a:cubicBezTo>
                  <a:pt x="2529565" y="-9347"/>
                  <a:pt x="2668659" y="-14795"/>
                  <a:pt x="2926846" y="0"/>
                </a:cubicBezTo>
                <a:cubicBezTo>
                  <a:pt x="3185033" y="14795"/>
                  <a:pt x="3345309" y="-15837"/>
                  <a:pt x="3733424" y="0"/>
                </a:cubicBezTo>
                <a:lnTo>
                  <a:pt x="3733424" y="0"/>
                </a:lnTo>
                <a:cubicBezTo>
                  <a:pt x="3897623" y="-13841"/>
                  <a:pt x="4058556" y="613"/>
                  <a:pt x="4218769" y="0"/>
                </a:cubicBezTo>
                <a:cubicBezTo>
                  <a:pt x="4378983" y="-613"/>
                  <a:pt x="4544624" y="11822"/>
                  <a:pt x="4704114" y="0"/>
                </a:cubicBezTo>
                <a:cubicBezTo>
                  <a:pt x="4863605" y="-11822"/>
                  <a:pt x="5035526" y="28008"/>
                  <a:pt x="5333463" y="0"/>
                </a:cubicBezTo>
                <a:cubicBezTo>
                  <a:pt x="5426224" y="-13821"/>
                  <a:pt x="5697103" y="-12912"/>
                  <a:pt x="5788230" y="0"/>
                </a:cubicBezTo>
                <a:cubicBezTo>
                  <a:pt x="5879357" y="12912"/>
                  <a:pt x="6053218" y="-14596"/>
                  <a:pt x="6225163" y="0"/>
                </a:cubicBezTo>
                <a:cubicBezTo>
                  <a:pt x="6334179" y="1005"/>
                  <a:pt x="6388971" y="99717"/>
                  <a:pt x="6400155" y="174992"/>
                </a:cubicBezTo>
                <a:cubicBezTo>
                  <a:pt x="6420569" y="377003"/>
                  <a:pt x="6421973" y="506132"/>
                  <a:pt x="6400155" y="612459"/>
                </a:cubicBezTo>
                <a:cubicBezTo>
                  <a:pt x="6451719" y="704802"/>
                  <a:pt x="6520889" y="805083"/>
                  <a:pt x="6561951" y="852889"/>
                </a:cubicBezTo>
                <a:cubicBezTo>
                  <a:pt x="6501904" y="867032"/>
                  <a:pt x="6453709" y="860746"/>
                  <a:pt x="6400155" y="874941"/>
                </a:cubicBezTo>
                <a:lnTo>
                  <a:pt x="6400155" y="874937"/>
                </a:lnTo>
                <a:cubicBezTo>
                  <a:pt x="6386721" y="972947"/>
                  <a:pt x="6327917" y="1027258"/>
                  <a:pt x="6225163" y="1049929"/>
                </a:cubicBezTo>
                <a:cubicBezTo>
                  <a:pt x="6081057" y="1037766"/>
                  <a:pt x="5995568" y="1057014"/>
                  <a:pt x="5770396" y="1049929"/>
                </a:cubicBezTo>
                <a:cubicBezTo>
                  <a:pt x="5545224" y="1042844"/>
                  <a:pt x="5527665" y="1032858"/>
                  <a:pt x="5333463" y="1049929"/>
                </a:cubicBezTo>
                <a:cubicBezTo>
                  <a:pt x="5187475" y="1075763"/>
                  <a:pt x="4991046" y="1073211"/>
                  <a:pt x="4768116" y="1049929"/>
                </a:cubicBezTo>
                <a:cubicBezTo>
                  <a:pt x="4545186" y="1026647"/>
                  <a:pt x="4419511" y="1063929"/>
                  <a:pt x="4266770" y="1049929"/>
                </a:cubicBezTo>
                <a:cubicBezTo>
                  <a:pt x="4114029" y="1035929"/>
                  <a:pt x="3872333" y="1027053"/>
                  <a:pt x="3733424" y="1049929"/>
                </a:cubicBezTo>
                <a:lnTo>
                  <a:pt x="3733424" y="1049929"/>
                </a:lnTo>
                <a:cubicBezTo>
                  <a:pt x="3467276" y="1070366"/>
                  <a:pt x="3319953" y="1064632"/>
                  <a:pt x="3175936" y="1049929"/>
                </a:cubicBezTo>
                <a:cubicBezTo>
                  <a:pt x="3031919" y="1035226"/>
                  <a:pt x="2819130" y="1075227"/>
                  <a:pt x="2618449" y="1049929"/>
                </a:cubicBezTo>
                <a:cubicBezTo>
                  <a:pt x="2417768" y="1024631"/>
                  <a:pt x="2230710" y="1071128"/>
                  <a:pt x="1989792" y="1049929"/>
                </a:cubicBezTo>
                <a:cubicBezTo>
                  <a:pt x="1748874" y="1028730"/>
                  <a:pt x="1658592" y="1052668"/>
                  <a:pt x="1432305" y="1049929"/>
                </a:cubicBezTo>
                <a:cubicBezTo>
                  <a:pt x="1206018" y="1047190"/>
                  <a:pt x="967522" y="1056293"/>
                  <a:pt x="768064" y="1049929"/>
                </a:cubicBezTo>
                <a:cubicBezTo>
                  <a:pt x="568606" y="1043565"/>
                  <a:pt x="415676" y="1025263"/>
                  <a:pt x="174992" y="1049929"/>
                </a:cubicBezTo>
                <a:cubicBezTo>
                  <a:pt x="65992" y="1031053"/>
                  <a:pt x="17942" y="980647"/>
                  <a:pt x="0" y="874937"/>
                </a:cubicBezTo>
                <a:lnTo>
                  <a:pt x="0" y="874941"/>
                </a:lnTo>
                <a:cubicBezTo>
                  <a:pt x="-4292" y="747474"/>
                  <a:pt x="2072" y="739364"/>
                  <a:pt x="0" y="612459"/>
                </a:cubicBezTo>
                <a:lnTo>
                  <a:pt x="0" y="612459"/>
                </a:lnTo>
                <a:cubicBezTo>
                  <a:pt x="4493" y="449897"/>
                  <a:pt x="311" y="305845"/>
                  <a:pt x="0" y="174992"/>
                </a:cubicBezTo>
                <a:close/>
              </a:path>
            </a:pathLst>
          </a:custGeom>
          <a:solidFill>
            <a:schemeClr val="accent2">
              <a:lumMod val="20000"/>
              <a:lumOff val="80000"/>
            </a:schemeClr>
          </a:solidFill>
          <a:ln w="38100">
            <a:solidFill>
              <a:schemeClr val="accent2">
                <a:lumMod val="50000"/>
              </a:schemeClr>
            </a:solidFill>
            <a:prstDash val="solid"/>
            <a:extLst>
              <a:ext uri="{C807C97D-BFC1-408E-A445-0C87EB9F89A2}">
                <ask:lineSketchStyleProps xmlns:ask="http://schemas.microsoft.com/office/drawing/2018/sketchyshapes" sd="1732660306">
                  <a:prstGeom prst="wedgeRoundRectCallout">
                    <a:avLst>
                      <a:gd name="adj1" fmla="val 52528"/>
                      <a:gd name="adj2" fmla="val 31233"/>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00">
                <a:solidFill>
                  <a:schemeClr val="tx1"/>
                </a:solidFill>
                <a:latin typeface="UTM Avo" panose="02040603050506020204" pitchFamily="18" charset="0"/>
                <a:cs typeface="Arial" panose="020B0604020202020204" pitchFamily="34" charset="0"/>
              </a:rPr>
              <a:t>Vì sao em phải bảo vệ thông tin cá nhân và gia đình khi giao tiếp trên Internet?</a:t>
            </a:r>
          </a:p>
        </p:txBody>
      </p:sp>
      <p:sp>
        <p:nvSpPr>
          <p:cNvPr id="13" name="Rounded Rectangular Callout 20">
            <a:extLst>
              <a:ext uri="{FF2B5EF4-FFF2-40B4-BE49-F238E27FC236}">
                <a16:creationId xmlns:a16="http://schemas.microsoft.com/office/drawing/2014/main" id="{4A332DC7-FA52-1B68-6AAC-2F6D9AE7B2E4}"/>
              </a:ext>
            </a:extLst>
          </p:cNvPr>
          <p:cNvSpPr/>
          <p:nvPr/>
        </p:nvSpPr>
        <p:spPr>
          <a:xfrm>
            <a:off x="173130" y="3778069"/>
            <a:ext cx="6400155" cy="1038250"/>
          </a:xfrm>
          <a:custGeom>
            <a:avLst/>
            <a:gdLst>
              <a:gd name="connsiteX0" fmla="*/ 0 w 6400155"/>
              <a:gd name="connsiteY0" fmla="*/ 173045 h 1038250"/>
              <a:gd name="connsiteX1" fmla="*/ 173045 w 6400155"/>
              <a:gd name="connsiteY1" fmla="*/ 0 h 1038250"/>
              <a:gd name="connsiteX2" fmla="*/ 802045 w 6400155"/>
              <a:gd name="connsiteY2" fmla="*/ 0 h 1038250"/>
              <a:gd name="connsiteX3" fmla="*/ 1466649 w 6400155"/>
              <a:gd name="connsiteY3" fmla="*/ 0 h 1038250"/>
              <a:gd name="connsiteX4" fmla="*/ 1953234 w 6400155"/>
              <a:gd name="connsiteY4" fmla="*/ 0 h 1038250"/>
              <a:gd name="connsiteX5" fmla="*/ 2475423 w 6400155"/>
              <a:gd name="connsiteY5" fmla="*/ 0 h 1038250"/>
              <a:gd name="connsiteX6" fmla="*/ 3104424 w 6400155"/>
              <a:gd name="connsiteY6" fmla="*/ 0 h 1038250"/>
              <a:gd name="connsiteX7" fmla="*/ 3733424 w 6400155"/>
              <a:gd name="connsiteY7" fmla="*/ 0 h 1038250"/>
              <a:gd name="connsiteX8" fmla="*/ 3733424 w 6400155"/>
              <a:gd name="connsiteY8" fmla="*/ 0 h 1038250"/>
              <a:gd name="connsiteX9" fmla="*/ 4298771 w 6400155"/>
              <a:gd name="connsiteY9" fmla="*/ 0 h 1038250"/>
              <a:gd name="connsiteX10" fmla="*/ 4832117 w 6400155"/>
              <a:gd name="connsiteY10" fmla="*/ 0 h 1038250"/>
              <a:gd name="connsiteX11" fmla="*/ 5333463 w 6400155"/>
              <a:gd name="connsiteY11" fmla="*/ 0 h 1038250"/>
              <a:gd name="connsiteX12" fmla="*/ 5762414 w 6400155"/>
              <a:gd name="connsiteY12" fmla="*/ 0 h 1038250"/>
              <a:gd name="connsiteX13" fmla="*/ 6227110 w 6400155"/>
              <a:gd name="connsiteY13" fmla="*/ 0 h 1038250"/>
              <a:gd name="connsiteX14" fmla="*/ 6400155 w 6400155"/>
              <a:gd name="connsiteY14" fmla="*/ 173045 h 1038250"/>
              <a:gd name="connsiteX15" fmla="*/ 6400155 w 6400155"/>
              <a:gd name="connsiteY15" fmla="*/ 173042 h 1038250"/>
              <a:gd name="connsiteX16" fmla="*/ 6715363 w 6400155"/>
              <a:gd name="connsiteY16" fmla="*/ 111664 h 1038250"/>
              <a:gd name="connsiteX17" fmla="*/ 6400155 w 6400155"/>
              <a:gd name="connsiteY17" fmla="*/ 432604 h 1038250"/>
              <a:gd name="connsiteX18" fmla="*/ 6400155 w 6400155"/>
              <a:gd name="connsiteY18" fmla="*/ 865205 h 1038250"/>
              <a:gd name="connsiteX19" fmla="*/ 6227110 w 6400155"/>
              <a:gd name="connsiteY19" fmla="*/ 1038250 h 1038250"/>
              <a:gd name="connsiteX20" fmla="*/ 5780287 w 6400155"/>
              <a:gd name="connsiteY20" fmla="*/ 1038250 h 1038250"/>
              <a:gd name="connsiteX21" fmla="*/ 5333463 w 6400155"/>
              <a:gd name="connsiteY21" fmla="*/ 1038250 h 1038250"/>
              <a:gd name="connsiteX22" fmla="*/ 4768116 w 6400155"/>
              <a:gd name="connsiteY22" fmla="*/ 1038250 h 1038250"/>
              <a:gd name="connsiteX23" fmla="*/ 4282771 w 6400155"/>
              <a:gd name="connsiteY23" fmla="*/ 1038250 h 1038250"/>
              <a:gd name="connsiteX24" fmla="*/ 3733424 w 6400155"/>
              <a:gd name="connsiteY24" fmla="*/ 1038250 h 1038250"/>
              <a:gd name="connsiteX25" fmla="*/ 3733424 w 6400155"/>
              <a:gd name="connsiteY25" fmla="*/ 1038250 h 1038250"/>
              <a:gd name="connsiteX26" fmla="*/ 3246839 w 6400155"/>
              <a:gd name="connsiteY26" fmla="*/ 1038250 h 1038250"/>
              <a:gd name="connsiteX27" fmla="*/ 2582235 w 6400155"/>
              <a:gd name="connsiteY27" fmla="*/ 1038250 h 1038250"/>
              <a:gd name="connsiteX28" fmla="*/ 1953235 w 6400155"/>
              <a:gd name="connsiteY28" fmla="*/ 1038250 h 1038250"/>
              <a:gd name="connsiteX29" fmla="*/ 1324234 w 6400155"/>
              <a:gd name="connsiteY29" fmla="*/ 1038250 h 1038250"/>
              <a:gd name="connsiteX30" fmla="*/ 802045 w 6400155"/>
              <a:gd name="connsiteY30" fmla="*/ 1038250 h 1038250"/>
              <a:gd name="connsiteX31" fmla="*/ 173045 w 6400155"/>
              <a:gd name="connsiteY31" fmla="*/ 1038250 h 1038250"/>
              <a:gd name="connsiteX32" fmla="*/ 0 w 6400155"/>
              <a:gd name="connsiteY32" fmla="*/ 865205 h 1038250"/>
              <a:gd name="connsiteX33" fmla="*/ 0 w 6400155"/>
              <a:gd name="connsiteY33" fmla="*/ 432604 h 1038250"/>
              <a:gd name="connsiteX34" fmla="*/ 0 w 6400155"/>
              <a:gd name="connsiteY34" fmla="*/ 173042 h 1038250"/>
              <a:gd name="connsiteX35" fmla="*/ 0 w 6400155"/>
              <a:gd name="connsiteY35" fmla="*/ 173042 h 1038250"/>
              <a:gd name="connsiteX36" fmla="*/ 0 w 6400155"/>
              <a:gd name="connsiteY36" fmla="*/ 173045 h 10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400155" h="1038250" fill="none" extrusionOk="0">
                <a:moveTo>
                  <a:pt x="0" y="173045"/>
                </a:moveTo>
                <a:cubicBezTo>
                  <a:pt x="22661" y="72544"/>
                  <a:pt x="71438" y="-697"/>
                  <a:pt x="173045" y="0"/>
                </a:cubicBezTo>
                <a:cubicBezTo>
                  <a:pt x="314778" y="6921"/>
                  <a:pt x="625096" y="14261"/>
                  <a:pt x="802045" y="0"/>
                </a:cubicBezTo>
                <a:cubicBezTo>
                  <a:pt x="978994" y="-14261"/>
                  <a:pt x="1179239" y="-15586"/>
                  <a:pt x="1466649" y="0"/>
                </a:cubicBezTo>
                <a:cubicBezTo>
                  <a:pt x="1754059" y="15586"/>
                  <a:pt x="1839303" y="-15266"/>
                  <a:pt x="1953234" y="0"/>
                </a:cubicBezTo>
                <a:cubicBezTo>
                  <a:pt x="2067166" y="15266"/>
                  <a:pt x="2220556" y="-1737"/>
                  <a:pt x="2475423" y="0"/>
                </a:cubicBezTo>
                <a:cubicBezTo>
                  <a:pt x="2730290" y="1737"/>
                  <a:pt x="2899112" y="-21992"/>
                  <a:pt x="3104424" y="0"/>
                </a:cubicBezTo>
                <a:cubicBezTo>
                  <a:pt x="3309736" y="21992"/>
                  <a:pt x="3604364" y="27478"/>
                  <a:pt x="3733424" y="0"/>
                </a:cubicBezTo>
                <a:lnTo>
                  <a:pt x="3733424" y="0"/>
                </a:lnTo>
                <a:cubicBezTo>
                  <a:pt x="3993987" y="9929"/>
                  <a:pt x="4155080" y="-7935"/>
                  <a:pt x="4298771" y="0"/>
                </a:cubicBezTo>
                <a:cubicBezTo>
                  <a:pt x="4442462" y="7935"/>
                  <a:pt x="4599640" y="-26109"/>
                  <a:pt x="4832117" y="0"/>
                </a:cubicBezTo>
                <a:cubicBezTo>
                  <a:pt x="5064594" y="26109"/>
                  <a:pt x="5209516" y="-4010"/>
                  <a:pt x="5333463" y="0"/>
                </a:cubicBezTo>
                <a:cubicBezTo>
                  <a:pt x="5516547" y="20346"/>
                  <a:pt x="5617873" y="7696"/>
                  <a:pt x="5762414" y="0"/>
                </a:cubicBezTo>
                <a:cubicBezTo>
                  <a:pt x="5906955" y="-7696"/>
                  <a:pt x="6079195" y="-897"/>
                  <a:pt x="6227110" y="0"/>
                </a:cubicBezTo>
                <a:cubicBezTo>
                  <a:pt x="6329033" y="19843"/>
                  <a:pt x="6393444" y="87897"/>
                  <a:pt x="6400155" y="173045"/>
                </a:cubicBezTo>
                <a:lnTo>
                  <a:pt x="6400155" y="173042"/>
                </a:lnTo>
                <a:cubicBezTo>
                  <a:pt x="6556500" y="143307"/>
                  <a:pt x="6632352" y="137365"/>
                  <a:pt x="6715363" y="111664"/>
                </a:cubicBezTo>
                <a:cubicBezTo>
                  <a:pt x="6615165" y="210399"/>
                  <a:pt x="6488358" y="332362"/>
                  <a:pt x="6400155" y="432604"/>
                </a:cubicBezTo>
                <a:cubicBezTo>
                  <a:pt x="6412314" y="520653"/>
                  <a:pt x="6386637" y="680868"/>
                  <a:pt x="6400155" y="865205"/>
                </a:cubicBezTo>
                <a:cubicBezTo>
                  <a:pt x="6411881" y="940485"/>
                  <a:pt x="6327503" y="1030723"/>
                  <a:pt x="6227110" y="1038250"/>
                </a:cubicBezTo>
                <a:cubicBezTo>
                  <a:pt x="6135447" y="1050462"/>
                  <a:pt x="5915336" y="1034163"/>
                  <a:pt x="5780287" y="1038250"/>
                </a:cubicBezTo>
                <a:cubicBezTo>
                  <a:pt x="5645238" y="1042337"/>
                  <a:pt x="5496488" y="1059296"/>
                  <a:pt x="5333463" y="1038250"/>
                </a:cubicBezTo>
                <a:cubicBezTo>
                  <a:pt x="5127497" y="1010744"/>
                  <a:pt x="4891136" y="1062771"/>
                  <a:pt x="4768116" y="1038250"/>
                </a:cubicBezTo>
                <a:cubicBezTo>
                  <a:pt x="4645096" y="1013729"/>
                  <a:pt x="4389803" y="1049527"/>
                  <a:pt x="4282771" y="1038250"/>
                </a:cubicBezTo>
                <a:cubicBezTo>
                  <a:pt x="4175740" y="1026973"/>
                  <a:pt x="3880498" y="1031117"/>
                  <a:pt x="3733424" y="1038250"/>
                </a:cubicBezTo>
                <a:lnTo>
                  <a:pt x="3733424" y="1038250"/>
                </a:lnTo>
                <a:cubicBezTo>
                  <a:pt x="3518961" y="1056340"/>
                  <a:pt x="3372044" y="1034367"/>
                  <a:pt x="3246839" y="1038250"/>
                </a:cubicBezTo>
                <a:cubicBezTo>
                  <a:pt x="3121635" y="1042133"/>
                  <a:pt x="2862023" y="1042473"/>
                  <a:pt x="2582235" y="1038250"/>
                </a:cubicBezTo>
                <a:cubicBezTo>
                  <a:pt x="2302447" y="1034027"/>
                  <a:pt x="2252751" y="1025291"/>
                  <a:pt x="1953235" y="1038250"/>
                </a:cubicBezTo>
                <a:cubicBezTo>
                  <a:pt x="1653719" y="1051209"/>
                  <a:pt x="1494934" y="1067693"/>
                  <a:pt x="1324234" y="1038250"/>
                </a:cubicBezTo>
                <a:cubicBezTo>
                  <a:pt x="1153534" y="1008807"/>
                  <a:pt x="980351" y="1036400"/>
                  <a:pt x="802045" y="1038250"/>
                </a:cubicBezTo>
                <a:cubicBezTo>
                  <a:pt x="623739" y="1040100"/>
                  <a:pt x="332417" y="1068303"/>
                  <a:pt x="173045" y="1038250"/>
                </a:cubicBezTo>
                <a:cubicBezTo>
                  <a:pt x="74871" y="1034395"/>
                  <a:pt x="12887" y="942395"/>
                  <a:pt x="0" y="865205"/>
                </a:cubicBezTo>
                <a:cubicBezTo>
                  <a:pt x="20667" y="673057"/>
                  <a:pt x="-2360" y="607197"/>
                  <a:pt x="0" y="432604"/>
                </a:cubicBezTo>
                <a:cubicBezTo>
                  <a:pt x="-10258" y="364586"/>
                  <a:pt x="-1768" y="289045"/>
                  <a:pt x="0" y="173042"/>
                </a:cubicBezTo>
                <a:lnTo>
                  <a:pt x="0" y="173042"/>
                </a:lnTo>
                <a:lnTo>
                  <a:pt x="0" y="173045"/>
                </a:lnTo>
                <a:close/>
              </a:path>
              <a:path w="6400155" h="1038250" stroke="0" extrusionOk="0">
                <a:moveTo>
                  <a:pt x="0" y="173045"/>
                </a:moveTo>
                <a:cubicBezTo>
                  <a:pt x="6086" y="93091"/>
                  <a:pt x="76297" y="-15718"/>
                  <a:pt x="173045" y="0"/>
                </a:cubicBezTo>
                <a:cubicBezTo>
                  <a:pt x="463652" y="-27114"/>
                  <a:pt x="490583" y="-6624"/>
                  <a:pt x="766442" y="0"/>
                </a:cubicBezTo>
                <a:cubicBezTo>
                  <a:pt x="1042301" y="6624"/>
                  <a:pt x="1227542" y="-23105"/>
                  <a:pt x="1395442" y="0"/>
                </a:cubicBezTo>
                <a:cubicBezTo>
                  <a:pt x="1563342" y="23105"/>
                  <a:pt x="1846294" y="15838"/>
                  <a:pt x="2060046" y="0"/>
                </a:cubicBezTo>
                <a:cubicBezTo>
                  <a:pt x="2273798" y="-15838"/>
                  <a:pt x="2481651" y="24549"/>
                  <a:pt x="2653442" y="0"/>
                </a:cubicBezTo>
                <a:cubicBezTo>
                  <a:pt x="2825233" y="-24549"/>
                  <a:pt x="3001527" y="7353"/>
                  <a:pt x="3175631" y="0"/>
                </a:cubicBezTo>
                <a:cubicBezTo>
                  <a:pt x="3349735" y="-7353"/>
                  <a:pt x="3586318" y="-23719"/>
                  <a:pt x="3733424" y="0"/>
                </a:cubicBezTo>
                <a:lnTo>
                  <a:pt x="3733424" y="0"/>
                </a:lnTo>
                <a:cubicBezTo>
                  <a:pt x="3895292" y="-383"/>
                  <a:pt x="4165745" y="-8296"/>
                  <a:pt x="4282771" y="0"/>
                </a:cubicBezTo>
                <a:cubicBezTo>
                  <a:pt x="4399797" y="8296"/>
                  <a:pt x="4613543" y="3930"/>
                  <a:pt x="4832117" y="0"/>
                </a:cubicBezTo>
                <a:cubicBezTo>
                  <a:pt x="5050691" y="-3930"/>
                  <a:pt x="5153685" y="-2796"/>
                  <a:pt x="5333463" y="0"/>
                </a:cubicBezTo>
                <a:cubicBezTo>
                  <a:pt x="5480639" y="2026"/>
                  <a:pt x="5584032" y="-10267"/>
                  <a:pt x="5780287" y="0"/>
                </a:cubicBezTo>
                <a:cubicBezTo>
                  <a:pt x="5976542" y="10267"/>
                  <a:pt x="6083677" y="17938"/>
                  <a:pt x="6227110" y="0"/>
                </a:cubicBezTo>
                <a:cubicBezTo>
                  <a:pt x="6337635" y="-11468"/>
                  <a:pt x="6402730" y="79699"/>
                  <a:pt x="6400155" y="173045"/>
                </a:cubicBezTo>
                <a:lnTo>
                  <a:pt x="6400155" y="173042"/>
                </a:lnTo>
                <a:cubicBezTo>
                  <a:pt x="6543627" y="136390"/>
                  <a:pt x="6619562" y="123024"/>
                  <a:pt x="6715363" y="111664"/>
                </a:cubicBezTo>
                <a:cubicBezTo>
                  <a:pt x="6591920" y="265928"/>
                  <a:pt x="6507728" y="353635"/>
                  <a:pt x="6400155" y="432604"/>
                </a:cubicBezTo>
                <a:cubicBezTo>
                  <a:pt x="6418017" y="613134"/>
                  <a:pt x="6380398" y="654418"/>
                  <a:pt x="6400155" y="865205"/>
                </a:cubicBezTo>
                <a:cubicBezTo>
                  <a:pt x="6397860" y="964685"/>
                  <a:pt x="6322620" y="1055305"/>
                  <a:pt x="6227110" y="1038250"/>
                </a:cubicBezTo>
                <a:cubicBezTo>
                  <a:pt x="6097348" y="1034507"/>
                  <a:pt x="5896687" y="1041702"/>
                  <a:pt x="5780287" y="1038250"/>
                </a:cubicBezTo>
                <a:cubicBezTo>
                  <a:pt x="5663887" y="1034798"/>
                  <a:pt x="5448880" y="1041186"/>
                  <a:pt x="5333463" y="1038250"/>
                </a:cubicBezTo>
                <a:cubicBezTo>
                  <a:pt x="5129909" y="1021667"/>
                  <a:pt x="5042522" y="1018422"/>
                  <a:pt x="4800117" y="1038250"/>
                </a:cubicBezTo>
                <a:cubicBezTo>
                  <a:pt x="4557712" y="1058078"/>
                  <a:pt x="4401367" y="1019277"/>
                  <a:pt x="4282771" y="1038250"/>
                </a:cubicBezTo>
                <a:cubicBezTo>
                  <a:pt x="4164175" y="1057223"/>
                  <a:pt x="3923401" y="1056981"/>
                  <a:pt x="3733424" y="1038250"/>
                </a:cubicBezTo>
                <a:lnTo>
                  <a:pt x="3733424" y="1038250"/>
                </a:lnTo>
                <a:cubicBezTo>
                  <a:pt x="3555139" y="1039888"/>
                  <a:pt x="3385526" y="1025507"/>
                  <a:pt x="3104424" y="1038250"/>
                </a:cubicBezTo>
                <a:cubicBezTo>
                  <a:pt x="2823322" y="1050993"/>
                  <a:pt x="2724880" y="1063867"/>
                  <a:pt x="2546631" y="1038250"/>
                </a:cubicBezTo>
                <a:cubicBezTo>
                  <a:pt x="2368382" y="1012633"/>
                  <a:pt x="2177026" y="1053722"/>
                  <a:pt x="1917631" y="1038250"/>
                </a:cubicBezTo>
                <a:cubicBezTo>
                  <a:pt x="1658236" y="1022778"/>
                  <a:pt x="1553695" y="1033057"/>
                  <a:pt x="1359838" y="1038250"/>
                </a:cubicBezTo>
                <a:cubicBezTo>
                  <a:pt x="1165981" y="1043443"/>
                  <a:pt x="1040974" y="1016856"/>
                  <a:pt x="766442" y="1038250"/>
                </a:cubicBezTo>
                <a:cubicBezTo>
                  <a:pt x="491910" y="1059644"/>
                  <a:pt x="389250" y="1063925"/>
                  <a:pt x="173045" y="1038250"/>
                </a:cubicBezTo>
                <a:cubicBezTo>
                  <a:pt x="94596" y="1033481"/>
                  <a:pt x="20845" y="953176"/>
                  <a:pt x="0" y="865205"/>
                </a:cubicBezTo>
                <a:cubicBezTo>
                  <a:pt x="7185" y="765758"/>
                  <a:pt x="7338" y="612919"/>
                  <a:pt x="0" y="432604"/>
                </a:cubicBezTo>
                <a:cubicBezTo>
                  <a:pt x="-7548" y="373010"/>
                  <a:pt x="6099" y="266308"/>
                  <a:pt x="0" y="173042"/>
                </a:cubicBezTo>
                <a:lnTo>
                  <a:pt x="0" y="173042"/>
                </a:lnTo>
                <a:lnTo>
                  <a:pt x="0" y="173045"/>
                </a:lnTo>
                <a:close/>
              </a:path>
            </a:pathLst>
          </a:custGeom>
          <a:solidFill>
            <a:schemeClr val="accent6">
              <a:lumMod val="20000"/>
              <a:lumOff val="80000"/>
            </a:schemeClr>
          </a:solidFill>
          <a:ln w="38100">
            <a:solidFill>
              <a:schemeClr val="accent6">
                <a:lumMod val="75000"/>
              </a:schemeClr>
            </a:solidFill>
            <a:prstDash val="solid"/>
            <a:extLst>
              <a:ext uri="{C807C97D-BFC1-408E-A445-0C87EB9F89A2}">
                <ask:lineSketchStyleProps xmlns:ask="http://schemas.microsoft.com/office/drawing/2018/sketchyshapes" sd="1764329106">
                  <a:prstGeom prst="wedgeRoundRectCallout">
                    <a:avLst>
                      <a:gd name="adj1" fmla="val 54925"/>
                      <a:gd name="adj2" fmla="val -39245"/>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00">
                <a:solidFill>
                  <a:schemeClr val="tx1"/>
                </a:solidFill>
                <a:latin typeface="UTM Avo" panose="02040603050506020204" pitchFamily="18" charset="0"/>
                <a:cs typeface="Arial" panose="020B0604020202020204" pitchFamily="34" charset="0"/>
              </a:rPr>
              <a:t>Những thông tin cá nhân nào ta không nên cung cấp trên Internet?</a:t>
            </a:r>
          </a:p>
        </p:txBody>
      </p:sp>
      <p:sp>
        <p:nvSpPr>
          <p:cNvPr id="14" name="Rounded Rectangular Callout 21">
            <a:extLst>
              <a:ext uri="{FF2B5EF4-FFF2-40B4-BE49-F238E27FC236}">
                <a16:creationId xmlns:a16="http://schemas.microsoft.com/office/drawing/2014/main" id="{667A68E0-5905-4682-81DB-089C9E5FDF84}"/>
              </a:ext>
            </a:extLst>
          </p:cNvPr>
          <p:cNvSpPr/>
          <p:nvPr/>
        </p:nvSpPr>
        <p:spPr>
          <a:xfrm>
            <a:off x="173130" y="5145904"/>
            <a:ext cx="6400155" cy="1566935"/>
          </a:xfrm>
          <a:custGeom>
            <a:avLst/>
            <a:gdLst>
              <a:gd name="connsiteX0" fmla="*/ 0 w 6400155"/>
              <a:gd name="connsiteY0" fmla="*/ 261161 h 1566935"/>
              <a:gd name="connsiteX1" fmla="*/ 261161 w 6400155"/>
              <a:gd name="connsiteY1" fmla="*/ 0 h 1566935"/>
              <a:gd name="connsiteX2" fmla="*/ 886168 w 6400155"/>
              <a:gd name="connsiteY2" fmla="*/ 0 h 1566935"/>
              <a:gd name="connsiteX3" fmla="*/ 1615344 w 6400155"/>
              <a:gd name="connsiteY3" fmla="*/ 0 h 1566935"/>
              <a:gd name="connsiteX4" fmla="*/ 2344519 w 6400155"/>
              <a:gd name="connsiteY4" fmla="*/ 0 h 1566935"/>
              <a:gd name="connsiteX5" fmla="*/ 2969526 w 6400155"/>
              <a:gd name="connsiteY5" fmla="*/ 0 h 1566935"/>
              <a:gd name="connsiteX6" fmla="*/ 3733424 w 6400155"/>
              <a:gd name="connsiteY6" fmla="*/ 0 h 1566935"/>
              <a:gd name="connsiteX7" fmla="*/ 3733424 w 6400155"/>
              <a:gd name="connsiteY7" fmla="*/ 0 h 1566935"/>
              <a:gd name="connsiteX8" fmla="*/ 4298771 w 6400155"/>
              <a:gd name="connsiteY8" fmla="*/ 0 h 1566935"/>
              <a:gd name="connsiteX9" fmla="*/ 4832117 w 6400155"/>
              <a:gd name="connsiteY9" fmla="*/ 0 h 1566935"/>
              <a:gd name="connsiteX10" fmla="*/ 5333463 w 6400155"/>
              <a:gd name="connsiteY10" fmla="*/ 0 h 1566935"/>
              <a:gd name="connsiteX11" fmla="*/ 5720118 w 6400155"/>
              <a:gd name="connsiteY11" fmla="*/ 0 h 1566935"/>
              <a:gd name="connsiteX12" fmla="*/ 6138994 w 6400155"/>
              <a:gd name="connsiteY12" fmla="*/ 0 h 1566935"/>
              <a:gd name="connsiteX13" fmla="*/ 6400155 w 6400155"/>
              <a:gd name="connsiteY13" fmla="*/ 261161 h 1566935"/>
              <a:gd name="connsiteX14" fmla="*/ 6400155 w 6400155"/>
              <a:gd name="connsiteY14" fmla="*/ 914045 h 1566935"/>
              <a:gd name="connsiteX15" fmla="*/ 6715363 w 6400155"/>
              <a:gd name="connsiteY15" fmla="*/ 887293 h 1566935"/>
              <a:gd name="connsiteX16" fmla="*/ 6400155 w 6400155"/>
              <a:gd name="connsiteY16" fmla="*/ 1305779 h 1566935"/>
              <a:gd name="connsiteX17" fmla="*/ 6400155 w 6400155"/>
              <a:gd name="connsiteY17" fmla="*/ 1305774 h 1566935"/>
              <a:gd name="connsiteX18" fmla="*/ 6138994 w 6400155"/>
              <a:gd name="connsiteY18" fmla="*/ 1566935 h 1566935"/>
              <a:gd name="connsiteX19" fmla="*/ 5720118 w 6400155"/>
              <a:gd name="connsiteY19" fmla="*/ 1566935 h 1566935"/>
              <a:gd name="connsiteX20" fmla="*/ 5333463 w 6400155"/>
              <a:gd name="connsiteY20" fmla="*/ 1566935 h 1566935"/>
              <a:gd name="connsiteX21" fmla="*/ 4816117 w 6400155"/>
              <a:gd name="connsiteY21" fmla="*/ 1566935 h 1566935"/>
              <a:gd name="connsiteX22" fmla="*/ 4282771 w 6400155"/>
              <a:gd name="connsiteY22" fmla="*/ 1566935 h 1566935"/>
              <a:gd name="connsiteX23" fmla="*/ 3733424 w 6400155"/>
              <a:gd name="connsiteY23" fmla="*/ 1566935 h 1566935"/>
              <a:gd name="connsiteX24" fmla="*/ 3733424 w 6400155"/>
              <a:gd name="connsiteY24" fmla="*/ 1566935 h 1566935"/>
              <a:gd name="connsiteX25" fmla="*/ 3108417 w 6400155"/>
              <a:gd name="connsiteY25" fmla="*/ 1566935 h 1566935"/>
              <a:gd name="connsiteX26" fmla="*/ 2413964 w 6400155"/>
              <a:gd name="connsiteY26" fmla="*/ 1566935 h 1566935"/>
              <a:gd name="connsiteX27" fmla="*/ 1650066 w 6400155"/>
              <a:gd name="connsiteY27" fmla="*/ 1566935 h 1566935"/>
              <a:gd name="connsiteX28" fmla="*/ 886168 w 6400155"/>
              <a:gd name="connsiteY28" fmla="*/ 1566935 h 1566935"/>
              <a:gd name="connsiteX29" fmla="*/ 261161 w 6400155"/>
              <a:gd name="connsiteY29" fmla="*/ 1566935 h 1566935"/>
              <a:gd name="connsiteX30" fmla="*/ 0 w 6400155"/>
              <a:gd name="connsiteY30" fmla="*/ 1305774 h 1566935"/>
              <a:gd name="connsiteX31" fmla="*/ 0 w 6400155"/>
              <a:gd name="connsiteY31" fmla="*/ 1305779 h 1566935"/>
              <a:gd name="connsiteX32" fmla="*/ 0 w 6400155"/>
              <a:gd name="connsiteY32" fmla="*/ 914045 h 1566935"/>
              <a:gd name="connsiteX33" fmla="*/ 0 w 6400155"/>
              <a:gd name="connsiteY33" fmla="*/ 914045 h 1566935"/>
              <a:gd name="connsiteX34" fmla="*/ 0 w 6400155"/>
              <a:gd name="connsiteY34" fmla="*/ 261161 h 156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00155" h="1566935" fill="none" extrusionOk="0">
                <a:moveTo>
                  <a:pt x="0" y="261161"/>
                </a:moveTo>
                <a:cubicBezTo>
                  <a:pt x="2267" y="114044"/>
                  <a:pt x="129158" y="-10690"/>
                  <a:pt x="261161" y="0"/>
                </a:cubicBezTo>
                <a:cubicBezTo>
                  <a:pt x="518905" y="12202"/>
                  <a:pt x="630874" y="13538"/>
                  <a:pt x="886168" y="0"/>
                </a:cubicBezTo>
                <a:cubicBezTo>
                  <a:pt x="1141462" y="-13538"/>
                  <a:pt x="1465783" y="10713"/>
                  <a:pt x="1615344" y="0"/>
                </a:cubicBezTo>
                <a:cubicBezTo>
                  <a:pt x="1764905" y="-10713"/>
                  <a:pt x="2151602" y="18856"/>
                  <a:pt x="2344519" y="0"/>
                </a:cubicBezTo>
                <a:cubicBezTo>
                  <a:pt x="2537437" y="-18856"/>
                  <a:pt x="2773273" y="-25198"/>
                  <a:pt x="2969526" y="0"/>
                </a:cubicBezTo>
                <a:cubicBezTo>
                  <a:pt x="3165779" y="25198"/>
                  <a:pt x="3377017" y="-8138"/>
                  <a:pt x="3733424" y="0"/>
                </a:cubicBezTo>
                <a:lnTo>
                  <a:pt x="3733424" y="0"/>
                </a:lnTo>
                <a:cubicBezTo>
                  <a:pt x="3913651" y="-25361"/>
                  <a:pt x="4101233" y="23903"/>
                  <a:pt x="4298771" y="0"/>
                </a:cubicBezTo>
                <a:cubicBezTo>
                  <a:pt x="4496309" y="-23903"/>
                  <a:pt x="4723272" y="-1262"/>
                  <a:pt x="4832117" y="0"/>
                </a:cubicBezTo>
                <a:cubicBezTo>
                  <a:pt x="4940962" y="1262"/>
                  <a:pt x="5175997" y="-24224"/>
                  <a:pt x="5333463" y="0"/>
                </a:cubicBezTo>
                <a:cubicBezTo>
                  <a:pt x="5512852" y="-14467"/>
                  <a:pt x="5640710" y="-5662"/>
                  <a:pt x="5720118" y="0"/>
                </a:cubicBezTo>
                <a:cubicBezTo>
                  <a:pt x="5799527" y="5662"/>
                  <a:pt x="6039615" y="5707"/>
                  <a:pt x="6138994" y="0"/>
                </a:cubicBezTo>
                <a:cubicBezTo>
                  <a:pt x="6256412" y="-23125"/>
                  <a:pt x="6399008" y="101358"/>
                  <a:pt x="6400155" y="261161"/>
                </a:cubicBezTo>
                <a:cubicBezTo>
                  <a:pt x="6373139" y="488317"/>
                  <a:pt x="6387744" y="590631"/>
                  <a:pt x="6400155" y="914045"/>
                </a:cubicBezTo>
                <a:cubicBezTo>
                  <a:pt x="6488683" y="909067"/>
                  <a:pt x="6651669" y="902728"/>
                  <a:pt x="6715363" y="887293"/>
                </a:cubicBezTo>
                <a:cubicBezTo>
                  <a:pt x="6582625" y="1075091"/>
                  <a:pt x="6558864" y="1105575"/>
                  <a:pt x="6400155" y="1305779"/>
                </a:cubicBezTo>
                <a:lnTo>
                  <a:pt x="6400155" y="1305774"/>
                </a:lnTo>
                <a:cubicBezTo>
                  <a:pt x="6404076" y="1451580"/>
                  <a:pt x="6286962" y="1555937"/>
                  <a:pt x="6138994" y="1566935"/>
                </a:cubicBezTo>
                <a:cubicBezTo>
                  <a:pt x="6027833" y="1566264"/>
                  <a:pt x="5919564" y="1557964"/>
                  <a:pt x="5720118" y="1566935"/>
                </a:cubicBezTo>
                <a:cubicBezTo>
                  <a:pt x="5520672" y="1575906"/>
                  <a:pt x="5432383" y="1551375"/>
                  <a:pt x="5333463" y="1566935"/>
                </a:cubicBezTo>
                <a:cubicBezTo>
                  <a:pt x="5147364" y="1569724"/>
                  <a:pt x="4956899" y="1567253"/>
                  <a:pt x="4816117" y="1566935"/>
                </a:cubicBezTo>
                <a:cubicBezTo>
                  <a:pt x="4675335" y="1566617"/>
                  <a:pt x="4446874" y="1585685"/>
                  <a:pt x="4282771" y="1566935"/>
                </a:cubicBezTo>
                <a:cubicBezTo>
                  <a:pt x="4118668" y="1548185"/>
                  <a:pt x="3947270" y="1584936"/>
                  <a:pt x="3733424" y="1566935"/>
                </a:cubicBezTo>
                <a:lnTo>
                  <a:pt x="3733424" y="1566935"/>
                </a:lnTo>
                <a:cubicBezTo>
                  <a:pt x="3431574" y="1596877"/>
                  <a:pt x="3269929" y="1544750"/>
                  <a:pt x="3108417" y="1566935"/>
                </a:cubicBezTo>
                <a:cubicBezTo>
                  <a:pt x="2946905" y="1589120"/>
                  <a:pt x="2611612" y="1585371"/>
                  <a:pt x="2413964" y="1566935"/>
                </a:cubicBezTo>
                <a:cubicBezTo>
                  <a:pt x="2216316" y="1548499"/>
                  <a:pt x="1939158" y="1557507"/>
                  <a:pt x="1650066" y="1566935"/>
                </a:cubicBezTo>
                <a:cubicBezTo>
                  <a:pt x="1360974" y="1576363"/>
                  <a:pt x="1045283" y="1529686"/>
                  <a:pt x="886168" y="1566935"/>
                </a:cubicBezTo>
                <a:cubicBezTo>
                  <a:pt x="727053" y="1604184"/>
                  <a:pt x="532584" y="1565303"/>
                  <a:pt x="261161" y="1566935"/>
                </a:cubicBezTo>
                <a:cubicBezTo>
                  <a:pt x="102406" y="1560889"/>
                  <a:pt x="3194" y="1442075"/>
                  <a:pt x="0" y="1305774"/>
                </a:cubicBezTo>
                <a:lnTo>
                  <a:pt x="0" y="1305779"/>
                </a:lnTo>
                <a:cubicBezTo>
                  <a:pt x="17467" y="1133243"/>
                  <a:pt x="-18139" y="1042448"/>
                  <a:pt x="0" y="914045"/>
                </a:cubicBezTo>
                <a:lnTo>
                  <a:pt x="0" y="914045"/>
                </a:lnTo>
                <a:cubicBezTo>
                  <a:pt x="27782" y="748012"/>
                  <a:pt x="-30916" y="563954"/>
                  <a:pt x="0" y="261161"/>
                </a:cubicBezTo>
                <a:close/>
              </a:path>
              <a:path w="6400155" h="1566935" stroke="0" extrusionOk="0">
                <a:moveTo>
                  <a:pt x="0" y="261161"/>
                </a:moveTo>
                <a:cubicBezTo>
                  <a:pt x="-16701" y="107282"/>
                  <a:pt x="133036" y="-1948"/>
                  <a:pt x="261161" y="0"/>
                </a:cubicBezTo>
                <a:cubicBezTo>
                  <a:pt x="540277" y="28666"/>
                  <a:pt x="749032" y="-8593"/>
                  <a:pt x="955614" y="0"/>
                </a:cubicBezTo>
                <a:cubicBezTo>
                  <a:pt x="1162196" y="8593"/>
                  <a:pt x="1327335" y="9201"/>
                  <a:pt x="1650066" y="0"/>
                </a:cubicBezTo>
                <a:cubicBezTo>
                  <a:pt x="1972797" y="-9201"/>
                  <a:pt x="2184710" y="33472"/>
                  <a:pt x="2344519" y="0"/>
                </a:cubicBezTo>
                <a:cubicBezTo>
                  <a:pt x="2504328" y="-33472"/>
                  <a:pt x="2867697" y="12182"/>
                  <a:pt x="3004249" y="0"/>
                </a:cubicBezTo>
                <a:cubicBezTo>
                  <a:pt x="3140801" y="-12182"/>
                  <a:pt x="3497787" y="31324"/>
                  <a:pt x="3733424" y="0"/>
                </a:cubicBezTo>
                <a:lnTo>
                  <a:pt x="3733424" y="0"/>
                </a:lnTo>
                <a:cubicBezTo>
                  <a:pt x="3948955" y="-14461"/>
                  <a:pt x="4034824" y="-3660"/>
                  <a:pt x="4234770" y="0"/>
                </a:cubicBezTo>
                <a:cubicBezTo>
                  <a:pt x="4434716" y="3660"/>
                  <a:pt x="4553549" y="-11989"/>
                  <a:pt x="4720115" y="0"/>
                </a:cubicBezTo>
                <a:cubicBezTo>
                  <a:pt x="4886681" y="11989"/>
                  <a:pt x="5206242" y="-6957"/>
                  <a:pt x="5333463" y="0"/>
                </a:cubicBezTo>
                <a:cubicBezTo>
                  <a:pt x="5417103" y="14701"/>
                  <a:pt x="5596076" y="-2816"/>
                  <a:pt x="5720118" y="0"/>
                </a:cubicBezTo>
                <a:cubicBezTo>
                  <a:pt x="5844161" y="2816"/>
                  <a:pt x="5960690" y="10055"/>
                  <a:pt x="6138994" y="0"/>
                </a:cubicBezTo>
                <a:cubicBezTo>
                  <a:pt x="6285175" y="3185"/>
                  <a:pt x="6367404" y="113321"/>
                  <a:pt x="6400155" y="261161"/>
                </a:cubicBezTo>
                <a:cubicBezTo>
                  <a:pt x="6429450" y="554213"/>
                  <a:pt x="6396684" y="599760"/>
                  <a:pt x="6400155" y="914045"/>
                </a:cubicBezTo>
                <a:cubicBezTo>
                  <a:pt x="6519826" y="912905"/>
                  <a:pt x="6593225" y="913183"/>
                  <a:pt x="6715363" y="887293"/>
                </a:cubicBezTo>
                <a:cubicBezTo>
                  <a:pt x="6621997" y="1028629"/>
                  <a:pt x="6458379" y="1194403"/>
                  <a:pt x="6400155" y="1305779"/>
                </a:cubicBezTo>
                <a:lnTo>
                  <a:pt x="6400155" y="1305774"/>
                </a:lnTo>
                <a:cubicBezTo>
                  <a:pt x="6395340" y="1464327"/>
                  <a:pt x="6275765" y="1574755"/>
                  <a:pt x="6138994" y="1566935"/>
                </a:cubicBezTo>
                <a:cubicBezTo>
                  <a:pt x="6023642" y="1552045"/>
                  <a:pt x="5928254" y="1581285"/>
                  <a:pt x="5728173" y="1566935"/>
                </a:cubicBezTo>
                <a:cubicBezTo>
                  <a:pt x="5528092" y="1552585"/>
                  <a:pt x="5468823" y="1578258"/>
                  <a:pt x="5333463" y="1566935"/>
                </a:cubicBezTo>
                <a:cubicBezTo>
                  <a:pt x="5161017" y="1570859"/>
                  <a:pt x="4927558" y="1556136"/>
                  <a:pt x="4800117" y="1566935"/>
                </a:cubicBezTo>
                <a:cubicBezTo>
                  <a:pt x="4672676" y="1577734"/>
                  <a:pt x="4404705" y="1550746"/>
                  <a:pt x="4266770" y="1566935"/>
                </a:cubicBezTo>
                <a:cubicBezTo>
                  <a:pt x="4128835" y="1583124"/>
                  <a:pt x="3909347" y="1575248"/>
                  <a:pt x="3733424" y="1566935"/>
                </a:cubicBezTo>
                <a:lnTo>
                  <a:pt x="3733424" y="1566935"/>
                </a:lnTo>
                <a:cubicBezTo>
                  <a:pt x="3540488" y="1593029"/>
                  <a:pt x="3304060" y="1600278"/>
                  <a:pt x="2969526" y="1566935"/>
                </a:cubicBezTo>
                <a:cubicBezTo>
                  <a:pt x="2634992" y="1533592"/>
                  <a:pt x="2415814" y="1575902"/>
                  <a:pt x="2275074" y="1566935"/>
                </a:cubicBezTo>
                <a:cubicBezTo>
                  <a:pt x="2134334" y="1557968"/>
                  <a:pt x="1746308" y="1604716"/>
                  <a:pt x="1511176" y="1566935"/>
                </a:cubicBezTo>
                <a:cubicBezTo>
                  <a:pt x="1276044" y="1529154"/>
                  <a:pt x="677360" y="1536590"/>
                  <a:pt x="261161" y="1566935"/>
                </a:cubicBezTo>
                <a:cubicBezTo>
                  <a:pt x="132993" y="1571135"/>
                  <a:pt x="9918" y="1472743"/>
                  <a:pt x="0" y="1305774"/>
                </a:cubicBezTo>
                <a:lnTo>
                  <a:pt x="0" y="1305779"/>
                </a:lnTo>
                <a:cubicBezTo>
                  <a:pt x="2906" y="1202054"/>
                  <a:pt x="11578" y="1016783"/>
                  <a:pt x="0" y="914045"/>
                </a:cubicBezTo>
                <a:lnTo>
                  <a:pt x="0" y="914045"/>
                </a:lnTo>
                <a:cubicBezTo>
                  <a:pt x="22360" y="728984"/>
                  <a:pt x="-29388" y="468019"/>
                  <a:pt x="0" y="261161"/>
                </a:cubicBezTo>
                <a:close/>
              </a:path>
            </a:pathLst>
          </a:custGeom>
          <a:solidFill>
            <a:schemeClr val="accent4">
              <a:lumMod val="20000"/>
              <a:lumOff val="80000"/>
            </a:schemeClr>
          </a:solidFill>
          <a:ln w="38100">
            <a:solidFill>
              <a:schemeClr val="accent4"/>
            </a:solidFill>
            <a:prstDash val="solid"/>
            <a:extLst>
              <a:ext uri="{C807C97D-BFC1-408E-A445-0C87EB9F89A2}">
                <ask:lineSketchStyleProps xmlns:ask="http://schemas.microsoft.com/office/drawing/2018/sketchyshapes" sd="3954302827">
                  <a:prstGeom prst="wedgeRoundRectCallout">
                    <a:avLst>
                      <a:gd name="adj1" fmla="val 54925"/>
                      <a:gd name="adj2" fmla="val 6626"/>
                      <a:gd name="adj3" fmla="val 16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00">
                <a:solidFill>
                  <a:schemeClr val="tx1"/>
                </a:solidFill>
                <a:latin typeface="UTM Avo" panose="02040603050506020204" pitchFamily="18" charset="0"/>
                <a:cs typeface="Arial" panose="020B0604020202020204" pitchFamily="34" charset="0"/>
              </a:rPr>
              <a:t>Kẻ xấu sẽ lợi dụng những thông tin cá nhân này để làm điều gì gây hại cho em và gia đình?</a:t>
            </a:r>
          </a:p>
        </p:txBody>
      </p:sp>
    </p:spTree>
    <p:extLst>
      <p:ext uri="{BB962C8B-B14F-4D97-AF65-F5344CB8AC3E}">
        <p14:creationId xmlns:p14="http://schemas.microsoft.com/office/powerpoint/2010/main" val="2742738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Rectangle 12">
            <a:extLst>
              <a:ext uri="{FF2B5EF4-FFF2-40B4-BE49-F238E27FC236}">
                <a16:creationId xmlns:a16="http://schemas.microsoft.com/office/drawing/2014/main" id="{C4B0DCA5-87FB-6DAD-FB27-D9F2D7F38ECD}"/>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0">
            <a:extLst>
              <a:ext uri="{FF2B5EF4-FFF2-40B4-BE49-F238E27FC236}">
                <a16:creationId xmlns:a16="http://schemas.microsoft.com/office/drawing/2014/main" id="{45E0AD05-1896-3F39-681D-D5C04C4201C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9799380">
            <a:off x="11042560" y="2566624"/>
            <a:ext cx="474341" cy="422757"/>
          </a:xfrm>
          <a:prstGeom prst="rect">
            <a:avLst/>
          </a:prstGeom>
        </p:spPr>
      </p:pic>
      <p:pic>
        <p:nvPicPr>
          <p:cNvPr id="3" name="Picture 12">
            <a:extLst>
              <a:ext uri="{FF2B5EF4-FFF2-40B4-BE49-F238E27FC236}">
                <a16:creationId xmlns:a16="http://schemas.microsoft.com/office/drawing/2014/main" id="{02F6B290-48B6-594A-8821-37CB6B80AB3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253733">
            <a:off x="11617215" y="2101304"/>
            <a:ext cx="362391" cy="322981"/>
          </a:xfrm>
          <a:prstGeom prst="rect">
            <a:avLst/>
          </a:prstGeom>
        </p:spPr>
      </p:pic>
      <p:sp>
        <p:nvSpPr>
          <p:cNvPr id="6" name="Rectangle 5">
            <a:extLst>
              <a:ext uri="{FF2B5EF4-FFF2-40B4-BE49-F238E27FC236}">
                <a16:creationId xmlns:a16="http://schemas.microsoft.com/office/drawing/2014/main" id="{307DF225-937E-A221-78B2-E1489B25B12B}"/>
              </a:ext>
            </a:extLst>
          </p:cNvPr>
          <p:cNvSpPr/>
          <p:nvPr/>
        </p:nvSpPr>
        <p:spPr>
          <a:xfrm>
            <a:off x="714641" y="1547639"/>
            <a:ext cx="11602309" cy="658065"/>
          </a:xfrm>
          <a:prstGeom prst="rect">
            <a:avLst/>
          </a:prstGeom>
        </p:spPr>
        <p:txBody>
          <a:bodyPr wrap="square">
            <a:spAutoFit/>
          </a:bodyPr>
          <a:lstStyle/>
          <a:p>
            <a:pPr algn="just">
              <a:lnSpc>
                <a:spcPct val="150000"/>
              </a:lnSpc>
            </a:pPr>
            <a:r>
              <a:rPr lang="en-US" sz="2800" b="1" i="1">
                <a:solidFill>
                  <a:srgbClr val="C00000"/>
                </a:solidFill>
                <a:latin typeface="UTM Avo" panose="02040603050506020204" pitchFamily="18" charset="0"/>
                <a:cs typeface="Arial" panose="020B0604020202020204" pitchFamily="34" charset="0"/>
              </a:rPr>
              <a:t>HĐ</a:t>
            </a:r>
            <a:r>
              <a:rPr lang="vi-VN" sz="2800" b="1" i="1">
                <a:solidFill>
                  <a:srgbClr val="C00000"/>
                </a:solidFill>
                <a:latin typeface="Arial" panose="020B0604020202020204" pitchFamily="34" charset="0"/>
                <a:cs typeface="Arial" panose="020B0604020202020204" pitchFamily="34" charset="0"/>
              </a:rPr>
              <a:t> </a:t>
            </a:r>
            <a:r>
              <a:rPr lang="en-US" sz="2800" b="1" i="1">
                <a:solidFill>
                  <a:srgbClr val="C00000"/>
                </a:solidFill>
                <a:latin typeface="UTM Avo" panose="02040603050506020204" pitchFamily="18" charset="0"/>
                <a:cs typeface="Arial" panose="020B0604020202020204" pitchFamily="34" charset="0"/>
              </a:rPr>
              <a:t>2</a:t>
            </a:r>
            <a:r>
              <a:rPr lang="vi-VN" sz="2800" b="1" i="1">
                <a:solidFill>
                  <a:srgbClr val="C00000"/>
                </a:solidFill>
                <a:latin typeface="Arial" panose="020B0604020202020204" pitchFamily="34" charset="0"/>
                <a:cs typeface="Arial" panose="020B0604020202020204" pitchFamily="34" charset="0"/>
              </a:rPr>
              <a:t>: </a:t>
            </a:r>
            <a:r>
              <a:rPr lang="en-US" sz="2800" b="1" i="1">
                <a:solidFill>
                  <a:srgbClr val="C00000"/>
                </a:solidFill>
                <a:latin typeface="UTM Avo" panose="02040603050506020204" pitchFamily="18" charset="0"/>
                <a:cs typeface="Arial" panose="020B0604020202020204" pitchFamily="34" charset="0"/>
              </a:rPr>
              <a:t>Bảo vệ thông tin cá nhân khi giao tiếp qua máy tính </a:t>
            </a:r>
          </a:p>
        </p:txBody>
      </p:sp>
      <p:grpSp>
        <p:nvGrpSpPr>
          <p:cNvPr id="7" name="Group 6">
            <a:extLst>
              <a:ext uri="{FF2B5EF4-FFF2-40B4-BE49-F238E27FC236}">
                <a16:creationId xmlns:a16="http://schemas.microsoft.com/office/drawing/2014/main" id="{48C092B7-6B65-AF28-8AC5-E1D8DD4AD951}"/>
              </a:ext>
            </a:extLst>
          </p:cNvPr>
          <p:cNvGrpSpPr/>
          <p:nvPr/>
        </p:nvGrpSpPr>
        <p:grpSpPr>
          <a:xfrm>
            <a:off x="957628" y="3357505"/>
            <a:ext cx="10276742" cy="2508619"/>
            <a:chOff x="1372866" y="6368627"/>
            <a:chExt cx="15415113" cy="3762929"/>
          </a:xfrm>
        </p:grpSpPr>
        <p:pic>
          <p:nvPicPr>
            <p:cNvPr id="8" name="Picture 7">
              <a:extLst>
                <a:ext uri="{FF2B5EF4-FFF2-40B4-BE49-F238E27FC236}">
                  <a16:creationId xmlns:a16="http://schemas.microsoft.com/office/drawing/2014/main" id="{13693F49-CB5F-35D5-E0DE-AD5180DE49F1}"/>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1372866" y="6372241"/>
              <a:ext cx="7209646" cy="3759315"/>
            </a:xfrm>
            <a:prstGeom prst="rect">
              <a:avLst/>
            </a:prstGeom>
          </p:spPr>
        </p:pic>
        <p:pic>
          <p:nvPicPr>
            <p:cNvPr id="9" name="Picture 2" descr="Mạo danh tài khoản mạng xã hội để lừa đảo - Tạp chí An toàn thông tin">
              <a:extLst>
                <a:ext uri="{FF2B5EF4-FFF2-40B4-BE49-F238E27FC236}">
                  <a16:creationId xmlns:a16="http://schemas.microsoft.com/office/drawing/2014/main" id="{3EDB33D0-C451-1432-36C9-0811F2C61477}"/>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0098328" y="6368627"/>
              <a:ext cx="6689651" cy="3762929"/>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9">
            <a:extLst>
              <a:ext uri="{FF2B5EF4-FFF2-40B4-BE49-F238E27FC236}">
                <a16:creationId xmlns:a16="http://schemas.microsoft.com/office/drawing/2014/main" id="{254EE1A5-773A-2E0C-8F03-A0470D1F53AD}"/>
              </a:ext>
            </a:extLst>
          </p:cNvPr>
          <p:cNvSpPr txBox="1"/>
          <p:nvPr/>
        </p:nvSpPr>
        <p:spPr>
          <a:xfrm>
            <a:off x="714641" y="2312522"/>
            <a:ext cx="10762717" cy="631968"/>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667">
                <a:latin typeface="UTM Avo" panose="02040603050506020204" pitchFamily="18" charset="0"/>
                <a:cs typeface="Arial" panose="020B0604020202020204" pitchFamily="34" charset="0"/>
              </a:rPr>
              <a:t>Người xấu sẽ lợi dụng các thông tin bị lộ để: </a:t>
            </a:r>
          </a:p>
        </p:txBody>
      </p:sp>
      <p:sp>
        <p:nvSpPr>
          <p:cNvPr id="11" name="Rounded Rectangle 13">
            <a:extLst>
              <a:ext uri="{FF2B5EF4-FFF2-40B4-BE49-F238E27FC236}">
                <a16:creationId xmlns:a16="http://schemas.microsoft.com/office/drawing/2014/main" id="{20882990-0E00-A625-9ADC-BF8B33746735}"/>
              </a:ext>
            </a:extLst>
          </p:cNvPr>
          <p:cNvSpPr/>
          <p:nvPr/>
        </p:nvSpPr>
        <p:spPr>
          <a:xfrm>
            <a:off x="1123573" y="6055812"/>
            <a:ext cx="4503215" cy="713026"/>
          </a:xfrm>
          <a:prstGeom prst="roundRect">
            <a:avLst/>
          </a:prstGeom>
          <a:solidFill>
            <a:schemeClr val="accent5">
              <a:lumMod val="20000"/>
              <a:lumOff val="80000"/>
            </a:schemeClr>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Lừa đảo, bắt cóc </a:t>
            </a:r>
          </a:p>
        </p:txBody>
      </p:sp>
      <p:sp>
        <p:nvSpPr>
          <p:cNvPr id="12" name="Rounded Rectangle 22">
            <a:extLst>
              <a:ext uri="{FF2B5EF4-FFF2-40B4-BE49-F238E27FC236}">
                <a16:creationId xmlns:a16="http://schemas.microsoft.com/office/drawing/2014/main" id="{2462F221-26AA-3E48-109E-AF6341D0D3DE}"/>
              </a:ext>
            </a:extLst>
          </p:cNvPr>
          <p:cNvSpPr/>
          <p:nvPr/>
        </p:nvSpPr>
        <p:spPr>
          <a:xfrm>
            <a:off x="6776515" y="6055811"/>
            <a:ext cx="4503215" cy="713026"/>
          </a:xfrm>
          <a:prstGeom prst="roundRect">
            <a:avLst/>
          </a:prstGeom>
          <a:solidFill>
            <a:schemeClr val="accent5">
              <a:lumMod val="20000"/>
              <a:lumOff val="80000"/>
            </a:schemeClr>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Tống tiền, hăm doạ</a:t>
            </a:r>
          </a:p>
        </p:txBody>
      </p:sp>
    </p:spTree>
    <p:extLst>
      <p:ext uri="{BB962C8B-B14F-4D97-AF65-F5344CB8AC3E}">
        <p14:creationId xmlns:p14="http://schemas.microsoft.com/office/powerpoint/2010/main" val="18536737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4" name="Rectangle 13">
            <a:extLst>
              <a:ext uri="{FF2B5EF4-FFF2-40B4-BE49-F238E27FC236}">
                <a16:creationId xmlns:a16="http://schemas.microsoft.com/office/drawing/2014/main" id="{0496F542-00CD-89D9-8CA6-DB6A4E3A735D}"/>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0">
            <a:extLst>
              <a:ext uri="{FF2B5EF4-FFF2-40B4-BE49-F238E27FC236}">
                <a16:creationId xmlns:a16="http://schemas.microsoft.com/office/drawing/2014/main" id="{E7BD1C99-0367-031B-760A-DBECB9D0621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9799380">
            <a:off x="10954816" y="6285444"/>
            <a:ext cx="474341" cy="422757"/>
          </a:xfrm>
          <a:prstGeom prst="rect">
            <a:avLst/>
          </a:prstGeom>
        </p:spPr>
      </p:pic>
      <p:pic>
        <p:nvPicPr>
          <p:cNvPr id="3" name="Picture 12">
            <a:extLst>
              <a:ext uri="{FF2B5EF4-FFF2-40B4-BE49-F238E27FC236}">
                <a16:creationId xmlns:a16="http://schemas.microsoft.com/office/drawing/2014/main" id="{AB8DD2A3-8D58-E164-EC06-2147D9FA1F1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253733">
            <a:off x="11628933" y="5467866"/>
            <a:ext cx="362391" cy="322981"/>
          </a:xfrm>
          <a:prstGeom prst="rect">
            <a:avLst/>
          </a:prstGeom>
        </p:spPr>
      </p:pic>
      <p:pic>
        <p:nvPicPr>
          <p:cNvPr id="4" name="Picture 9">
            <a:extLst>
              <a:ext uri="{FF2B5EF4-FFF2-40B4-BE49-F238E27FC236}">
                <a16:creationId xmlns:a16="http://schemas.microsoft.com/office/drawing/2014/main" id="{B8453EF5-42E3-E797-E22B-DEE763E5C06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75897">
            <a:off x="-609271" y="6038535"/>
            <a:ext cx="3809173" cy="1118945"/>
          </a:xfrm>
          <a:prstGeom prst="rect">
            <a:avLst/>
          </a:prstGeom>
        </p:spPr>
      </p:pic>
      <p:pic>
        <p:nvPicPr>
          <p:cNvPr id="5" name="Picture 7">
            <a:extLst>
              <a:ext uri="{FF2B5EF4-FFF2-40B4-BE49-F238E27FC236}">
                <a16:creationId xmlns:a16="http://schemas.microsoft.com/office/drawing/2014/main" id="{A8565D77-9980-599D-5BB3-FFE98B8E73A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599440">
            <a:off x="66178" y="5912054"/>
            <a:ext cx="724781" cy="645961"/>
          </a:xfrm>
          <a:prstGeom prst="rect">
            <a:avLst/>
          </a:prstGeom>
        </p:spPr>
      </p:pic>
      <p:sp>
        <p:nvSpPr>
          <p:cNvPr id="6" name="Rectangle 5">
            <a:extLst>
              <a:ext uri="{FF2B5EF4-FFF2-40B4-BE49-F238E27FC236}">
                <a16:creationId xmlns:a16="http://schemas.microsoft.com/office/drawing/2014/main" id="{67D92035-01A3-1F03-368C-41DC8B61C93E}"/>
              </a:ext>
            </a:extLst>
          </p:cNvPr>
          <p:cNvSpPr/>
          <p:nvPr/>
        </p:nvSpPr>
        <p:spPr>
          <a:xfrm>
            <a:off x="1166954" y="1334504"/>
            <a:ext cx="11602309" cy="658065"/>
          </a:xfrm>
          <a:prstGeom prst="rect">
            <a:avLst/>
          </a:prstGeom>
        </p:spPr>
        <p:txBody>
          <a:bodyPr wrap="square">
            <a:spAutoFit/>
          </a:bodyPr>
          <a:lstStyle/>
          <a:p>
            <a:pPr algn="just">
              <a:lnSpc>
                <a:spcPct val="150000"/>
              </a:lnSpc>
            </a:pPr>
            <a:r>
              <a:rPr lang="en-US" sz="2800" b="1">
                <a:solidFill>
                  <a:srgbClr val="C00000"/>
                </a:solidFill>
                <a:latin typeface="UTM Avo" panose="02040603050506020204" pitchFamily="18" charset="0"/>
                <a:cs typeface="Arial" panose="020B0604020202020204" pitchFamily="34" charset="0"/>
              </a:rPr>
              <a:t>HĐ</a:t>
            </a:r>
            <a:r>
              <a:rPr lang="vi-VN" sz="2800" b="1">
                <a:solidFill>
                  <a:srgbClr val="C00000"/>
                </a:solidFill>
                <a:latin typeface="Arial" panose="020B0604020202020204" pitchFamily="34" charset="0"/>
                <a:cs typeface="Arial" panose="020B0604020202020204" pitchFamily="34" charset="0"/>
              </a:rPr>
              <a:t> </a:t>
            </a:r>
            <a:r>
              <a:rPr lang="en-US" sz="2800" b="1">
                <a:solidFill>
                  <a:srgbClr val="C00000"/>
                </a:solidFill>
                <a:latin typeface="UTM Avo" panose="02040603050506020204" pitchFamily="18" charset="0"/>
                <a:cs typeface="Arial" panose="020B0604020202020204" pitchFamily="34" charset="0"/>
              </a:rPr>
              <a:t>2: Bảo vệ thông tin cá nhân khi giao tiếp qua máy tính </a:t>
            </a:r>
          </a:p>
        </p:txBody>
      </p:sp>
      <p:sp>
        <p:nvSpPr>
          <p:cNvPr id="7" name="TextBox 6">
            <a:extLst>
              <a:ext uri="{FF2B5EF4-FFF2-40B4-BE49-F238E27FC236}">
                <a16:creationId xmlns:a16="http://schemas.microsoft.com/office/drawing/2014/main" id="{7476FBD4-B975-2400-CD67-DD6801D2C86B}"/>
              </a:ext>
            </a:extLst>
          </p:cNvPr>
          <p:cNvSpPr txBox="1"/>
          <p:nvPr/>
        </p:nvSpPr>
        <p:spPr>
          <a:xfrm>
            <a:off x="10633" y="2071775"/>
            <a:ext cx="12181367" cy="631968"/>
          </a:xfrm>
          <a:prstGeom prst="rect">
            <a:avLst/>
          </a:prstGeom>
          <a:solidFill>
            <a:schemeClr val="accent6">
              <a:lumMod val="40000"/>
              <a:lumOff val="60000"/>
            </a:schemeClr>
          </a:solidFill>
        </p:spPr>
        <p:txBody>
          <a:bodyPr wrap="square" rtlCol="0" anchor="ctr">
            <a:spAutoFit/>
          </a:bodyPr>
          <a:lstStyle/>
          <a:p>
            <a:pPr algn="ctr">
              <a:lnSpc>
                <a:spcPct val="150000"/>
              </a:lnSpc>
            </a:pPr>
            <a:r>
              <a:rPr lang="en-US" sz="2667" b="1" i="1">
                <a:latin typeface="UTM Avo" panose="02040603050506020204" pitchFamily="18" charset="0"/>
                <a:cs typeface="Arial" panose="020B0604020202020204" pitchFamily="34" charset="0"/>
              </a:rPr>
              <a:t>Những thông tin không nên đưa lên mạng Internet</a:t>
            </a:r>
          </a:p>
        </p:txBody>
      </p:sp>
      <p:pic>
        <p:nvPicPr>
          <p:cNvPr id="8" name="Picture 5">
            <a:extLst>
              <a:ext uri="{FF2B5EF4-FFF2-40B4-BE49-F238E27FC236}">
                <a16:creationId xmlns:a16="http://schemas.microsoft.com/office/drawing/2014/main" id="{F7B87F64-266F-6AC5-3D56-B7480C16359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64034" y="2842067"/>
            <a:ext cx="4084473" cy="3546684"/>
          </a:xfrm>
          <a:prstGeom prst="rect">
            <a:avLst/>
          </a:prstGeom>
        </p:spPr>
      </p:pic>
      <p:sp>
        <p:nvSpPr>
          <p:cNvPr id="9" name="Cloud 8">
            <a:extLst>
              <a:ext uri="{FF2B5EF4-FFF2-40B4-BE49-F238E27FC236}">
                <a16:creationId xmlns:a16="http://schemas.microsoft.com/office/drawing/2014/main" id="{A2407DAA-38DF-2779-F29A-0BE7559FA9ED}"/>
              </a:ext>
            </a:extLst>
          </p:cNvPr>
          <p:cNvSpPr/>
          <p:nvPr/>
        </p:nvSpPr>
        <p:spPr>
          <a:xfrm>
            <a:off x="4594222" y="3004363"/>
            <a:ext cx="3014188" cy="1168400"/>
          </a:xfrm>
          <a:prstGeom prst="cloud">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Số điện thoại </a:t>
            </a:r>
          </a:p>
        </p:txBody>
      </p:sp>
      <p:sp>
        <p:nvSpPr>
          <p:cNvPr id="10" name="Cloud 9">
            <a:extLst>
              <a:ext uri="{FF2B5EF4-FFF2-40B4-BE49-F238E27FC236}">
                <a16:creationId xmlns:a16="http://schemas.microsoft.com/office/drawing/2014/main" id="{680D2265-DF9A-D0E6-E5AC-57B3B49967A4}"/>
              </a:ext>
            </a:extLst>
          </p:cNvPr>
          <p:cNvSpPr/>
          <p:nvPr/>
        </p:nvSpPr>
        <p:spPr>
          <a:xfrm>
            <a:off x="8201505" y="2989711"/>
            <a:ext cx="3014188" cy="1168400"/>
          </a:xfrm>
          <a:prstGeom prst="cloud">
            <a:avLst/>
          </a:prstGeom>
          <a:solidFill>
            <a:schemeClr val="accent3">
              <a:lumMod val="40000"/>
              <a:lumOff val="60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Địa chỉ nhà </a:t>
            </a:r>
          </a:p>
        </p:txBody>
      </p:sp>
      <p:sp>
        <p:nvSpPr>
          <p:cNvPr id="11" name="Cloud 10">
            <a:extLst>
              <a:ext uri="{FF2B5EF4-FFF2-40B4-BE49-F238E27FC236}">
                <a16:creationId xmlns:a16="http://schemas.microsoft.com/office/drawing/2014/main" id="{3182BB6F-C942-0875-E9CC-94CB826D9B52}"/>
              </a:ext>
            </a:extLst>
          </p:cNvPr>
          <p:cNvSpPr/>
          <p:nvPr/>
        </p:nvSpPr>
        <p:spPr>
          <a:xfrm>
            <a:off x="5224021" y="4369009"/>
            <a:ext cx="3014188" cy="1168400"/>
          </a:xfrm>
          <a:prstGeom prst="cloud">
            <a:avLst/>
          </a:prstGeom>
          <a:solidFill>
            <a:schemeClr val="accent1">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Thẻ căn cước </a:t>
            </a:r>
          </a:p>
        </p:txBody>
      </p:sp>
      <p:sp>
        <p:nvSpPr>
          <p:cNvPr id="12" name="Cloud 11">
            <a:extLst>
              <a:ext uri="{FF2B5EF4-FFF2-40B4-BE49-F238E27FC236}">
                <a16:creationId xmlns:a16="http://schemas.microsoft.com/office/drawing/2014/main" id="{E9E9D0C9-8785-1B93-2681-AAF25A1FE7C0}"/>
              </a:ext>
            </a:extLst>
          </p:cNvPr>
          <p:cNvSpPr/>
          <p:nvPr/>
        </p:nvSpPr>
        <p:spPr>
          <a:xfrm>
            <a:off x="8713724" y="4408163"/>
            <a:ext cx="3014188" cy="1168400"/>
          </a:xfrm>
          <a:prstGeom prst="cloud">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Số tài khoản</a:t>
            </a:r>
          </a:p>
        </p:txBody>
      </p:sp>
      <p:sp>
        <p:nvSpPr>
          <p:cNvPr id="13" name="Cloud 12">
            <a:extLst>
              <a:ext uri="{FF2B5EF4-FFF2-40B4-BE49-F238E27FC236}">
                <a16:creationId xmlns:a16="http://schemas.microsoft.com/office/drawing/2014/main" id="{863A6DF8-46D4-B08C-4211-3498EDEE24ED}"/>
              </a:ext>
            </a:extLst>
          </p:cNvPr>
          <p:cNvSpPr/>
          <p:nvPr/>
        </p:nvSpPr>
        <p:spPr>
          <a:xfrm>
            <a:off x="6661147" y="5598972"/>
            <a:ext cx="3014188" cy="1168400"/>
          </a:xfrm>
          <a:prstGeom prst="cloud">
            <a:avLst/>
          </a:prstGeom>
          <a:solidFill>
            <a:schemeClr val="accent1">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12191542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9" name="Rectangle 18">
            <a:extLst>
              <a:ext uri="{FF2B5EF4-FFF2-40B4-BE49-F238E27FC236}">
                <a16:creationId xmlns:a16="http://schemas.microsoft.com/office/drawing/2014/main" id="{011E3AAC-C1CB-4213-E271-6FEA5F1CA9D4}"/>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a:extLst>
              <a:ext uri="{FF2B5EF4-FFF2-40B4-BE49-F238E27FC236}">
                <a16:creationId xmlns:a16="http://schemas.microsoft.com/office/drawing/2014/main" id="{3AA47B09-DDB1-4574-7C5D-CB7D75183E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80624" y="682564"/>
            <a:ext cx="4398436" cy="920175"/>
          </a:xfrm>
          <a:prstGeom prst="rect">
            <a:avLst/>
          </a:prstGeom>
        </p:spPr>
      </p:pic>
      <p:pic>
        <p:nvPicPr>
          <p:cNvPr id="3" name="Picture 6">
            <a:extLst>
              <a:ext uri="{FF2B5EF4-FFF2-40B4-BE49-F238E27FC236}">
                <a16:creationId xmlns:a16="http://schemas.microsoft.com/office/drawing/2014/main" id="{C74C8026-69F7-5A52-9293-16489F8B34D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15244" y="116266"/>
            <a:ext cx="474341" cy="422757"/>
          </a:xfrm>
          <a:prstGeom prst="rect">
            <a:avLst/>
          </a:prstGeom>
        </p:spPr>
      </p:pic>
      <p:pic>
        <p:nvPicPr>
          <p:cNvPr id="4" name="Picture 8">
            <a:extLst>
              <a:ext uri="{FF2B5EF4-FFF2-40B4-BE49-F238E27FC236}">
                <a16:creationId xmlns:a16="http://schemas.microsoft.com/office/drawing/2014/main" id="{6ABF9195-0D0C-808E-31AD-6FEB47489F0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546885">
            <a:off x="225333" y="303636"/>
            <a:ext cx="362391" cy="322981"/>
          </a:xfrm>
          <a:prstGeom prst="rect">
            <a:avLst/>
          </a:prstGeom>
        </p:spPr>
      </p:pic>
      <p:pic>
        <p:nvPicPr>
          <p:cNvPr id="5" name="Picture 10">
            <a:extLst>
              <a:ext uri="{FF2B5EF4-FFF2-40B4-BE49-F238E27FC236}">
                <a16:creationId xmlns:a16="http://schemas.microsoft.com/office/drawing/2014/main" id="{2EB99203-EEF0-3CBA-2371-3A0384D57D3E}"/>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9799380">
            <a:off x="11023304" y="5010716"/>
            <a:ext cx="474341" cy="422757"/>
          </a:xfrm>
          <a:prstGeom prst="rect">
            <a:avLst/>
          </a:prstGeom>
        </p:spPr>
      </p:pic>
      <p:pic>
        <p:nvPicPr>
          <p:cNvPr id="6" name="Picture 12">
            <a:extLst>
              <a:ext uri="{FF2B5EF4-FFF2-40B4-BE49-F238E27FC236}">
                <a16:creationId xmlns:a16="http://schemas.microsoft.com/office/drawing/2014/main" id="{691D7544-BA4E-F6D7-A899-6F4336D5CF0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253733">
            <a:off x="11597959" y="4545396"/>
            <a:ext cx="362391" cy="322981"/>
          </a:xfrm>
          <a:prstGeom prst="rect">
            <a:avLst/>
          </a:prstGeom>
        </p:spPr>
      </p:pic>
      <p:pic>
        <p:nvPicPr>
          <p:cNvPr id="7" name="Picture 9">
            <a:extLst>
              <a:ext uri="{FF2B5EF4-FFF2-40B4-BE49-F238E27FC236}">
                <a16:creationId xmlns:a16="http://schemas.microsoft.com/office/drawing/2014/main" id="{C8421088-A5E6-AF02-0FB4-C8FA71F845A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875897">
            <a:off x="-609271" y="6038535"/>
            <a:ext cx="3809173" cy="1118945"/>
          </a:xfrm>
          <a:prstGeom prst="rect">
            <a:avLst/>
          </a:prstGeom>
        </p:spPr>
      </p:pic>
      <p:pic>
        <p:nvPicPr>
          <p:cNvPr id="8" name="Picture 7">
            <a:extLst>
              <a:ext uri="{FF2B5EF4-FFF2-40B4-BE49-F238E27FC236}">
                <a16:creationId xmlns:a16="http://schemas.microsoft.com/office/drawing/2014/main" id="{D89A1BCA-B993-302C-CE5A-FD18DEB2CCC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599440">
            <a:off x="66178" y="5912054"/>
            <a:ext cx="724781" cy="645961"/>
          </a:xfrm>
          <a:prstGeom prst="rect">
            <a:avLst/>
          </a:prstGeom>
        </p:spPr>
      </p:pic>
      <p:pic>
        <p:nvPicPr>
          <p:cNvPr id="9" name="Picture 11">
            <a:extLst>
              <a:ext uri="{FF2B5EF4-FFF2-40B4-BE49-F238E27FC236}">
                <a16:creationId xmlns:a16="http://schemas.microsoft.com/office/drawing/2014/main" id="{32902E67-7E10-E60C-07D6-F4718338C14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199940">
            <a:off x="8978842" y="1088703"/>
            <a:ext cx="724781" cy="645961"/>
          </a:xfrm>
          <a:prstGeom prst="rect">
            <a:avLst/>
          </a:prstGeom>
        </p:spPr>
      </p:pic>
      <p:sp>
        <p:nvSpPr>
          <p:cNvPr id="10" name="Rectangle 9">
            <a:extLst>
              <a:ext uri="{FF2B5EF4-FFF2-40B4-BE49-F238E27FC236}">
                <a16:creationId xmlns:a16="http://schemas.microsoft.com/office/drawing/2014/main" id="{2FB53019-C828-66DB-FB02-B77893956956}"/>
              </a:ext>
            </a:extLst>
          </p:cNvPr>
          <p:cNvSpPr/>
          <p:nvPr/>
        </p:nvSpPr>
        <p:spPr>
          <a:xfrm>
            <a:off x="915244" y="1410776"/>
            <a:ext cx="11602309" cy="658065"/>
          </a:xfrm>
          <a:prstGeom prst="rect">
            <a:avLst/>
          </a:prstGeom>
        </p:spPr>
        <p:txBody>
          <a:bodyPr wrap="square">
            <a:spAutoFit/>
          </a:bodyPr>
          <a:lstStyle/>
          <a:p>
            <a:pPr algn="just">
              <a:lnSpc>
                <a:spcPct val="150000"/>
              </a:lnSpc>
            </a:pPr>
            <a:r>
              <a:rPr lang="en-US" sz="2800" b="1" i="1">
                <a:solidFill>
                  <a:srgbClr val="C00000"/>
                </a:solidFill>
                <a:latin typeface="UTM Avo" panose="02040603050506020204" pitchFamily="18" charset="0"/>
                <a:cs typeface="Arial" panose="020B0604020202020204" pitchFamily="34" charset="0"/>
              </a:rPr>
              <a:t>HĐ</a:t>
            </a:r>
            <a:r>
              <a:rPr lang="vi-VN" sz="2800" b="1" i="1">
                <a:solidFill>
                  <a:srgbClr val="C00000"/>
                </a:solidFill>
                <a:latin typeface="Arial" panose="020B0604020202020204" pitchFamily="34" charset="0"/>
                <a:cs typeface="Arial" panose="020B0604020202020204" pitchFamily="34" charset="0"/>
              </a:rPr>
              <a:t> </a:t>
            </a:r>
            <a:r>
              <a:rPr lang="en-US" sz="2800" b="1" i="1">
                <a:solidFill>
                  <a:srgbClr val="C00000"/>
                </a:solidFill>
                <a:latin typeface="UTM Avo" panose="02040603050506020204" pitchFamily="18" charset="0"/>
                <a:cs typeface="Arial" panose="020B0604020202020204" pitchFamily="34" charset="0"/>
              </a:rPr>
              <a:t>2: Bảo vệ thông tin cá nhân khi giao tiếp qua máy tính </a:t>
            </a:r>
          </a:p>
        </p:txBody>
      </p:sp>
      <p:pic>
        <p:nvPicPr>
          <p:cNvPr id="11" name="Picture 11">
            <a:extLst>
              <a:ext uri="{FF2B5EF4-FFF2-40B4-BE49-F238E27FC236}">
                <a16:creationId xmlns:a16="http://schemas.microsoft.com/office/drawing/2014/main" id="{539B5438-F8EE-6B6A-593E-78C0311C1DE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29118" y="3736328"/>
            <a:ext cx="3576915" cy="3121672"/>
          </a:xfrm>
          <a:prstGeom prst="rect">
            <a:avLst/>
          </a:prstGeom>
        </p:spPr>
      </p:pic>
      <p:sp>
        <p:nvSpPr>
          <p:cNvPr id="12" name="Cloud Callout 1">
            <a:extLst>
              <a:ext uri="{FF2B5EF4-FFF2-40B4-BE49-F238E27FC236}">
                <a16:creationId xmlns:a16="http://schemas.microsoft.com/office/drawing/2014/main" id="{D6BA0FDC-9763-66FE-52B9-9CBBF3AD5E0A}"/>
              </a:ext>
            </a:extLst>
          </p:cNvPr>
          <p:cNvSpPr/>
          <p:nvPr/>
        </p:nvSpPr>
        <p:spPr>
          <a:xfrm>
            <a:off x="2036238" y="2170507"/>
            <a:ext cx="5095240" cy="1924901"/>
          </a:xfrm>
          <a:prstGeom prst="cloudCallout">
            <a:avLst>
              <a:gd name="adj1" fmla="val -44392"/>
              <a:gd name="adj2" fmla="val 67821"/>
            </a:avLst>
          </a:prstGeom>
          <a:solidFill>
            <a:srgbClr val="FFFF99"/>
          </a:solidFill>
          <a:ln w="38100">
            <a:solidFill>
              <a:srgbClr val="F49E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Kẻ xấu lợi dụng các thông tin bị lộ để… </a:t>
            </a:r>
          </a:p>
        </p:txBody>
      </p:sp>
      <p:pic>
        <p:nvPicPr>
          <p:cNvPr id="13" name="Picture 2" descr="Phishing ">
            <a:extLst>
              <a:ext uri="{FF2B5EF4-FFF2-40B4-BE49-F238E27FC236}">
                <a16:creationId xmlns:a16="http://schemas.microsoft.com/office/drawing/2014/main" id="{C3B01F0B-275F-0BA8-F500-4DF97862ECB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95592" y="2072869"/>
            <a:ext cx="1311765" cy="13117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Man ">
            <a:extLst>
              <a:ext uri="{FF2B5EF4-FFF2-40B4-BE49-F238E27FC236}">
                <a16:creationId xmlns:a16="http://schemas.microsoft.com/office/drawing/2014/main" id="{A550139D-F02B-328D-F42B-9B79496071A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54611" y="3955130"/>
            <a:ext cx="1134335" cy="113433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F058C3EB-CC27-FA11-0526-6870C837B858}"/>
              </a:ext>
            </a:extLst>
          </p:cNvPr>
          <p:cNvPicPr>
            <a:picLocks noChangeAspect="1"/>
          </p:cNvPicPr>
          <p:nvPr/>
        </p:nvPicPr>
        <p:blipFill>
          <a:blip r:embed="rId18"/>
          <a:stretch>
            <a:fillRect/>
          </a:stretch>
        </p:blipFill>
        <p:spPr>
          <a:xfrm>
            <a:off x="5773320" y="5546129"/>
            <a:ext cx="1299662" cy="1299662"/>
          </a:xfrm>
          <a:prstGeom prst="rect">
            <a:avLst/>
          </a:prstGeom>
        </p:spPr>
      </p:pic>
      <p:sp>
        <p:nvSpPr>
          <p:cNvPr id="16" name="TextBox 15">
            <a:extLst>
              <a:ext uri="{FF2B5EF4-FFF2-40B4-BE49-F238E27FC236}">
                <a16:creationId xmlns:a16="http://schemas.microsoft.com/office/drawing/2014/main" id="{A1309D63-0878-88D6-B0C5-9AA53BB3BB2E}"/>
              </a:ext>
            </a:extLst>
          </p:cNvPr>
          <p:cNvSpPr txBox="1"/>
          <p:nvPr/>
        </p:nvSpPr>
        <p:spPr>
          <a:xfrm>
            <a:off x="8675848" y="2688987"/>
            <a:ext cx="3307775" cy="461665"/>
          </a:xfrm>
          <a:prstGeom prst="rect">
            <a:avLst/>
          </a:prstGeom>
          <a:noFill/>
        </p:spPr>
        <p:txBody>
          <a:bodyPr wrap="square" rtlCol="0">
            <a:spAutoFit/>
          </a:bodyPr>
          <a:lstStyle/>
          <a:p>
            <a:r>
              <a:rPr lang="en-US" sz="2400" b="1">
                <a:solidFill>
                  <a:srgbClr val="002060"/>
                </a:solidFill>
                <a:latin typeface="UTM Avo" panose="02040603050506020204" pitchFamily="18" charset="0"/>
                <a:cs typeface="Arial" panose="020B0604020202020204" pitchFamily="34" charset="0"/>
              </a:rPr>
              <a:t>Chiếm đoạt tài sản </a:t>
            </a:r>
          </a:p>
        </p:txBody>
      </p:sp>
      <p:sp>
        <p:nvSpPr>
          <p:cNvPr id="17" name="TextBox 16">
            <a:extLst>
              <a:ext uri="{FF2B5EF4-FFF2-40B4-BE49-F238E27FC236}">
                <a16:creationId xmlns:a16="http://schemas.microsoft.com/office/drawing/2014/main" id="{B5C98955-CE27-CD5E-E668-F59CE41AB8E5}"/>
              </a:ext>
            </a:extLst>
          </p:cNvPr>
          <p:cNvSpPr txBox="1"/>
          <p:nvPr/>
        </p:nvSpPr>
        <p:spPr>
          <a:xfrm>
            <a:off x="7988946" y="4489879"/>
            <a:ext cx="2833173" cy="461665"/>
          </a:xfrm>
          <a:prstGeom prst="rect">
            <a:avLst/>
          </a:prstGeom>
          <a:noFill/>
        </p:spPr>
        <p:txBody>
          <a:bodyPr wrap="square" rtlCol="0">
            <a:spAutoFit/>
          </a:bodyPr>
          <a:lstStyle/>
          <a:p>
            <a:r>
              <a:rPr lang="en-US" sz="2400" b="1">
                <a:solidFill>
                  <a:srgbClr val="002060"/>
                </a:solidFill>
                <a:latin typeface="UTM Avo" panose="02040603050506020204" pitchFamily="18" charset="0"/>
                <a:cs typeface="Arial" panose="020B0604020202020204" pitchFamily="34" charset="0"/>
              </a:rPr>
              <a:t>Bôi nhọ danh dự </a:t>
            </a:r>
          </a:p>
        </p:txBody>
      </p:sp>
      <p:sp>
        <p:nvSpPr>
          <p:cNvPr id="18" name="TextBox 17">
            <a:extLst>
              <a:ext uri="{FF2B5EF4-FFF2-40B4-BE49-F238E27FC236}">
                <a16:creationId xmlns:a16="http://schemas.microsoft.com/office/drawing/2014/main" id="{287C1CCF-AD92-05BC-7CA0-B3392601473D}"/>
              </a:ext>
            </a:extLst>
          </p:cNvPr>
          <p:cNvSpPr txBox="1"/>
          <p:nvPr/>
        </p:nvSpPr>
        <p:spPr>
          <a:xfrm>
            <a:off x="7295592" y="5959427"/>
            <a:ext cx="4526280" cy="461665"/>
          </a:xfrm>
          <a:prstGeom prst="rect">
            <a:avLst/>
          </a:prstGeom>
          <a:noFill/>
        </p:spPr>
        <p:txBody>
          <a:bodyPr wrap="square" rtlCol="0">
            <a:spAutoFit/>
          </a:bodyPr>
          <a:lstStyle/>
          <a:p>
            <a:r>
              <a:rPr lang="en-US" sz="2400" b="1">
                <a:solidFill>
                  <a:srgbClr val="002060"/>
                </a:solidFill>
                <a:latin typeface="UTM Avo" panose="02040603050506020204" pitchFamily="18" charset="0"/>
                <a:cs typeface="Arial" panose="020B0604020202020204" pitchFamily="34" charset="0"/>
              </a:rPr>
              <a:t>Dùng vào mục đích xấu </a:t>
            </a:r>
          </a:p>
        </p:txBody>
      </p:sp>
    </p:spTree>
    <p:extLst>
      <p:ext uri="{BB962C8B-B14F-4D97-AF65-F5344CB8AC3E}">
        <p14:creationId xmlns:p14="http://schemas.microsoft.com/office/powerpoint/2010/main" val="7134515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par>
                                <p:cTn id="32" presetID="16" presetClass="entr" presetSubtype="21"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inVertical)">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8F72D46F-E73B-B725-0C6F-10C8DC393707}"/>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7">
            <a:extLst>
              <a:ext uri="{FF2B5EF4-FFF2-40B4-BE49-F238E27FC236}">
                <a16:creationId xmlns:a16="http://schemas.microsoft.com/office/drawing/2014/main" id="{BFE58232-8468-F333-1F9F-21C0E6A2C8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3743" y="4284643"/>
            <a:ext cx="1001268" cy="2743200"/>
          </a:xfrm>
          <a:prstGeom prst="rect">
            <a:avLst/>
          </a:prstGeom>
        </p:spPr>
      </p:pic>
      <p:pic>
        <p:nvPicPr>
          <p:cNvPr id="5" name="Picture 11">
            <a:extLst>
              <a:ext uri="{FF2B5EF4-FFF2-40B4-BE49-F238E27FC236}">
                <a16:creationId xmlns:a16="http://schemas.microsoft.com/office/drawing/2014/main" id="{5068D329-A168-6A1D-7A28-99BF5CF7BB1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77284" y="1353484"/>
            <a:ext cx="474341" cy="422757"/>
          </a:xfrm>
          <a:prstGeom prst="rect">
            <a:avLst/>
          </a:prstGeom>
        </p:spPr>
      </p:pic>
      <p:pic>
        <p:nvPicPr>
          <p:cNvPr id="6" name="Picture 12">
            <a:extLst>
              <a:ext uri="{FF2B5EF4-FFF2-40B4-BE49-F238E27FC236}">
                <a16:creationId xmlns:a16="http://schemas.microsoft.com/office/drawing/2014/main" id="{E9624337-FF71-C048-9434-C9AD1A18D72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599440">
            <a:off x="106387" y="2388240"/>
            <a:ext cx="724781" cy="645961"/>
          </a:xfrm>
          <a:prstGeom prst="rect">
            <a:avLst/>
          </a:prstGeom>
        </p:spPr>
      </p:pic>
      <p:pic>
        <p:nvPicPr>
          <p:cNvPr id="7" name="Picture 13">
            <a:extLst>
              <a:ext uri="{FF2B5EF4-FFF2-40B4-BE49-F238E27FC236}">
                <a16:creationId xmlns:a16="http://schemas.microsoft.com/office/drawing/2014/main" id="{399BD24A-1272-3A79-58CF-4AAC3C73674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46885">
            <a:off x="208778" y="1654559"/>
            <a:ext cx="362391" cy="322981"/>
          </a:xfrm>
          <a:prstGeom prst="rect">
            <a:avLst/>
          </a:prstGeom>
        </p:spPr>
      </p:pic>
      <p:sp>
        <p:nvSpPr>
          <p:cNvPr id="9" name="Double Wave 8">
            <a:extLst>
              <a:ext uri="{FF2B5EF4-FFF2-40B4-BE49-F238E27FC236}">
                <a16:creationId xmlns:a16="http://schemas.microsoft.com/office/drawing/2014/main" id="{276BB0B5-0565-5CAD-6C02-1966480B4F19}"/>
              </a:ext>
            </a:extLst>
          </p:cNvPr>
          <p:cNvSpPr/>
          <p:nvPr/>
        </p:nvSpPr>
        <p:spPr>
          <a:xfrm>
            <a:off x="1218075" y="1564863"/>
            <a:ext cx="9380570" cy="3486705"/>
          </a:xfrm>
          <a:prstGeom prst="doubleWave">
            <a:avLst>
              <a:gd name="adj1" fmla="val 6687"/>
              <a:gd name="adj2" fmla="val 0"/>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00">
                <a:solidFill>
                  <a:schemeClr val="tx1"/>
                </a:solidFill>
                <a:latin typeface="UTM Avo" panose="02040603050506020204" pitchFamily="18" charset="0"/>
              </a:rPr>
              <a:t>Khi giao tiếp trên Internet, em không nên tùy tiện cung cấp những thông tin cá nhân và gia đình, ví dụ như: họ tên, địa chỉ nhà, số điện thoại, tên các thành viên trong gia đình, thẻ thanh toán trực tuyến,...</a:t>
            </a:r>
          </a:p>
        </p:txBody>
      </p:sp>
      <p:pic>
        <p:nvPicPr>
          <p:cNvPr id="10" name="Picture 5">
            <a:extLst>
              <a:ext uri="{FF2B5EF4-FFF2-40B4-BE49-F238E27FC236}">
                <a16:creationId xmlns:a16="http://schemas.microsoft.com/office/drawing/2014/main" id="{1AC2A10B-5B3A-B512-7BFF-AAD05E739A8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812694" y="4769189"/>
            <a:ext cx="3094568" cy="564759"/>
          </a:xfrm>
          <a:prstGeom prst="rect">
            <a:avLst/>
          </a:prstGeom>
        </p:spPr>
      </p:pic>
      <p:pic>
        <p:nvPicPr>
          <p:cNvPr id="11" name="Picture 7">
            <a:extLst>
              <a:ext uri="{FF2B5EF4-FFF2-40B4-BE49-F238E27FC236}">
                <a16:creationId xmlns:a16="http://schemas.microsoft.com/office/drawing/2014/main" id="{6A19DF44-306A-67DA-7B23-A67CF3CA5A9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794000" y="5549508"/>
            <a:ext cx="4591200" cy="1308492"/>
          </a:xfrm>
          <a:prstGeom prst="rect">
            <a:avLst/>
          </a:prstGeom>
        </p:spPr>
      </p:pic>
      <p:pic>
        <p:nvPicPr>
          <p:cNvPr id="8" name="Picture 4">
            <a:extLst>
              <a:ext uri="{FF2B5EF4-FFF2-40B4-BE49-F238E27FC236}">
                <a16:creationId xmlns:a16="http://schemas.microsoft.com/office/drawing/2014/main" id="{4A95F267-AFFE-ABB5-6331-53A92198FD2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9242079" y="3870960"/>
            <a:ext cx="3111500" cy="2987040"/>
          </a:xfrm>
          <a:prstGeom prst="rect">
            <a:avLst/>
          </a:prstGeom>
        </p:spPr>
      </p:pic>
    </p:spTree>
    <p:extLst>
      <p:ext uri="{BB962C8B-B14F-4D97-AF65-F5344CB8AC3E}">
        <p14:creationId xmlns:p14="http://schemas.microsoft.com/office/powerpoint/2010/main" val="381642068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5">
            <a:extLst>
              <a:ext uri="{FF2B5EF4-FFF2-40B4-BE49-F238E27FC236}">
                <a16:creationId xmlns:a16="http://schemas.microsoft.com/office/drawing/2014/main" id="{803D1F3D-4937-37DA-20AD-A9189C9372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76371" y="567972"/>
            <a:ext cx="4470400" cy="863305"/>
          </a:xfrm>
          <a:prstGeom prst="rect">
            <a:avLst/>
          </a:prstGeom>
        </p:spPr>
      </p:pic>
      <p:pic>
        <p:nvPicPr>
          <p:cNvPr id="3" name="Picture 6">
            <a:extLst>
              <a:ext uri="{FF2B5EF4-FFF2-40B4-BE49-F238E27FC236}">
                <a16:creationId xmlns:a16="http://schemas.microsoft.com/office/drawing/2014/main" id="{852152A4-3FF3-A638-8BB9-E3EDCD24430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15244" y="116266"/>
            <a:ext cx="474341" cy="422757"/>
          </a:xfrm>
          <a:prstGeom prst="rect">
            <a:avLst/>
          </a:prstGeom>
        </p:spPr>
      </p:pic>
      <p:pic>
        <p:nvPicPr>
          <p:cNvPr id="4" name="Picture 8">
            <a:extLst>
              <a:ext uri="{FF2B5EF4-FFF2-40B4-BE49-F238E27FC236}">
                <a16:creationId xmlns:a16="http://schemas.microsoft.com/office/drawing/2014/main" id="{2C9AEC02-2C0E-AF05-D058-53FD3543CDF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546885">
            <a:off x="225333" y="303636"/>
            <a:ext cx="362391" cy="322981"/>
          </a:xfrm>
          <a:prstGeom prst="rect">
            <a:avLst/>
          </a:prstGeom>
        </p:spPr>
      </p:pic>
      <p:pic>
        <p:nvPicPr>
          <p:cNvPr id="5" name="Picture 10">
            <a:extLst>
              <a:ext uri="{FF2B5EF4-FFF2-40B4-BE49-F238E27FC236}">
                <a16:creationId xmlns:a16="http://schemas.microsoft.com/office/drawing/2014/main" id="{79EBBEDA-5E4B-E663-5B74-574F2867735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9799380">
            <a:off x="10954816" y="6285444"/>
            <a:ext cx="474341" cy="422757"/>
          </a:xfrm>
          <a:prstGeom prst="rect">
            <a:avLst/>
          </a:prstGeom>
        </p:spPr>
      </p:pic>
      <p:pic>
        <p:nvPicPr>
          <p:cNvPr id="6" name="Picture 12">
            <a:extLst>
              <a:ext uri="{FF2B5EF4-FFF2-40B4-BE49-F238E27FC236}">
                <a16:creationId xmlns:a16="http://schemas.microsoft.com/office/drawing/2014/main" id="{637EBB5B-B005-ECB9-C26E-F5C450C325A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253733">
            <a:off x="11529471" y="5820124"/>
            <a:ext cx="362391" cy="322981"/>
          </a:xfrm>
          <a:prstGeom prst="rect">
            <a:avLst/>
          </a:prstGeom>
        </p:spPr>
      </p:pic>
      <p:pic>
        <p:nvPicPr>
          <p:cNvPr id="9" name="Picture 11">
            <a:extLst>
              <a:ext uri="{FF2B5EF4-FFF2-40B4-BE49-F238E27FC236}">
                <a16:creationId xmlns:a16="http://schemas.microsoft.com/office/drawing/2014/main" id="{3D66B736-99C6-0BEF-399D-6BA497291ED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199940">
            <a:off x="8537275" y="909514"/>
            <a:ext cx="724781" cy="645961"/>
          </a:xfrm>
          <a:prstGeom prst="rect">
            <a:avLst/>
          </a:prstGeom>
        </p:spPr>
      </p:pic>
      <p:pic>
        <p:nvPicPr>
          <p:cNvPr id="10" name="Picture 10">
            <a:extLst>
              <a:ext uri="{FF2B5EF4-FFF2-40B4-BE49-F238E27FC236}">
                <a16:creationId xmlns:a16="http://schemas.microsoft.com/office/drawing/2014/main" id="{8163F468-C4FA-8369-C7CF-8D2B6F26359F}"/>
              </a:ext>
            </a:extLst>
          </p:cNvPr>
          <p:cNvPicPr>
            <a:picLocks noChangeAspect="1"/>
          </p:cNvPicPr>
          <p:nvPr/>
        </p:nvPicPr>
        <p:blipFill>
          <a:blip r:embed="rId12"/>
          <a:srcRect/>
          <a:stretch>
            <a:fillRect/>
          </a:stretch>
        </p:blipFill>
        <p:spPr>
          <a:xfrm>
            <a:off x="0" y="2227656"/>
            <a:ext cx="3337702" cy="6054789"/>
          </a:xfrm>
          <a:prstGeom prst="rect">
            <a:avLst/>
          </a:prstGeom>
        </p:spPr>
      </p:pic>
      <p:sp>
        <p:nvSpPr>
          <p:cNvPr id="11" name="Rounded Rectangle 12">
            <a:extLst>
              <a:ext uri="{FF2B5EF4-FFF2-40B4-BE49-F238E27FC236}">
                <a16:creationId xmlns:a16="http://schemas.microsoft.com/office/drawing/2014/main" id="{C0F9E92B-3E51-2E42-4B89-6FD1AEE927B0}"/>
              </a:ext>
            </a:extLst>
          </p:cNvPr>
          <p:cNvSpPr/>
          <p:nvPr/>
        </p:nvSpPr>
        <p:spPr>
          <a:xfrm>
            <a:off x="3244611" y="1750525"/>
            <a:ext cx="7947375" cy="1537019"/>
          </a:xfrm>
          <a:prstGeom prst="roundRect">
            <a:avLst/>
          </a:prstGeom>
          <a:solidFill>
            <a:schemeClr val="accent2">
              <a:lumMod val="20000"/>
              <a:lumOff val="80000"/>
            </a:schemeClr>
          </a:solidFill>
          <a:ln w="5715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Em rút ra bài học gì để bảo vệ thông tin cá nhân và gia đình?</a:t>
            </a:r>
          </a:p>
        </p:txBody>
      </p:sp>
      <p:pic>
        <p:nvPicPr>
          <p:cNvPr id="12" name="Picture 6">
            <a:extLst>
              <a:ext uri="{FF2B5EF4-FFF2-40B4-BE49-F238E27FC236}">
                <a16:creationId xmlns:a16="http://schemas.microsoft.com/office/drawing/2014/main" id="{6E2FAE00-90C9-8026-EA39-1D6B0550BAC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133257" y="4974367"/>
            <a:ext cx="6523405" cy="1883633"/>
          </a:xfrm>
          <a:prstGeom prst="rect">
            <a:avLst/>
          </a:prstGeom>
        </p:spPr>
      </p:pic>
      <p:sp>
        <p:nvSpPr>
          <p:cNvPr id="13" name="Rounded Rectangular Callout 15">
            <a:extLst>
              <a:ext uri="{FF2B5EF4-FFF2-40B4-BE49-F238E27FC236}">
                <a16:creationId xmlns:a16="http://schemas.microsoft.com/office/drawing/2014/main" id="{EF60D113-F549-A5C4-CEE3-303241441996}"/>
              </a:ext>
            </a:extLst>
          </p:cNvPr>
          <p:cNvSpPr/>
          <p:nvPr/>
        </p:nvSpPr>
        <p:spPr>
          <a:xfrm>
            <a:off x="4432971" y="3564342"/>
            <a:ext cx="6578600" cy="1320800"/>
          </a:xfrm>
          <a:prstGeom prst="wedgeRoundRectCallout">
            <a:avLst>
              <a:gd name="adj1" fmla="val -4024"/>
              <a:gd name="adj2" fmla="val 63573"/>
              <a:gd name="adj3" fmla="val 16667"/>
            </a:avLst>
          </a:prstGeom>
          <a:solidFill>
            <a:srgbClr val="FFFF99"/>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Cần đề cao cảnh giác đối với người lạ trên Intrernet. </a:t>
            </a:r>
          </a:p>
        </p:txBody>
      </p:sp>
    </p:spTree>
    <p:extLst>
      <p:ext uri="{BB962C8B-B14F-4D97-AF65-F5344CB8AC3E}">
        <p14:creationId xmlns:p14="http://schemas.microsoft.com/office/powerpoint/2010/main" val="32613945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A608D92E-E18A-787C-D5E2-F80A8D85FDBD}"/>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3">
            <a:extLst>
              <a:ext uri="{FF2B5EF4-FFF2-40B4-BE49-F238E27FC236}">
                <a16:creationId xmlns:a16="http://schemas.microsoft.com/office/drawing/2014/main" id="{56C06C79-1188-D567-2BC8-DB4DF65474F5}"/>
              </a:ext>
            </a:extLst>
          </p:cNvPr>
          <p:cNvSpPr/>
          <p:nvPr/>
        </p:nvSpPr>
        <p:spPr>
          <a:xfrm>
            <a:off x="897346" y="1718351"/>
            <a:ext cx="10837454" cy="1972325"/>
          </a:xfrm>
          <a:prstGeom prst="roundRect">
            <a:avLst/>
          </a:prstGeom>
          <a:solidFill>
            <a:schemeClr val="accent4">
              <a:lumMod val="20000"/>
              <a:lumOff val="80000"/>
            </a:schemeClr>
          </a:solidFill>
          <a:ln w="38100">
            <a:solidFill>
              <a:schemeClr val="accent2">
                <a:lumMod val="60000"/>
                <a:lumOff val="40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Các em cần cảnh giác và không tự ý tiết lộ thông tin cá nhân và gia đình khi giao tiếp qua máy tính, để tránh bị kẻ xấu lời dụng và gây hại cho bản thân và gia đình em.</a:t>
            </a:r>
          </a:p>
        </p:txBody>
      </p:sp>
      <p:pic>
        <p:nvPicPr>
          <p:cNvPr id="3" name="Picture 10">
            <a:extLst>
              <a:ext uri="{FF2B5EF4-FFF2-40B4-BE49-F238E27FC236}">
                <a16:creationId xmlns:a16="http://schemas.microsoft.com/office/drawing/2014/main" id="{4BAFE604-DF4E-CB54-51B6-1E35FD6FF9E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9799380">
            <a:off x="10954816" y="6285444"/>
            <a:ext cx="474341" cy="422757"/>
          </a:xfrm>
          <a:prstGeom prst="rect">
            <a:avLst/>
          </a:prstGeom>
        </p:spPr>
      </p:pic>
      <p:pic>
        <p:nvPicPr>
          <p:cNvPr id="4" name="Picture 12">
            <a:extLst>
              <a:ext uri="{FF2B5EF4-FFF2-40B4-BE49-F238E27FC236}">
                <a16:creationId xmlns:a16="http://schemas.microsoft.com/office/drawing/2014/main" id="{71CE0E9A-EDEF-6BA7-14A2-4A580781A3A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253733">
            <a:off x="11529471" y="5820124"/>
            <a:ext cx="362391" cy="322981"/>
          </a:xfrm>
          <a:prstGeom prst="rect">
            <a:avLst/>
          </a:prstGeom>
        </p:spPr>
      </p:pic>
      <p:pic>
        <p:nvPicPr>
          <p:cNvPr id="7" name="Picture 6">
            <a:extLst>
              <a:ext uri="{FF2B5EF4-FFF2-40B4-BE49-F238E27FC236}">
                <a16:creationId xmlns:a16="http://schemas.microsoft.com/office/drawing/2014/main" id="{12262879-AB69-48F1-6CA3-1B3C084A2D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2706" y="3781303"/>
            <a:ext cx="4615045" cy="3076697"/>
          </a:xfrm>
          <a:prstGeom prst="rect">
            <a:avLst/>
          </a:prstGeom>
        </p:spPr>
      </p:pic>
      <p:pic>
        <p:nvPicPr>
          <p:cNvPr id="8" name="Picture 7">
            <a:extLst>
              <a:ext uri="{FF2B5EF4-FFF2-40B4-BE49-F238E27FC236}">
                <a16:creationId xmlns:a16="http://schemas.microsoft.com/office/drawing/2014/main" id="{AC87D962-823E-9D38-2191-5905B8750087}"/>
              </a:ext>
            </a:extLst>
          </p:cNvPr>
          <p:cNvPicPr>
            <a:picLocks noChangeAspect="1"/>
          </p:cNvPicPr>
          <p:nvPr/>
        </p:nvPicPr>
        <p:blipFill rotWithShape="1">
          <a:blip r:embed="rId9">
            <a:extLst>
              <a:ext uri="{28A0092B-C50C-407E-A947-70E740481C1C}">
                <a14:useLocalDpi xmlns:a14="http://schemas.microsoft.com/office/drawing/2010/main" val="0"/>
              </a:ext>
            </a:extLst>
          </a:blip>
          <a:srcRect l="4506" t="1948" r="5273" b="1803"/>
          <a:stretch/>
        </p:blipFill>
        <p:spPr>
          <a:xfrm>
            <a:off x="6917267" y="3502077"/>
            <a:ext cx="5586867" cy="3355923"/>
          </a:xfrm>
          <a:prstGeom prst="rect">
            <a:avLst/>
          </a:prstGeom>
        </p:spPr>
      </p:pic>
    </p:spTree>
    <p:extLst>
      <p:ext uri="{BB962C8B-B14F-4D97-AF65-F5344CB8AC3E}">
        <p14:creationId xmlns:p14="http://schemas.microsoft.com/office/powerpoint/2010/main" val="392202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74700" y="2748081"/>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8" name="Rectangle 17">
            <a:extLst>
              <a:ext uri="{FF2B5EF4-FFF2-40B4-BE49-F238E27FC236}">
                <a16:creationId xmlns:a16="http://schemas.microsoft.com/office/drawing/2014/main" id="{E088E9A0-25AB-87C9-BC41-78566457CA90}"/>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0">
            <a:extLst>
              <a:ext uri="{FF2B5EF4-FFF2-40B4-BE49-F238E27FC236}">
                <a16:creationId xmlns:a16="http://schemas.microsoft.com/office/drawing/2014/main" id="{78DA9658-23CE-D7C5-D8F5-9497BF73C35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9799380">
            <a:off x="10954816" y="6285444"/>
            <a:ext cx="474341" cy="422757"/>
          </a:xfrm>
          <a:prstGeom prst="rect">
            <a:avLst/>
          </a:prstGeom>
        </p:spPr>
      </p:pic>
      <p:pic>
        <p:nvPicPr>
          <p:cNvPr id="6" name="Picture 12">
            <a:extLst>
              <a:ext uri="{FF2B5EF4-FFF2-40B4-BE49-F238E27FC236}">
                <a16:creationId xmlns:a16="http://schemas.microsoft.com/office/drawing/2014/main" id="{8EC32779-C853-1EDD-E7F2-FB85EA5F403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253733">
            <a:off x="11529471" y="5820124"/>
            <a:ext cx="362391" cy="322981"/>
          </a:xfrm>
          <a:prstGeom prst="rect">
            <a:avLst/>
          </a:prstGeom>
        </p:spPr>
      </p:pic>
      <p:sp>
        <p:nvSpPr>
          <p:cNvPr id="11" name="Cloud 10">
            <a:extLst>
              <a:ext uri="{FF2B5EF4-FFF2-40B4-BE49-F238E27FC236}">
                <a16:creationId xmlns:a16="http://schemas.microsoft.com/office/drawing/2014/main" id="{A60E7D2E-716A-52E5-6845-C38768AC0AB3}"/>
              </a:ext>
            </a:extLst>
          </p:cNvPr>
          <p:cNvSpPr/>
          <p:nvPr/>
        </p:nvSpPr>
        <p:spPr>
          <a:xfrm>
            <a:off x="1" y="1600309"/>
            <a:ext cx="6095999" cy="2569945"/>
          </a:xfrm>
          <a:prstGeom prst="cloud">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rPr>
              <a:t>Theo em, những thông tin nào dưới đây là thông tin cá nhân và gia đình ?</a:t>
            </a:r>
          </a:p>
        </p:txBody>
      </p:sp>
      <p:pic>
        <p:nvPicPr>
          <p:cNvPr id="12" name="Picture 3">
            <a:extLst>
              <a:ext uri="{FF2B5EF4-FFF2-40B4-BE49-F238E27FC236}">
                <a16:creationId xmlns:a16="http://schemas.microsoft.com/office/drawing/2014/main" id="{B8389793-E704-F060-F557-6AE3DC5A931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95593" y="4197428"/>
            <a:ext cx="2489634" cy="2569945"/>
          </a:xfrm>
          <a:prstGeom prst="rect">
            <a:avLst/>
          </a:prstGeom>
        </p:spPr>
      </p:pic>
      <p:sp>
        <p:nvSpPr>
          <p:cNvPr id="13" name="Flowchart: Terminator 12">
            <a:extLst>
              <a:ext uri="{FF2B5EF4-FFF2-40B4-BE49-F238E27FC236}">
                <a16:creationId xmlns:a16="http://schemas.microsoft.com/office/drawing/2014/main" id="{F23B24A5-0306-A71B-BA4A-18EDFD965902}"/>
              </a:ext>
            </a:extLst>
          </p:cNvPr>
          <p:cNvSpPr/>
          <p:nvPr/>
        </p:nvSpPr>
        <p:spPr>
          <a:xfrm>
            <a:off x="6477319" y="1800429"/>
            <a:ext cx="5260332" cy="817455"/>
          </a:xfrm>
          <a:prstGeom prst="flowChartTerminator">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solidFill>
                  <a:schemeClr val="tx1"/>
                </a:solidFill>
                <a:latin typeface="UTM Avo" panose="02040603050506020204" pitchFamily="18" charset="0"/>
              </a:rPr>
              <a:t>1) Địa chỉ của trường em.</a:t>
            </a:r>
          </a:p>
        </p:txBody>
      </p:sp>
      <p:sp>
        <p:nvSpPr>
          <p:cNvPr id="14" name="Flowchart: Terminator 13">
            <a:extLst>
              <a:ext uri="{FF2B5EF4-FFF2-40B4-BE49-F238E27FC236}">
                <a16:creationId xmlns:a16="http://schemas.microsoft.com/office/drawing/2014/main" id="{A8A59321-2FAF-0E50-CFFD-CE82A3AB32BB}"/>
              </a:ext>
            </a:extLst>
          </p:cNvPr>
          <p:cNvSpPr/>
          <p:nvPr/>
        </p:nvSpPr>
        <p:spPr>
          <a:xfrm>
            <a:off x="6028044" y="3007791"/>
            <a:ext cx="5600249" cy="817455"/>
          </a:xfrm>
          <a:prstGeom prst="flowChartTerminator">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solidFill>
                  <a:schemeClr val="tx1"/>
                </a:solidFill>
                <a:latin typeface="UTM Avo" panose="02040603050506020204" pitchFamily="18" charset="0"/>
              </a:rPr>
              <a:t>2) Số điện thoại của bố, mẹ em. </a:t>
            </a:r>
          </a:p>
        </p:txBody>
      </p:sp>
      <p:sp>
        <p:nvSpPr>
          <p:cNvPr id="15" name="Flowchart: Terminator 14">
            <a:extLst>
              <a:ext uri="{FF2B5EF4-FFF2-40B4-BE49-F238E27FC236}">
                <a16:creationId xmlns:a16="http://schemas.microsoft.com/office/drawing/2014/main" id="{09079FAE-9E14-55A9-BBFD-587FF8E5F3BC}"/>
              </a:ext>
            </a:extLst>
          </p:cNvPr>
          <p:cNvSpPr/>
          <p:nvPr/>
        </p:nvSpPr>
        <p:spPr>
          <a:xfrm>
            <a:off x="4980113" y="4144119"/>
            <a:ext cx="6211873" cy="1113571"/>
          </a:xfrm>
          <a:prstGeom prst="flowChartTerminator">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a:solidFill>
                  <a:schemeClr val="tx1"/>
                </a:solidFill>
                <a:latin typeface="UTM Avo" panose="02040603050506020204" pitchFamily="18" charset="0"/>
              </a:rPr>
              <a:t>3) Địa chỉ nơi làm việc của thành viên trong gia đình. </a:t>
            </a:r>
          </a:p>
        </p:txBody>
      </p:sp>
      <p:sp>
        <p:nvSpPr>
          <p:cNvPr id="16" name="Flowchart: Terminator 15">
            <a:extLst>
              <a:ext uri="{FF2B5EF4-FFF2-40B4-BE49-F238E27FC236}">
                <a16:creationId xmlns:a16="http://schemas.microsoft.com/office/drawing/2014/main" id="{C6A9404B-E4E9-873F-F095-638B8411C2E5}"/>
              </a:ext>
            </a:extLst>
          </p:cNvPr>
          <p:cNvSpPr/>
          <p:nvPr/>
        </p:nvSpPr>
        <p:spPr>
          <a:xfrm>
            <a:off x="4239777" y="5576563"/>
            <a:ext cx="6211873" cy="1113571"/>
          </a:xfrm>
          <a:prstGeom prst="flowChartTerminator">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a:solidFill>
                  <a:schemeClr val="tx1"/>
                </a:solidFill>
                <a:latin typeface="UTM Avo" panose="02040603050506020204" pitchFamily="18" charset="0"/>
              </a:rPr>
              <a:t>4) Tên đầy đủ của em và các thành viên trong gia đình.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artoon Background, Garden Cartoon HD wallpaper | Pxfuel">
            <a:extLst>
              <a:ext uri="{FF2B5EF4-FFF2-40B4-BE49-F238E27FC236}">
                <a16:creationId xmlns:a16="http://schemas.microsoft.com/office/drawing/2014/main" id="{577A78FB-5CAB-5136-E8A5-B0A5D22FA0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F8A28A4-4681-4BA9-86E8-2C3B0F385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Ong</a:t>
            </a:r>
            <a:endParaRPr lang="en-US" sz="6000">
              <a:latin typeface="UTM Avo" panose="02040603050506020204" pitchFamily="18" charset="0"/>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non</a:t>
            </a:r>
            <a:endParaRPr lang="en-US" sz="6000">
              <a:latin typeface="UTM Avo" panose="02040603050506020204" pitchFamily="18" charset="0"/>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học</a:t>
            </a:r>
            <a:endParaRPr lang="en-US" sz="6000">
              <a:latin typeface="UTM Avo" panose="02040603050506020204" pitchFamily="18" charset="0"/>
            </a:endParaRPr>
          </a:p>
        </p:txBody>
      </p:sp>
      <p:pic>
        <p:nvPicPr>
          <p:cNvPr id="15" name="Picture 14">
            <a:extLst>
              <a:ext uri="{FF2B5EF4-FFF2-40B4-BE49-F238E27FC236}">
                <a16:creationId xmlns:a16="http://schemas.microsoft.com/office/drawing/2014/main" id="{D27D7D99-9E1A-47C2-9A0E-04166401D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5927" y="2966773"/>
            <a:ext cx="2650039" cy="2661817"/>
          </a:xfrm>
          <a:prstGeom prst="rect">
            <a:avLst/>
          </a:prstGeom>
        </p:spPr>
      </p:pic>
      <p:pic>
        <p:nvPicPr>
          <p:cNvPr id="3" name="Picture 2">
            <a:extLst>
              <a:ext uri="{FF2B5EF4-FFF2-40B4-BE49-F238E27FC236}">
                <a16:creationId xmlns:a16="http://schemas.microsoft.com/office/drawing/2014/main" id="{9E5F9E51-37DB-921C-D964-EF4DA83D0193}"/>
              </a:ext>
            </a:extLst>
          </p:cNvPr>
          <p:cNvPicPr>
            <a:picLocks noChangeAspect="1"/>
          </p:cNvPicPr>
          <p:nvPr/>
        </p:nvPicPr>
        <p:blipFill>
          <a:blip r:embed="rId6"/>
          <a:stretch>
            <a:fillRect/>
          </a:stretch>
        </p:blipFill>
        <p:spPr>
          <a:xfrm>
            <a:off x="14215" y="0"/>
            <a:ext cx="687056" cy="766119"/>
          </a:xfrm>
          <a:prstGeom prst="rect">
            <a:avLst/>
          </a:prstGeom>
          <a:solidFill>
            <a:schemeClr val="bg1"/>
          </a:solidFill>
        </p:spPr>
      </p:pic>
    </p:spTree>
    <p:extLst>
      <p:ext uri="{BB962C8B-B14F-4D97-AF65-F5344CB8AC3E}">
        <p14:creationId xmlns:p14="http://schemas.microsoft.com/office/powerpoint/2010/main" val="4075313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8"/>
                                        </p:tgtEl>
                                        <p:attrNameLst>
                                          <p:attrName>style.color</p:attrName>
                                        </p:attrNameLst>
                                      </p:cBhvr>
                                      <p:by>
                                        <p:hsl h="7200000" s="0" l="0"/>
                                      </p:by>
                                    </p:animClr>
                                    <p:animClr clrSpc="hsl" dir="cw">
                                      <p:cBhvr>
                                        <p:cTn id="27" dur="1000" fill="hold"/>
                                        <p:tgtEl>
                                          <p:spTgt spid="8"/>
                                        </p:tgtEl>
                                        <p:attrNameLst>
                                          <p:attrName>fillcolor</p:attrName>
                                        </p:attrNameLst>
                                      </p:cBhvr>
                                      <p:by>
                                        <p:hsl h="7200000" s="0" l="0"/>
                                      </p:by>
                                    </p:animClr>
                                    <p:animClr clrSpc="hsl" dir="cw">
                                      <p:cBhvr>
                                        <p:cTn id="28" dur="1000" fill="hold"/>
                                        <p:tgtEl>
                                          <p:spTgt spid="8"/>
                                        </p:tgtEl>
                                        <p:attrNameLst>
                                          <p:attrName>stroke.color</p:attrName>
                                        </p:attrNameLst>
                                      </p:cBhvr>
                                      <p:by>
                                        <p:hsl h="7200000" s="0" l="0"/>
                                      </p:by>
                                    </p:animClr>
                                    <p:set>
                                      <p:cBhvr>
                                        <p:cTn id="29" dur="1000" fill="hold"/>
                                        <p:tgtEl>
                                          <p:spTgt spid="8"/>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9"/>
                                        </p:tgtEl>
                                        <p:attrNameLst>
                                          <p:attrName>style.color</p:attrName>
                                        </p:attrNameLst>
                                      </p:cBhvr>
                                      <p:by>
                                        <p:hsl h="7200000" s="0" l="0"/>
                                      </p:by>
                                    </p:animClr>
                                    <p:animClr clrSpc="hsl" dir="cw">
                                      <p:cBhvr>
                                        <p:cTn id="32" dur="500" fill="hold"/>
                                        <p:tgtEl>
                                          <p:spTgt spid="9"/>
                                        </p:tgtEl>
                                        <p:attrNameLst>
                                          <p:attrName>fillcolor</p:attrName>
                                        </p:attrNameLst>
                                      </p:cBhvr>
                                      <p:by>
                                        <p:hsl h="7200000" s="0" l="0"/>
                                      </p:by>
                                    </p:animClr>
                                    <p:animClr clrSpc="hsl" dir="cw">
                                      <p:cBhvr>
                                        <p:cTn id="33" dur="500" fill="hold"/>
                                        <p:tgtEl>
                                          <p:spTgt spid="9"/>
                                        </p:tgtEl>
                                        <p:attrNameLst>
                                          <p:attrName>stroke.color</p:attrName>
                                        </p:attrNameLst>
                                      </p:cBhvr>
                                      <p:by>
                                        <p:hsl h="7200000" s="0" l="0"/>
                                      </p:by>
                                    </p:animClr>
                                    <p:set>
                                      <p:cBhvr>
                                        <p:cTn id="34" dur="500" fill="hold"/>
                                        <p:tgtEl>
                                          <p:spTgt spid="9"/>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3"/>
                                        </p:tgtEl>
                                        <p:attrNameLst>
                                          <p:attrName>style.color</p:attrName>
                                        </p:attrNameLst>
                                      </p:cBhvr>
                                      <p:by>
                                        <p:hsl h="7200000" s="0" l="0"/>
                                      </p:by>
                                    </p:animClr>
                                    <p:animClr clrSpc="hsl" dir="cw">
                                      <p:cBhvr>
                                        <p:cTn id="37" dur="750" fill="hold"/>
                                        <p:tgtEl>
                                          <p:spTgt spid="13"/>
                                        </p:tgtEl>
                                        <p:attrNameLst>
                                          <p:attrName>fillcolor</p:attrName>
                                        </p:attrNameLst>
                                      </p:cBhvr>
                                      <p:by>
                                        <p:hsl h="7200000" s="0" l="0"/>
                                      </p:by>
                                    </p:animClr>
                                    <p:animClr clrSpc="hsl" dir="cw">
                                      <p:cBhvr>
                                        <p:cTn id="38" dur="750" fill="hold"/>
                                        <p:tgtEl>
                                          <p:spTgt spid="13"/>
                                        </p:tgtEl>
                                        <p:attrNameLst>
                                          <p:attrName>stroke.color</p:attrName>
                                        </p:attrNameLst>
                                      </p:cBhvr>
                                      <p:by>
                                        <p:hsl h="7200000" s="0" l="0"/>
                                      </p:by>
                                    </p:animClr>
                                    <p:set>
                                      <p:cBhvr>
                                        <p:cTn id="39" dur="750" fill="hold"/>
                                        <p:tgtEl>
                                          <p:spTgt spid="13"/>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0"/>
                                        </p:tgtEl>
                                        <p:attrNameLst>
                                          <p:attrName>style.color</p:attrName>
                                        </p:attrNameLst>
                                      </p:cBhvr>
                                      <p:by>
                                        <p:hsl h="7200000" s="0" l="0"/>
                                      </p:by>
                                    </p:animClr>
                                    <p:animClr clrSpc="hsl" dir="cw">
                                      <p:cBhvr>
                                        <p:cTn id="42" dur="250" fill="hold"/>
                                        <p:tgtEl>
                                          <p:spTgt spid="10"/>
                                        </p:tgtEl>
                                        <p:attrNameLst>
                                          <p:attrName>fillcolor</p:attrName>
                                        </p:attrNameLst>
                                      </p:cBhvr>
                                      <p:by>
                                        <p:hsl h="7200000" s="0" l="0"/>
                                      </p:by>
                                    </p:animClr>
                                    <p:animClr clrSpc="hsl" dir="cw">
                                      <p:cBhvr>
                                        <p:cTn id="43" dur="250" fill="hold"/>
                                        <p:tgtEl>
                                          <p:spTgt spid="10"/>
                                        </p:tgtEl>
                                        <p:attrNameLst>
                                          <p:attrName>stroke.color</p:attrName>
                                        </p:attrNameLst>
                                      </p:cBhvr>
                                      <p:by>
                                        <p:hsl h="7200000" s="0" l="0"/>
                                      </p:by>
                                    </p:animClr>
                                    <p:set>
                                      <p:cBhvr>
                                        <p:cTn id="44" dur="250" fill="hold"/>
                                        <p:tgtEl>
                                          <p:spTgt spid="10"/>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3" grpId="0" animBg="1"/>
      <p:bldP spid="1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19144" y="1094687"/>
            <a:ext cx="2137996" cy="213799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7"/>
            <a:ext cx="7840345" cy="1397955"/>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a:latin typeface="UTM Avo" panose="02040603050506020204" pitchFamily="18" charset="0"/>
                <a:cs typeface="Times New Roman" panose="02020603050405020304" pitchFamily="18" charset="0"/>
              </a:rPr>
              <a:t>Thông tin nào của em có thể lưu trữ trong máy tính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732188" y="3255687"/>
            <a:ext cx="4911908"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A. Tài liệu học môn tiếng Anh</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5705" y="1094687"/>
            <a:ext cx="2137996" cy="213799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5868749" y="3255687"/>
            <a:ext cx="4911908"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B</a:t>
            </a:r>
            <a:r>
              <a:rPr lang="en-US" sz="2400">
                <a:solidFill>
                  <a:srgbClr val="002060"/>
                </a:solidFill>
                <a:latin typeface="UTM Avo" panose="02040603050506020204" pitchFamily="18" charset="0"/>
                <a:cs typeface="Times New Roman" panose="02020603050405020304" pitchFamily="18" charset="0"/>
              </a:rPr>
              <a:t>. Quyển sách giáo khoa</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19145" y="3748504"/>
            <a:ext cx="2137996" cy="213799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732189" y="5909504"/>
            <a:ext cx="4911908"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C</a:t>
            </a:r>
            <a:r>
              <a:rPr lang="en-US" sz="2400">
                <a:solidFill>
                  <a:srgbClr val="002060"/>
                </a:solidFill>
                <a:latin typeface="UTM Avo" panose="02040603050506020204" pitchFamily="18" charset="0"/>
                <a:cs typeface="Times New Roman" panose="02020603050405020304" pitchFamily="18" charset="0"/>
              </a:rPr>
              <a:t>. Giấy khai sinh</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5703" y="3725500"/>
            <a:ext cx="2137996" cy="213799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5868748" y="5886500"/>
            <a:ext cx="4911907"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D. Sổ khám bệnh</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3FFD3DC-BAE8-D877-7638-F78D6D793E35}"/>
              </a:ext>
            </a:extLst>
          </p:cNvPr>
          <p:cNvPicPr>
            <a:picLocks noChangeAspect="1"/>
          </p:cNvPicPr>
          <p:nvPr/>
        </p:nvPicPr>
        <p:blipFill>
          <a:blip r:embed="rId9"/>
          <a:stretch>
            <a:fillRect/>
          </a:stretch>
        </p:blipFill>
        <p:spPr>
          <a:xfrm>
            <a:off x="14215" y="0"/>
            <a:ext cx="687056" cy="766119"/>
          </a:xfrm>
          <a:prstGeom prst="rect">
            <a:avLst/>
          </a:prstGeom>
          <a:solidFill>
            <a:schemeClr val="bg1"/>
          </a:solidFill>
        </p:spPr>
      </p:pic>
    </p:spTree>
    <p:extLst>
      <p:ext uri="{BB962C8B-B14F-4D97-AF65-F5344CB8AC3E}">
        <p14:creationId xmlns:p14="http://schemas.microsoft.com/office/powerpoint/2010/main" val="20143657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3"/>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strVal val="#ppt_w+.3"/>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strVal val="#ppt_w+.3"/>
                                          </p:val>
                                        </p:tav>
                                        <p:tav tm="100000">
                                          <p:val>
                                            <p:strVal val="#ppt_w"/>
                                          </p:val>
                                        </p:tav>
                                      </p:tavLst>
                                    </p:anim>
                                    <p:anim calcmode="lin" valueType="num">
                                      <p:cBhvr>
                                        <p:cTn id="26" dur="500" fill="hold"/>
                                        <p:tgtEl>
                                          <p:spTgt spid="23"/>
                                        </p:tgtEl>
                                        <p:attrNameLst>
                                          <p:attrName>ppt_h</p:attrName>
                                        </p:attrNameLst>
                                      </p:cBhvr>
                                      <p:tavLst>
                                        <p:tav tm="0">
                                          <p:val>
                                            <p:strVal val="#ppt_h"/>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strVal val="#ppt_w+.3"/>
                                          </p:val>
                                        </p:tav>
                                        <p:tav tm="100000">
                                          <p:val>
                                            <p:strVal val="#ppt_w"/>
                                          </p:val>
                                        </p:tav>
                                      </p:tavLst>
                                    </p:anim>
                                    <p:anim calcmode="lin" valueType="num">
                                      <p:cBhvr>
                                        <p:cTn id="32" dur="500" fill="hold"/>
                                        <p:tgtEl>
                                          <p:spTgt spid="25"/>
                                        </p:tgtEl>
                                        <p:attrNameLst>
                                          <p:attrName>ppt_h</p:attrName>
                                        </p:attrNameLst>
                                      </p:cBhvr>
                                      <p:tavLst>
                                        <p:tav tm="0">
                                          <p:val>
                                            <p:strVal val="#ppt_h"/>
                                          </p:val>
                                        </p:tav>
                                        <p:tav tm="100000">
                                          <p:val>
                                            <p:strVal val="#ppt_h"/>
                                          </p:val>
                                        </p:tav>
                                      </p:tavLst>
                                    </p:anim>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artoon Background, Garden Cartoon HD wallpaper | Pxfuel">
            <a:extLst>
              <a:ext uri="{FF2B5EF4-FFF2-40B4-BE49-F238E27FC236}">
                <a16:creationId xmlns:a16="http://schemas.microsoft.com/office/drawing/2014/main" id="{765BD2F4-61CE-EF00-F6BA-86FEB92EDB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5246" y="731822"/>
            <a:ext cx="2309946" cy="230994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59949" y="0"/>
            <a:ext cx="2545080" cy="254508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082041" y="64139"/>
            <a:ext cx="8252460" cy="884562"/>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a:solidFill>
                  <a:prstClr val="white"/>
                </a:solidFill>
                <a:latin typeface="UTM Avo" panose="02040603050506020204" pitchFamily="18" charset="0"/>
                <a:cs typeface="Times New Roman" panose="02020603050405020304" pitchFamily="18" charset="0"/>
              </a:rPr>
              <a:t>Em cần bảo vệ thông tin cá nhân khi nào ?</a:t>
            </a:r>
            <a:endParaRPr kumimoji="0" lang="en-US" sz="2800" b="1"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5956136" y="2983683"/>
            <a:ext cx="5064411" cy="794375"/>
          </a:xfrm>
          <a:prstGeom prst="roundRect">
            <a:avLst/>
          </a:prstGeom>
          <a:solidFill>
            <a:schemeClr val="accent6">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B. Xem ti vi</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2200" y="3620757"/>
            <a:ext cx="2192283" cy="2192283"/>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5953986" y="5940066"/>
            <a:ext cx="5068710" cy="709440"/>
          </a:xfrm>
          <a:prstGeom prst="roundRect">
            <a:avLst/>
          </a:prstGeom>
          <a:solidFill>
            <a:schemeClr val="accent6">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D. Giao tiếp qua máy tính</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87098" y="3597705"/>
            <a:ext cx="2309947" cy="2309947"/>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851350" y="5940066"/>
            <a:ext cx="4781442" cy="684816"/>
          </a:xfrm>
          <a:prstGeom prst="roundRect">
            <a:avLst/>
          </a:prstGeom>
          <a:solidFill>
            <a:schemeClr val="accent6">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C. Ăn</a:t>
            </a:r>
            <a:r>
              <a:rPr kumimoji="0" lang="en-US" sz="2800" b="0" i="0" u="none" strike="noStrike" kern="1200" cap="none" spc="0" normalizeH="0" noProof="0">
                <a:ln>
                  <a:noFill/>
                </a:ln>
                <a:solidFill>
                  <a:srgbClr val="002060"/>
                </a:solidFill>
                <a:effectLst/>
                <a:uLnTx/>
                <a:uFillTx/>
                <a:latin typeface="UTM Avo" panose="02040603050506020204" pitchFamily="18" charset="0"/>
                <a:cs typeface="Times New Roman" panose="02020603050405020304" pitchFamily="18" charset="0"/>
              </a:rPr>
              <a:t> cơm cùng gia đình</a:t>
            </a:r>
            <a:endPar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87098" y="760831"/>
            <a:ext cx="2309947" cy="2309947"/>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51350" y="2992323"/>
            <a:ext cx="4781442" cy="795685"/>
          </a:xfrm>
          <a:prstGeom prst="roundRect">
            <a:avLst/>
          </a:prstGeom>
          <a:solidFill>
            <a:schemeClr val="accent6">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A. Đi</a:t>
            </a:r>
            <a:r>
              <a:rPr kumimoji="0" lang="en-US" sz="2800" b="0" i="0" u="none" strike="noStrike" kern="1200" cap="none" spc="0" normalizeH="0" noProof="0">
                <a:ln>
                  <a:noFill/>
                </a:ln>
                <a:solidFill>
                  <a:srgbClr val="002060"/>
                </a:solidFill>
                <a:effectLst/>
                <a:uLnTx/>
                <a:uFillTx/>
                <a:latin typeface="UTM Avo" panose="02040603050506020204" pitchFamily="18" charset="0"/>
                <a:cs typeface="Times New Roman" panose="02020603050405020304" pitchFamily="18" charset="0"/>
              </a:rPr>
              <a:t> học ở lớp</a:t>
            </a:r>
            <a:endPar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38C4FCA7-725B-C135-ADB5-715F2635E1F7}"/>
              </a:ext>
            </a:extLst>
          </p:cNvPr>
          <p:cNvPicPr>
            <a:picLocks noChangeAspect="1"/>
          </p:cNvPicPr>
          <p:nvPr/>
        </p:nvPicPr>
        <p:blipFill>
          <a:blip r:embed="rId8"/>
          <a:stretch>
            <a:fillRect/>
          </a:stretch>
        </p:blipFill>
        <p:spPr>
          <a:xfrm>
            <a:off x="14215" y="0"/>
            <a:ext cx="687056" cy="766119"/>
          </a:xfrm>
          <a:prstGeom prst="rect">
            <a:avLst/>
          </a:prstGeom>
          <a:solidFill>
            <a:schemeClr val="bg1"/>
          </a:solidFill>
        </p:spPr>
      </p:pic>
    </p:spTree>
    <p:extLst>
      <p:ext uri="{BB962C8B-B14F-4D97-AF65-F5344CB8AC3E}">
        <p14:creationId xmlns:p14="http://schemas.microsoft.com/office/powerpoint/2010/main" val="829645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ppt_w+.3"/>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strVal val="#ppt_w+.3"/>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animEffect transition="in" filter="fade">
                                      <p:cBhvr>
                                        <p:cTn id="21" dur="500"/>
                                        <p:tgtEl>
                                          <p:spTgt spid="19"/>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strVal val="#ppt_w+.3"/>
                                          </p:val>
                                        </p:tav>
                                        <p:tav tm="100000">
                                          <p:val>
                                            <p:strVal val="#ppt_w"/>
                                          </p:val>
                                        </p:tav>
                                      </p:tavLst>
                                    </p:anim>
                                    <p:anim calcmode="lin" valueType="num">
                                      <p:cBhvr>
                                        <p:cTn id="26" dur="500" fill="hold"/>
                                        <p:tgtEl>
                                          <p:spTgt spid="23"/>
                                        </p:tgtEl>
                                        <p:attrNameLst>
                                          <p:attrName>ppt_h</p:attrName>
                                        </p:attrNameLst>
                                      </p:cBhvr>
                                      <p:tavLst>
                                        <p:tav tm="0">
                                          <p:val>
                                            <p:strVal val="#ppt_h"/>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strVal val="#ppt_w+.3"/>
                                          </p:val>
                                        </p:tav>
                                        <p:tav tm="100000">
                                          <p:val>
                                            <p:strVal val="#ppt_w"/>
                                          </p:val>
                                        </p:tav>
                                      </p:tavLst>
                                    </p:anim>
                                    <p:anim calcmode="lin" valueType="num">
                                      <p:cBhvr>
                                        <p:cTn id="32" dur="500" fill="hold"/>
                                        <p:tgtEl>
                                          <p:spTgt spid="21"/>
                                        </p:tgtEl>
                                        <p:attrNameLst>
                                          <p:attrName>ppt_h</p:attrName>
                                        </p:attrNameLst>
                                      </p:cBhvr>
                                      <p:tavLst>
                                        <p:tav tm="0">
                                          <p:val>
                                            <p:strVal val="#ppt_h"/>
                                          </p:val>
                                        </p:tav>
                                        <p:tav tm="100000">
                                          <p:val>
                                            <p:strVal val="#ppt_h"/>
                                          </p:val>
                                        </p:tav>
                                      </p:tavLst>
                                    </p:anim>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FF000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00B05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artoon Background, Garden Cartoon HD wallpaper | Pxfuel">
            <a:extLst>
              <a:ext uri="{FF2B5EF4-FFF2-40B4-BE49-F238E27FC236}">
                <a16:creationId xmlns:a16="http://schemas.microsoft.com/office/drawing/2014/main" id="{765BD2F4-61CE-EF00-F6BA-86FEB92EDB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5246" y="731822"/>
            <a:ext cx="2309946" cy="230994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59949" y="0"/>
            <a:ext cx="2545080" cy="254508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082041" y="64139"/>
            <a:ext cx="8252460" cy="884562"/>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a:solidFill>
                  <a:prstClr val="white"/>
                </a:solidFill>
                <a:latin typeface="UTM Avo" panose="02040603050506020204" pitchFamily="18" charset="0"/>
                <a:cs typeface="Times New Roman" panose="02020603050405020304" pitchFamily="18" charset="0"/>
              </a:rPr>
              <a:t>Em có thể sử dụng máy tính để làm gì ?</a:t>
            </a:r>
            <a:endParaRPr kumimoji="0" lang="en-US" sz="2800" b="1"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5956136" y="2983683"/>
            <a:ext cx="5064411" cy="794375"/>
          </a:xfrm>
          <a:prstGeom prst="roundRect">
            <a:avLst/>
          </a:prstGeom>
          <a:solidFill>
            <a:schemeClr val="accent1">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B. Gửi thư</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2200" y="3620757"/>
            <a:ext cx="2192283" cy="2192283"/>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5953985" y="5940066"/>
            <a:ext cx="5817397" cy="709440"/>
          </a:xfrm>
          <a:prstGeom prst="roundRect">
            <a:avLst/>
          </a:prstGeom>
          <a:solidFill>
            <a:schemeClr val="accent1">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D. Tất cả các đáp án đều đúng</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9726" y="3588315"/>
            <a:ext cx="2309947" cy="2309947"/>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933978" y="5930676"/>
            <a:ext cx="4781442" cy="684816"/>
          </a:xfrm>
          <a:prstGeom prst="roundRect">
            <a:avLst/>
          </a:prstGeom>
          <a:solidFill>
            <a:schemeClr val="accent1">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C. Gửi</a:t>
            </a:r>
            <a:r>
              <a:rPr kumimoji="0" lang="en-US" sz="2800" b="0" i="0" u="none" strike="noStrike" kern="1200" cap="none" spc="0" normalizeH="0" noProof="0">
                <a:ln>
                  <a:noFill/>
                </a:ln>
                <a:solidFill>
                  <a:srgbClr val="002060"/>
                </a:solidFill>
                <a:effectLst/>
                <a:uLnTx/>
                <a:uFillTx/>
                <a:latin typeface="UTM Avo" panose="02040603050506020204" pitchFamily="18" charset="0"/>
                <a:cs typeface="Times New Roman" panose="02020603050405020304" pitchFamily="18" charset="0"/>
              </a:rPr>
              <a:t> tệp</a:t>
            </a:r>
            <a:endPar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9726" y="751441"/>
            <a:ext cx="2309947" cy="2309947"/>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933978" y="2982933"/>
            <a:ext cx="4781442" cy="795685"/>
          </a:xfrm>
          <a:prstGeom prst="roundRect">
            <a:avLst/>
          </a:prstGeom>
          <a:solidFill>
            <a:schemeClr val="accent1">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A. Trò</a:t>
            </a:r>
            <a:r>
              <a:rPr kumimoji="0" lang="en-US" sz="2800" b="0" i="0" u="none" strike="noStrike" kern="1200" cap="none" spc="0" normalizeH="0" noProof="0">
                <a:ln>
                  <a:noFill/>
                </a:ln>
                <a:solidFill>
                  <a:srgbClr val="002060"/>
                </a:solidFill>
                <a:effectLst/>
                <a:uLnTx/>
                <a:uFillTx/>
                <a:latin typeface="UTM Avo" panose="02040603050506020204" pitchFamily="18" charset="0"/>
                <a:cs typeface="Times New Roman" panose="02020603050405020304" pitchFamily="18" charset="0"/>
              </a:rPr>
              <a:t> chuyện</a:t>
            </a:r>
            <a:endPar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038BED21-EC78-97DD-876F-E9E3234F831D}"/>
              </a:ext>
            </a:extLst>
          </p:cNvPr>
          <p:cNvPicPr>
            <a:picLocks noChangeAspect="1"/>
          </p:cNvPicPr>
          <p:nvPr/>
        </p:nvPicPr>
        <p:blipFill>
          <a:blip r:embed="rId8"/>
          <a:stretch>
            <a:fillRect/>
          </a:stretch>
        </p:blipFill>
        <p:spPr>
          <a:xfrm>
            <a:off x="14215" y="0"/>
            <a:ext cx="687056" cy="766119"/>
          </a:xfrm>
          <a:prstGeom prst="rect">
            <a:avLst/>
          </a:prstGeom>
          <a:solidFill>
            <a:schemeClr val="bg1"/>
          </a:solidFill>
        </p:spPr>
      </p:pic>
    </p:spTree>
    <p:extLst>
      <p:ext uri="{BB962C8B-B14F-4D97-AF65-F5344CB8AC3E}">
        <p14:creationId xmlns:p14="http://schemas.microsoft.com/office/powerpoint/2010/main" val="671692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ppt_w+.3"/>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strVal val="#ppt_w+.3"/>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animEffect transition="in" filter="fade">
                                      <p:cBhvr>
                                        <p:cTn id="21" dur="500"/>
                                        <p:tgtEl>
                                          <p:spTgt spid="19"/>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strVal val="#ppt_w+.3"/>
                                          </p:val>
                                        </p:tav>
                                        <p:tav tm="100000">
                                          <p:val>
                                            <p:strVal val="#ppt_w"/>
                                          </p:val>
                                        </p:tav>
                                      </p:tavLst>
                                    </p:anim>
                                    <p:anim calcmode="lin" valueType="num">
                                      <p:cBhvr>
                                        <p:cTn id="26" dur="500" fill="hold"/>
                                        <p:tgtEl>
                                          <p:spTgt spid="23"/>
                                        </p:tgtEl>
                                        <p:attrNameLst>
                                          <p:attrName>ppt_h</p:attrName>
                                        </p:attrNameLst>
                                      </p:cBhvr>
                                      <p:tavLst>
                                        <p:tav tm="0">
                                          <p:val>
                                            <p:strVal val="#ppt_h"/>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strVal val="#ppt_w+.3"/>
                                          </p:val>
                                        </p:tav>
                                        <p:tav tm="100000">
                                          <p:val>
                                            <p:strVal val="#ppt_w"/>
                                          </p:val>
                                        </p:tav>
                                      </p:tavLst>
                                    </p:anim>
                                    <p:anim calcmode="lin" valueType="num">
                                      <p:cBhvr>
                                        <p:cTn id="32" dur="500" fill="hold"/>
                                        <p:tgtEl>
                                          <p:spTgt spid="21"/>
                                        </p:tgtEl>
                                        <p:attrNameLst>
                                          <p:attrName>ppt_h</p:attrName>
                                        </p:attrNameLst>
                                      </p:cBhvr>
                                      <p:tavLst>
                                        <p:tav tm="0">
                                          <p:val>
                                            <p:strVal val="#ppt_h"/>
                                          </p:val>
                                        </p:tav>
                                        <p:tav tm="100000">
                                          <p:val>
                                            <p:strVal val="#ppt_h"/>
                                          </p:val>
                                        </p:tav>
                                      </p:tavLst>
                                    </p:anim>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FF000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00B05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1187" y="1116283"/>
            <a:ext cx="2137996" cy="213799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7"/>
            <a:ext cx="7840345" cy="1397955"/>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a:latin typeface="UTM Avo" panose="02040603050506020204" pitchFamily="18" charset="0"/>
                <a:cs typeface="Times New Roman" panose="02020603050405020304" pitchFamily="18" charset="0"/>
              </a:rPr>
              <a:t>Em không nên chia sẻ thông tin rộng rãi trên Internet thông tin nào dưới đây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414231" y="3277283"/>
            <a:ext cx="4911908" cy="841829"/>
          </a:xfrm>
          <a:prstGeom prst="roundRect">
            <a:avLst/>
          </a:prstGeom>
          <a:solidFill>
            <a:srgbClr val="F1C5FD"/>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A. Họ tên, địa chỉ nhà em</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5707" y="1139287"/>
            <a:ext cx="2137996" cy="213799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5868751" y="3300287"/>
            <a:ext cx="4911908" cy="841829"/>
          </a:xfrm>
          <a:prstGeom prst="roundRect">
            <a:avLst/>
          </a:prstGeom>
          <a:solidFill>
            <a:srgbClr val="F1C5FD"/>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B</a:t>
            </a:r>
            <a:r>
              <a:rPr lang="en-US" sz="2400">
                <a:solidFill>
                  <a:srgbClr val="002060"/>
                </a:solidFill>
                <a:latin typeface="UTM Avo" panose="02040603050506020204" pitchFamily="18" charset="0"/>
                <a:cs typeface="Times New Roman" panose="02020603050405020304" pitchFamily="18" charset="0"/>
              </a:rPr>
              <a:t>. Bài hát em thích</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1188" y="3770100"/>
            <a:ext cx="2137996" cy="213799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414232" y="5931100"/>
            <a:ext cx="4911908" cy="841829"/>
          </a:xfrm>
          <a:prstGeom prst="roundRect">
            <a:avLst/>
          </a:prstGeom>
          <a:solidFill>
            <a:srgbClr val="F1C5FD"/>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C</a:t>
            </a:r>
            <a:r>
              <a:rPr lang="en-US" sz="2400">
                <a:solidFill>
                  <a:srgbClr val="002060"/>
                </a:solidFill>
                <a:latin typeface="UTM Avo" panose="02040603050506020204" pitchFamily="18" charset="0"/>
                <a:cs typeface="Times New Roman" panose="02020603050405020304" pitchFamily="18" charset="0"/>
              </a:rPr>
              <a:t>. Bộ phim em thích</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5705" y="3770100"/>
            <a:ext cx="2137996" cy="213799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5868750" y="5931100"/>
            <a:ext cx="4911907" cy="841829"/>
          </a:xfrm>
          <a:prstGeom prst="roundRect">
            <a:avLst/>
          </a:prstGeom>
          <a:solidFill>
            <a:srgbClr val="F1C5FD"/>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D. Quyển sách em thích</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4BFFAB1-68A8-A9C6-68B7-D66B2C4CEE54}"/>
              </a:ext>
            </a:extLst>
          </p:cNvPr>
          <p:cNvPicPr>
            <a:picLocks noChangeAspect="1"/>
          </p:cNvPicPr>
          <p:nvPr/>
        </p:nvPicPr>
        <p:blipFill>
          <a:blip r:embed="rId9"/>
          <a:stretch>
            <a:fillRect/>
          </a:stretch>
        </p:blipFill>
        <p:spPr>
          <a:xfrm>
            <a:off x="14215" y="0"/>
            <a:ext cx="687056" cy="766119"/>
          </a:xfrm>
          <a:prstGeom prst="rect">
            <a:avLst/>
          </a:prstGeom>
          <a:solidFill>
            <a:schemeClr val="bg1"/>
          </a:solidFill>
        </p:spPr>
      </p:pic>
    </p:spTree>
    <p:extLst>
      <p:ext uri="{BB962C8B-B14F-4D97-AF65-F5344CB8AC3E}">
        <p14:creationId xmlns:p14="http://schemas.microsoft.com/office/powerpoint/2010/main" val="2755471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3"/>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strVal val="#ppt_w+.3"/>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strVal val="#ppt_w+.3"/>
                                          </p:val>
                                        </p:tav>
                                        <p:tav tm="100000">
                                          <p:val>
                                            <p:strVal val="#ppt_w"/>
                                          </p:val>
                                        </p:tav>
                                      </p:tavLst>
                                    </p:anim>
                                    <p:anim calcmode="lin" valueType="num">
                                      <p:cBhvr>
                                        <p:cTn id="26" dur="500" fill="hold"/>
                                        <p:tgtEl>
                                          <p:spTgt spid="23"/>
                                        </p:tgtEl>
                                        <p:attrNameLst>
                                          <p:attrName>ppt_h</p:attrName>
                                        </p:attrNameLst>
                                      </p:cBhvr>
                                      <p:tavLst>
                                        <p:tav tm="0">
                                          <p:val>
                                            <p:strVal val="#ppt_h"/>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strVal val="#ppt_w+.3"/>
                                          </p:val>
                                        </p:tav>
                                        <p:tav tm="100000">
                                          <p:val>
                                            <p:strVal val="#ppt_w"/>
                                          </p:val>
                                        </p:tav>
                                      </p:tavLst>
                                    </p:anim>
                                    <p:anim calcmode="lin" valueType="num">
                                      <p:cBhvr>
                                        <p:cTn id="32" dur="500" fill="hold"/>
                                        <p:tgtEl>
                                          <p:spTgt spid="25"/>
                                        </p:tgtEl>
                                        <p:attrNameLst>
                                          <p:attrName>ppt_h</p:attrName>
                                        </p:attrNameLst>
                                      </p:cBhvr>
                                      <p:tavLst>
                                        <p:tav tm="0">
                                          <p:val>
                                            <p:strVal val="#ppt_h"/>
                                          </p:val>
                                        </p:tav>
                                        <p:tav tm="100000">
                                          <p:val>
                                            <p:strVal val="#ppt_h"/>
                                          </p:val>
                                        </p:tav>
                                      </p:tavLst>
                                    </p:anim>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4774700" y="2748081"/>
            <a:ext cx="2736543" cy="1558939"/>
            <a:chOff x="309542" y="967667"/>
            <a:chExt cx="2878585" cy="1558939"/>
          </a:xfrm>
        </p:grpSpPr>
        <p:pic>
          <p:nvPicPr>
            <p:cNvPr id="4" name="Picture 3">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70611E9-4062-ACD5-011E-7260BA281771}"/>
              </a:ext>
            </a:extLst>
          </p:cNvPr>
          <p:cNvSpPr/>
          <p:nvPr/>
        </p:nvSpPr>
        <p:spPr>
          <a:xfrm>
            <a:off x="7665720" y="3154680"/>
            <a:ext cx="4526280" cy="370332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a:extLst>
              <a:ext uri="{FF2B5EF4-FFF2-40B4-BE49-F238E27FC236}">
                <a16:creationId xmlns:a16="http://schemas.microsoft.com/office/drawing/2014/main" id="{3B5318C3-273B-6B79-F102-3932E2A157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806650" y="771830"/>
            <a:ext cx="4470400" cy="1028192"/>
          </a:xfrm>
          <a:prstGeom prst="rect">
            <a:avLst/>
          </a:prstGeom>
        </p:spPr>
      </p:pic>
      <p:pic>
        <p:nvPicPr>
          <p:cNvPr id="3" name="Picture 6">
            <a:extLst>
              <a:ext uri="{FF2B5EF4-FFF2-40B4-BE49-F238E27FC236}">
                <a16:creationId xmlns:a16="http://schemas.microsoft.com/office/drawing/2014/main" id="{947AACFF-4EC8-B908-C84D-B9D24281DDA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13959" y="1510109"/>
            <a:ext cx="474341" cy="422757"/>
          </a:xfrm>
          <a:prstGeom prst="rect">
            <a:avLst/>
          </a:prstGeom>
        </p:spPr>
      </p:pic>
      <p:pic>
        <p:nvPicPr>
          <p:cNvPr id="4" name="Picture 8">
            <a:extLst>
              <a:ext uri="{FF2B5EF4-FFF2-40B4-BE49-F238E27FC236}">
                <a16:creationId xmlns:a16="http://schemas.microsoft.com/office/drawing/2014/main" id="{542CCDBE-5569-735A-4550-6BB70181F9D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46885">
            <a:off x="224048" y="1697479"/>
            <a:ext cx="362391" cy="322981"/>
          </a:xfrm>
          <a:prstGeom prst="rect">
            <a:avLst/>
          </a:prstGeom>
        </p:spPr>
      </p:pic>
      <p:pic>
        <p:nvPicPr>
          <p:cNvPr id="6" name="Picture 12">
            <a:extLst>
              <a:ext uri="{FF2B5EF4-FFF2-40B4-BE49-F238E27FC236}">
                <a16:creationId xmlns:a16="http://schemas.microsoft.com/office/drawing/2014/main" id="{A981AF75-4365-4A96-1C9B-17CC2F3C8AD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253733">
            <a:off x="11272458" y="2993188"/>
            <a:ext cx="362391" cy="322981"/>
          </a:xfrm>
          <a:prstGeom prst="rect">
            <a:avLst/>
          </a:prstGeom>
        </p:spPr>
      </p:pic>
      <p:pic>
        <p:nvPicPr>
          <p:cNvPr id="7" name="Picture 11">
            <a:extLst>
              <a:ext uri="{FF2B5EF4-FFF2-40B4-BE49-F238E27FC236}">
                <a16:creationId xmlns:a16="http://schemas.microsoft.com/office/drawing/2014/main" id="{07A4F0FD-634E-0264-C514-A737C60DB42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8199940">
            <a:off x="8491354" y="1374151"/>
            <a:ext cx="724781" cy="645961"/>
          </a:xfrm>
          <a:prstGeom prst="rect">
            <a:avLst/>
          </a:prstGeom>
        </p:spPr>
      </p:pic>
      <p:sp>
        <p:nvSpPr>
          <p:cNvPr id="8" name="Rounded Rectangular Callout 1">
            <a:extLst>
              <a:ext uri="{FF2B5EF4-FFF2-40B4-BE49-F238E27FC236}">
                <a16:creationId xmlns:a16="http://schemas.microsoft.com/office/drawing/2014/main" id="{39898A0F-B6B2-1C62-CF22-325525707290}"/>
              </a:ext>
            </a:extLst>
          </p:cNvPr>
          <p:cNvSpPr/>
          <p:nvPr/>
        </p:nvSpPr>
        <p:spPr>
          <a:xfrm>
            <a:off x="913959" y="2113873"/>
            <a:ext cx="8725201" cy="2630254"/>
          </a:xfrm>
          <a:prstGeom prst="wedgeRoundRectCallout">
            <a:avLst>
              <a:gd name="adj1" fmla="val 52741"/>
              <a:gd name="adj2" fmla="val 37890"/>
              <a:gd name="adj3" fmla="val 16667"/>
            </a:avLst>
          </a:prstGeom>
          <a:solidFill>
            <a:schemeClr val="accent2">
              <a:lumMod val="20000"/>
              <a:lumOff val="80000"/>
            </a:schemeClr>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Nếu tùy tiện đưa ra thông tin cá nhân khi giao tiếp trên Internet thì kẻ xấu có thể lợi dụng thông tin này để làm những gì có hại cho em ?</a:t>
            </a:r>
          </a:p>
        </p:txBody>
      </p:sp>
      <p:pic>
        <p:nvPicPr>
          <p:cNvPr id="9" name="Picture 6">
            <a:extLst>
              <a:ext uri="{FF2B5EF4-FFF2-40B4-BE49-F238E27FC236}">
                <a16:creationId xmlns:a16="http://schemas.microsoft.com/office/drawing/2014/main" id="{25A791FC-E567-585B-B106-992DF9F71B0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770467" y="3056328"/>
            <a:ext cx="2434654" cy="3801672"/>
          </a:xfrm>
          <a:prstGeom prst="rect">
            <a:avLst/>
          </a:prstGeom>
        </p:spPr>
      </p:pic>
      <p:sp>
        <p:nvSpPr>
          <p:cNvPr id="10" name="Right Arrow 2">
            <a:extLst>
              <a:ext uri="{FF2B5EF4-FFF2-40B4-BE49-F238E27FC236}">
                <a16:creationId xmlns:a16="http://schemas.microsoft.com/office/drawing/2014/main" id="{1246F46F-CFC1-AD14-7C0D-A70547067094}"/>
              </a:ext>
            </a:extLst>
          </p:cNvPr>
          <p:cNvSpPr/>
          <p:nvPr/>
        </p:nvSpPr>
        <p:spPr>
          <a:xfrm>
            <a:off x="398242" y="5282432"/>
            <a:ext cx="676385" cy="52196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1" name="TextBox 10">
            <a:extLst>
              <a:ext uri="{FF2B5EF4-FFF2-40B4-BE49-F238E27FC236}">
                <a16:creationId xmlns:a16="http://schemas.microsoft.com/office/drawing/2014/main" id="{546A872A-C63D-3DBD-A3FD-18B2A156CAA9}"/>
              </a:ext>
            </a:extLst>
          </p:cNvPr>
          <p:cNvSpPr txBox="1"/>
          <p:nvPr/>
        </p:nvSpPr>
        <p:spPr>
          <a:xfrm>
            <a:off x="1045266" y="4925134"/>
            <a:ext cx="8725201" cy="1236557"/>
          </a:xfrm>
          <a:prstGeom prst="rect">
            <a:avLst/>
          </a:prstGeom>
          <a:noFill/>
        </p:spPr>
        <p:txBody>
          <a:bodyPr wrap="square" rtlCol="0">
            <a:spAutoFit/>
          </a:bodyPr>
          <a:lstStyle/>
          <a:p>
            <a:pPr>
              <a:lnSpc>
                <a:spcPct val="150000"/>
              </a:lnSpc>
            </a:pPr>
            <a:r>
              <a:rPr lang="en-US" sz="2667" i="1">
                <a:solidFill>
                  <a:srgbClr val="C00000"/>
                </a:solidFill>
                <a:latin typeface="UTM Avo" panose="02040603050506020204" pitchFamily="18" charset="0"/>
                <a:cs typeface="Arial" panose="020B0604020202020204" pitchFamily="34" charset="0"/>
              </a:rPr>
              <a:t>Kẻ xấu có thể lợi dụng thông tin này để giả mạo, lừa đảo hoặc bắt cóc em để tống tiền bố mẹ, …</a:t>
            </a:r>
          </a:p>
        </p:txBody>
      </p:sp>
      <p:pic>
        <p:nvPicPr>
          <p:cNvPr id="5" name="Picture 10">
            <a:extLst>
              <a:ext uri="{FF2B5EF4-FFF2-40B4-BE49-F238E27FC236}">
                <a16:creationId xmlns:a16="http://schemas.microsoft.com/office/drawing/2014/main" id="{73974BC5-926F-981F-987F-82724DBE203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9799380">
            <a:off x="11686656" y="2672753"/>
            <a:ext cx="474341" cy="422757"/>
          </a:xfrm>
          <a:prstGeom prst="rect">
            <a:avLst/>
          </a:prstGeom>
        </p:spPr>
      </p:pic>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0">
            <a:extLst>
              <a:ext uri="{FF2B5EF4-FFF2-40B4-BE49-F238E27FC236}">
                <a16:creationId xmlns:a16="http://schemas.microsoft.com/office/drawing/2014/main" id="{956236EF-3E9B-3B99-8175-CE76109DD71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799380">
            <a:off x="10954816" y="6285444"/>
            <a:ext cx="474341" cy="422757"/>
          </a:xfrm>
          <a:prstGeom prst="rect">
            <a:avLst/>
          </a:prstGeom>
        </p:spPr>
      </p:pic>
      <p:pic>
        <p:nvPicPr>
          <p:cNvPr id="6" name="Picture 12">
            <a:extLst>
              <a:ext uri="{FF2B5EF4-FFF2-40B4-BE49-F238E27FC236}">
                <a16:creationId xmlns:a16="http://schemas.microsoft.com/office/drawing/2014/main" id="{F68E2403-D715-2704-E27C-D2CADD86912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253733">
            <a:off x="11529471" y="5820124"/>
            <a:ext cx="362391" cy="322981"/>
          </a:xfrm>
          <a:prstGeom prst="rect">
            <a:avLst/>
          </a:prstGeom>
        </p:spPr>
      </p:pic>
      <p:pic>
        <p:nvPicPr>
          <p:cNvPr id="7" name="Picture 9">
            <a:extLst>
              <a:ext uri="{FF2B5EF4-FFF2-40B4-BE49-F238E27FC236}">
                <a16:creationId xmlns:a16="http://schemas.microsoft.com/office/drawing/2014/main" id="{0047194E-1A63-1D12-8520-2F4CC001D7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875897">
            <a:off x="-433312" y="5799439"/>
            <a:ext cx="3809173" cy="1118945"/>
          </a:xfrm>
          <a:prstGeom prst="rect">
            <a:avLst/>
          </a:prstGeom>
        </p:spPr>
      </p:pic>
      <p:pic>
        <p:nvPicPr>
          <p:cNvPr id="8" name="Picture 7">
            <a:extLst>
              <a:ext uri="{FF2B5EF4-FFF2-40B4-BE49-F238E27FC236}">
                <a16:creationId xmlns:a16="http://schemas.microsoft.com/office/drawing/2014/main" id="{02BF0298-67F6-9206-F47C-4ED583E9DA5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599440">
            <a:off x="-85524" y="5584693"/>
            <a:ext cx="724781" cy="645961"/>
          </a:xfrm>
          <a:prstGeom prst="rect">
            <a:avLst/>
          </a:prstGeom>
        </p:spPr>
      </p:pic>
      <p:sp>
        <p:nvSpPr>
          <p:cNvPr id="10" name="TextBox 9">
            <a:extLst>
              <a:ext uri="{FF2B5EF4-FFF2-40B4-BE49-F238E27FC236}">
                <a16:creationId xmlns:a16="http://schemas.microsoft.com/office/drawing/2014/main" id="{D7926804-14D1-1B2B-3631-56029A4E39D0}"/>
              </a:ext>
            </a:extLst>
          </p:cNvPr>
          <p:cNvSpPr txBox="1"/>
          <p:nvPr/>
        </p:nvSpPr>
        <p:spPr>
          <a:xfrm>
            <a:off x="459048" y="1350503"/>
            <a:ext cx="12192000" cy="584775"/>
          </a:xfrm>
          <a:prstGeom prst="rect">
            <a:avLst/>
          </a:prstGeom>
          <a:noFill/>
        </p:spPr>
        <p:txBody>
          <a:bodyPr wrap="square" rtlCol="0">
            <a:spAutoFit/>
          </a:bodyPr>
          <a:lstStyle/>
          <a:p>
            <a:pPr algn="ctr"/>
            <a:r>
              <a:rPr lang="en-US" sz="3200" b="1">
                <a:solidFill>
                  <a:srgbClr val="FF0000"/>
                </a:solidFill>
                <a:latin typeface="UTM Avo" panose="02040603050506020204" pitchFamily="18" charset="0"/>
                <a:cs typeface="Arial" panose="020B0604020202020204" pitchFamily="34" charset="0"/>
              </a:rPr>
              <a:t>ĐỌC NỘI DUNG GHI NHỚ </a:t>
            </a:r>
          </a:p>
        </p:txBody>
      </p:sp>
      <p:grpSp>
        <p:nvGrpSpPr>
          <p:cNvPr id="11" name="Group 10">
            <a:extLst>
              <a:ext uri="{FF2B5EF4-FFF2-40B4-BE49-F238E27FC236}">
                <a16:creationId xmlns:a16="http://schemas.microsoft.com/office/drawing/2014/main" id="{8BF76D95-2DE0-5468-62E8-43EE0FFFF4FC}"/>
              </a:ext>
            </a:extLst>
          </p:cNvPr>
          <p:cNvGrpSpPr/>
          <p:nvPr/>
        </p:nvGrpSpPr>
        <p:grpSpPr>
          <a:xfrm>
            <a:off x="745644" y="1812919"/>
            <a:ext cx="10619169" cy="3028368"/>
            <a:chOff x="1330546" y="3159037"/>
            <a:chExt cx="15928754" cy="4542552"/>
          </a:xfrm>
        </p:grpSpPr>
        <p:sp>
          <p:nvSpPr>
            <p:cNvPr id="12" name="Rounded Rectangle 12">
              <a:extLst>
                <a:ext uri="{FF2B5EF4-FFF2-40B4-BE49-F238E27FC236}">
                  <a16:creationId xmlns:a16="http://schemas.microsoft.com/office/drawing/2014/main" id="{B8B551F0-7639-BE05-67D0-71274CE7EA22}"/>
                </a:ext>
              </a:extLst>
            </p:cNvPr>
            <p:cNvSpPr/>
            <p:nvPr/>
          </p:nvSpPr>
          <p:spPr>
            <a:xfrm>
              <a:off x="1728622" y="4147972"/>
              <a:ext cx="15530678" cy="3553617"/>
            </a:xfrm>
            <a:prstGeom prst="roundRect">
              <a:avLst/>
            </a:prstGeom>
            <a:solidFill>
              <a:schemeClr val="bg1"/>
            </a:solidFill>
            <a:ln w="571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Em cần bảo vệ thông tin cá nhân khi giao tiếp qua máy tính. Người xấu có thể lấy cắp những thông tin để giả mạo, lừa đảo, bắt cóc, gây hại cho em và gia đình. </a:t>
              </a:r>
            </a:p>
          </p:txBody>
        </p:sp>
        <p:sp>
          <p:nvSpPr>
            <p:cNvPr id="13" name="Pentagon 15">
              <a:extLst>
                <a:ext uri="{FF2B5EF4-FFF2-40B4-BE49-F238E27FC236}">
                  <a16:creationId xmlns:a16="http://schemas.microsoft.com/office/drawing/2014/main" id="{5B83DB72-CACF-61C6-68FF-616F8E5A60B0}"/>
                </a:ext>
              </a:extLst>
            </p:cNvPr>
            <p:cNvSpPr/>
            <p:nvPr/>
          </p:nvSpPr>
          <p:spPr>
            <a:xfrm>
              <a:off x="2286000" y="3526116"/>
              <a:ext cx="3048000" cy="799056"/>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bg1"/>
                  </a:solidFill>
                  <a:latin typeface="UTM Avo" panose="02040603050506020204" pitchFamily="18" charset="0"/>
                  <a:cs typeface="Arial" panose="020B0604020202020204" pitchFamily="34" charset="0"/>
                </a:rPr>
                <a:t>GHI NHỚ </a:t>
              </a:r>
            </a:p>
          </p:txBody>
        </p:sp>
        <p:pic>
          <p:nvPicPr>
            <p:cNvPr id="14" name="Picture 2" descr="Brain ">
              <a:extLst>
                <a:ext uri="{FF2B5EF4-FFF2-40B4-BE49-F238E27FC236}">
                  <a16:creationId xmlns:a16="http://schemas.microsoft.com/office/drawing/2014/main" id="{A8524BB7-9981-4E5A-D571-3A197A3F49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0546" y="3159037"/>
              <a:ext cx="1219200" cy="1219201"/>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14">
            <a:extLst>
              <a:ext uri="{FF2B5EF4-FFF2-40B4-BE49-F238E27FC236}">
                <a16:creationId xmlns:a16="http://schemas.microsoft.com/office/drawing/2014/main" id="{453459BB-90EB-1A9E-D9AA-AC447308EC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455385" y="5151120"/>
            <a:ext cx="4876800" cy="1706880"/>
          </a:xfrm>
          <a:prstGeom prst="rect">
            <a:avLst/>
          </a:prstGeom>
        </p:spPr>
      </p:pic>
    </p:spTree>
    <p:extLst>
      <p:ext uri="{BB962C8B-B14F-4D97-AF65-F5344CB8AC3E}">
        <p14:creationId xmlns:p14="http://schemas.microsoft.com/office/powerpoint/2010/main" val="3946707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0FADF946-46CF-05DB-3FF2-6FA7BE7A68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45512">
            <a:off x="-203744" y="1101708"/>
            <a:ext cx="2313984" cy="1423100"/>
          </a:xfrm>
          <a:prstGeom prst="rect">
            <a:avLst/>
          </a:prstGeom>
        </p:spPr>
      </p:pic>
      <p:pic>
        <p:nvPicPr>
          <p:cNvPr id="3" name="Picture 8">
            <a:extLst>
              <a:ext uri="{FF2B5EF4-FFF2-40B4-BE49-F238E27FC236}">
                <a16:creationId xmlns:a16="http://schemas.microsoft.com/office/drawing/2014/main" id="{0A71D81C-ACAB-739E-FC2A-96717A9D69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78638">
            <a:off x="11127390" y="6104506"/>
            <a:ext cx="1280049" cy="561621"/>
          </a:xfrm>
          <a:prstGeom prst="rect">
            <a:avLst/>
          </a:prstGeom>
        </p:spPr>
      </p:pic>
      <p:sp>
        <p:nvSpPr>
          <p:cNvPr id="5" name="TextBox 10">
            <a:extLst>
              <a:ext uri="{FF2B5EF4-FFF2-40B4-BE49-F238E27FC236}">
                <a16:creationId xmlns:a16="http://schemas.microsoft.com/office/drawing/2014/main" id="{8E23C936-6B7B-6EBE-51AA-34D72D75002E}"/>
              </a:ext>
            </a:extLst>
          </p:cNvPr>
          <p:cNvSpPr txBox="1"/>
          <p:nvPr/>
        </p:nvSpPr>
        <p:spPr>
          <a:xfrm>
            <a:off x="0" y="750277"/>
            <a:ext cx="12192000" cy="703462"/>
          </a:xfrm>
          <a:prstGeom prst="rect">
            <a:avLst/>
          </a:prstGeom>
        </p:spPr>
        <p:txBody>
          <a:bodyPr wrap="square" lIns="0" tIns="0" rIns="0" bIns="0" rtlCol="0" anchor="t">
            <a:spAutoFit/>
          </a:bodyPr>
          <a:lstStyle/>
          <a:p>
            <a:pPr algn="ctr">
              <a:lnSpc>
                <a:spcPts val="6067"/>
              </a:lnSpc>
            </a:pPr>
            <a:r>
              <a:rPr lang="en-US" sz="4000" b="1">
                <a:solidFill>
                  <a:srgbClr val="FF0000"/>
                </a:solidFill>
                <a:latin typeface="UTM Avo" panose="02040603050506020204" pitchFamily="18" charset="0"/>
                <a:cs typeface="Arial" panose="020B0604020202020204" pitchFamily="34" charset="0"/>
              </a:rPr>
              <a:t>HƯỚNG DẪN VỀ NHÀ </a:t>
            </a:r>
          </a:p>
        </p:txBody>
      </p:sp>
      <p:sp>
        <p:nvSpPr>
          <p:cNvPr id="9" name="Flowchart: Preparation 8">
            <a:extLst>
              <a:ext uri="{FF2B5EF4-FFF2-40B4-BE49-F238E27FC236}">
                <a16:creationId xmlns:a16="http://schemas.microsoft.com/office/drawing/2014/main" id="{26E1B34F-662B-8685-36FC-C107EE83B281}"/>
              </a:ext>
            </a:extLst>
          </p:cNvPr>
          <p:cNvSpPr/>
          <p:nvPr/>
        </p:nvSpPr>
        <p:spPr>
          <a:xfrm>
            <a:off x="1928345" y="2165691"/>
            <a:ext cx="8511056" cy="3932304"/>
          </a:xfrm>
          <a:prstGeom prst="flowChartPreparation">
            <a:avLst/>
          </a:prstGeom>
          <a:solidFill>
            <a:schemeClr val="accent2">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 typeface="Wingdings" panose="05000000000000000000" pitchFamily="2" charset="2"/>
              <a:buChar char="ü"/>
            </a:pPr>
            <a:r>
              <a:rPr lang="en-US" sz="2400">
                <a:solidFill>
                  <a:schemeClr val="tx1"/>
                </a:solidFill>
                <a:latin typeface="UTM Avo" panose="02040603050506020204" pitchFamily="18" charset="0"/>
                <a:cs typeface="Arial" panose="020B0604020202020204" pitchFamily="34" charset="0"/>
              </a:rPr>
              <a:t>Ôn tập lại nội dung bài học ngày hôm nay</a:t>
            </a:r>
          </a:p>
          <a:p>
            <a:pPr marL="381019" indent="-381019" algn="just">
              <a:lnSpc>
                <a:spcPct val="150000"/>
              </a:lnSpc>
              <a:buFont typeface="Wingdings" panose="05000000000000000000" pitchFamily="2" charset="2"/>
              <a:buChar char="ü"/>
            </a:pPr>
            <a:r>
              <a:rPr lang="en-US" sz="2400">
                <a:solidFill>
                  <a:schemeClr val="tx1"/>
                </a:solidFill>
                <a:latin typeface="UTM Avo" panose="02040603050506020204" pitchFamily="18" charset="0"/>
                <a:cs typeface="Arial" panose="020B0604020202020204" pitchFamily="34" charset="0"/>
              </a:rPr>
              <a:t>Hoàn thành các nhiệm vụ được giao</a:t>
            </a:r>
          </a:p>
          <a:p>
            <a:pPr marL="381019" indent="-381019" algn="just">
              <a:lnSpc>
                <a:spcPct val="150000"/>
              </a:lnSpc>
              <a:buFont typeface="Wingdings" panose="05000000000000000000" pitchFamily="2" charset="2"/>
              <a:buChar char="ü"/>
            </a:pPr>
            <a:r>
              <a:rPr lang="en-US" sz="2400">
                <a:solidFill>
                  <a:schemeClr val="tx1"/>
                </a:solidFill>
                <a:latin typeface="UTM Avo" panose="02040603050506020204" pitchFamily="18" charset="0"/>
                <a:cs typeface="Arial" panose="020B0604020202020204" pitchFamily="34" charset="0"/>
              </a:rPr>
              <a:t>Soạn </a:t>
            </a:r>
            <a:r>
              <a:rPr lang="en-US" sz="2400" b="1">
                <a:solidFill>
                  <a:schemeClr val="tx1"/>
                </a:solidFill>
                <a:latin typeface="UTM Avo" panose="02040603050506020204" pitchFamily="18" charset="0"/>
                <a:cs typeface="Arial" panose="020B0604020202020204" pitchFamily="34" charset="0"/>
              </a:rPr>
              <a:t>Bài 1: Em làm quen với phần mềm trình chiếu</a:t>
            </a:r>
          </a:p>
        </p:txBody>
      </p:sp>
      <p:pic>
        <p:nvPicPr>
          <p:cNvPr id="10" name="Picture 5">
            <a:extLst>
              <a:ext uri="{FF2B5EF4-FFF2-40B4-BE49-F238E27FC236}">
                <a16:creationId xmlns:a16="http://schemas.microsoft.com/office/drawing/2014/main" id="{B5BACA52-AE11-A44F-97B6-CDE2ACD9C4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60008" y="3754465"/>
            <a:ext cx="3089973" cy="3293576"/>
          </a:xfrm>
          <a:prstGeom prst="rect">
            <a:avLst/>
          </a:prstGeom>
        </p:spPr>
      </p:pic>
      <p:pic>
        <p:nvPicPr>
          <p:cNvPr id="11" name="Picture 12">
            <a:extLst>
              <a:ext uri="{FF2B5EF4-FFF2-40B4-BE49-F238E27FC236}">
                <a16:creationId xmlns:a16="http://schemas.microsoft.com/office/drawing/2014/main" id="{7AEE6A6A-7877-75C5-3BE9-78620DD878E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501279" y="786048"/>
            <a:ext cx="2690721" cy="1687816"/>
          </a:xfrm>
          <a:prstGeom prst="rect">
            <a:avLst/>
          </a:prstGeom>
        </p:spPr>
      </p:pic>
      <p:pic>
        <p:nvPicPr>
          <p:cNvPr id="12" name="Picture 7">
            <a:extLst>
              <a:ext uri="{FF2B5EF4-FFF2-40B4-BE49-F238E27FC236}">
                <a16:creationId xmlns:a16="http://schemas.microsoft.com/office/drawing/2014/main" id="{363E8529-3676-8C0B-AAD7-4E1B3EEEA59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666949" y="1806172"/>
            <a:ext cx="1278920" cy="546448"/>
          </a:xfrm>
          <a:prstGeom prst="rect">
            <a:avLst/>
          </a:prstGeom>
        </p:spPr>
      </p:pic>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101</TotalTime>
  <Words>1096</Words>
  <Application>Microsoft Office PowerPoint</Application>
  <PresentationFormat>Widescreen</PresentationFormat>
  <Paragraphs>96</Paragraphs>
  <Slides>29</Slides>
  <Notes>24</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14</cp:revision>
  <dcterms:modified xsi:type="dcterms:W3CDTF">2023-08-21T04:48:27Z</dcterms:modified>
  <cp:category>9Slide.vn</cp:category>
</cp:coreProperties>
</file>