
<file path=[Content_Types].xml><?xml version="1.0" encoding="utf-8"?>
<Types xmlns="http://schemas.openxmlformats.org/package/2006/content-types">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5"/>
  </p:notesMasterIdLst>
  <p:sldIdLst>
    <p:sldId id="256" r:id="rId3"/>
    <p:sldId id="257" r:id="rId4"/>
    <p:sldId id="258" r:id="rId5"/>
    <p:sldId id="259" r:id="rId6"/>
    <p:sldId id="260" r:id="rId7"/>
    <p:sldId id="291" r:id="rId8"/>
    <p:sldId id="292" r:id="rId9"/>
    <p:sldId id="293" r:id="rId10"/>
    <p:sldId id="294" r:id="rId11"/>
    <p:sldId id="299" r:id="rId12"/>
    <p:sldId id="300" r:id="rId13"/>
    <p:sldId id="301" r:id="rId14"/>
    <p:sldId id="302" r:id="rId15"/>
    <p:sldId id="303" r:id="rId16"/>
    <p:sldId id="304" r:id="rId17"/>
    <p:sldId id="305" r:id="rId18"/>
    <p:sldId id="306" r:id="rId19"/>
    <p:sldId id="307" r:id="rId20"/>
    <p:sldId id="261" r:id="rId21"/>
    <p:sldId id="262" r:id="rId22"/>
    <p:sldId id="296" r:id="rId23"/>
    <p:sldId id="297" r:id="rId24"/>
    <p:sldId id="286" r:id="rId25"/>
    <p:sldId id="298" r:id="rId26"/>
    <p:sldId id="288" r:id="rId27"/>
    <p:sldId id="289" r:id="rId28"/>
    <p:sldId id="269" r:id="rId29"/>
    <p:sldId id="270" r:id="rId30"/>
    <p:sldId id="295" r:id="rId31"/>
    <p:sldId id="271" r:id="rId32"/>
    <p:sldId id="267" r:id="rId33"/>
    <p:sldId id="308" r:id="rId3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E4D0"/>
    <a:srgbClr val="CBC7C3"/>
    <a:srgbClr val="7F664F"/>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828" y="7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8234228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7458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9249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923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1056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6886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2799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4426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4327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6339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8027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3934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2752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7703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6989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6687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5272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3474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7619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0170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7618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latin typeface="UTM Avo" panose="02040603050506020204" pitchFamily="18" charset="0"/>
            </a:endParaRPr>
          </a:p>
        </p:txBody>
      </p:sp>
      <p:sp>
        <p:nvSpPr>
          <p:cNvPr id="345" name="Google Shape;345;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9274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3" name="Google Shape;353;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latin typeface="UTM Avo" panose="02040603050506020204" pitchFamily="18" charset="0"/>
              </a:rPr>
              <a:t>Hướng dẫn: GV click vào bình cá bên dưới con cá để hiện câu hỏi tương ứng.</a:t>
            </a:r>
            <a:br>
              <a:rPr lang="en-US">
                <a:latin typeface="UTM Avo" panose="02040603050506020204" pitchFamily="18" charset="0"/>
              </a:rPr>
            </a:br>
            <a:r>
              <a:rPr lang="en-US">
                <a:latin typeface="UTM Avo" panose="02040603050506020204" pitchFamily="18" charset="0"/>
              </a:rPr>
              <a:t>Sau khi HS trả lời đúng, GV click vào con cá đế nuôi cá trong bình tương ứng. &gt;&gt; sau khi 4 con cá nằm trong bình, click vào mỏ neo để sang slide nội dung tiếp theo</a:t>
            </a:r>
            <a:endParaRPr>
              <a:latin typeface="UTM Avo" panose="02040603050506020204" pitchFamily="18" charset="0"/>
            </a:endParaRPr>
          </a:p>
          <a:p>
            <a:pPr marL="457200" lvl="0" indent="-228600" algn="l" rtl="0">
              <a:lnSpc>
                <a:spcPct val="100000"/>
              </a:lnSpc>
              <a:spcBef>
                <a:spcPts val="0"/>
              </a:spcBef>
              <a:spcAft>
                <a:spcPts val="0"/>
              </a:spcAft>
              <a:buSzPts val="1100"/>
              <a:buNone/>
            </a:pPr>
            <a:endParaRPr>
              <a:latin typeface="UTM Avo" panose="02040603050506020204" pitchFamily="18" charset="0"/>
            </a:endParaRPr>
          </a:p>
        </p:txBody>
      </p:sp>
      <p:sp>
        <p:nvSpPr>
          <p:cNvPr id="354" name="Google Shape;354;p3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UTM Avo" panose="02040603050506020204" pitchFamily="18" charset="0"/>
                <a:sym typeface="Arial"/>
              </a:rPr>
              <a:t>22</a:t>
            </a:fld>
            <a:endParaRPr sz="1400" b="0" i="0" u="none" strike="noStrike" cap="none">
              <a:solidFill>
                <a:srgbClr val="000000"/>
              </a:solidFill>
              <a:latin typeface="UTM Avo" panose="02040603050506020204" pitchFamily="18" charset="0"/>
              <a:sym typeface="Arial"/>
            </a:endParaRPr>
          </a:p>
        </p:txBody>
      </p:sp>
    </p:spTree>
    <p:extLst>
      <p:ext uri="{BB962C8B-B14F-4D97-AF65-F5344CB8AC3E}">
        <p14:creationId xmlns:p14="http://schemas.microsoft.com/office/powerpoint/2010/main" val="3034078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4" name="Google Shape;374;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latin typeface="UTM Avo" panose="02040603050506020204" pitchFamily="18" charset="0"/>
              </a:rPr>
              <a:t>Hướng dẫn: GV click vào đồng hồ để bấm giờ &gt;&gt; sau khi HS trả lời đúng, GV click vào đáp án A, B, C, D tương ứng (tránh click vào tấm gỗ ghi đáp án) &gt;&gt; sau đó click vào hình ngôi sao để quay về màn hình nuôi cá.</a:t>
            </a:r>
            <a:endParaRPr>
              <a:latin typeface="UTM Avo" panose="02040603050506020204" pitchFamily="18" charset="0"/>
            </a:endParaRPr>
          </a:p>
        </p:txBody>
      </p:sp>
      <p:sp>
        <p:nvSpPr>
          <p:cNvPr id="375" name="Google Shape;375;p3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UTM Avo" panose="02040603050506020204" pitchFamily="18" charset="0"/>
                <a:sym typeface="Arial"/>
              </a:rPr>
              <a:t>23</a:t>
            </a:fld>
            <a:endParaRPr sz="1400" b="0" i="0" u="none" strike="noStrike" cap="none">
              <a:solidFill>
                <a:srgbClr val="000000"/>
              </a:solidFill>
              <a:latin typeface="UTM Avo" panose="02040603050506020204" pitchFamily="18" charset="0"/>
              <a:sym typeface="Arial"/>
            </a:endParaRPr>
          </a:p>
        </p:txBody>
      </p:sp>
    </p:spTree>
    <p:extLst>
      <p:ext uri="{BB962C8B-B14F-4D97-AF65-F5344CB8AC3E}">
        <p14:creationId xmlns:p14="http://schemas.microsoft.com/office/powerpoint/2010/main" val="1139632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6" name="Google Shape;416;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latin typeface="UTM Avo" panose="02040603050506020204" pitchFamily="18" charset="0"/>
              </a:rPr>
              <a:t>Hướng dẫn: GV click vào đồng hồ để bấm giờ &gt;&gt; sau khi HS trả lời đúng, GV click vào đáp án A, B, C, D tương ứng (tránh click vào tấm gỗ ghi đáp án) &gt;&gt; sau đó click vào hình ngôi sao để quay về màn hình nuôi cá.</a:t>
            </a:r>
            <a:endParaRPr>
              <a:latin typeface="UTM Avo" panose="02040603050506020204" pitchFamily="18" charset="0"/>
            </a:endParaRPr>
          </a:p>
        </p:txBody>
      </p:sp>
      <p:sp>
        <p:nvSpPr>
          <p:cNvPr id="417" name="Google Shape;417;p3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UTM Avo" panose="02040603050506020204" pitchFamily="18" charset="0"/>
                <a:sym typeface="Arial"/>
              </a:rPr>
              <a:t>24</a:t>
            </a:fld>
            <a:endParaRPr sz="1400" b="0" i="0" u="none" strike="noStrike" cap="none">
              <a:solidFill>
                <a:srgbClr val="000000"/>
              </a:solidFill>
              <a:latin typeface="UTM Avo" panose="02040603050506020204" pitchFamily="18" charset="0"/>
              <a:sym typeface="Arial"/>
            </a:endParaRPr>
          </a:p>
        </p:txBody>
      </p:sp>
    </p:spTree>
    <p:extLst>
      <p:ext uri="{BB962C8B-B14F-4D97-AF65-F5344CB8AC3E}">
        <p14:creationId xmlns:p14="http://schemas.microsoft.com/office/powerpoint/2010/main" val="1785250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8" name="Google Shape;458;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latin typeface="UTM Avo" panose="02040603050506020204" pitchFamily="18" charset="0"/>
              </a:rPr>
              <a:t>Hướng dẫn: GV click vào đồng hồ để bấm giờ &gt;&gt; sau khi HS trả lời đúng, GV click vào đáp án A, B, C, D tương ứng (tránh click vào tấm gỗ ghi đáp án) &gt;&gt; sau đó click vào hình ngôi sao để quay về màn hình nuôi cá.</a:t>
            </a:r>
            <a:endParaRPr>
              <a:latin typeface="UTM Avo" panose="02040603050506020204" pitchFamily="18" charset="0"/>
            </a:endParaRPr>
          </a:p>
          <a:p>
            <a:pPr marL="457200" lvl="0" indent="-228600" algn="l" rtl="0">
              <a:lnSpc>
                <a:spcPct val="100000"/>
              </a:lnSpc>
              <a:spcBef>
                <a:spcPts val="0"/>
              </a:spcBef>
              <a:spcAft>
                <a:spcPts val="0"/>
              </a:spcAft>
              <a:buSzPts val="1100"/>
              <a:buNone/>
            </a:pPr>
            <a:endParaRPr>
              <a:latin typeface="UTM Avo" panose="02040603050506020204" pitchFamily="18" charset="0"/>
            </a:endParaRPr>
          </a:p>
        </p:txBody>
      </p:sp>
      <p:sp>
        <p:nvSpPr>
          <p:cNvPr id="459" name="Google Shape;459;p3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UTM Avo" panose="02040603050506020204" pitchFamily="18" charset="0"/>
                <a:sym typeface="Arial"/>
              </a:rPr>
              <a:t>25</a:t>
            </a:fld>
            <a:endParaRPr sz="1400" b="0" i="0" u="none" strike="noStrike" cap="none">
              <a:solidFill>
                <a:srgbClr val="000000"/>
              </a:solidFill>
              <a:latin typeface="UTM Avo" panose="02040603050506020204" pitchFamily="18" charset="0"/>
              <a:sym typeface="Arial"/>
            </a:endParaRPr>
          </a:p>
        </p:txBody>
      </p:sp>
    </p:spTree>
    <p:extLst>
      <p:ext uri="{BB962C8B-B14F-4D97-AF65-F5344CB8AC3E}">
        <p14:creationId xmlns:p14="http://schemas.microsoft.com/office/powerpoint/2010/main" val="17558839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0" name="Google Shape;500;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latin typeface="UTM Avo" panose="02040603050506020204" pitchFamily="18" charset="0"/>
              </a:rPr>
              <a:t>Hướng dẫn: GV click vào đồng hồ để bấm giờ &gt;&gt; sau khi HS trả lời đúng, GV click vào đáp án A, B, C, D tương ứng (tránh click vào tấm gỗ ghi đáp án) &gt;&gt; sau đó click vào hình ngôi sao để quay về màn hình nuôi cá.</a:t>
            </a:r>
            <a:endParaRPr>
              <a:latin typeface="UTM Avo" panose="02040603050506020204" pitchFamily="18" charset="0"/>
            </a:endParaRPr>
          </a:p>
          <a:p>
            <a:pPr marL="457200" lvl="0" indent="-228600" algn="l" rtl="0">
              <a:lnSpc>
                <a:spcPct val="100000"/>
              </a:lnSpc>
              <a:spcBef>
                <a:spcPts val="0"/>
              </a:spcBef>
              <a:spcAft>
                <a:spcPts val="0"/>
              </a:spcAft>
              <a:buSzPts val="1100"/>
              <a:buNone/>
            </a:pPr>
            <a:endParaRPr>
              <a:latin typeface="UTM Avo" panose="02040603050506020204" pitchFamily="18" charset="0"/>
            </a:endParaRPr>
          </a:p>
        </p:txBody>
      </p:sp>
      <p:sp>
        <p:nvSpPr>
          <p:cNvPr id="501" name="Google Shape;501;p3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UTM Avo" panose="02040603050506020204" pitchFamily="18" charset="0"/>
                <a:sym typeface="Arial"/>
              </a:rPr>
              <a:t>26</a:t>
            </a:fld>
            <a:endParaRPr sz="1400" b="0" i="0" u="none" strike="noStrike" cap="none">
              <a:solidFill>
                <a:srgbClr val="000000"/>
              </a:solidFill>
              <a:latin typeface="UTM Avo" panose="02040603050506020204" pitchFamily="18" charset="0"/>
              <a:sym typeface="Arial"/>
            </a:endParaRPr>
          </a:p>
        </p:txBody>
      </p:sp>
    </p:spTree>
    <p:extLst>
      <p:ext uri="{BB962C8B-B14F-4D97-AF65-F5344CB8AC3E}">
        <p14:creationId xmlns:p14="http://schemas.microsoft.com/office/powerpoint/2010/main" val="2554104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6377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53179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01902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21442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2356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0449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745733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902964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205125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39995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1099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6551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8D995217-E8EF-4125-C1EE-DCC5A9C39704}"/>
              </a:ext>
            </a:extLst>
          </p:cNvPr>
          <p:cNvSpPr txBox="1"/>
          <p:nvPr userDrawn="1"/>
        </p:nvSpPr>
        <p:spPr>
          <a:xfrm>
            <a:off x="0" y="-1604665"/>
            <a:ext cx="12192000" cy="461665"/>
          </a:xfrm>
          <a:prstGeom prst="rect">
            <a:avLst/>
          </a:prstGeom>
          <a:noFill/>
        </p:spPr>
        <p:txBody>
          <a:bodyPr vert="horz" wrap="square" rtlCol="0">
            <a:spAutoFit/>
          </a:bodyPr>
          <a:lstStyle/>
          <a:p>
            <a:pPr algn="ctr"/>
            <a:r>
              <a:rPr lang="en-US" sz="2400" b="1">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847129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6.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4.wdp"/><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7.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7.png"/><Relationship Id="rId7" Type="http://schemas.openxmlformats.org/officeDocument/2006/relationships/image" Target="../media/image29.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 Id="rId9" Type="http://schemas.openxmlformats.org/officeDocument/2006/relationships/image" Target="../media/image31.sv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youtu.be/TPcZxQC3kCY" TargetMode="Externa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image" Target="../media/image7.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9.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51/"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3.png"/><Relationship Id="rId5" Type="http://schemas.microsoft.com/office/2007/relationships/hdphoto" Target="../media/hdphoto6.wdp"/><Relationship Id="rId4" Type="http://schemas.openxmlformats.org/officeDocument/2006/relationships/image" Target="../media/image42.png"/><Relationship Id="rId9" Type="http://schemas.openxmlformats.org/officeDocument/2006/relationships/image" Target="../media/image46.svg"/></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image" Target="../media/image56.png"/><Relationship Id="rId18" Type="http://schemas.openxmlformats.org/officeDocument/2006/relationships/image" Target="../media/image60.png"/><Relationship Id="rId3" Type="http://schemas.openxmlformats.org/officeDocument/2006/relationships/image" Target="../media/image47.jpg"/><Relationship Id="rId7" Type="http://schemas.openxmlformats.org/officeDocument/2006/relationships/image" Target="../media/image53.png"/><Relationship Id="rId12" Type="http://schemas.openxmlformats.org/officeDocument/2006/relationships/slide" Target="slide23.xml"/><Relationship Id="rId17" Type="http://schemas.openxmlformats.org/officeDocument/2006/relationships/slide" Target="slide27.xml"/><Relationship Id="rId2" Type="http://schemas.openxmlformats.org/officeDocument/2006/relationships/notesSlide" Target="../notesSlides/notesSlide22.xml"/><Relationship Id="rId16"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slide" Target="slide26.xml"/><Relationship Id="rId11" Type="http://schemas.openxmlformats.org/officeDocument/2006/relationships/image" Target="../media/image55.png"/><Relationship Id="rId5" Type="http://schemas.openxmlformats.org/officeDocument/2006/relationships/image" Target="../media/image52.png"/><Relationship Id="rId15" Type="http://schemas.openxmlformats.org/officeDocument/2006/relationships/image" Target="../media/image58.png"/><Relationship Id="rId10" Type="http://schemas.openxmlformats.org/officeDocument/2006/relationships/slide" Target="slide24.xml"/><Relationship Id="rId19" Type="http://schemas.openxmlformats.org/officeDocument/2006/relationships/image" Target="../media/image50.png"/><Relationship Id="rId4" Type="http://schemas.openxmlformats.org/officeDocument/2006/relationships/image" Target="../media/image51.png"/><Relationship Id="rId9" Type="http://schemas.openxmlformats.org/officeDocument/2006/relationships/image" Target="../media/image54.png"/><Relationship Id="rId14" Type="http://schemas.openxmlformats.org/officeDocument/2006/relationships/image" Target="../media/image57.png"/></Relationships>
</file>

<file path=ppt/slides/_rels/slide23.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5.png"/><Relationship Id="rId3" Type="http://schemas.openxmlformats.org/officeDocument/2006/relationships/slideLayout" Target="../slideLayouts/slideLayout2.xml"/><Relationship Id="rId7" Type="http://schemas.openxmlformats.org/officeDocument/2006/relationships/image" Target="../media/image61.png"/><Relationship Id="rId12" Type="http://schemas.openxmlformats.org/officeDocument/2006/relationships/slide" Target="slide5.xml"/><Relationship Id="rId2" Type="http://schemas.openxmlformats.org/officeDocument/2006/relationships/audio" Target="../media/media2.mp3"/><Relationship Id="rId16" Type="http://schemas.openxmlformats.org/officeDocument/2006/relationships/image" Target="../media/image67.png"/><Relationship Id="rId1" Type="http://schemas.microsoft.com/office/2007/relationships/media" Target="../media/media2.mp3"/><Relationship Id="rId6" Type="http://schemas.openxmlformats.org/officeDocument/2006/relationships/image" Target="../media/image47.jpg"/><Relationship Id="rId11" Type="http://schemas.openxmlformats.org/officeDocument/2006/relationships/image" Target="../media/image64.png"/><Relationship Id="rId5" Type="http://schemas.openxmlformats.org/officeDocument/2006/relationships/audio" Target="../media/audio1.wav"/><Relationship Id="rId15" Type="http://schemas.openxmlformats.org/officeDocument/2006/relationships/image" Target="../media/image50.png"/><Relationship Id="rId10" Type="http://schemas.openxmlformats.org/officeDocument/2006/relationships/slide" Target="slide22.xml"/><Relationship Id="rId4" Type="http://schemas.openxmlformats.org/officeDocument/2006/relationships/notesSlide" Target="../notesSlides/notesSlide23.xml"/><Relationship Id="rId9" Type="http://schemas.openxmlformats.org/officeDocument/2006/relationships/image" Target="../media/image63.png"/><Relationship Id="rId14" Type="http://schemas.openxmlformats.org/officeDocument/2006/relationships/image" Target="../media/image66.png"/></Relationships>
</file>

<file path=ppt/slides/_rels/slide24.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4.png"/><Relationship Id="rId3" Type="http://schemas.openxmlformats.org/officeDocument/2006/relationships/slideLayout" Target="../slideLayouts/slideLayout2.xml"/><Relationship Id="rId7" Type="http://schemas.openxmlformats.org/officeDocument/2006/relationships/image" Target="../media/image62.png"/><Relationship Id="rId12" Type="http://schemas.openxmlformats.org/officeDocument/2006/relationships/slide" Target="slide2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47.jpg"/><Relationship Id="rId15" Type="http://schemas.openxmlformats.org/officeDocument/2006/relationships/image" Target="../media/image67.png"/><Relationship Id="rId10" Type="http://schemas.openxmlformats.org/officeDocument/2006/relationships/image" Target="../media/image65.png"/><Relationship Id="rId4" Type="http://schemas.openxmlformats.org/officeDocument/2006/relationships/notesSlide" Target="../notesSlides/notesSlide24.xml"/><Relationship Id="rId9" Type="http://schemas.openxmlformats.org/officeDocument/2006/relationships/slide" Target="slide5.xml"/><Relationship Id="rId14" Type="http://schemas.openxmlformats.org/officeDocument/2006/relationships/image" Target="../media/image50.png"/></Relationships>
</file>

<file path=ppt/slides/_rels/slide25.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4.png"/><Relationship Id="rId3" Type="http://schemas.openxmlformats.org/officeDocument/2006/relationships/slideLayout" Target="../slideLayouts/slideLayout2.xml"/><Relationship Id="rId7" Type="http://schemas.openxmlformats.org/officeDocument/2006/relationships/image" Target="../media/image62.png"/><Relationship Id="rId12" Type="http://schemas.openxmlformats.org/officeDocument/2006/relationships/slide" Target="slide2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47.jpg"/><Relationship Id="rId15" Type="http://schemas.openxmlformats.org/officeDocument/2006/relationships/image" Target="../media/image67.png"/><Relationship Id="rId10" Type="http://schemas.openxmlformats.org/officeDocument/2006/relationships/image" Target="../media/image65.png"/><Relationship Id="rId4" Type="http://schemas.openxmlformats.org/officeDocument/2006/relationships/notesSlide" Target="../notesSlides/notesSlide25.xml"/><Relationship Id="rId9" Type="http://schemas.openxmlformats.org/officeDocument/2006/relationships/slide" Target="slide5.xml"/><Relationship Id="rId14" Type="http://schemas.openxmlformats.org/officeDocument/2006/relationships/image" Target="../media/image50.png"/></Relationships>
</file>

<file path=ppt/slides/_rels/slide26.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4.png"/><Relationship Id="rId3" Type="http://schemas.openxmlformats.org/officeDocument/2006/relationships/slideLayout" Target="../slideLayouts/slideLayout2.xml"/><Relationship Id="rId7" Type="http://schemas.openxmlformats.org/officeDocument/2006/relationships/image" Target="../media/image62.png"/><Relationship Id="rId12" Type="http://schemas.openxmlformats.org/officeDocument/2006/relationships/slide" Target="slide2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47.jpg"/><Relationship Id="rId15" Type="http://schemas.openxmlformats.org/officeDocument/2006/relationships/image" Target="../media/image67.png"/><Relationship Id="rId10" Type="http://schemas.openxmlformats.org/officeDocument/2006/relationships/image" Target="../media/image65.png"/><Relationship Id="rId4" Type="http://schemas.openxmlformats.org/officeDocument/2006/relationships/notesSlide" Target="../notesSlides/notesSlide26.xml"/><Relationship Id="rId9" Type="http://schemas.openxmlformats.org/officeDocument/2006/relationships/slide" Target="slide5.xml"/><Relationship Id="rId1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tin-hoc-3/1/129/51/" TargetMode="External"/><Relationship Id="rId2" Type="http://schemas.openxmlformats.org/officeDocument/2006/relationships/image" Target="../media/image6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microsoft.com/office/2007/relationships/hdphoto" Target="../media/hdphoto7.wdp"/></Relationships>
</file>

<file path=ppt/slides/_rels/slide29.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71.png"/><Relationship Id="rId7" Type="http://schemas.openxmlformats.org/officeDocument/2006/relationships/image" Target="../media/image73.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72.svg"/></Relationships>
</file>

<file path=ppt/slides/_rels/slide30.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jpg"/><Relationship Id="rId1" Type="http://schemas.openxmlformats.org/officeDocument/2006/relationships/slideLayout" Target="../slideLayouts/slideLayout2.xml"/><Relationship Id="rId6" Type="http://schemas.openxmlformats.org/officeDocument/2006/relationships/image" Target="../media/image79.svg"/><Relationship Id="rId5" Type="http://schemas.openxmlformats.org/officeDocument/2006/relationships/image" Target="../media/image78.png"/><Relationship Id="rId10" Type="http://schemas.openxmlformats.org/officeDocument/2006/relationships/image" Target="../media/image83.svg"/><Relationship Id="rId4" Type="http://schemas.openxmlformats.org/officeDocument/2006/relationships/image" Target="../media/image77.svg"/><Relationship Id="rId9" Type="http://schemas.openxmlformats.org/officeDocument/2006/relationships/image" Target="../media/image82.png"/></Relationships>
</file>

<file path=ppt/slides/_rels/slide3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87.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352614" y="1424160"/>
            <a:ext cx="11723215" cy="215556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 E1</a:t>
            </a:r>
          </a:p>
          <a:p>
            <a:pPr algn="ctr">
              <a:lnSpc>
                <a:spcPct val="150000"/>
              </a:lnSpc>
              <a:buSzPts val="990"/>
              <a:buFont typeface="Arial"/>
              <a:buNone/>
            </a:pPr>
            <a:r>
              <a:rPr lang="en-US" b="1">
                <a:solidFill>
                  <a:srgbClr val="002060"/>
                </a:solidFill>
                <a:latin typeface="UTM Avo" panose="02040603050506020204" pitchFamily="18" charset="0"/>
              </a:rPr>
              <a:t>Làm quen với bài trình chiếu đơn giản</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54573" y="3429000"/>
            <a:ext cx="8058999" cy="215556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FF0000"/>
                </a:solidFill>
                <a:latin typeface="UTM Avo" panose="02040603050506020204" pitchFamily="18" charset="0"/>
                <a:cs typeface="Arial" panose="020B0604020202020204" pitchFamily="34" charset="0"/>
              </a:rPr>
              <a:t>Bài 1: Em làm quen với phần mềm trình chiếu</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89854" y="286910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3" name="Rectangle 12">
            <a:extLst>
              <a:ext uri="{FF2B5EF4-FFF2-40B4-BE49-F238E27FC236}">
                <a16:creationId xmlns:a16="http://schemas.microsoft.com/office/drawing/2014/main" id="{70EA78D2-CE76-4D21-59AB-6CE76AADBF24}"/>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7DE39683-8CF8-4E4E-25E5-05460EF90100}"/>
              </a:ext>
            </a:extLst>
          </p:cNvPr>
          <p:cNvGrpSpPr/>
          <p:nvPr/>
        </p:nvGrpSpPr>
        <p:grpSpPr>
          <a:xfrm>
            <a:off x="6305297" y="3055078"/>
            <a:ext cx="5080000" cy="3073400"/>
            <a:chOff x="9343390" y="3210699"/>
            <a:chExt cx="7620000" cy="4610100"/>
          </a:xfrm>
        </p:grpSpPr>
        <p:sp>
          <p:nvSpPr>
            <p:cNvPr id="3" name="Rounded Rectangle 3">
              <a:extLst>
                <a:ext uri="{FF2B5EF4-FFF2-40B4-BE49-F238E27FC236}">
                  <a16:creationId xmlns:a16="http://schemas.microsoft.com/office/drawing/2014/main" id="{2F587863-A1B2-15A4-D6F3-9FC98B3EA57C}"/>
                </a:ext>
              </a:extLst>
            </p:cNvPr>
            <p:cNvSpPr/>
            <p:nvPr/>
          </p:nvSpPr>
          <p:spPr>
            <a:xfrm>
              <a:off x="9343390" y="3210699"/>
              <a:ext cx="7458710" cy="4610100"/>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pic>
          <p:nvPicPr>
            <p:cNvPr id="4" name="Picture 3">
              <a:extLst>
                <a:ext uri="{FF2B5EF4-FFF2-40B4-BE49-F238E27FC236}">
                  <a16:creationId xmlns:a16="http://schemas.microsoft.com/office/drawing/2014/main" id="{A38D31B9-8A2B-DD15-6FB6-F5A085615452}"/>
                </a:ext>
              </a:extLst>
            </p:cNvPr>
            <p:cNvPicPr>
              <a:picLocks noChangeAspect="1"/>
            </p:cNvPicPr>
            <p:nvPr/>
          </p:nvPicPr>
          <p:blipFill rotWithShape="1">
            <a:blip r:embed="rId4">
              <a:extLst>
                <a:ext uri="{28A0092B-C50C-407E-A947-70E740481C1C}">
                  <a14:useLocalDpi xmlns:a14="http://schemas.microsoft.com/office/drawing/2010/main" val="0"/>
                </a:ext>
              </a:extLst>
            </a:blip>
            <a:srcRect l="49242" t="37183" r="9848" b="11066"/>
            <a:stretch/>
          </p:blipFill>
          <p:spPr>
            <a:xfrm>
              <a:off x="9549133" y="3215872"/>
              <a:ext cx="6962133" cy="3962492"/>
            </a:xfrm>
            <a:prstGeom prst="roundRect">
              <a:avLst/>
            </a:prstGeom>
          </p:spPr>
        </p:pic>
        <p:sp>
          <p:nvSpPr>
            <p:cNvPr id="5" name="TextBox 4">
              <a:extLst>
                <a:ext uri="{FF2B5EF4-FFF2-40B4-BE49-F238E27FC236}">
                  <a16:creationId xmlns:a16="http://schemas.microsoft.com/office/drawing/2014/main" id="{BE3EB454-3D74-0E75-BDE0-8758AB1F69D9}"/>
                </a:ext>
              </a:extLst>
            </p:cNvPr>
            <p:cNvSpPr txBox="1"/>
            <p:nvPr/>
          </p:nvSpPr>
          <p:spPr>
            <a:xfrm>
              <a:off x="9343390" y="7178364"/>
              <a:ext cx="7620000" cy="600165"/>
            </a:xfrm>
            <a:prstGeom prst="rect">
              <a:avLst/>
            </a:prstGeom>
            <a:noFill/>
          </p:spPr>
          <p:txBody>
            <a:bodyPr wrap="square" rtlCol="0">
              <a:spAutoFit/>
            </a:bodyPr>
            <a:lstStyle/>
            <a:p>
              <a:pPr algn="ctr"/>
              <a:r>
                <a:rPr lang="en-US" sz="2000" b="1" i="1">
                  <a:solidFill>
                    <a:srgbClr val="002060"/>
                  </a:solidFill>
                  <a:latin typeface="UTM Avo" panose="02040603050506020204" pitchFamily="18" charset="0"/>
                  <a:cs typeface="Arial" panose="020B0604020202020204" pitchFamily="34" charset="0"/>
                </a:rPr>
                <a:t>Hình 2. Giới thiệu của Lan Anh </a:t>
              </a:r>
            </a:p>
          </p:txBody>
        </p:sp>
      </p:grpSp>
      <p:grpSp>
        <p:nvGrpSpPr>
          <p:cNvPr id="6" name="Group 5">
            <a:extLst>
              <a:ext uri="{FF2B5EF4-FFF2-40B4-BE49-F238E27FC236}">
                <a16:creationId xmlns:a16="http://schemas.microsoft.com/office/drawing/2014/main" id="{7365F8E2-9548-612E-4147-278941AFABD2}"/>
              </a:ext>
            </a:extLst>
          </p:cNvPr>
          <p:cNvGrpSpPr/>
          <p:nvPr/>
        </p:nvGrpSpPr>
        <p:grpSpPr>
          <a:xfrm>
            <a:off x="863940" y="3148373"/>
            <a:ext cx="5091853" cy="2888679"/>
            <a:chOff x="1905000" y="3619864"/>
            <a:chExt cx="7637780" cy="4333019"/>
          </a:xfrm>
        </p:grpSpPr>
        <p:sp>
          <p:nvSpPr>
            <p:cNvPr id="7" name="Rounded Rectangle 11">
              <a:extLst>
                <a:ext uri="{FF2B5EF4-FFF2-40B4-BE49-F238E27FC236}">
                  <a16:creationId xmlns:a16="http://schemas.microsoft.com/office/drawing/2014/main" id="{1D559A43-3515-0BEF-F492-BFC29C036701}"/>
                </a:ext>
              </a:extLst>
            </p:cNvPr>
            <p:cNvSpPr/>
            <p:nvPr/>
          </p:nvSpPr>
          <p:spPr>
            <a:xfrm>
              <a:off x="1905000" y="3619864"/>
              <a:ext cx="7391400" cy="433021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pic>
          <p:nvPicPr>
            <p:cNvPr id="8" name="Picture 7">
              <a:extLst>
                <a:ext uri="{FF2B5EF4-FFF2-40B4-BE49-F238E27FC236}">
                  <a16:creationId xmlns:a16="http://schemas.microsoft.com/office/drawing/2014/main" id="{230BA0EE-F4EF-3D87-6EA2-AD185BB95A3F}"/>
                </a:ext>
              </a:extLst>
            </p:cNvPr>
            <p:cNvPicPr>
              <a:picLocks noChangeAspect="1"/>
            </p:cNvPicPr>
            <p:nvPr/>
          </p:nvPicPr>
          <p:blipFill rotWithShape="1">
            <a:blip r:embed="rId4">
              <a:extLst>
                <a:ext uri="{28A0092B-C50C-407E-A947-70E740481C1C}">
                  <a14:useLocalDpi xmlns:a14="http://schemas.microsoft.com/office/drawing/2010/main" val="0"/>
                </a:ext>
              </a:extLst>
            </a:blip>
            <a:srcRect l="8966" t="42788" r="51806" b="10730"/>
            <a:stretch/>
          </p:blipFill>
          <p:spPr>
            <a:xfrm>
              <a:off x="2144519" y="3619865"/>
              <a:ext cx="6836161" cy="3644416"/>
            </a:xfrm>
            <a:prstGeom prst="roundRect">
              <a:avLst/>
            </a:prstGeom>
          </p:spPr>
        </p:pic>
        <p:sp>
          <p:nvSpPr>
            <p:cNvPr id="9" name="TextBox 8">
              <a:extLst>
                <a:ext uri="{FF2B5EF4-FFF2-40B4-BE49-F238E27FC236}">
                  <a16:creationId xmlns:a16="http://schemas.microsoft.com/office/drawing/2014/main" id="{707E647D-1189-F8AC-2799-6939CA0CEAF2}"/>
                </a:ext>
              </a:extLst>
            </p:cNvPr>
            <p:cNvSpPr txBox="1"/>
            <p:nvPr/>
          </p:nvSpPr>
          <p:spPr>
            <a:xfrm>
              <a:off x="1922780" y="7352718"/>
              <a:ext cx="7620000" cy="600165"/>
            </a:xfrm>
            <a:prstGeom prst="rect">
              <a:avLst/>
            </a:prstGeom>
            <a:noFill/>
          </p:spPr>
          <p:txBody>
            <a:bodyPr wrap="square" rtlCol="0">
              <a:spAutoFit/>
            </a:bodyPr>
            <a:lstStyle/>
            <a:p>
              <a:pPr algn="ctr"/>
              <a:r>
                <a:rPr lang="en-US" sz="2000" b="1" i="1">
                  <a:solidFill>
                    <a:srgbClr val="002060"/>
                  </a:solidFill>
                  <a:latin typeface="UTM Avo" panose="02040603050506020204" pitchFamily="18" charset="0"/>
                  <a:cs typeface="Arial" panose="020B0604020202020204" pitchFamily="34" charset="0"/>
                </a:rPr>
                <a:t>Hình 1. Giới thiệu của Duy Khoa </a:t>
              </a:r>
            </a:p>
          </p:txBody>
        </p:sp>
      </p:grpSp>
      <p:sp>
        <p:nvSpPr>
          <p:cNvPr id="10" name="TextBox 9">
            <a:extLst>
              <a:ext uri="{FF2B5EF4-FFF2-40B4-BE49-F238E27FC236}">
                <a16:creationId xmlns:a16="http://schemas.microsoft.com/office/drawing/2014/main" id="{B3223522-B69C-1BDF-9C29-162CDA5F1196}"/>
              </a:ext>
            </a:extLst>
          </p:cNvPr>
          <p:cNvSpPr txBox="1"/>
          <p:nvPr/>
        </p:nvSpPr>
        <p:spPr>
          <a:xfrm>
            <a:off x="736006" y="1573303"/>
            <a:ext cx="10719987" cy="1247649"/>
          </a:xfrm>
          <a:prstGeom prst="rect">
            <a:avLst/>
          </a:prstGeom>
          <a:noFill/>
        </p:spPr>
        <p:txBody>
          <a:bodyPr wrap="square" rtlCol="0">
            <a:spAutoFit/>
          </a:bodyPr>
          <a:lstStyle/>
          <a:p>
            <a:pPr marL="381019" indent="-381019">
              <a:lnSpc>
                <a:spcPct val="150000"/>
              </a:lnSpc>
              <a:buFont typeface="Wingdings" panose="05000000000000000000" pitchFamily="2" charset="2"/>
              <a:buChar char="Ø"/>
            </a:pPr>
            <a:r>
              <a:rPr lang="en-US" sz="2667">
                <a:latin typeface="UTM Avo" panose="02040603050506020204" pitchFamily="18" charset="0"/>
                <a:cs typeface="Arial" panose="020B0604020202020204" pitchFamily="34" charset="0"/>
              </a:rPr>
              <a:t>Dưới đây là hai cách giới thiệu bản thân của Khoa và bạn Lan Anh: </a:t>
            </a:r>
            <a:r>
              <a:rPr lang="en-US" sz="2667" b="1">
                <a:latin typeface="UTM Avo" panose="02040603050506020204" pitchFamily="18" charset="0"/>
                <a:cs typeface="Arial" panose="020B0604020202020204" pitchFamily="34" charset="0"/>
              </a:rPr>
              <a:t>Em thích cách giới thiệu của bạn nào? </a:t>
            </a:r>
          </a:p>
        </p:txBody>
      </p:sp>
      <p:sp>
        <p:nvSpPr>
          <p:cNvPr id="11" name="TextBox 10">
            <a:extLst>
              <a:ext uri="{FF2B5EF4-FFF2-40B4-BE49-F238E27FC236}">
                <a16:creationId xmlns:a16="http://schemas.microsoft.com/office/drawing/2014/main" id="{6E74D4AE-200C-118E-EC87-6B8A3ED0A689}"/>
              </a:ext>
            </a:extLst>
          </p:cNvPr>
          <p:cNvSpPr txBox="1"/>
          <p:nvPr/>
        </p:nvSpPr>
        <p:spPr>
          <a:xfrm>
            <a:off x="1806110" y="6139581"/>
            <a:ext cx="2844800" cy="451342"/>
          </a:xfrm>
          <a:prstGeom prst="rect">
            <a:avLst/>
          </a:prstGeom>
          <a:noFill/>
        </p:spPr>
        <p:txBody>
          <a:bodyPr wrap="square" rtlCol="0">
            <a:spAutoFit/>
          </a:bodyPr>
          <a:lstStyle/>
          <a:p>
            <a:pPr algn="ctr"/>
            <a:r>
              <a:rPr lang="en-US" sz="2333">
                <a:solidFill>
                  <a:srgbClr val="C00000"/>
                </a:solidFill>
                <a:latin typeface="UTM Avo" panose="02040603050506020204" pitchFamily="18" charset="0"/>
                <a:cs typeface="Arial" panose="020B0604020202020204" pitchFamily="34" charset="0"/>
              </a:rPr>
              <a:t>Dùng giấy viết ra</a:t>
            </a:r>
          </a:p>
        </p:txBody>
      </p:sp>
      <p:sp>
        <p:nvSpPr>
          <p:cNvPr id="12" name="TextBox 11">
            <a:extLst>
              <a:ext uri="{FF2B5EF4-FFF2-40B4-BE49-F238E27FC236}">
                <a16:creationId xmlns:a16="http://schemas.microsoft.com/office/drawing/2014/main" id="{83074094-B7FF-D3F0-23A3-45C561D67B2D}"/>
              </a:ext>
            </a:extLst>
          </p:cNvPr>
          <p:cNvSpPr txBox="1"/>
          <p:nvPr/>
        </p:nvSpPr>
        <p:spPr>
          <a:xfrm>
            <a:off x="6755088" y="6135504"/>
            <a:ext cx="4630209" cy="451342"/>
          </a:xfrm>
          <a:prstGeom prst="rect">
            <a:avLst/>
          </a:prstGeom>
          <a:noFill/>
        </p:spPr>
        <p:txBody>
          <a:bodyPr wrap="square" rtlCol="0">
            <a:spAutoFit/>
          </a:bodyPr>
          <a:lstStyle/>
          <a:p>
            <a:pPr algn="ctr"/>
            <a:r>
              <a:rPr lang="en-US" sz="2333">
                <a:solidFill>
                  <a:srgbClr val="C00000"/>
                </a:solidFill>
                <a:latin typeface="UTM Avo" panose="02040603050506020204" pitchFamily="18" charset="0"/>
                <a:cs typeface="Arial" panose="020B0604020202020204" pitchFamily="34" charset="0"/>
              </a:rPr>
              <a:t>Dùng phần mềm trình diễn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89854" y="286910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Rectangle 6">
            <a:extLst>
              <a:ext uri="{FF2B5EF4-FFF2-40B4-BE49-F238E27FC236}">
                <a16:creationId xmlns:a16="http://schemas.microsoft.com/office/drawing/2014/main" id="{D57BB23A-AA9F-AF7F-C524-9551A6F812F5}"/>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A97768E-7B35-BA31-3D7C-27ADC40166C4}"/>
              </a:ext>
            </a:extLst>
          </p:cNvPr>
          <p:cNvSpPr txBox="1"/>
          <p:nvPr/>
        </p:nvSpPr>
        <p:spPr>
          <a:xfrm>
            <a:off x="3433415" y="1368878"/>
            <a:ext cx="10719987" cy="574388"/>
          </a:xfrm>
          <a:prstGeom prst="rect">
            <a:avLst/>
          </a:prstGeom>
          <a:noFill/>
        </p:spPr>
        <p:txBody>
          <a:bodyPr wrap="square" rtlCol="0">
            <a:spAutoFit/>
          </a:bodyPr>
          <a:lstStyle/>
          <a:p>
            <a:pPr>
              <a:lnSpc>
                <a:spcPct val="150000"/>
              </a:lnSpc>
            </a:pPr>
            <a:r>
              <a:rPr lang="en-US" sz="2400" b="1">
                <a:solidFill>
                  <a:srgbClr val="C00000"/>
                </a:solidFill>
                <a:latin typeface="UTM Avo" panose="02040603050506020204" pitchFamily="18" charset="0"/>
                <a:cs typeface="Arial" panose="020B0604020202020204" pitchFamily="34" charset="0"/>
              </a:rPr>
              <a:t>HĐ 1. Làm quen với người bạn mới</a:t>
            </a:r>
          </a:p>
        </p:txBody>
      </p:sp>
      <p:pic>
        <p:nvPicPr>
          <p:cNvPr id="3" name="Picture 2">
            <a:extLst>
              <a:ext uri="{FF2B5EF4-FFF2-40B4-BE49-F238E27FC236}">
                <a16:creationId xmlns:a16="http://schemas.microsoft.com/office/drawing/2014/main" id="{EF6CC3E7-39C3-47C6-CA7A-229D6DC1CA84}"/>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5630" t="31865" r="12941" b="33914"/>
          <a:stretch/>
        </p:blipFill>
        <p:spPr>
          <a:xfrm>
            <a:off x="848926" y="2539999"/>
            <a:ext cx="10865554" cy="1778001"/>
          </a:xfrm>
          <a:prstGeom prst="rect">
            <a:avLst/>
          </a:prstGeom>
        </p:spPr>
      </p:pic>
      <p:sp>
        <p:nvSpPr>
          <p:cNvPr id="4" name="TextBox 3">
            <a:extLst>
              <a:ext uri="{FF2B5EF4-FFF2-40B4-BE49-F238E27FC236}">
                <a16:creationId xmlns:a16="http://schemas.microsoft.com/office/drawing/2014/main" id="{1DA4101F-297B-A332-87AA-4D8DF2E0CE27}"/>
              </a:ext>
            </a:extLst>
          </p:cNvPr>
          <p:cNvSpPr txBox="1"/>
          <p:nvPr/>
        </p:nvSpPr>
        <p:spPr>
          <a:xfrm>
            <a:off x="2318911" y="1899943"/>
            <a:ext cx="8382000" cy="461665"/>
          </a:xfrm>
          <a:prstGeom prst="rect">
            <a:avLst/>
          </a:prstGeom>
          <a:noFill/>
        </p:spPr>
        <p:txBody>
          <a:bodyPr wrap="square" rtlCol="0">
            <a:spAutoFit/>
          </a:bodyPr>
          <a:lstStyle/>
          <a:p>
            <a:pPr marL="381019" indent="-381019">
              <a:buFont typeface="Wingdings" panose="05000000000000000000" pitchFamily="2" charset="2"/>
              <a:buChar char="Ø"/>
            </a:pPr>
            <a:r>
              <a:rPr lang="en-US" sz="2400" i="1">
                <a:solidFill>
                  <a:srgbClr val="002060"/>
                </a:solidFill>
                <a:latin typeface="UTM Avo" panose="02040603050506020204" pitchFamily="18" charset="0"/>
                <a:cs typeface="Arial" panose="020B0604020202020204" pitchFamily="34" charset="0"/>
              </a:rPr>
              <a:t>Quan sát tranh và thực hiện nhiệm vụ sau đây: </a:t>
            </a:r>
          </a:p>
        </p:txBody>
      </p:sp>
      <p:pic>
        <p:nvPicPr>
          <p:cNvPr id="5" name="Picture 4">
            <a:extLst>
              <a:ext uri="{FF2B5EF4-FFF2-40B4-BE49-F238E27FC236}">
                <a16:creationId xmlns:a16="http://schemas.microsoft.com/office/drawing/2014/main" id="{6A6435B8-EE28-6115-7175-132EA92F108E}"/>
              </a:ext>
            </a:extLst>
          </p:cNvPr>
          <p:cNvPicPr>
            <a:picLocks noChangeAspect="1"/>
          </p:cNvPicPr>
          <p:nvPr/>
        </p:nvPicPr>
        <p:blipFill>
          <a:blip r:embed="rId6"/>
          <a:stretch>
            <a:fillRect/>
          </a:stretch>
        </p:blipFill>
        <p:spPr>
          <a:xfrm>
            <a:off x="1022773" y="5020792"/>
            <a:ext cx="1473200" cy="1370076"/>
          </a:xfrm>
          <a:prstGeom prst="rect">
            <a:avLst/>
          </a:prstGeom>
        </p:spPr>
      </p:pic>
      <p:sp>
        <p:nvSpPr>
          <p:cNvPr id="6" name="Rounded Rectangular Callout 17">
            <a:extLst>
              <a:ext uri="{FF2B5EF4-FFF2-40B4-BE49-F238E27FC236}">
                <a16:creationId xmlns:a16="http://schemas.microsoft.com/office/drawing/2014/main" id="{4A8269FE-F3AB-3932-3ABF-F3A7904C05A8}"/>
              </a:ext>
            </a:extLst>
          </p:cNvPr>
          <p:cNvSpPr/>
          <p:nvPr/>
        </p:nvSpPr>
        <p:spPr>
          <a:xfrm>
            <a:off x="2692400" y="4543817"/>
            <a:ext cx="8509001" cy="2031188"/>
          </a:xfrm>
          <a:prstGeom prst="wedgeRoundRectCallout">
            <a:avLst>
              <a:gd name="adj1" fmla="val -52356"/>
              <a:gd name="adj2" fmla="val -5527"/>
              <a:gd name="adj3" fmla="val 16667"/>
            </a:avLst>
          </a:prstGeom>
          <a:solidFill>
            <a:srgbClr val="FFFF99"/>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33">
                <a:solidFill>
                  <a:schemeClr val="tx1"/>
                </a:solidFill>
                <a:latin typeface="UTM Avo" panose="02040603050506020204" pitchFamily="18" charset="0"/>
                <a:cs typeface="Arial" panose="020B0604020202020204" pitchFamily="34" charset="0"/>
              </a:rPr>
              <a:t>Em hãy tìm biểu tượng của phần mềm trình chiến trên màn hình nền và nháy đúp chuột vào biểu tượng đó. Hãy mô tả với bạn những gì em nhìn thấy trên màn hình của phần mềm trình chiếu.</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0" name="Rectangle 9">
            <a:extLst>
              <a:ext uri="{FF2B5EF4-FFF2-40B4-BE49-F238E27FC236}">
                <a16:creationId xmlns:a16="http://schemas.microsoft.com/office/drawing/2014/main" id="{209B2DCF-07ED-8C0E-8DF3-AFDE8597898C}"/>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24EF7F0-F86A-1377-E1EC-C23D5609D1A3}"/>
              </a:ext>
            </a:extLst>
          </p:cNvPr>
          <p:cNvSpPr txBox="1"/>
          <p:nvPr/>
        </p:nvSpPr>
        <p:spPr>
          <a:xfrm>
            <a:off x="3646670" y="1370460"/>
            <a:ext cx="10719987" cy="654731"/>
          </a:xfrm>
          <a:prstGeom prst="rect">
            <a:avLst/>
          </a:prstGeom>
          <a:noFill/>
        </p:spPr>
        <p:txBody>
          <a:bodyPr wrap="square" rtlCol="0">
            <a:spAutoFit/>
          </a:bodyPr>
          <a:lstStyle/>
          <a:p>
            <a:pPr>
              <a:lnSpc>
                <a:spcPct val="150000"/>
              </a:lnSpc>
            </a:pPr>
            <a:r>
              <a:rPr lang="en-US" sz="2800" b="1">
                <a:solidFill>
                  <a:srgbClr val="C00000"/>
                </a:solidFill>
                <a:latin typeface="UTM Avo" panose="02040603050506020204" pitchFamily="18" charset="0"/>
                <a:cs typeface="Arial" panose="020B0604020202020204" pitchFamily="34" charset="0"/>
              </a:rPr>
              <a:t>HĐ 1. Làm quen với người bạn mới</a:t>
            </a:r>
          </a:p>
        </p:txBody>
      </p:sp>
      <p:grpSp>
        <p:nvGrpSpPr>
          <p:cNvPr id="3" name="Group 2">
            <a:extLst>
              <a:ext uri="{FF2B5EF4-FFF2-40B4-BE49-F238E27FC236}">
                <a16:creationId xmlns:a16="http://schemas.microsoft.com/office/drawing/2014/main" id="{CDFB0A70-3F11-0EBD-B4CE-DEFD72B3CE1E}"/>
              </a:ext>
            </a:extLst>
          </p:cNvPr>
          <p:cNvGrpSpPr/>
          <p:nvPr/>
        </p:nvGrpSpPr>
        <p:grpSpPr>
          <a:xfrm>
            <a:off x="7125632" y="2197791"/>
            <a:ext cx="3505200" cy="3185401"/>
            <a:chOff x="670559" y="3909581"/>
            <a:chExt cx="5257800" cy="4778102"/>
          </a:xfrm>
        </p:grpSpPr>
        <p:pic>
          <p:nvPicPr>
            <p:cNvPr id="4" name="Picture 3">
              <a:extLst>
                <a:ext uri="{FF2B5EF4-FFF2-40B4-BE49-F238E27FC236}">
                  <a16:creationId xmlns:a16="http://schemas.microsoft.com/office/drawing/2014/main" id="{2229AE01-9A02-B817-66EE-2DCCE0833A28}"/>
                </a:ext>
              </a:extLst>
            </p:cNvPr>
            <p:cNvPicPr>
              <a:picLocks noChangeAspect="1"/>
            </p:cNvPicPr>
            <p:nvPr/>
          </p:nvPicPr>
          <p:blipFill>
            <a:blip r:embed="rId4"/>
            <a:stretch>
              <a:fillRect/>
            </a:stretch>
          </p:blipFill>
          <p:spPr>
            <a:xfrm>
              <a:off x="1568450" y="3909581"/>
              <a:ext cx="3462018" cy="3219677"/>
            </a:xfrm>
            <a:prstGeom prst="rect">
              <a:avLst/>
            </a:prstGeom>
          </p:spPr>
        </p:pic>
        <p:sp>
          <p:nvSpPr>
            <p:cNvPr id="5" name="TextBox 4">
              <a:extLst>
                <a:ext uri="{FF2B5EF4-FFF2-40B4-BE49-F238E27FC236}">
                  <a16:creationId xmlns:a16="http://schemas.microsoft.com/office/drawing/2014/main" id="{D6DF795E-1298-3275-70E9-C3F014D66B9E}"/>
                </a:ext>
              </a:extLst>
            </p:cNvPr>
            <p:cNvSpPr txBox="1"/>
            <p:nvPr/>
          </p:nvSpPr>
          <p:spPr>
            <a:xfrm>
              <a:off x="670559" y="7472158"/>
              <a:ext cx="5257800" cy="1215525"/>
            </a:xfrm>
            <a:prstGeom prst="rect">
              <a:avLst/>
            </a:prstGeom>
            <a:noFill/>
          </p:spPr>
          <p:txBody>
            <a:bodyPr wrap="square" rtlCol="0">
              <a:spAutoFit/>
            </a:bodyPr>
            <a:lstStyle/>
            <a:p>
              <a:pPr algn="ctr"/>
              <a:r>
                <a:rPr lang="en-US" sz="2333" b="1">
                  <a:solidFill>
                    <a:srgbClr val="002060"/>
                  </a:solidFill>
                  <a:latin typeface="UTM Avo" panose="02040603050506020204" pitchFamily="18" charset="0"/>
                  <a:cs typeface="Arial" panose="020B0604020202020204" pitchFamily="34" charset="0"/>
                </a:rPr>
                <a:t>Phần mềm trình chiếu </a:t>
              </a:r>
            </a:p>
          </p:txBody>
        </p:sp>
      </p:grpSp>
      <p:grpSp>
        <p:nvGrpSpPr>
          <p:cNvPr id="15" name="Group 14">
            <a:extLst>
              <a:ext uri="{FF2B5EF4-FFF2-40B4-BE49-F238E27FC236}">
                <a16:creationId xmlns:a16="http://schemas.microsoft.com/office/drawing/2014/main" id="{15C13925-11DC-E4B5-E68F-DA67DEF79696}"/>
              </a:ext>
            </a:extLst>
          </p:cNvPr>
          <p:cNvGrpSpPr/>
          <p:nvPr/>
        </p:nvGrpSpPr>
        <p:grpSpPr>
          <a:xfrm>
            <a:off x="-308079" y="2052159"/>
            <a:ext cx="8888199" cy="4591668"/>
            <a:chOff x="-308079" y="2052159"/>
            <a:chExt cx="8888199" cy="4591668"/>
          </a:xfrm>
        </p:grpSpPr>
        <p:sp>
          <p:nvSpPr>
            <p:cNvPr id="8" name="TextBox 7">
              <a:extLst>
                <a:ext uri="{FF2B5EF4-FFF2-40B4-BE49-F238E27FC236}">
                  <a16:creationId xmlns:a16="http://schemas.microsoft.com/office/drawing/2014/main" id="{ABCCE8E9-EF94-4DB3-DBDE-2E7005AEE279}"/>
                </a:ext>
              </a:extLst>
            </p:cNvPr>
            <p:cNvSpPr txBox="1"/>
            <p:nvPr/>
          </p:nvSpPr>
          <p:spPr>
            <a:xfrm>
              <a:off x="-308079" y="6192485"/>
              <a:ext cx="8888199" cy="451342"/>
            </a:xfrm>
            <a:prstGeom prst="rect">
              <a:avLst/>
            </a:prstGeom>
            <a:noFill/>
          </p:spPr>
          <p:txBody>
            <a:bodyPr wrap="square" rtlCol="0">
              <a:spAutoFit/>
            </a:bodyPr>
            <a:lstStyle/>
            <a:p>
              <a:pPr algn="ctr"/>
              <a:r>
                <a:rPr lang="en-US" sz="2333" b="1">
                  <a:solidFill>
                    <a:srgbClr val="002060"/>
                  </a:solidFill>
                  <a:latin typeface="UTM Avo" panose="02040603050506020204" pitchFamily="18" charset="0"/>
                  <a:cs typeface="Arial" panose="020B0604020202020204" pitchFamily="34" charset="0"/>
                </a:rPr>
                <a:t>Giao diện khi khởi động của phần mềm trình chiếu </a:t>
              </a:r>
            </a:p>
          </p:txBody>
        </p:sp>
        <p:grpSp>
          <p:nvGrpSpPr>
            <p:cNvPr id="14" name="Group 13">
              <a:extLst>
                <a:ext uri="{FF2B5EF4-FFF2-40B4-BE49-F238E27FC236}">
                  <a16:creationId xmlns:a16="http://schemas.microsoft.com/office/drawing/2014/main" id="{C3E1D458-3F22-AA0B-12FE-6D44B0BC2294}"/>
                </a:ext>
              </a:extLst>
            </p:cNvPr>
            <p:cNvGrpSpPr/>
            <p:nvPr/>
          </p:nvGrpSpPr>
          <p:grpSpPr>
            <a:xfrm>
              <a:off x="484916" y="2052159"/>
              <a:ext cx="7058541" cy="4119501"/>
              <a:chOff x="-843025" y="0"/>
              <a:chExt cx="12192000" cy="6457980"/>
            </a:xfrm>
          </p:grpSpPr>
          <p:pic>
            <p:nvPicPr>
              <p:cNvPr id="12" name="Picture 11">
                <a:extLst>
                  <a:ext uri="{FF2B5EF4-FFF2-40B4-BE49-F238E27FC236}">
                    <a16:creationId xmlns:a16="http://schemas.microsoft.com/office/drawing/2014/main" id="{AEDFCDF2-E0AF-8BA7-BA8A-19DE7F28E9AA}"/>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843025" y="0"/>
                <a:ext cx="12192000" cy="6457980"/>
              </a:xfrm>
              <a:prstGeom prst="rect">
                <a:avLst/>
              </a:prstGeom>
            </p:spPr>
          </p:pic>
          <p:sp>
            <p:nvSpPr>
              <p:cNvPr id="13" name="Rectangle 12">
                <a:extLst>
                  <a:ext uri="{FF2B5EF4-FFF2-40B4-BE49-F238E27FC236}">
                    <a16:creationId xmlns:a16="http://schemas.microsoft.com/office/drawing/2014/main" id="{9F5437EF-C297-EF12-BBE2-FE99DC5FADD0}"/>
                  </a:ext>
                </a:extLst>
              </p:cNvPr>
              <p:cNvSpPr/>
              <p:nvPr/>
            </p:nvSpPr>
            <p:spPr>
              <a:xfrm>
                <a:off x="8848827" y="80465"/>
                <a:ext cx="670882" cy="295672"/>
              </a:xfrm>
              <a:prstGeom prst="rect">
                <a:avLst/>
              </a:prstGeom>
              <a:solidFill>
                <a:srgbClr val="CBC7C3"/>
              </a:solidFill>
              <a:ln>
                <a:solidFill>
                  <a:srgbClr val="CBC7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9960600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Rectangle 7">
            <a:extLst>
              <a:ext uri="{FF2B5EF4-FFF2-40B4-BE49-F238E27FC236}">
                <a16:creationId xmlns:a16="http://schemas.microsoft.com/office/drawing/2014/main" id="{BE3B1332-5C05-3B76-4979-85EAB5D6C969}"/>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4F22BDA-E8B0-D345-B2FC-234A898CF44E}"/>
              </a:ext>
            </a:extLst>
          </p:cNvPr>
          <p:cNvSpPr txBox="1"/>
          <p:nvPr/>
        </p:nvSpPr>
        <p:spPr>
          <a:xfrm>
            <a:off x="0" y="1839616"/>
            <a:ext cx="12171678" cy="699230"/>
          </a:xfrm>
          <a:prstGeom prst="rect">
            <a:avLst/>
          </a:prstGeom>
          <a:solidFill>
            <a:schemeClr val="accent3">
              <a:lumMod val="60000"/>
              <a:lumOff val="40000"/>
            </a:schemeClr>
          </a:solidFill>
          <a:ln>
            <a:solidFill>
              <a:schemeClr val="accent3">
                <a:lumMod val="60000"/>
                <a:lumOff val="40000"/>
              </a:schemeClr>
            </a:solidFill>
          </a:ln>
        </p:spPr>
        <p:txBody>
          <a:bodyPr wrap="square" rtlCol="0" anchor="ctr">
            <a:spAutoFit/>
          </a:bodyPr>
          <a:lstStyle/>
          <a:p>
            <a:pPr algn="ctr">
              <a:lnSpc>
                <a:spcPct val="150000"/>
              </a:lnSpc>
            </a:pPr>
            <a:r>
              <a:rPr lang="en-US" sz="3000" b="1">
                <a:latin typeface="UTM Avo" panose="02040603050506020204" pitchFamily="18" charset="0"/>
                <a:cs typeface="Arial" panose="020B0604020202020204" pitchFamily="34" charset="0"/>
              </a:rPr>
              <a:t>KẾT LUẬN </a:t>
            </a:r>
          </a:p>
        </p:txBody>
      </p:sp>
      <p:grpSp>
        <p:nvGrpSpPr>
          <p:cNvPr id="3" name="Group 2">
            <a:extLst>
              <a:ext uri="{FF2B5EF4-FFF2-40B4-BE49-F238E27FC236}">
                <a16:creationId xmlns:a16="http://schemas.microsoft.com/office/drawing/2014/main" id="{46A33CA2-A97C-5970-E5E9-2B0955F7663D}"/>
              </a:ext>
            </a:extLst>
          </p:cNvPr>
          <p:cNvGrpSpPr/>
          <p:nvPr/>
        </p:nvGrpSpPr>
        <p:grpSpPr>
          <a:xfrm>
            <a:off x="779223" y="4123313"/>
            <a:ext cx="2786804" cy="2308264"/>
            <a:chOff x="1143000" y="4457700"/>
            <a:chExt cx="4180206" cy="3462396"/>
          </a:xfrm>
        </p:grpSpPr>
        <p:pic>
          <p:nvPicPr>
            <p:cNvPr id="4" name="Picture 3">
              <a:extLst>
                <a:ext uri="{FF2B5EF4-FFF2-40B4-BE49-F238E27FC236}">
                  <a16:creationId xmlns:a16="http://schemas.microsoft.com/office/drawing/2014/main" id="{B9BE91CE-5BFB-F1DF-6EB2-CDE3535388D1}"/>
                </a:ext>
              </a:extLst>
            </p:cNvPr>
            <p:cNvPicPr>
              <a:picLocks noChangeAspect="1"/>
            </p:cNvPicPr>
            <p:nvPr/>
          </p:nvPicPr>
          <p:blipFill>
            <a:blip r:embed="rId4"/>
            <a:stretch>
              <a:fillRect/>
            </a:stretch>
          </p:blipFill>
          <p:spPr>
            <a:xfrm>
              <a:off x="1143000" y="4457700"/>
              <a:ext cx="3723006" cy="3462396"/>
            </a:xfrm>
            <a:prstGeom prst="rect">
              <a:avLst/>
            </a:prstGeom>
          </p:spPr>
        </p:pic>
        <p:pic>
          <p:nvPicPr>
            <p:cNvPr id="5" name="Picture 4" descr="Cursor ">
              <a:extLst>
                <a:ext uri="{FF2B5EF4-FFF2-40B4-BE49-F238E27FC236}">
                  <a16:creationId xmlns:a16="http://schemas.microsoft.com/office/drawing/2014/main" id="{6B946D3A-BB21-6D33-3B41-DCE0587577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4006" y="6700895"/>
              <a:ext cx="1219200" cy="1219201"/>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5">
            <a:extLst>
              <a:ext uri="{FF2B5EF4-FFF2-40B4-BE49-F238E27FC236}">
                <a16:creationId xmlns:a16="http://schemas.microsoft.com/office/drawing/2014/main" id="{09A4A4D6-1E30-41A4-7423-CDEF9432F04F}"/>
              </a:ext>
            </a:extLst>
          </p:cNvPr>
          <p:cNvSpPr txBox="1"/>
          <p:nvPr/>
        </p:nvSpPr>
        <p:spPr>
          <a:xfrm>
            <a:off x="558800" y="2614592"/>
            <a:ext cx="11074400" cy="1247649"/>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Ø"/>
            </a:pPr>
            <a:r>
              <a:rPr lang="en-US" sz="2667">
                <a:latin typeface="UTM Avo" panose="02040603050506020204" pitchFamily="18" charset="0"/>
                <a:cs typeface="Arial" panose="020B0604020202020204" pitchFamily="34" charset="0"/>
              </a:rPr>
              <a:t>Phần mềm trình chiếu giúp em phát các nội dung bài giới thiệu em muốn chuẩn bị. </a:t>
            </a:r>
          </a:p>
        </p:txBody>
      </p:sp>
      <p:sp>
        <p:nvSpPr>
          <p:cNvPr id="7" name="Rounded Rectangular Callout 11">
            <a:extLst>
              <a:ext uri="{FF2B5EF4-FFF2-40B4-BE49-F238E27FC236}">
                <a16:creationId xmlns:a16="http://schemas.microsoft.com/office/drawing/2014/main" id="{4C87E06B-87B7-E378-F4F7-029AD13A75BB}"/>
              </a:ext>
            </a:extLst>
          </p:cNvPr>
          <p:cNvSpPr/>
          <p:nvPr/>
        </p:nvSpPr>
        <p:spPr>
          <a:xfrm>
            <a:off x="3839067" y="3937987"/>
            <a:ext cx="6717044" cy="2678917"/>
          </a:xfrm>
          <a:prstGeom prst="wedgeRoundRectCallout">
            <a:avLst>
              <a:gd name="adj1" fmla="val -53389"/>
              <a:gd name="adj2" fmla="val 32496"/>
              <a:gd name="adj3" fmla="val 16667"/>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33">
                <a:solidFill>
                  <a:schemeClr val="tx1"/>
                </a:solidFill>
                <a:latin typeface="UTM Avo" panose="02040603050506020204" pitchFamily="18" charset="0"/>
                <a:cs typeface="Arial" panose="020B0604020202020204" pitchFamily="34" charset="0"/>
              </a:rPr>
              <a:t>Để kích hoạt phần mềm trình chiếu em hãy kích đúp chuột vào biểu tượng của Powerpoint trên màn hình chính hoặc tìm kiếm tại thanh tìm kiếm. </a:t>
            </a:r>
          </a:p>
        </p:txBody>
      </p:sp>
    </p:spTree>
    <p:extLst>
      <p:ext uri="{BB962C8B-B14F-4D97-AF65-F5344CB8AC3E}">
        <p14:creationId xmlns:p14="http://schemas.microsoft.com/office/powerpoint/2010/main" val="37159357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1" name="Rectangle 10">
            <a:extLst>
              <a:ext uri="{FF2B5EF4-FFF2-40B4-BE49-F238E27FC236}">
                <a16:creationId xmlns:a16="http://schemas.microsoft.com/office/drawing/2014/main" id="{8E12648D-AB55-7B53-11D3-0714530EFFBC}"/>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47AADD8-F22C-06AF-5251-0D8519B47C46}"/>
              </a:ext>
            </a:extLst>
          </p:cNvPr>
          <p:cNvSpPr txBox="1"/>
          <p:nvPr/>
        </p:nvSpPr>
        <p:spPr>
          <a:xfrm>
            <a:off x="736006" y="1997663"/>
            <a:ext cx="11074400" cy="573234"/>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Các em quan sát hình ảnh bài giới thiệu của bạn Lan Anh và cho biết:</a:t>
            </a:r>
            <a:endParaRPr lang="en-US" sz="2400" b="1">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DE7E0262-ED6D-5AFB-9F13-991DA4F5B384}"/>
              </a:ext>
            </a:extLst>
          </p:cNvPr>
          <p:cNvSpPr txBox="1"/>
          <p:nvPr/>
        </p:nvSpPr>
        <p:spPr>
          <a:xfrm>
            <a:off x="3687551" y="1272345"/>
            <a:ext cx="10719987" cy="654731"/>
          </a:xfrm>
          <a:prstGeom prst="rect">
            <a:avLst/>
          </a:prstGeom>
          <a:noFill/>
        </p:spPr>
        <p:txBody>
          <a:bodyPr wrap="square" rtlCol="0">
            <a:spAutoFit/>
          </a:bodyPr>
          <a:lstStyle/>
          <a:p>
            <a:pPr>
              <a:lnSpc>
                <a:spcPct val="150000"/>
              </a:lnSpc>
            </a:pPr>
            <a:r>
              <a:rPr lang="en-US" sz="2800" b="1">
                <a:solidFill>
                  <a:srgbClr val="C00000"/>
                </a:solidFill>
                <a:latin typeface="UTM Avo" panose="02040603050506020204" pitchFamily="18" charset="0"/>
                <a:cs typeface="Arial" panose="020B0604020202020204" pitchFamily="34" charset="0"/>
              </a:rPr>
              <a:t>HĐ 2. Tạo bài thuyết trình đầu tiên </a:t>
            </a:r>
          </a:p>
        </p:txBody>
      </p:sp>
      <p:grpSp>
        <p:nvGrpSpPr>
          <p:cNvPr id="4" name="Group 3">
            <a:extLst>
              <a:ext uri="{FF2B5EF4-FFF2-40B4-BE49-F238E27FC236}">
                <a16:creationId xmlns:a16="http://schemas.microsoft.com/office/drawing/2014/main" id="{9C0FD50A-033A-1665-7F45-DF6BEDF6A576}"/>
              </a:ext>
            </a:extLst>
          </p:cNvPr>
          <p:cNvGrpSpPr/>
          <p:nvPr/>
        </p:nvGrpSpPr>
        <p:grpSpPr>
          <a:xfrm>
            <a:off x="381594" y="3243260"/>
            <a:ext cx="5080000" cy="3073400"/>
            <a:chOff x="9343390" y="3210699"/>
            <a:chExt cx="7620000" cy="4610100"/>
          </a:xfrm>
        </p:grpSpPr>
        <p:sp>
          <p:nvSpPr>
            <p:cNvPr id="5" name="Rounded Rectangle 16">
              <a:extLst>
                <a:ext uri="{FF2B5EF4-FFF2-40B4-BE49-F238E27FC236}">
                  <a16:creationId xmlns:a16="http://schemas.microsoft.com/office/drawing/2014/main" id="{936D756E-34A0-EFEF-900F-0F158CE5BA4F}"/>
                </a:ext>
              </a:extLst>
            </p:cNvPr>
            <p:cNvSpPr/>
            <p:nvPr/>
          </p:nvSpPr>
          <p:spPr>
            <a:xfrm>
              <a:off x="9343390" y="3210699"/>
              <a:ext cx="7458710" cy="4610100"/>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pic>
          <p:nvPicPr>
            <p:cNvPr id="6" name="Picture 5">
              <a:extLst>
                <a:ext uri="{FF2B5EF4-FFF2-40B4-BE49-F238E27FC236}">
                  <a16:creationId xmlns:a16="http://schemas.microsoft.com/office/drawing/2014/main" id="{8D9062FA-93DF-F80B-5768-43B886329B49}"/>
                </a:ext>
              </a:extLst>
            </p:cNvPr>
            <p:cNvPicPr>
              <a:picLocks noChangeAspect="1"/>
            </p:cNvPicPr>
            <p:nvPr/>
          </p:nvPicPr>
          <p:blipFill rotWithShape="1">
            <a:blip r:embed="rId4">
              <a:extLst>
                <a:ext uri="{28A0092B-C50C-407E-A947-70E740481C1C}">
                  <a14:useLocalDpi xmlns:a14="http://schemas.microsoft.com/office/drawing/2010/main" val="0"/>
                </a:ext>
              </a:extLst>
            </a:blip>
            <a:srcRect l="49242" t="37183" r="9848" b="11066"/>
            <a:stretch/>
          </p:blipFill>
          <p:spPr>
            <a:xfrm>
              <a:off x="9549133" y="3215872"/>
              <a:ext cx="6962133" cy="3962492"/>
            </a:xfrm>
            <a:prstGeom prst="roundRect">
              <a:avLst/>
            </a:prstGeom>
          </p:spPr>
        </p:pic>
        <p:sp>
          <p:nvSpPr>
            <p:cNvPr id="7" name="TextBox 6">
              <a:extLst>
                <a:ext uri="{FF2B5EF4-FFF2-40B4-BE49-F238E27FC236}">
                  <a16:creationId xmlns:a16="http://schemas.microsoft.com/office/drawing/2014/main" id="{B5E78750-2413-5272-56A1-3F8CB8B7A67D}"/>
                </a:ext>
              </a:extLst>
            </p:cNvPr>
            <p:cNvSpPr txBox="1"/>
            <p:nvPr/>
          </p:nvSpPr>
          <p:spPr>
            <a:xfrm>
              <a:off x="9343390" y="7178364"/>
              <a:ext cx="7620000" cy="600165"/>
            </a:xfrm>
            <a:prstGeom prst="rect">
              <a:avLst/>
            </a:prstGeom>
            <a:noFill/>
          </p:spPr>
          <p:txBody>
            <a:bodyPr wrap="square" rtlCol="0">
              <a:spAutoFit/>
            </a:bodyPr>
            <a:lstStyle/>
            <a:p>
              <a:pPr algn="ctr"/>
              <a:r>
                <a:rPr lang="en-US" sz="2000" b="1" i="1">
                  <a:solidFill>
                    <a:srgbClr val="002060"/>
                  </a:solidFill>
                  <a:latin typeface="UTM Avo" panose="02040603050506020204" pitchFamily="18" charset="0"/>
                  <a:cs typeface="Arial" panose="020B0604020202020204" pitchFamily="34" charset="0"/>
                </a:rPr>
                <a:t>Hình 2. Giới thiệu của Lan Anh </a:t>
              </a:r>
            </a:p>
          </p:txBody>
        </p:sp>
      </p:grpSp>
      <p:sp>
        <p:nvSpPr>
          <p:cNvPr id="8" name="Rounded Rectangular Callout 2">
            <a:extLst>
              <a:ext uri="{FF2B5EF4-FFF2-40B4-BE49-F238E27FC236}">
                <a16:creationId xmlns:a16="http://schemas.microsoft.com/office/drawing/2014/main" id="{A8D80C25-2F97-22CB-4121-88D8704E2C4C}"/>
              </a:ext>
            </a:extLst>
          </p:cNvPr>
          <p:cNvSpPr/>
          <p:nvPr/>
        </p:nvSpPr>
        <p:spPr>
          <a:xfrm>
            <a:off x="6389369" y="2868832"/>
            <a:ext cx="4927600" cy="1599393"/>
          </a:xfrm>
          <a:prstGeom prst="wedgeRoundRectCallout">
            <a:avLst>
              <a:gd name="adj1" fmla="val -53273"/>
              <a:gd name="adj2" fmla="val -34554"/>
              <a:gd name="adj3" fmla="val 16667"/>
            </a:avLst>
          </a:prstGeom>
          <a:solidFill>
            <a:schemeClr val="accent3">
              <a:lumMod val="20000"/>
              <a:lumOff val="80000"/>
            </a:schemeClr>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UTM Avo" panose="02040603050506020204" pitchFamily="18" charset="0"/>
                <a:cs typeface="Arial" panose="020B0604020202020204" pitchFamily="34" charset="0"/>
              </a:rPr>
              <a:t>Bài giới thiệu của bạn gồm những thông tin gì? </a:t>
            </a:r>
          </a:p>
        </p:txBody>
      </p:sp>
      <p:sp>
        <p:nvSpPr>
          <p:cNvPr id="9" name="Right Arrow 3">
            <a:extLst>
              <a:ext uri="{FF2B5EF4-FFF2-40B4-BE49-F238E27FC236}">
                <a16:creationId xmlns:a16="http://schemas.microsoft.com/office/drawing/2014/main" id="{3ACBAD3F-C5A6-F466-7F96-9FCD0E41671C}"/>
              </a:ext>
            </a:extLst>
          </p:cNvPr>
          <p:cNvSpPr/>
          <p:nvPr/>
        </p:nvSpPr>
        <p:spPr>
          <a:xfrm>
            <a:off x="6096000" y="5188044"/>
            <a:ext cx="584794" cy="575709"/>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0" name="TextBox 9">
            <a:extLst>
              <a:ext uri="{FF2B5EF4-FFF2-40B4-BE49-F238E27FC236}">
                <a16:creationId xmlns:a16="http://schemas.microsoft.com/office/drawing/2014/main" id="{F2AB5272-630D-BCFA-6149-B257A028E99C}"/>
              </a:ext>
            </a:extLst>
          </p:cNvPr>
          <p:cNvSpPr txBox="1"/>
          <p:nvPr/>
        </p:nvSpPr>
        <p:spPr>
          <a:xfrm>
            <a:off x="6680794" y="4550996"/>
            <a:ext cx="4905463" cy="1675843"/>
          </a:xfrm>
          <a:prstGeom prst="rect">
            <a:avLst/>
          </a:prstGeom>
          <a:noFill/>
        </p:spPr>
        <p:txBody>
          <a:bodyPr wrap="square" rtlCol="0">
            <a:spAutoFit/>
          </a:bodyPr>
          <a:lstStyle/>
          <a:p>
            <a:pPr>
              <a:lnSpc>
                <a:spcPct val="150000"/>
              </a:lnSpc>
            </a:pPr>
            <a:r>
              <a:rPr lang="en-US" sz="2400" b="1">
                <a:latin typeface="UTM Avo" panose="02040603050506020204" pitchFamily="18" charset="0"/>
                <a:cs typeface="Arial" panose="020B0604020202020204" pitchFamily="34" charset="0"/>
              </a:rPr>
              <a:t>Thông tin trong bài giới thiệu :</a:t>
            </a:r>
          </a:p>
          <a:p>
            <a:pPr marL="381019" indent="-381019">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Tên</a:t>
            </a:r>
          </a:p>
          <a:p>
            <a:pPr marL="381019" indent="-381019">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Tuổi</a:t>
            </a:r>
          </a:p>
        </p:txBody>
      </p:sp>
    </p:spTree>
    <p:extLst>
      <p:ext uri="{BB962C8B-B14F-4D97-AF65-F5344CB8AC3E}">
        <p14:creationId xmlns:p14="http://schemas.microsoft.com/office/powerpoint/2010/main" val="13017993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animBg="1"/>
      <p:bldP spid="9"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FF8BB650-0F7E-6C15-6501-1E8D7927119F}"/>
              </a:ext>
            </a:extLst>
          </p:cNvPr>
          <p:cNvSpPr txBox="1"/>
          <p:nvPr/>
        </p:nvSpPr>
        <p:spPr>
          <a:xfrm>
            <a:off x="3631606" y="873023"/>
            <a:ext cx="10719987" cy="654731"/>
          </a:xfrm>
          <a:prstGeom prst="rect">
            <a:avLst/>
          </a:prstGeom>
          <a:noFill/>
        </p:spPr>
        <p:txBody>
          <a:bodyPr wrap="square" rtlCol="0">
            <a:spAutoFit/>
          </a:bodyPr>
          <a:lstStyle/>
          <a:p>
            <a:pPr>
              <a:lnSpc>
                <a:spcPct val="150000"/>
              </a:lnSpc>
            </a:pPr>
            <a:r>
              <a:rPr lang="en-US" sz="2800" b="1">
                <a:solidFill>
                  <a:srgbClr val="C00000"/>
                </a:solidFill>
                <a:latin typeface="UTM Avo" panose="02040603050506020204" pitchFamily="18" charset="0"/>
                <a:cs typeface="Arial" panose="020B0604020202020204" pitchFamily="34" charset="0"/>
              </a:rPr>
              <a:t>HĐ 2. Tạo bài thuyết trình đầu tiên </a:t>
            </a:r>
          </a:p>
        </p:txBody>
      </p:sp>
      <p:sp>
        <p:nvSpPr>
          <p:cNvPr id="4" name="Cloud Callout 4">
            <a:extLst>
              <a:ext uri="{FF2B5EF4-FFF2-40B4-BE49-F238E27FC236}">
                <a16:creationId xmlns:a16="http://schemas.microsoft.com/office/drawing/2014/main" id="{5A0408A8-C515-90FB-AAC5-43891466C64E}"/>
              </a:ext>
            </a:extLst>
          </p:cNvPr>
          <p:cNvSpPr/>
          <p:nvPr/>
        </p:nvSpPr>
        <p:spPr>
          <a:xfrm>
            <a:off x="6739891" y="1640722"/>
            <a:ext cx="5276788" cy="2467187"/>
          </a:xfrm>
          <a:prstGeom prst="cloudCallout">
            <a:avLst>
              <a:gd name="adj1" fmla="val -53252"/>
              <a:gd name="adj2" fmla="val 56336"/>
            </a:avLst>
          </a:prstGeom>
          <a:solidFill>
            <a:srgbClr val="FFFF99"/>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Em hãy nêu các thao tác để tạo ra một bản thuyết trình. </a:t>
            </a:r>
          </a:p>
        </p:txBody>
      </p:sp>
      <p:pic>
        <p:nvPicPr>
          <p:cNvPr id="5" name="Picture 9">
            <a:extLst>
              <a:ext uri="{FF2B5EF4-FFF2-40B4-BE49-F238E27FC236}">
                <a16:creationId xmlns:a16="http://schemas.microsoft.com/office/drawing/2014/main" id="{3116C816-A6E7-86E9-45F2-5E5A9FAB2423}"/>
              </a:ext>
            </a:extLst>
          </p:cNvPr>
          <p:cNvPicPr>
            <a:picLocks noChangeAspect="1"/>
          </p:cNvPicPr>
          <p:nvPr/>
        </p:nvPicPr>
        <p:blipFill>
          <a:blip r:embed="rId4"/>
          <a:srcRect/>
          <a:stretch>
            <a:fillRect/>
          </a:stretch>
        </p:blipFill>
        <p:spPr>
          <a:xfrm>
            <a:off x="6915212" y="3842608"/>
            <a:ext cx="5276788" cy="3126497"/>
          </a:xfrm>
          <a:prstGeom prst="rect">
            <a:avLst/>
          </a:prstGeom>
        </p:spPr>
      </p:pic>
      <p:pic>
        <p:nvPicPr>
          <p:cNvPr id="7" name="Picture 6">
            <a:extLst>
              <a:ext uri="{FF2B5EF4-FFF2-40B4-BE49-F238E27FC236}">
                <a16:creationId xmlns:a16="http://schemas.microsoft.com/office/drawing/2014/main" id="{7C5F7CA1-AC66-77E8-F14E-4F497758C904}"/>
              </a:ext>
            </a:extLst>
          </p:cNvPr>
          <p:cNvPicPr>
            <a:picLocks noChangeAspect="1"/>
          </p:cNvPicPr>
          <p:nvPr/>
        </p:nvPicPr>
        <p:blipFill rotWithShape="1">
          <a:blip r:embed="rId5"/>
          <a:srcRect l="6068" t="21068" r="4954"/>
          <a:stretch/>
        </p:blipFill>
        <p:spPr>
          <a:xfrm>
            <a:off x="0" y="1950720"/>
            <a:ext cx="6394765" cy="4863759"/>
          </a:xfrm>
          <a:prstGeom prst="rect">
            <a:avLst/>
          </a:prstGeom>
        </p:spPr>
      </p:pic>
    </p:spTree>
    <p:extLst>
      <p:ext uri="{BB962C8B-B14F-4D97-AF65-F5344CB8AC3E}">
        <p14:creationId xmlns:p14="http://schemas.microsoft.com/office/powerpoint/2010/main" val="936420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3" name="Rectangle 12">
            <a:extLst>
              <a:ext uri="{FF2B5EF4-FFF2-40B4-BE49-F238E27FC236}">
                <a16:creationId xmlns:a16="http://schemas.microsoft.com/office/drawing/2014/main" id="{856F84AA-04BC-D08F-CC95-56FA79A685D3}"/>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495F4EA8-5329-4621-CF01-42DAC135D52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7864" t="21163" r="53289" b="40295"/>
          <a:stretch/>
        </p:blipFill>
        <p:spPr>
          <a:xfrm>
            <a:off x="461686" y="2118643"/>
            <a:ext cx="5420591" cy="4611070"/>
          </a:xfrm>
          <a:prstGeom prst="rect">
            <a:avLst/>
          </a:prstGeom>
        </p:spPr>
      </p:pic>
      <p:sp>
        <p:nvSpPr>
          <p:cNvPr id="2" name="TextBox 1">
            <a:extLst>
              <a:ext uri="{FF2B5EF4-FFF2-40B4-BE49-F238E27FC236}">
                <a16:creationId xmlns:a16="http://schemas.microsoft.com/office/drawing/2014/main" id="{B0B480DE-DC4E-7A2E-CFAC-F480877EA71F}"/>
              </a:ext>
            </a:extLst>
          </p:cNvPr>
          <p:cNvSpPr txBox="1"/>
          <p:nvPr/>
        </p:nvSpPr>
        <p:spPr>
          <a:xfrm>
            <a:off x="3710642" y="843052"/>
            <a:ext cx="10719987" cy="654731"/>
          </a:xfrm>
          <a:prstGeom prst="rect">
            <a:avLst/>
          </a:prstGeom>
          <a:noFill/>
        </p:spPr>
        <p:txBody>
          <a:bodyPr wrap="square" rtlCol="0">
            <a:spAutoFit/>
          </a:bodyPr>
          <a:lstStyle/>
          <a:p>
            <a:pPr>
              <a:lnSpc>
                <a:spcPct val="150000"/>
              </a:lnSpc>
            </a:pPr>
            <a:r>
              <a:rPr lang="en-US" sz="2800" b="1">
                <a:solidFill>
                  <a:srgbClr val="C00000"/>
                </a:solidFill>
                <a:latin typeface="UTM Avo" panose="02040603050506020204" pitchFamily="18" charset="0"/>
                <a:cs typeface="Arial" panose="020B0604020202020204" pitchFamily="34" charset="0"/>
              </a:rPr>
              <a:t>HĐ 2. Tạo bài thuyết trình đầu tiên </a:t>
            </a:r>
          </a:p>
        </p:txBody>
      </p:sp>
      <p:sp>
        <p:nvSpPr>
          <p:cNvPr id="4" name="Rounded Rectangle 5">
            <a:extLst>
              <a:ext uri="{FF2B5EF4-FFF2-40B4-BE49-F238E27FC236}">
                <a16:creationId xmlns:a16="http://schemas.microsoft.com/office/drawing/2014/main" id="{0A0E96FA-C7DE-AE6E-F620-D9DB708BE071}"/>
              </a:ext>
            </a:extLst>
          </p:cNvPr>
          <p:cNvSpPr/>
          <p:nvPr/>
        </p:nvSpPr>
        <p:spPr>
          <a:xfrm>
            <a:off x="2153919" y="6262019"/>
            <a:ext cx="1625600" cy="533400"/>
          </a:xfrm>
          <a:prstGeom prst="roundRect">
            <a:avLst/>
          </a:prstGeom>
          <a:solidFill>
            <a:srgbClr val="FFFF99"/>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b="1" i="1">
                <a:solidFill>
                  <a:srgbClr val="002060"/>
                </a:solidFill>
                <a:latin typeface="UTM Avo" panose="02040603050506020204" pitchFamily="18" charset="0"/>
                <a:cs typeface="Arial" panose="020B0604020202020204" pitchFamily="34" charset="0"/>
              </a:rPr>
              <a:t>Bước 1</a:t>
            </a:r>
          </a:p>
        </p:txBody>
      </p:sp>
      <p:sp>
        <p:nvSpPr>
          <p:cNvPr id="5" name="Rounded Rectangle 6">
            <a:extLst>
              <a:ext uri="{FF2B5EF4-FFF2-40B4-BE49-F238E27FC236}">
                <a16:creationId xmlns:a16="http://schemas.microsoft.com/office/drawing/2014/main" id="{C361B60C-19DF-C88C-0293-11BE39EDCCF5}"/>
              </a:ext>
            </a:extLst>
          </p:cNvPr>
          <p:cNvSpPr/>
          <p:nvPr/>
        </p:nvSpPr>
        <p:spPr>
          <a:xfrm>
            <a:off x="650237" y="2767651"/>
            <a:ext cx="914403" cy="457200"/>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cxnSp>
        <p:nvCxnSpPr>
          <p:cNvPr id="6" name="Straight Arrow Connector 5">
            <a:extLst>
              <a:ext uri="{FF2B5EF4-FFF2-40B4-BE49-F238E27FC236}">
                <a16:creationId xmlns:a16="http://schemas.microsoft.com/office/drawing/2014/main" id="{EB446168-029D-2614-4CBA-5EE6A82D7B5B}"/>
              </a:ext>
            </a:extLst>
          </p:cNvPr>
          <p:cNvCxnSpPr>
            <a:cxnSpLocks/>
          </p:cNvCxnSpPr>
          <p:nvPr/>
        </p:nvCxnSpPr>
        <p:spPr>
          <a:xfrm flipH="1">
            <a:off x="5252719" y="5340773"/>
            <a:ext cx="108712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 name="Rounded Rectangle 19">
            <a:extLst>
              <a:ext uri="{FF2B5EF4-FFF2-40B4-BE49-F238E27FC236}">
                <a16:creationId xmlns:a16="http://schemas.microsoft.com/office/drawing/2014/main" id="{4DFE76FE-5CCA-2972-15A7-A9B8727A3ACF}"/>
              </a:ext>
            </a:extLst>
          </p:cNvPr>
          <p:cNvSpPr/>
          <p:nvPr/>
        </p:nvSpPr>
        <p:spPr>
          <a:xfrm>
            <a:off x="6339839" y="4186717"/>
            <a:ext cx="5461594" cy="2308112"/>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667">
                <a:solidFill>
                  <a:schemeClr val="tx1"/>
                </a:solidFill>
                <a:latin typeface="UTM Avo" panose="02040603050506020204" pitchFamily="18" charset="0"/>
                <a:cs typeface="Arial" panose="020B0604020202020204" pitchFamily="34" charset="0"/>
              </a:rPr>
              <a:t>Bước 1. Trên bảng chọn </a:t>
            </a:r>
            <a:r>
              <a:rPr lang="en-US" sz="2667" b="1">
                <a:solidFill>
                  <a:schemeClr val="tx1"/>
                </a:solidFill>
                <a:latin typeface="UTM Avo" panose="02040603050506020204" pitchFamily="18" charset="0"/>
                <a:cs typeface="Arial" panose="020B0604020202020204" pitchFamily="34" charset="0"/>
              </a:rPr>
              <a:t>File</a:t>
            </a:r>
            <a:r>
              <a:rPr lang="en-US" sz="2667">
                <a:solidFill>
                  <a:schemeClr val="tx1"/>
                </a:solidFill>
                <a:latin typeface="UTM Avo" panose="02040603050506020204" pitchFamily="18" charset="0"/>
                <a:cs typeface="Arial" panose="020B0604020202020204" pitchFamily="34" charset="0"/>
              </a:rPr>
              <a:t>, nháy chuột chọn lệnh </a:t>
            </a:r>
            <a:r>
              <a:rPr lang="en-US" sz="2667" b="1">
                <a:solidFill>
                  <a:schemeClr val="tx1"/>
                </a:solidFill>
                <a:latin typeface="UTM Avo" panose="02040603050506020204" pitchFamily="18" charset="0"/>
                <a:cs typeface="Arial" panose="020B0604020202020204" pitchFamily="34" charset="0"/>
              </a:rPr>
              <a:t>New</a:t>
            </a:r>
            <a:r>
              <a:rPr lang="en-US" sz="2667">
                <a:solidFill>
                  <a:schemeClr val="tx1"/>
                </a:solidFill>
                <a:latin typeface="UTM Avo" panose="02040603050506020204" pitchFamily="18" charset="0"/>
                <a:cs typeface="Arial" panose="020B0604020202020204" pitchFamily="34" charset="0"/>
              </a:rPr>
              <a:t>, chọn </a:t>
            </a:r>
            <a:r>
              <a:rPr lang="en-US" sz="2667" b="1">
                <a:solidFill>
                  <a:schemeClr val="tx1"/>
                </a:solidFill>
                <a:latin typeface="UTM Avo" panose="02040603050506020204" pitchFamily="18" charset="0"/>
                <a:cs typeface="Arial" panose="020B0604020202020204" pitchFamily="34" charset="0"/>
              </a:rPr>
              <a:t>Blank Presentation </a:t>
            </a:r>
          </a:p>
        </p:txBody>
      </p:sp>
      <p:pic>
        <p:nvPicPr>
          <p:cNvPr id="8" name="Picture 7">
            <a:extLst>
              <a:ext uri="{FF2B5EF4-FFF2-40B4-BE49-F238E27FC236}">
                <a16:creationId xmlns:a16="http://schemas.microsoft.com/office/drawing/2014/main" id="{3F0A995D-BFCD-7EF7-31E1-9CC700A3C49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895840" y="776036"/>
            <a:ext cx="2225040" cy="1443494"/>
          </a:xfrm>
          <a:prstGeom prst="rect">
            <a:avLst/>
          </a:prstGeom>
        </p:spPr>
      </p:pic>
    </p:spTree>
    <p:extLst>
      <p:ext uri="{BB962C8B-B14F-4D97-AF65-F5344CB8AC3E}">
        <p14:creationId xmlns:p14="http://schemas.microsoft.com/office/powerpoint/2010/main" val="27323098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2" name="Rectangle 11">
            <a:extLst>
              <a:ext uri="{FF2B5EF4-FFF2-40B4-BE49-F238E27FC236}">
                <a16:creationId xmlns:a16="http://schemas.microsoft.com/office/drawing/2014/main" id="{22813E22-BBB8-25BE-A663-2502F10B6861}"/>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18A11D7-052E-3442-72F3-75CA5D3BB11D}"/>
              </a:ext>
            </a:extLst>
          </p:cNvPr>
          <p:cNvSpPr txBox="1"/>
          <p:nvPr/>
        </p:nvSpPr>
        <p:spPr>
          <a:xfrm>
            <a:off x="3296921" y="1683224"/>
            <a:ext cx="10719987" cy="654731"/>
          </a:xfrm>
          <a:prstGeom prst="rect">
            <a:avLst/>
          </a:prstGeom>
          <a:noFill/>
        </p:spPr>
        <p:txBody>
          <a:bodyPr wrap="square" rtlCol="0">
            <a:spAutoFit/>
          </a:bodyPr>
          <a:lstStyle/>
          <a:p>
            <a:pPr>
              <a:lnSpc>
                <a:spcPct val="150000"/>
              </a:lnSpc>
            </a:pPr>
            <a:r>
              <a:rPr lang="en-US" sz="2800" b="1">
                <a:solidFill>
                  <a:srgbClr val="C00000"/>
                </a:solidFill>
                <a:latin typeface="UTM Avo" panose="02040603050506020204" pitchFamily="18" charset="0"/>
                <a:cs typeface="Arial" panose="020B0604020202020204" pitchFamily="34" charset="0"/>
              </a:rPr>
              <a:t>HĐ 2. Tạo bài thuyết trình đầu tiên </a:t>
            </a:r>
          </a:p>
        </p:txBody>
      </p:sp>
      <p:pic>
        <p:nvPicPr>
          <p:cNvPr id="3" name="Picture 2">
            <a:extLst>
              <a:ext uri="{FF2B5EF4-FFF2-40B4-BE49-F238E27FC236}">
                <a16:creationId xmlns:a16="http://schemas.microsoft.com/office/drawing/2014/main" id="{178C9DF4-23B9-B4CB-575D-E3F0650DF938}"/>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6550" t="8140" r="6129" b="8129"/>
          <a:stretch/>
        </p:blipFill>
        <p:spPr>
          <a:xfrm>
            <a:off x="2992120" y="2694490"/>
            <a:ext cx="6604000" cy="339647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4" name="Rounded Rectangle 19">
            <a:extLst>
              <a:ext uri="{FF2B5EF4-FFF2-40B4-BE49-F238E27FC236}">
                <a16:creationId xmlns:a16="http://schemas.microsoft.com/office/drawing/2014/main" id="{EAA33CDE-3C68-4475-F47D-342FACC04E81}"/>
              </a:ext>
            </a:extLst>
          </p:cNvPr>
          <p:cNvSpPr/>
          <p:nvPr/>
        </p:nvSpPr>
        <p:spPr>
          <a:xfrm>
            <a:off x="371907" y="2730011"/>
            <a:ext cx="2925014" cy="2239047"/>
          </a:xfrm>
          <a:prstGeom prst="roundRect">
            <a:avLst/>
          </a:prstGeom>
          <a:solidFill>
            <a:schemeClr val="accent4">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b="1">
                <a:solidFill>
                  <a:schemeClr val="tx1"/>
                </a:solidFill>
                <a:latin typeface="UTM Avo" panose="02040603050506020204" pitchFamily="18" charset="0"/>
                <a:cs typeface="Arial" panose="020B0604020202020204" pitchFamily="34" charset="0"/>
              </a:rPr>
              <a:t>Bước 2. </a:t>
            </a:r>
            <a:r>
              <a:rPr lang="en-US" sz="2400">
                <a:solidFill>
                  <a:schemeClr val="tx1"/>
                </a:solidFill>
                <a:latin typeface="UTM Avo" panose="02040603050506020204" pitchFamily="18" charset="0"/>
                <a:cs typeface="Arial" panose="020B0604020202020204" pitchFamily="34" charset="0"/>
              </a:rPr>
              <a:t>Nháy chuột vào đây và gõ dòng chữ. “Lam quen” </a:t>
            </a:r>
            <a:endParaRPr lang="en-US" sz="2400" b="1">
              <a:solidFill>
                <a:schemeClr val="tx1"/>
              </a:solidFill>
              <a:latin typeface="UTM Avo" panose="02040603050506020204" pitchFamily="18" charset="0"/>
              <a:cs typeface="Arial" panose="020B0604020202020204" pitchFamily="34" charset="0"/>
            </a:endParaRPr>
          </a:p>
        </p:txBody>
      </p:sp>
      <p:sp>
        <p:nvSpPr>
          <p:cNvPr id="5" name="Rounded Rectangle 13">
            <a:extLst>
              <a:ext uri="{FF2B5EF4-FFF2-40B4-BE49-F238E27FC236}">
                <a16:creationId xmlns:a16="http://schemas.microsoft.com/office/drawing/2014/main" id="{669E902A-2C34-FC7C-7CFE-9A4307E96B69}"/>
              </a:ext>
            </a:extLst>
          </p:cNvPr>
          <p:cNvSpPr/>
          <p:nvPr/>
        </p:nvSpPr>
        <p:spPr>
          <a:xfrm>
            <a:off x="8537974" y="4157832"/>
            <a:ext cx="3577845" cy="2308112"/>
          </a:xfrm>
          <a:prstGeom prst="roundRect">
            <a:avLst/>
          </a:prstGeom>
          <a:solidFill>
            <a:schemeClr val="accent6">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b="1">
                <a:solidFill>
                  <a:schemeClr val="tx1"/>
                </a:solidFill>
                <a:latin typeface="UTM Avo" panose="02040603050506020204" pitchFamily="18" charset="0"/>
                <a:cs typeface="Arial" panose="020B0604020202020204" pitchFamily="34" charset="0"/>
              </a:rPr>
              <a:t>Bước 3. </a:t>
            </a:r>
            <a:r>
              <a:rPr lang="en-US" sz="2400">
                <a:solidFill>
                  <a:schemeClr val="tx1"/>
                </a:solidFill>
                <a:latin typeface="UTM Avo" panose="02040603050506020204" pitchFamily="18" charset="0"/>
                <a:cs typeface="Arial" panose="020B0604020202020204" pitchFamily="34" charset="0"/>
              </a:rPr>
              <a:t>Nháy chuột vào đây và gõ dòng chữ tên em. Chẳng hạn như “Lan Anh”. </a:t>
            </a:r>
            <a:endParaRPr lang="en-US" sz="2400" b="1">
              <a:solidFill>
                <a:schemeClr val="tx1"/>
              </a:solidFill>
              <a:latin typeface="UTM Avo" panose="02040603050506020204" pitchFamily="18" charset="0"/>
              <a:cs typeface="Arial" panose="020B0604020202020204" pitchFamily="34" charset="0"/>
            </a:endParaRPr>
          </a:p>
        </p:txBody>
      </p:sp>
      <p:grpSp>
        <p:nvGrpSpPr>
          <p:cNvPr id="6" name="Group 5">
            <a:extLst>
              <a:ext uri="{FF2B5EF4-FFF2-40B4-BE49-F238E27FC236}">
                <a16:creationId xmlns:a16="http://schemas.microsoft.com/office/drawing/2014/main" id="{A4EE8076-BBF1-5032-0885-5F9A81A9E2FB}"/>
              </a:ext>
            </a:extLst>
          </p:cNvPr>
          <p:cNvGrpSpPr/>
          <p:nvPr/>
        </p:nvGrpSpPr>
        <p:grpSpPr>
          <a:xfrm>
            <a:off x="3296921" y="3337994"/>
            <a:ext cx="2895599" cy="511541"/>
            <a:chOff x="9426794" y="1957182"/>
            <a:chExt cx="2384208" cy="767311"/>
          </a:xfrm>
        </p:grpSpPr>
        <p:cxnSp>
          <p:nvCxnSpPr>
            <p:cNvPr id="7" name="Straight Arrow Connector 6">
              <a:extLst>
                <a:ext uri="{FF2B5EF4-FFF2-40B4-BE49-F238E27FC236}">
                  <a16:creationId xmlns:a16="http://schemas.microsoft.com/office/drawing/2014/main" id="{AD74EE36-75D8-C1BB-C7DE-CDD977D51B24}"/>
                </a:ext>
              </a:extLst>
            </p:cNvPr>
            <p:cNvCxnSpPr/>
            <p:nvPr/>
          </p:nvCxnSpPr>
          <p:spPr>
            <a:xfrm>
              <a:off x="11811000" y="1967419"/>
              <a:ext cx="2" cy="75707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AD5260D-7BA0-B158-32D4-8E57C66C92CB}"/>
                </a:ext>
              </a:extLst>
            </p:cNvPr>
            <p:cNvCxnSpPr/>
            <p:nvPr/>
          </p:nvCxnSpPr>
          <p:spPr>
            <a:xfrm>
              <a:off x="9426794" y="1957182"/>
              <a:ext cx="2384206" cy="0"/>
            </a:xfrm>
            <a:prstGeom prst="straightConnector1">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D457151A-7A4C-9922-A6CB-DCB5C6310661}"/>
              </a:ext>
            </a:extLst>
          </p:cNvPr>
          <p:cNvGrpSpPr/>
          <p:nvPr/>
        </p:nvGrpSpPr>
        <p:grpSpPr>
          <a:xfrm flipH="1" flipV="1">
            <a:off x="6578234" y="4916475"/>
            <a:ext cx="1951470" cy="570065"/>
            <a:chOff x="9426794" y="1957182"/>
            <a:chExt cx="2384208" cy="767311"/>
          </a:xfrm>
        </p:grpSpPr>
        <p:cxnSp>
          <p:nvCxnSpPr>
            <p:cNvPr id="10" name="Straight Arrow Connector 9">
              <a:extLst>
                <a:ext uri="{FF2B5EF4-FFF2-40B4-BE49-F238E27FC236}">
                  <a16:creationId xmlns:a16="http://schemas.microsoft.com/office/drawing/2014/main" id="{C6A8AA66-0AF6-24D2-617D-F7966201CA2C}"/>
                </a:ext>
              </a:extLst>
            </p:cNvPr>
            <p:cNvCxnSpPr/>
            <p:nvPr/>
          </p:nvCxnSpPr>
          <p:spPr>
            <a:xfrm>
              <a:off x="11811000" y="1967419"/>
              <a:ext cx="2" cy="75707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CC60411-040B-00DF-873D-915596D8155E}"/>
                </a:ext>
              </a:extLst>
            </p:cNvPr>
            <p:cNvCxnSpPr/>
            <p:nvPr/>
          </p:nvCxnSpPr>
          <p:spPr>
            <a:xfrm>
              <a:off x="9426794" y="1957182"/>
              <a:ext cx="2384206" cy="0"/>
            </a:xfrm>
            <a:prstGeom prst="straightConnector1">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04929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Rectangle 7">
            <a:extLst>
              <a:ext uri="{FF2B5EF4-FFF2-40B4-BE49-F238E27FC236}">
                <a16:creationId xmlns:a16="http://schemas.microsoft.com/office/drawing/2014/main" id="{52FA77D2-FD05-ACE3-3763-5FB9F82A25B0}"/>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B239D3B-80EC-0BDD-EDAC-1060AFF53590}"/>
              </a:ext>
            </a:extLst>
          </p:cNvPr>
          <p:cNvSpPr txBox="1"/>
          <p:nvPr/>
        </p:nvSpPr>
        <p:spPr>
          <a:xfrm>
            <a:off x="2961047" y="1377153"/>
            <a:ext cx="10719987" cy="654731"/>
          </a:xfrm>
          <a:prstGeom prst="rect">
            <a:avLst/>
          </a:prstGeom>
          <a:noFill/>
        </p:spPr>
        <p:txBody>
          <a:bodyPr wrap="square" rtlCol="0">
            <a:spAutoFit/>
          </a:bodyPr>
          <a:lstStyle/>
          <a:p>
            <a:pPr>
              <a:lnSpc>
                <a:spcPct val="150000"/>
              </a:lnSpc>
            </a:pPr>
            <a:r>
              <a:rPr lang="en-US" sz="2800" b="1">
                <a:solidFill>
                  <a:srgbClr val="C00000"/>
                </a:solidFill>
                <a:latin typeface="UTM Avo" panose="02040603050506020204" pitchFamily="18" charset="0"/>
                <a:cs typeface="Arial" panose="020B0604020202020204" pitchFamily="34" charset="0"/>
              </a:rPr>
              <a:t>HĐ 2. Tạo bài thuyết trình đầu tiên </a:t>
            </a:r>
          </a:p>
        </p:txBody>
      </p:sp>
      <p:sp>
        <p:nvSpPr>
          <p:cNvPr id="3" name="Rounded Rectangle 13">
            <a:extLst>
              <a:ext uri="{FF2B5EF4-FFF2-40B4-BE49-F238E27FC236}">
                <a16:creationId xmlns:a16="http://schemas.microsoft.com/office/drawing/2014/main" id="{A04FECAD-E60B-D994-9B5D-09D82905CD70}"/>
              </a:ext>
            </a:extLst>
          </p:cNvPr>
          <p:cNvSpPr/>
          <p:nvPr/>
        </p:nvSpPr>
        <p:spPr>
          <a:xfrm>
            <a:off x="3068102" y="5114418"/>
            <a:ext cx="5512019" cy="1458556"/>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33" b="1">
                <a:solidFill>
                  <a:schemeClr val="tx1"/>
                </a:solidFill>
                <a:latin typeface="UTM Avo" panose="02040603050506020204" pitchFamily="18" charset="0"/>
                <a:cs typeface="Arial" panose="020B0604020202020204" pitchFamily="34" charset="0"/>
              </a:rPr>
              <a:t>Bước 4. </a:t>
            </a:r>
            <a:r>
              <a:rPr lang="en-US" sz="2333">
                <a:solidFill>
                  <a:schemeClr val="tx1"/>
                </a:solidFill>
                <a:latin typeface="UTM Avo" panose="02040603050506020204" pitchFamily="18" charset="0"/>
                <a:cs typeface="Arial" panose="020B0604020202020204" pitchFamily="34" charset="0"/>
              </a:rPr>
              <a:t>Kết quả thu được như hình </a:t>
            </a:r>
            <a:endParaRPr lang="en-US" sz="2333" b="1">
              <a:solidFill>
                <a:schemeClr val="tx1"/>
              </a:solidFill>
              <a:latin typeface="UTM Avo" panose="02040603050506020204" pitchFamily="18" charset="0"/>
              <a:cs typeface="Arial" panose="020B0604020202020204" pitchFamily="34" charset="0"/>
            </a:endParaRPr>
          </a:p>
        </p:txBody>
      </p:sp>
      <p:pic>
        <p:nvPicPr>
          <p:cNvPr id="4" name="Picture 3">
            <a:extLst>
              <a:ext uri="{FF2B5EF4-FFF2-40B4-BE49-F238E27FC236}">
                <a16:creationId xmlns:a16="http://schemas.microsoft.com/office/drawing/2014/main" id="{F5BF7D58-75B0-A9D7-E332-C4F65BF61C8D}"/>
              </a:ext>
            </a:extLst>
          </p:cNvPr>
          <p:cNvPicPr>
            <a:picLocks noChangeAspect="1"/>
          </p:cNvPicPr>
          <p:nvPr/>
        </p:nvPicPr>
        <p:blipFill rotWithShape="1">
          <a:blip r:embed="rId4"/>
          <a:srcRect l="14039" t="9115" r="9119" b="8937"/>
          <a:stretch/>
        </p:blipFill>
        <p:spPr>
          <a:xfrm>
            <a:off x="3415196" y="2340192"/>
            <a:ext cx="4927600" cy="2489200"/>
          </a:xfrm>
          <a:prstGeom prst="roundRect">
            <a:avLst/>
          </a:prstGeom>
          <a:ln w="57150">
            <a:solidFill>
              <a:schemeClr val="accent2">
                <a:lumMod val="75000"/>
              </a:schemeClr>
            </a:solidFill>
          </a:ln>
          <a:effectLst>
            <a:outerShdw blurRad="50800" dist="38100" dir="2700000" algn="tl" rotWithShape="0">
              <a:prstClr val="black">
                <a:alpha val="40000"/>
              </a:prstClr>
            </a:outerShdw>
          </a:effectLst>
        </p:spPr>
      </p:pic>
      <p:cxnSp>
        <p:nvCxnSpPr>
          <p:cNvPr id="5" name="Straight Arrow Connector 4">
            <a:extLst>
              <a:ext uri="{FF2B5EF4-FFF2-40B4-BE49-F238E27FC236}">
                <a16:creationId xmlns:a16="http://schemas.microsoft.com/office/drawing/2014/main" id="{CB3E9B9E-8E02-0441-B9A6-14777E32FD00}"/>
              </a:ext>
            </a:extLst>
          </p:cNvPr>
          <p:cNvCxnSpPr>
            <a:cxnSpLocks/>
          </p:cNvCxnSpPr>
          <p:nvPr/>
        </p:nvCxnSpPr>
        <p:spPr>
          <a:xfrm flipV="1">
            <a:off x="5878996" y="4280927"/>
            <a:ext cx="0" cy="1096930"/>
          </a:xfrm>
          <a:prstGeom prst="straightConnector1">
            <a:avLst/>
          </a:prstGeom>
          <a:ln w="571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6" name="Picture 4">
            <a:extLst>
              <a:ext uri="{FF2B5EF4-FFF2-40B4-BE49-F238E27FC236}">
                <a16:creationId xmlns:a16="http://schemas.microsoft.com/office/drawing/2014/main" id="{0E79E9FB-D89D-E162-94B2-714A1619203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776805" y="3465561"/>
            <a:ext cx="3186595" cy="3386993"/>
          </a:xfrm>
          <a:prstGeom prst="rect">
            <a:avLst/>
          </a:prstGeom>
        </p:spPr>
      </p:pic>
      <p:pic>
        <p:nvPicPr>
          <p:cNvPr id="7" name="Picture 10">
            <a:extLst>
              <a:ext uri="{FF2B5EF4-FFF2-40B4-BE49-F238E27FC236}">
                <a16:creationId xmlns:a16="http://schemas.microsoft.com/office/drawing/2014/main" id="{970DBBFA-9194-F904-E3F5-5300724BB93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622357">
            <a:off x="353488" y="4733025"/>
            <a:ext cx="1371601" cy="2160002"/>
          </a:xfrm>
          <a:prstGeom prst="rect">
            <a:avLst/>
          </a:prstGeom>
        </p:spPr>
      </p:pic>
    </p:spTree>
    <p:extLst>
      <p:ext uri="{BB962C8B-B14F-4D97-AF65-F5344CB8AC3E}">
        <p14:creationId xmlns:p14="http://schemas.microsoft.com/office/powerpoint/2010/main" val="36544611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Rectangle 5">
            <a:extLst>
              <a:ext uri="{FF2B5EF4-FFF2-40B4-BE49-F238E27FC236}">
                <a16:creationId xmlns:a16="http://schemas.microsoft.com/office/drawing/2014/main" id="{A3DD916A-87CA-5E7C-2930-12CC132AF9BB}"/>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5B16109-15DB-BDD8-8639-DE9B07C55854}"/>
              </a:ext>
            </a:extLst>
          </p:cNvPr>
          <p:cNvSpPr txBox="1"/>
          <p:nvPr/>
        </p:nvSpPr>
        <p:spPr>
          <a:xfrm>
            <a:off x="3220127" y="1404569"/>
            <a:ext cx="10719987" cy="654731"/>
          </a:xfrm>
          <a:prstGeom prst="rect">
            <a:avLst/>
          </a:prstGeom>
          <a:noFill/>
        </p:spPr>
        <p:txBody>
          <a:bodyPr wrap="square" rtlCol="0">
            <a:spAutoFit/>
          </a:bodyPr>
          <a:lstStyle/>
          <a:p>
            <a:pPr>
              <a:lnSpc>
                <a:spcPct val="150000"/>
              </a:lnSpc>
            </a:pPr>
            <a:r>
              <a:rPr lang="en-US" sz="2800" b="1">
                <a:solidFill>
                  <a:srgbClr val="C00000"/>
                </a:solidFill>
                <a:latin typeface="UTM Avo" panose="02040603050506020204" pitchFamily="18" charset="0"/>
                <a:cs typeface="Arial" panose="020B0604020202020204" pitchFamily="34" charset="0"/>
              </a:rPr>
              <a:t>HĐ 2. Tạo bài thuyết trình đầu tiên </a:t>
            </a:r>
          </a:p>
        </p:txBody>
      </p:sp>
      <p:pic>
        <p:nvPicPr>
          <p:cNvPr id="3" name="Picture 2">
            <a:extLst>
              <a:ext uri="{FF2B5EF4-FFF2-40B4-BE49-F238E27FC236}">
                <a16:creationId xmlns:a16="http://schemas.microsoft.com/office/drawing/2014/main" id="{C3A5D26C-F960-B240-A24E-33A12812A03F}"/>
              </a:ext>
            </a:extLst>
          </p:cNvPr>
          <p:cNvPicPr>
            <a:picLocks noChangeAspect="1"/>
          </p:cNvPicPr>
          <p:nvPr/>
        </p:nvPicPr>
        <p:blipFill rotWithShape="1">
          <a:blip r:embed="rId4">
            <a:extLst>
              <a:ext uri="{28A0092B-C50C-407E-A947-70E740481C1C}">
                <a14:useLocalDpi xmlns:a14="http://schemas.microsoft.com/office/drawing/2010/main" val="0"/>
              </a:ext>
            </a:extLst>
          </a:blip>
          <a:srcRect l="4446" t="24450" r="3131"/>
          <a:stretch/>
        </p:blipFill>
        <p:spPr>
          <a:xfrm>
            <a:off x="327664" y="3429000"/>
            <a:ext cx="7581897" cy="3060590"/>
          </a:xfrm>
          <a:prstGeom prst="rect">
            <a:avLst/>
          </a:prstGeom>
          <a:effectLst>
            <a:outerShdw blurRad="50800" dist="38100" dir="8100000" algn="tr" rotWithShape="0">
              <a:prstClr val="black">
                <a:alpha val="40000"/>
              </a:prstClr>
            </a:outerShdw>
          </a:effectLst>
        </p:spPr>
      </p:pic>
      <p:sp>
        <p:nvSpPr>
          <p:cNvPr id="4" name="TextBox 3">
            <a:extLst>
              <a:ext uri="{FF2B5EF4-FFF2-40B4-BE49-F238E27FC236}">
                <a16:creationId xmlns:a16="http://schemas.microsoft.com/office/drawing/2014/main" id="{61E314EB-A8E8-998F-A54B-90BAACDFAB61}"/>
              </a:ext>
            </a:extLst>
          </p:cNvPr>
          <p:cNvSpPr txBox="1"/>
          <p:nvPr/>
        </p:nvSpPr>
        <p:spPr>
          <a:xfrm>
            <a:off x="1956121" y="1927521"/>
            <a:ext cx="10566401" cy="631968"/>
          </a:xfrm>
          <a:prstGeom prst="rect">
            <a:avLst/>
          </a:prstGeom>
          <a:noFill/>
        </p:spPr>
        <p:txBody>
          <a:bodyPr wrap="square" rtlCol="0">
            <a:spAutoFit/>
          </a:bodyPr>
          <a:lstStyle/>
          <a:p>
            <a:pPr marL="381019" indent="-381019">
              <a:lnSpc>
                <a:spcPct val="150000"/>
              </a:lnSpc>
              <a:buFont typeface="Wingdings" panose="05000000000000000000" pitchFamily="2" charset="2"/>
              <a:buChar char="Ø"/>
            </a:pPr>
            <a:r>
              <a:rPr lang="en-US" sz="2667" i="1">
                <a:latin typeface="UTM Avo" panose="02040603050506020204" pitchFamily="18" charset="0"/>
                <a:cs typeface="Arial" panose="020B0604020202020204" pitchFamily="34" charset="0"/>
              </a:rPr>
              <a:t>Các em quan sát Hình 4 SGK tr.50 và trả lời câu hỏi:</a:t>
            </a:r>
          </a:p>
        </p:txBody>
      </p:sp>
      <p:sp>
        <p:nvSpPr>
          <p:cNvPr id="5" name="Rounded Rectangular Callout 5">
            <a:extLst>
              <a:ext uri="{FF2B5EF4-FFF2-40B4-BE49-F238E27FC236}">
                <a16:creationId xmlns:a16="http://schemas.microsoft.com/office/drawing/2014/main" id="{1579E4BE-7B7B-2345-A731-BA9E0D08A011}"/>
              </a:ext>
            </a:extLst>
          </p:cNvPr>
          <p:cNvSpPr/>
          <p:nvPr/>
        </p:nvSpPr>
        <p:spPr>
          <a:xfrm>
            <a:off x="7909561" y="3316976"/>
            <a:ext cx="4282439" cy="3284637"/>
          </a:xfrm>
          <a:prstGeom prst="wedgeRoundRectCallout">
            <a:avLst>
              <a:gd name="adj1" fmla="val -54327"/>
              <a:gd name="adj2" fmla="val 36979"/>
              <a:gd name="adj3" fmla="val 16667"/>
            </a:avLst>
          </a:prstGeom>
          <a:solidFill>
            <a:schemeClr val="accent6">
              <a:lumMod val="40000"/>
              <a:lumOff val="60000"/>
            </a:schemeClr>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a:solidFill>
                  <a:schemeClr val="tx1"/>
                </a:solidFill>
                <a:latin typeface="UTM Avo" panose="02040603050506020204" pitchFamily="18" charset="0"/>
                <a:cs typeface="Arial" panose="020B0604020202020204" pitchFamily="34" charset="0"/>
              </a:rPr>
              <a:t>Sau trang đầu giới thiệu, cần có các trang nội dung tiếp theo. Em có biết cách thêm trang trình chiếu mới không?</a:t>
            </a:r>
          </a:p>
        </p:txBody>
      </p:sp>
    </p:spTree>
    <p:extLst>
      <p:ext uri="{BB962C8B-B14F-4D97-AF65-F5344CB8AC3E}">
        <p14:creationId xmlns:p14="http://schemas.microsoft.com/office/powerpoint/2010/main" val="13755744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3" name="Rectangle 12">
            <a:extLst>
              <a:ext uri="{FF2B5EF4-FFF2-40B4-BE49-F238E27FC236}">
                <a16:creationId xmlns:a16="http://schemas.microsoft.com/office/drawing/2014/main" id="{B5D10C04-4B4F-870D-C9B6-DFD8584D46CB}"/>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016D702-FE78-3037-4140-E876A9C9B457}"/>
              </a:ext>
            </a:extLst>
          </p:cNvPr>
          <p:cNvSpPr txBox="1"/>
          <p:nvPr/>
        </p:nvSpPr>
        <p:spPr>
          <a:xfrm>
            <a:off x="751247" y="1444280"/>
            <a:ext cx="10719987" cy="699230"/>
          </a:xfrm>
          <a:prstGeom prst="rect">
            <a:avLst/>
          </a:prstGeom>
          <a:noFill/>
        </p:spPr>
        <p:txBody>
          <a:bodyPr wrap="square" rtlCol="0">
            <a:spAutoFit/>
          </a:bodyPr>
          <a:lstStyle/>
          <a:p>
            <a:pPr>
              <a:lnSpc>
                <a:spcPct val="150000"/>
              </a:lnSpc>
            </a:pPr>
            <a:r>
              <a:rPr lang="en-US" sz="3000" b="1">
                <a:solidFill>
                  <a:srgbClr val="C00000"/>
                </a:solidFill>
                <a:latin typeface="UTM Avo" panose="02040603050506020204" pitchFamily="18" charset="0"/>
                <a:cs typeface="Arial" panose="020B0604020202020204" pitchFamily="34" charset="0"/>
              </a:rPr>
              <a:t>HĐ 2. Tạo bài thuyết trình đầu tiên </a:t>
            </a:r>
          </a:p>
        </p:txBody>
      </p:sp>
      <p:pic>
        <p:nvPicPr>
          <p:cNvPr id="3" name="Picture 2">
            <a:extLst>
              <a:ext uri="{FF2B5EF4-FFF2-40B4-BE49-F238E27FC236}">
                <a16:creationId xmlns:a16="http://schemas.microsoft.com/office/drawing/2014/main" id="{A27FB468-B701-724E-E57D-2489B5ED9E38}"/>
              </a:ext>
            </a:extLst>
          </p:cNvPr>
          <p:cNvPicPr>
            <a:picLocks noChangeAspect="1"/>
          </p:cNvPicPr>
          <p:nvPr/>
        </p:nvPicPr>
        <p:blipFill rotWithShape="1">
          <a:blip r:embed="rId4"/>
          <a:srcRect r="71303" b="62778"/>
          <a:stretch/>
        </p:blipFill>
        <p:spPr>
          <a:xfrm>
            <a:off x="1082040" y="2999358"/>
            <a:ext cx="4521201" cy="3297094"/>
          </a:xfrm>
          <a:prstGeom prst="rect">
            <a:avLst/>
          </a:prstGeom>
        </p:spPr>
      </p:pic>
      <p:sp>
        <p:nvSpPr>
          <p:cNvPr id="5" name="Rounded Rectangle 7">
            <a:extLst>
              <a:ext uri="{FF2B5EF4-FFF2-40B4-BE49-F238E27FC236}">
                <a16:creationId xmlns:a16="http://schemas.microsoft.com/office/drawing/2014/main" id="{5410E1D7-5F1B-697A-5182-63B8162A49E3}"/>
              </a:ext>
            </a:extLst>
          </p:cNvPr>
          <p:cNvSpPr/>
          <p:nvPr/>
        </p:nvSpPr>
        <p:spPr>
          <a:xfrm>
            <a:off x="2301240" y="6088320"/>
            <a:ext cx="1778000" cy="575733"/>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b="1" i="1">
                <a:solidFill>
                  <a:schemeClr val="tx1"/>
                </a:solidFill>
                <a:latin typeface="UTM Avo" panose="02040603050506020204" pitchFamily="18" charset="0"/>
                <a:cs typeface="Arial" panose="020B0604020202020204" pitchFamily="34" charset="0"/>
              </a:rPr>
              <a:t>Bước 1 </a:t>
            </a:r>
          </a:p>
        </p:txBody>
      </p:sp>
      <p:cxnSp>
        <p:nvCxnSpPr>
          <p:cNvPr id="6" name="Straight Arrow Connector 5">
            <a:extLst>
              <a:ext uri="{FF2B5EF4-FFF2-40B4-BE49-F238E27FC236}">
                <a16:creationId xmlns:a16="http://schemas.microsoft.com/office/drawing/2014/main" id="{7F63A96D-E86F-D3F3-A01F-C55B48AB123F}"/>
              </a:ext>
            </a:extLst>
          </p:cNvPr>
          <p:cNvCxnSpPr/>
          <p:nvPr/>
        </p:nvCxnSpPr>
        <p:spPr>
          <a:xfrm>
            <a:off x="3190240" y="2801438"/>
            <a:ext cx="0" cy="10390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Rounded Rectangle 15">
            <a:extLst>
              <a:ext uri="{FF2B5EF4-FFF2-40B4-BE49-F238E27FC236}">
                <a16:creationId xmlns:a16="http://schemas.microsoft.com/office/drawing/2014/main" id="{4B7C7DC3-26BA-1A68-7793-81DD2AFDECB3}"/>
              </a:ext>
            </a:extLst>
          </p:cNvPr>
          <p:cNvSpPr/>
          <p:nvPr/>
        </p:nvSpPr>
        <p:spPr>
          <a:xfrm>
            <a:off x="929639" y="2162499"/>
            <a:ext cx="8192923" cy="627987"/>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333">
                <a:solidFill>
                  <a:schemeClr val="tx1"/>
                </a:solidFill>
                <a:latin typeface="UTM Avo" panose="02040603050506020204" pitchFamily="18" charset="0"/>
                <a:cs typeface="Arial" panose="020B0604020202020204" pitchFamily="34" charset="0"/>
              </a:rPr>
              <a:t>Nháy chuột chọn lệnh </a:t>
            </a:r>
            <a:r>
              <a:rPr lang="en-US" sz="2333" b="1" i="1">
                <a:solidFill>
                  <a:schemeClr val="tx1"/>
                </a:solidFill>
                <a:latin typeface="UTM Avo" panose="02040603050506020204" pitchFamily="18" charset="0"/>
                <a:cs typeface="Arial" panose="020B0604020202020204" pitchFamily="34" charset="0"/>
              </a:rPr>
              <a:t>New slide </a:t>
            </a:r>
            <a:r>
              <a:rPr lang="en-US" sz="2333">
                <a:solidFill>
                  <a:schemeClr val="tx1"/>
                </a:solidFill>
                <a:latin typeface="UTM Avo" panose="02040603050506020204" pitchFamily="18" charset="0"/>
                <a:cs typeface="Arial" panose="020B0604020202020204" pitchFamily="34" charset="0"/>
              </a:rPr>
              <a:t>trên dải lệnh Home </a:t>
            </a:r>
          </a:p>
        </p:txBody>
      </p:sp>
      <p:pic>
        <p:nvPicPr>
          <p:cNvPr id="4" name="Picture 3">
            <a:extLst>
              <a:ext uri="{FF2B5EF4-FFF2-40B4-BE49-F238E27FC236}">
                <a16:creationId xmlns:a16="http://schemas.microsoft.com/office/drawing/2014/main" id="{17D5C59D-A348-F49B-9FE8-0DDE3797B404}"/>
              </a:ext>
            </a:extLst>
          </p:cNvPr>
          <p:cNvPicPr>
            <a:picLocks noChangeAspect="1"/>
          </p:cNvPicPr>
          <p:nvPr/>
        </p:nvPicPr>
        <p:blipFill>
          <a:blip r:embed="rId5"/>
          <a:stretch>
            <a:fillRect/>
          </a:stretch>
        </p:blipFill>
        <p:spPr>
          <a:xfrm>
            <a:off x="8678333" y="2697733"/>
            <a:ext cx="2946400" cy="3643086"/>
          </a:xfrm>
          <a:prstGeom prst="rect">
            <a:avLst/>
          </a:prstGeom>
        </p:spPr>
      </p:pic>
      <p:sp>
        <p:nvSpPr>
          <p:cNvPr id="8" name="Rounded Rectangle 18">
            <a:extLst>
              <a:ext uri="{FF2B5EF4-FFF2-40B4-BE49-F238E27FC236}">
                <a16:creationId xmlns:a16="http://schemas.microsoft.com/office/drawing/2014/main" id="{CB5EB053-C9D2-20C1-9C9B-D6236ADF229E}"/>
              </a:ext>
            </a:extLst>
          </p:cNvPr>
          <p:cNvSpPr/>
          <p:nvPr/>
        </p:nvSpPr>
        <p:spPr>
          <a:xfrm>
            <a:off x="9262533" y="6055039"/>
            <a:ext cx="1778000" cy="575733"/>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b="1" i="1">
                <a:solidFill>
                  <a:schemeClr val="tx1"/>
                </a:solidFill>
                <a:latin typeface="UTM Avo" panose="02040603050506020204" pitchFamily="18" charset="0"/>
                <a:cs typeface="Arial" panose="020B0604020202020204" pitchFamily="34" charset="0"/>
              </a:rPr>
              <a:t>Bước 2 </a:t>
            </a:r>
          </a:p>
        </p:txBody>
      </p:sp>
      <p:sp>
        <p:nvSpPr>
          <p:cNvPr id="9" name="Rounded Rectangle 19">
            <a:extLst>
              <a:ext uri="{FF2B5EF4-FFF2-40B4-BE49-F238E27FC236}">
                <a16:creationId xmlns:a16="http://schemas.microsoft.com/office/drawing/2014/main" id="{11AD6CBF-B7A8-49B2-1D2E-0C625DEFD845}"/>
              </a:ext>
            </a:extLst>
          </p:cNvPr>
          <p:cNvSpPr/>
          <p:nvPr/>
        </p:nvSpPr>
        <p:spPr>
          <a:xfrm>
            <a:off x="5761570" y="4225242"/>
            <a:ext cx="2874432" cy="2303572"/>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333">
                <a:solidFill>
                  <a:schemeClr val="tx1"/>
                </a:solidFill>
                <a:latin typeface="UTM Avo" panose="02040603050506020204" pitchFamily="18" charset="0"/>
                <a:cs typeface="Arial" panose="020B0604020202020204" pitchFamily="34" charset="0"/>
              </a:rPr>
              <a:t>Kết quả: trang trình chiếu mới được tạo ra bên dưới trang trình chiếu cũ </a:t>
            </a:r>
          </a:p>
        </p:txBody>
      </p:sp>
      <p:grpSp>
        <p:nvGrpSpPr>
          <p:cNvPr id="10" name="Group 9">
            <a:extLst>
              <a:ext uri="{FF2B5EF4-FFF2-40B4-BE49-F238E27FC236}">
                <a16:creationId xmlns:a16="http://schemas.microsoft.com/office/drawing/2014/main" id="{8B165B6C-7C89-7C59-6F79-A0171253891F}"/>
              </a:ext>
            </a:extLst>
          </p:cNvPr>
          <p:cNvGrpSpPr/>
          <p:nvPr/>
        </p:nvGrpSpPr>
        <p:grpSpPr>
          <a:xfrm>
            <a:off x="8678333" y="4805680"/>
            <a:ext cx="836507" cy="361745"/>
            <a:chOff x="12442190" y="6819900"/>
            <a:chExt cx="1807210" cy="542618"/>
          </a:xfrm>
        </p:grpSpPr>
        <p:cxnSp>
          <p:nvCxnSpPr>
            <p:cNvPr id="11" name="Straight Arrow Connector 10">
              <a:extLst>
                <a:ext uri="{FF2B5EF4-FFF2-40B4-BE49-F238E27FC236}">
                  <a16:creationId xmlns:a16="http://schemas.microsoft.com/office/drawing/2014/main" id="{D94F26DE-E8CB-CEE9-8C62-C794241BA423}"/>
                </a:ext>
              </a:extLst>
            </p:cNvPr>
            <p:cNvCxnSpPr/>
            <p:nvPr/>
          </p:nvCxnSpPr>
          <p:spPr>
            <a:xfrm>
              <a:off x="14249400" y="6819900"/>
              <a:ext cx="0" cy="5426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215F9BC-A485-1E62-285B-7DAAFA588F0F}"/>
                </a:ext>
              </a:extLst>
            </p:cNvPr>
            <p:cNvCxnSpPr/>
            <p:nvPr/>
          </p:nvCxnSpPr>
          <p:spPr>
            <a:xfrm flipH="1">
              <a:off x="12442190" y="6819900"/>
              <a:ext cx="1807210" cy="0"/>
            </a:xfrm>
            <a:prstGeom prst="straightConnector1">
              <a:avLst/>
            </a:prstGeom>
            <a:ln w="381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2336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arn(inVertical)">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9CF333B6-DA69-6BD4-839C-FBE4AABE0915}"/>
              </a:ext>
            </a:extLst>
          </p:cNvPr>
          <p:cNvSpPr txBox="1"/>
          <p:nvPr/>
        </p:nvSpPr>
        <p:spPr>
          <a:xfrm>
            <a:off x="736006" y="1442490"/>
            <a:ext cx="10719987" cy="654731"/>
          </a:xfrm>
          <a:prstGeom prst="rect">
            <a:avLst/>
          </a:prstGeom>
          <a:noFill/>
        </p:spPr>
        <p:txBody>
          <a:bodyPr wrap="square" rtlCol="0">
            <a:spAutoFit/>
          </a:bodyPr>
          <a:lstStyle/>
          <a:p>
            <a:pPr>
              <a:lnSpc>
                <a:spcPct val="150000"/>
              </a:lnSpc>
            </a:pPr>
            <a:r>
              <a:rPr lang="en-US" sz="2800" b="1">
                <a:solidFill>
                  <a:srgbClr val="C00000"/>
                </a:solidFill>
                <a:latin typeface="UTM Avo" panose="02040603050506020204" pitchFamily="18" charset="0"/>
                <a:cs typeface="Arial" panose="020B0604020202020204" pitchFamily="34" charset="0"/>
              </a:rPr>
              <a:t>HĐ 2. Tạo bài thuyết trình đầu tiên </a:t>
            </a:r>
          </a:p>
        </p:txBody>
      </p:sp>
      <p:grpSp>
        <p:nvGrpSpPr>
          <p:cNvPr id="3" name="Group 2">
            <a:extLst>
              <a:ext uri="{FF2B5EF4-FFF2-40B4-BE49-F238E27FC236}">
                <a16:creationId xmlns:a16="http://schemas.microsoft.com/office/drawing/2014/main" id="{D7402A25-7BAC-69E1-7116-182B85C083D9}"/>
              </a:ext>
            </a:extLst>
          </p:cNvPr>
          <p:cNvGrpSpPr/>
          <p:nvPr/>
        </p:nvGrpSpPr>
        <p:grpSpPr>
          <a:xfrm>
            <a:off x="137160" y="2397496"/>
            <a:ext cx="6100587" cy="4359652"/>
            <a:chOff x="1104009" y="3114744"/>
            <a:chExt cx="8272514" cy="6539479"/>
          </a:xfrm>
        </p:grpSpPr>
        <p:grpSp>
          <p:nvGrpSpPr>
            <p:cNvPr id="4" name="Group 3">
              <a:extLst>
                <a:ext uri="{FF2B5EF4-FFF2-40B4-BE49-F238E27FC236}">
                  <a16:creationId xmlns:a16="http://schemas.microsoft.com/office/drawing/2014/main" id="{0720E338-D032-3629-A0CD-0AE3E53CC6DA}"/>
                </a:ext>
              </a:extLst>
            </p:cNvPr>
            <p:cNvGrpSpPr/>
            <p:nvPr/>
          </p:nvGrpSpPr>
          <p:grpSpPr>
            <a:xfrm>
              <a:off x="1104009" y="4000500"/>
              <a:ext cx="8001000" cy="5653723"/>
              <a:chOff x="1524000" y="3657979"/>
              <a:chExt cx="8001000" cy="5653723"/>
            </a:xfrm>
          </p:grpSpPr>
          <p:pic>
            <p:nvPicPr>
              <p:cNvPr id="6" name="Picture 6">
                <a:extLst>
                  <a:ext uri="{FF2B5EF4-FFF2-40B4-BE49-F238E27FC236}">
                    <a16:creationId xmlns:a16="http://schemas.microsoft.com/office/drawing/2014/main" id="{DDDF01ED-4E8A-775F-64AA-6E644B275F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24000" y="3657979"/>
                <a:ext cx="8001000" cy="5273993"/>
              </a:xfrm>
              <a:prstGeom prst="rect">
                <a:avLst/>
              </a:prstGeom>
            </p:spPr>
          </p:pic>
          <p:sp>
            <p:nvSpPr>
              <p:cNvPr id="7" name="TextBox 6">
                <a:extLst>
                  <a:ext uri="{FF2B5EF4-FFF2-40B4-BE49-F238E27FC236}">
                    <a16:creationId xmlns:a16="http://schemas.microsoft.com/office/drawing/2014/main" id="{C60D6ADA-2E04-597B-D7C7-12FCEB4E5E63}"/>
                  </a:ext>
                </a:extLst>
              </p:cNvPr>
              <p:cNvSpPr txBox="1"/>
              <p:nvPr/>
            </p:nvSpPr>
            <p:spPr>
              <a:xfrm>
                <a:off x="1866900" y="4686300"/>
                <a:ext cx="7315200" cy="4625402"/>
              </a:xfrm>
              <a:prstGeom prst="rect">
                <a:avLst/>
              </a:prstGeom>
              <a:noFill/>
            </p:spPr>
            <p:txBody>
              <a:bodyPr wrap="square" rtlCol="0">
                <a:spAutoFit/>
              </a:bodyPr>
              <a:lstStyle/>
              <a:p>
                <a:pPr algn="just">
                  <a:lnSpc>
                    <a:spcPct val="150000"/>
                  </a:lnSpc>
                </a:pPr>
                <a:r>
                  <a:rPr lang="en-US" sz="2667">
                    <a:latin typeface="UTM Avo" panose="02040603050506020204" pitchFamily="18" charset="0"/>
                    <a:cs typeface="Arial" panose="020B0604020202020204" pitchFamily="34" charset="0"/>
                  </a:rPr>
                  <a:t>Một tệp trình chiếu được tạo ra có thể phải chỉnh sửa và sử dụng nhiều lần. Vì thế, em cần biết cách lưu tệp trình chiếu. </a:t>
                </a:r>
              </a:p>
            </p:txBody>
          </p:sp>
        </p:grpSp>
        <p:pic>
          <p:nvPicPr>
            <p:cNvPr id="5" name="Picture 5">
              <a:extLst>
                <a:ext uri="{FF2B5EF4-FFF2-40B4-BE49-F238E27FC236}">
                  <a16:creationId xmlns:a16="http://schemas.microsoft.com/office/drawing/2014/main" id="{507E831F-2A4B-666D-69EA-E6938263D33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62200">
              <a:off x="7750923" y="3114744"/>
              <a:ext cx="1625600" cy="1997665"/>
            </a:xfrm>
            <a:prstGeom prst="rect">
              <a:avLst/>
            </a:prstGeom>
          </p:spPr>
        </p:pic>
      </p:grpSp>
      <p:sp>
        <p:nvSpPr>
          <p:cNvPr id="8" name="Cloud Callout 12">
            <a:extLst>
              <a:ext uri="{FF2B5EF4-FFF2-40B4-BE49-F238E27FC236}">
                <a16:creationId xmlns:a16="http://schemas.microsoft.com/office/drawing/2014/main" id="{B05999DA-C0CF-44E4-E818-80D951DD9018}"/>
              </a:ext>
            </a:extLst>
          </p:cNvPr>
          <p:cNvSpPr/>
          <p:nvPr/>
        </p:nvSpPr>
        <p:spPr>
          <a:xfrm>
            <a:off x="7701280" y="1769856"/>
            <a:ext cx="4353560" cy="2038753"/>
          </a:xfrm>
          <a:prstGeom prst="cloudCallout">
            <a:avLst>
              <a:gd name="adj1" fmla="val -39210"/>
              <a:gd name="adj2" fmla="val 66487"/>
            </a:avLst>
          </a:prstGeom>
          <a:solidFill>
            <a:srgbClr val="FFFF99"/>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Làm sao để lưu tệp trình chiếu?</a:t>
            </a:r>
          </a:p>
        </p:txBody>
      </p:sp>
      <p:pic>
        <p:nvPicPr>
          <p:cNvPr id="9" name="Picture 2">
            <a:extLst>
              <a:ext uri="{FF2B5EF4-FFF2-40B4-BE49-F238E27FC236}">
                <a16:creationId xmlns:a16="http://schemas.microsoft.com/office/drawing/2014/main" id="{9CB8643E-E867-A7C1-0EFE-7923FE47D25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851845" y="2891079"/>
            <a:ext cx="2871059" cy="3966921"/>
          </a:xfrm>
          <a:prstGeom prst="rect">
            <a:avLst/>
          </a:prstGeom>
        </p:spPr>
      </p:pic>
    </p:spTree>
    <p:extLst>
      <p:ext uri="{BB962C8B-B14F-4D97-AF65-F5344CB8AC3E}">
        <p14:creationId xmlns:p14="http://schemas.microsoft.com/office/powerpoint/2010/main" val="9307927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3" name="Rectangle 12">
            <a:extLst>
              <a:ext uri="{FF2B5EF4-FFF2-40B4-BE49-F238E27FC236}">
                <a16:creationId xmlns:a16="http://schemas.microsoft.com/office/drawing/2014/main" id="{13492690-AC29-DC28-1FD7-80BF74ABEE67}"/>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C76F0BC-BCD8-E056-61A1-6E7621035360}"/>
              </a:ext>
            </a:extLst>
          </p:cNvPr>
          <p:cNvSpPr txBox="1"/>
          <p:nvPr/>
        </p:nvSpPr>
        <p:spPr>
          <a:xfrm>
            <a:off x="736006" y="1528947"/>
            <a:ext cx="10719987" cy="699230"/>
          </a:xfrm>
          <a:prstGeom prst="rect">
            <a:avLst/>
          </a:prstGeom>
          <a:noFill/>
        </p:spPr>
        <p:txBody>
          <a:bodyPr wrap="square" rtlCol="0">
            <a:spAutoFit/>
          </a:bodyPr>
          <a:lstStyle/>
          <a:p>
            <a:pPr>
              <a:lnSpc>
                <a:spcPct val="150000"/>
              </a:lnSpc>
            </a:pPr>
            <a:r>
              <a:rPr lang="en-US" sz="3000" b="1">
                <a:solidFill>
                  <a:srgbClr val="C00000"/>
                </a:solidFill>
                <a:latin typeface="UTM Avo" panose="02040603050506020204" pitchFamily="18" charset="0"/>
                <a:cs typeface="Arial" panose="020B0604020202020204" pitchFamily="34" charset="0"/>
              </a:rPr>
              <a:t>HĐ 2. Tạo bài thuyết trình đầu tiên </a:t>
            </a:r>
          </a:p>
        </p:txBody>
      </p:sp>
      <p:pic>
        <p:nvPicPr>
          <p:cNvPr id="3" name="Picture 2">
            <a:extLst>
              <a:ext uri="{FF2B5EF4-FFF2-40B4-BE49-F238E27FC236}">
                <a16:creationId xmlns:a16="http://schemas.microsoft.com/office/drawing/2014/main" id="{347718FE-8B57-9B9B-9491-C9E414932C1B}"/>
              </a:ext>
            </a:extLst>
          </p:cNvPr>
          <p:cNvPicPr>
            <a:picLocks noChangeAspect="1"/>
          </p:cNvPicPr>
          <p:nvPr/>
        </p:nvPicPr>
        <p:blipFill rotWithShape="1">
          <a:blip r:embed="rId4"/>
          <a:srcRect r="88287" b="55594"/>
          <a:stretch/>
        </p:blipFill>
        <p:spPr>
          <a:xfrm>
            <a:off x="547157" y="2228177"/>
            <a:ext cx="1676400" cy="3573207"/>
          </a:xfrm>
          <a:prstGeom prst="rect">
            <a:avLst/>
          </a:prstGeom>
        </p:spPr>
      </p:pic>
      <p:sp>
        <p:nvSpPr>
          <p:cNvPr id="4" name="Rounded Rectangle 15">
            <a:extLst>
              <a:ext uri="{FF2B5EF4-FFF2-40B4-BE49-F238E27FC236}">
                <a16:creationId xmlns:a16="http://schemas.microsoft.com/office/drawing/2014/main" id="{D1D38AAE-70A4-CFDB-863C-B8A209BC344A}"/>
              </a:ext>
            </a:extLst>
          </p:cNvPr>
          <p:cNvSpPr/>
          <p:nvPr/>
        </p:nvSpPr>
        <p:spPr>
          <a:xfrm>
            <a:off x="1931044" y="2272814"/>
            <a:ext cx="3299883" cy="2025145"/>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33">
                <a:solidFill>
                  <a:schemeClr val="tx1"/>
                </a:solidFill>
                <a:latin typeface="UTM Avo" panose="02040603050506020204" pitchFamily="18" charset="0"/>
                <a:cs typeface="Arial" panose="020B0604020202020204" pitchFamily="34" charset="0"/>
              </a:rPr>
              <a:t>Bước 1. Nháy chuột chọn lệnh </a:t>
            </a:r>
            <a:r>
              <a:rPr lang="en-US" sz="2333" b="1">
                <a:solidFill>
                  <a:schemeClr val="tx1"/>
                </a:solidFill>
                <a:latin typeface="UTM Avo" panose="02040603050506020204" pitchFamily="18" charset="0"/>
                <a:cs typeface="Arial" panose="020B0604020202020204" pitchFamily="34" charset="0"/>
              </a:rPr>
              <a:t>Save</a:t>
            </a:r>
            <a:r>
              <a:rPr lang="en-US" sz="2333">
                <a:solidFill>
                  <a:schemeClr val="tx1"/>
                </a:solidFill>
                <a:latin typeface="UTM Avo" panose="02040603050506020204" pitchFamily="18" charset="0"/>
                <a:cs typeface="Arial" panose="020B0604020202020204" pitchFamily="34" charset="0"/>
              </a:rPr>
              <a:t> trên bảng chọn </a:t>
            </a:r>
            <a:r>
              <a:rPr lang="en-US" sz="2333" b="1">
                <a:solidFill>
                  <a:schemeClr val="tx1"/>
                </a:solidFill>
                <a:latin typeface="UTM Avo" panose="02040603050506020204" pitchFamily="18" charset="0"/>
                <a:cs typeface="Arial" panose="020B0604020202020204" pitchFamily="34" charset="0"/>
              </a:rPr>
              <a:t>File </a:t>
            </a:r>
          </a:p>
        </p:txBody>
      </p:sp>
      <p:grpSp>
        <p:nvGrpSpPr>
          <p:cNvPr id="5" name="Group 4">
            <a:extLst>
              <a:ext uri="{FF2B5EF4-FFF2-40B4-BE49-F238E27FC236}">
                <a16:creationId xmlns:a16="http://schemas.microsoft.com/office/drawing/2014/main" id="{896A09CB-653B-03C2-5C44-36E8B7AC6E3E}"/>
              </a:ext>
            </a:extLst>
          </p:cNvPr>
          <p:cNvGrpSpPr/>
          <p:nvPr/>
        </p:nvGrpSpPr>
        <p:grpSpPr>
          <a:xfrm flipH="1">
            <a:off x="2268222" y="4331922"/>
            <a:ext cx="1541777" cy="408382"/>
            <a:chOff x="14249400" y="6207327"/>
            <a:chExt cx="623631" cy="612573"/>
          </a:xfrm>
        </p:grpSpPr>
        <p:cxnSp>
          <p:nvCxnSpPr>
            <p:cNvPr id="6" name="Straight Arrow Connector 5">
              <a:extLst>
                <a:ext uri="{FF2B5EF4-FFF2-40B4-BE49-F238E27FC236}">
                  <a16:creationId xmlns:a16="http://schemas.microsoft.com/office/drawing/2014/main" id="{69E5E6A6-C195-CABC-8F84-0FD57F639C18}"/>
                </a:ext>
              </a:extLst>
            </p:cNvPr>
            <p:cNvCxnSpPr/>
            <p:nvPr/>
          </p:nvCxnSpPr>
          <p:spPr>
            <a:xfrm>
              <a:off x="14249400" y="6819900"/>
              <a:ext cx="62363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A70FA05-674C-A883-8164-7303C09D54D8}"/>
                </a:ext>
              </a:extLst>
            </p:cNvPr>
            <p:cNvCxnSpPr/>
            <p:nvPr/>
          </p:nvCxnSpPr>
          <p:spPr>
            <a:xfrm flipH="1" flipV="1">
              <a:off x="14249400" y="6207327"/>
              <a:ext cx="0" cy="612573"/>
            </a:xfrm>
            <a:prstGeom prst="straightConnector1">
              <a:avLst/>
            </a:prstGeom>
            <a:ln w="381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pic>
        <p:nvPicPr>
          <p:cNvPr id="8" name="Picture 7">
            <a:extLst>
              <a:ext uri="{FF2B5EF4-FFF2-40B4-BE49-F238E27FC236}">
                <a16:creationId xmlns:a16="http://schemas.microsoft.com/office/drawing/2014/main" id="{63236506-2C04-8A5B-86CE-F9E5D6F3EFBD}"/>
              </a:ext>
            </a:extLst>
          </p:cNvPr>
          <p:cNvPicPr>
            <a:picLocks noChangeAspect="1"/>
          </p:cNvPicPr>
          <p:nvPr/>
        </p:nvPicPr>
        <p:blipFill rotWithShape="1">
          <a:blip r:embed="rId5"/>
          <a:srcRect b="3027"/>
          <a:stretch/>
        </p:blipFill>
        <p:spPr>
          <a:xfrm>
            <a:off x="5224340" y="2492322"/>
            <a:ext cx="6283569" cy="2043790"/>
          </a:xfrm>
          <a:prstGeom prst="rect">
            <a:avLst/>
          </a:prstGeom>
        </p:spPr>
      </p:pic>
      <p:sp>
        <p:nvSpPr>
          <p:cNvPr id="9" name="Rounded Rectangle 27">
            <a:extLst>
              <a:ext uri="{FF2B5EF4-FFF2-40B4-BE49-F238E27FC236}">
                <a16:creationId xmlns:a16="http://schemas.microsoft.com/office/drawing/2014/main" id="{425376EB-25C6-CA56-4327-F808B84220D4}"/>
              </a:ext>
            </a:extLst>
          </p:cNvPr>
          <p:cNvSpPr/>
          <p:nvPr/>
        </p:nvSpPr>
        <p:spPr>
          <a:xfrm>
            <a:off x="4225713" y="4736432"/>
            <a:ext cx="4080085" cy="1334255"/>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33">
                <a:solidFill>
                  <a:schemeClr val="tx1"/>
                </a:solidFill>
                <a:latin typeface="UTM Avo" panose="02040603050506020204" pitchFamily="18" charset="0"/>
                <a:cs typeface="Arial" panose="020B0604020202020204" pitchFamily="34" charset="0"/>
              </a:rPr>
              <a:t>Bước 2. Đặt tên cho tệp trình chiếu là </a:t>
            </a:r>
            <a:r>
              <a:rPr lang="en-US" sz="2333" b="1">
                <a:solidFill>
                  <a:schemeClr val="tx1"/>
                </a:solidFill>
                <a:latin typeface="UTM Avo" panose="02040603050506020204" pitchFamily="18" charset="0"/>
                <a:cs typeface="Arial" panose="020B0604020202020204" pitchFamily="34" charset="0"/>
              </a:rPr>
              <a:t>Lam quen</a:t>
            </a:r>
          </a:p>
        </p:txBody>
      </p:sp>
      <p:cxnSp>
        <p:nvCxnSpPr>
          <p:cNvPr id="10" name="Straight Arrow Connector 9">
            <a:extLst>
              <a:ext uri="{FF2B5EF4-FFF2-40B4-BE49-F238E27FC236}">
                <a16:creationId xmlns:a16="http://schemas.microsoft.com/office/drawing/2014/main" id="{1C6994AB-6490-4418-5733-8530BD20F31D}"/>
              </a:ext>
            </a:extLst>
          </p:cNvPr>
          <p:cNvCxnSpPr/>
          <p:nvPr/>
        </p:nvCxnSpPr>
        <p:spPr>
          <a:xfrm flipV="1">
            <a:off x="6502400" y="3414417"/>
            <a:ext cx="0" cy="119889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ounded Rectangle 32">
            <a:extLst>
              <a:ext uri="{FF2B5EF4-FFF2-40B4-BE49-F238E27FC236}">
                <a16:creationId xmlns:a16="http://schemas.microsoft.com/office/drawing/2014/main" id="{BA752235-BA08-A778-555C-2617E4960DBE}"/>
              </a:ext>
            </a:extLst>
          </p:cNvPr>
          <p:cNvSpPr/>
          <p:nvPr/>
        </p:nvSpPr>
        <p:spPr>
          <a:xfrm>
            <a:off x="8584370" y="5572760"/>
            <a:ext cx="3257110" cy="1097561"/>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33">
                <a:solidFill>
                  <a:schemeClr val="tx1"/>
                </a:solidFill>
                <a:latin typeface="UTM Avo" panose="02040603050506020204" pitchFamily="18" charset="0"/>
                <a:cs typeface="Arial" panose="020B0604020202020204" pitchFamily="34" charset="0"/>
              </a:rPr>
              <a:t>Bước 3. Chọn </a:t>
            </a:r>
            <a:r>
              <a:rPr lang="en-US" sz="2333" b="1">
                <a:solidFill>
                  <a:schemeClr val="tx1"/>
                </a:solidFill>
                <a:latin typeface="UTM Avo" panose="02040603050506020204" pitchFamily="18" charset="0"/>
                <a:cs typeface="Arial" panose="020B0604020202020204" pitchFamily="34" charset="0"/>
              </a:rPr>
              <a:t>Save</a:t>
            </a:r>
          </a:p>
        </p:txBody>
      </p:sp>
      <p:cxnSp>
        <p:nvCxnSpPr>
          <p:cNvPr id="12" name="Straight Arrow Connector 11">
            <a:extLst>
              <a:ext uri="{FF2B5EF4-FFF2-40B4-BE49-F238E27FC236}">
                <a16:creationId xmlns:a16="http://schemas.microsoft.com/office/drawing/2014/main" id="{88CE5626-F30B-25E1-EBAA-2E6845F40204}"/>
              </a:ext>
            </a:extLst>
          </p:cNvPr>
          <p:cNvCxnSpPr/>
          <p:nvPr/>
        </p:nvCxnSpPr>
        <p:spPr>
          <a:xfrm flipV="1">
            <a:off x="9956799" y="4536112"/>
            <a:ext cx="0" cy="104649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31B235BE-71F1-3CAF-4DC8-773BC641B1A0}"/>
              </a:ext>
            </a:extLst>
          </p:cNvPr>
          <p:cNvGrpSpPr/>
          <p:nvPr/>
        </p:nvGrpSpPr>
        <p:grpSpPr>
          <a:xfrm>
            <a:off x="10139714" y="675731"/>
            <a:ext cx="2052286" cy="2065733"/>
            <a:chOff x="6734456" y="1026165"/>
            <a:chExt cx="2052286" cy="1905000"/>
          </a:xfrm>
        </p:grpSpPr>
        <p:pic>
          <p:nvPicPr>
            <p:cNvPr id="15" name="Picture 14" descr="Youtube PNG Free Images with Transparent Background - (410 Free Downloads)">
              <a:hlinkClick r:id="rId6"/>
              <a:extLst>
                <a:ext uri="{FF2B5EF4-FFF2-40B4-BE49-F238E27FC236}">
                  <a16:creationId xmlns:a16="http://schemas.microsoft.com/office/drawing/2014/main" id="{40B7008B-C644-5999-4817-F0C037A411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2676489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pic>
        <p:nvPicPr>
          <p:cNvPr id="2" name="E1-1">
            <a:hlinkClick r:id="" action="ppaction://media"/>
            <a:extLst>
              <a:ext uri="{FF2B5EF4-FFF2-40B4-BE49-F238E27FC236}">
                <a16:creationId xmlns:a16="http://schemas.microsoft.com/office/drawing/2014/main" id="{9DC09280-5B57-02B9-5C7D-884A6E51AB3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594360"/>
            <a:ext cx="12192000" cy="6263640"/>
          </a:xfrm>
          <a:prstGeom prst="rect">
            <a:avLst/>
          </a:prstGeom>
        </p:spPr>
      </p:pic>
    </p:spTree>
    <p:extLst>
      <p:ext uri="{BB962C8B-B14F-4D97-AF65-F5344CB8AC3E}">
        <p14:creationId xmlns:p14="http://schemas.microsoft.com/office/powerpoint/2010/main" val="12147844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9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Rectangle 6">
            <a:extLst>
              <a:ext uri="{FF2B5EF4-FFF2-40B4-BE49-F238E27FC236}">
                <a16:creationId xmlns:a16="http://schemas.microsoft.com/office/drawing/2014/main" id="{B88C6280-6425-F037-E2BA-3C9D23B5BD21}"/>
              </a:ext>
            </a:extLst>
          </p:cNvPr>
          <p:cNvSpPr/>
          <p:nvPr/>
        </p:nvSpPr>
        <p:spPr>
          <a:xfrm>
            <a:off x="7112000" y="3599727"/>
            <a:ext cx="5080000" cy="3258273"/>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32EBC44-28AA-4D52-89CF-AFF2F2893E8E}"/>
              </a:ext>
            </a:extLst>
          </p:cNvPr>
          <p:cNvSpPr/>
          <p:nvPr/>
        </p:nvSpPr>
        <p:spPr>
          <a:xfrm>
            <a:off x="0" y="1768813"/>
            <a:ext cx="12191999" cy="7112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solidFill>
                  <a:schemeClr val="tx1"/>
                </a:solidFill>
                <a:latin typeface="UTM Avo" panose="02040603050506020204" pitchFamily="18" charset="0"/>
                <a:cs typeface="Arial" panose="020B0604020202020204" pitchFamily="34" charset="0"/>
              </a:rPr>
              <a:t>KẾT LUẬN </a:t>
            </a:r>
          </a:p>
        </p:txBody>
      </p:sp>
      <p:grpSp>
        <p:nvGrpSpPr>
          <p:cNvPr id="3" name="Group 2">
            <a:extLst>
              <a:ext uri="{FF2B5EF4-FFF2-40B4-BE49-F238E27FC236}">
                <a16:creationId xmlns:a16="http://schemas.microsoft.com/office/drawing/2014/main" id="{E4F7FF17-E7D5-F6C6-E7F8-181D694D2BB2}"/>
              </a:ext>
            </a:extLst>
          </p:cNvPr>
          <p:cNvGrpSpPr/>
          <p:nvPr/>
        </p:nvGrpSpPr>
        <p:grpSpPr>
          <a:xfrm>
            <a:off x="343745" y="2480012"/>
            <a:ext cx="11682307" cy="4377988"/>
            <a:chOff x="721358" y="3186618"/>
            <a:chExt cx="17523460" cy="6566982"/>
          </a:xfrm>
        </p:grpSpPr>
        <p:sp>
          <p:nvSpPr>
            <p:cNvPr id="4" name="Rounded Rectangle 3">
              <a:extLst>
                <a:ext uri="{FF2B5EF4-FFF2-40B4-BE49-F238E27FC236}">
                  <a16:creationId xmlns:a16="http://schemas.microsoft.com/office/drawing/2014/main" id="{611BBDB1-5CBC-CA18-F6F4-20A2D560D88D}"/>
                </a:ext>
              </a:extLst>
            </p:cNvPr>
            <p:cNvSpPr/>
            <p:nvPr/>
          </p:nvSpPr>
          <p:spPr>
            <a:xfrm>
              <a:off x="1333499" y="3803109"/>
              <a:ext cx="15621000" cy="5181600"/>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1019" indent="-381019" algn="just">
                <a:lnSpc>
                  <a:spcPct val="150000"/>
                </a:lnSpc>
                <a:buFont typeface="Wingdings" panose="05000000000000000000" pitchFamily="2" charset="2"/>
                <a:buChar char="§"/>
              </a:pPr>
              <a:r>
                <a:rPr lang="en-US" sz="2667">
                  <a:solidFill>
                    <a:schemeClr val="tx1"/>
                  </a:solidFill>
                  <a:latin typeface="UTM Avo" panose="02040603050506020204" pitchFamily="18" charset="0"/>
                </a:rPr>
                <a:t>Một bài trình chiếu có thể có nhiều trang. Nháy chuột chọn lệnh New Slide trên dải lệnh Home sẽ giúp em tạo được trang trình chiếu mới.</a:t>
              </a:r>
            </a:p>
            <a:p>
              <a:pPr marL="381019" indent="-381019" algn="just">
                <a:lnSpc>
                  <a:spcPct val="150000"/>
                </a:lnSpc>
                <a:buFont typeface="Wingdings" panose="05000000000000000000" pitchFamily="2" charset="2"/>
                <a:buChar char="§"/>
              </a:pPr>
              <a:r>
                <a:rPr lang="en-US" sz="2667">
                  <a:solidFill>
                    <a:schemeClr val="tx1"/>
                  </a:solidFill>
                  <a:latin typeface="UTM Avo" panose="02040603050506020204" pitchFamily="18" charset="0"/>
                </a:rPr>
                <a:t>Chọn lệnh Save để lưu tệp trình chiếu trong khi soạn và khi kết thúc soạn đề có thể sử dụng và chỉnh sửa khi cần.</a:t>
              </a:r>
            </a:p>
          </p:txBody>
        </p:sp>
        <p:pic>
          <p:nvPicPr>
            <p:cNvPr id="5" name="Picture 3">
              <a:extLst>
                <a:ext uri="{FF2B5EF4-FFF2-40B4-BE49-F238E27FC236}">
                  <a16:creationId xmlns:a16="http://schemas.microsoft.com/office/drawing/2014/main" id="{54F3ED31-C029-F57E-5AFD-010B6E21FD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518289" y="3186618"/>
              <a:ext cx="1726529" cy="1180514"/>
            </a:xfrm>
            <a:prstGeom prst="rect">
              <a:avLst/>
            </a:prstGeom>
          </p:spPr>
        </p:pic>
        <p:pic>
          <p:nvPicPr>
            <p:cNvPr id="6" name="Picture 4">
              <a:extLst>
                <a:ext uri="{FF2B5EF4-FFF2-40B4-BE49-F238E27FC236}">
                  <a16:creationId xmlns:a16="http://schemas.microsoft.com/office/drawing/2014/main" id="{722778C2-6B44-0AE4-CD2E-F9494CC6A5A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21358" y="8385767"/>
              <a:ext cx="1435702" cy="1367833"/>
            </a:xfrm>
            <a:prstGeom prst="rect">
              <a:avLst/>
            </a:prstGeom>
          </p:spPr>
        </p:pic>
      </p:grpSp>
    </p:spTree>
    <p:extLst>
      <p:ext uri="{BB962C8B-B14F-4D97-AF65-F5344CB8AC3E}">
        <p14:creationId xmlns:p14="http://schemas.microsoft.com/office/powerpoint/2010/main" val="29917184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89854" y="286910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8" name="Picture 7">
            <a:extLst>
              <a:ext uri="{FF2B5EF4-FFF2-40B4-BE49-F238E27FC236}">
                <a16:creationId xmlns:a16="http://schemas.microsoft.com/office/drawing/2014/main" id="{848E4B88-9EEF-3C5D-1FB4-53A60348B3D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t="44201" b="20201"/>
          <a:stretch/>
        </p:blipFill>
        <p:spPr>
          <a:xfrm>
            <a:off x="0" y="3264524"/>
            <a:ext cx="12192000" cy="1088900"/>
          </a:xfrm>
          <a:prstGeom prst="rect">
            <a:avLst/>
          </a:prstGeom>
        </p:spPr>
      </p:pic>
      <p:sp>
        <p:nvSpPr>
          <p:cNvPr id="3" name="Rounded Rectangle 5">
            <a:extLst>
              <a:ext uri="{FF2B5EF4-FFF2-40B4-BE49-F238E27FC236}">
                <a16:creationId xmlns:a16="http://schemas.microsoft.com/office/drawing/2014/main" id="{4AEDDC19-A065-4B00-ED25-6E82D205E97E}"/>
              </a:ext>
            </a:extLst>
          </p:cNvPr>
          <p:cNvSpPr/>
          <p:nvPr/>
        </p:nvSpPr>
        <p:spPr>
          <a:xfrm>
            <a:off x="1501987" y="1710853"/>
            <a:ext cx="9702800" cy="1270000"/>
          </a:xfrm>
          <a:prstGeom prst="roundRect">
            <a:avLst/>
          </a:prstGeom>
          <a:solidFill>
            <a:schemeClr val="accent6">
              <a:lumMod val="20000"/>
              <a:lumOff val="80000"/>
            </a:schemeClr>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rPr>
              <a:t>Biểu tượng nào sau đây là biểu tượng của phần mềm trình chiếu Power Point ?</a:t>
            </a:r>
          </a:p>
        </p:txBody>
      </p:sp>
      <p:pic>
        <p:nvPicPr>
          <p:cNvPr id="5" name="Picture 6">
            <a:extLst>
              <a:ext uri="{FF2B5EF4-FFF2-40B4-BE49-F238E27FC236}">
                <a16:creationId xmlns:a16="http://schemas.microsoft.com/office/drawing/2014/main" id="{9C098F98-5CFF-16D3-359A-C6972C87B0C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423013" y="5291306"/>
            <a:ext cx="5425780" cy="1566694"/>
          </a:xfrm>
          <a:prstGeom prst="rect">
            <a:avLst/>
          </a:prstGeom>
        </p:spPr>
      </p:pic>
      <p:pic>
        <p:nvPicPr>
          <p:cNvPr id="6" name="Picture 2">
            <a:extLst>
              <a:ext uri="{FF2B5EF4-FFF2-40B4-BE49-F238E27FC236}">
                <a16:creationId xmlns:a16="http://schemas.microsoft.com/office/drawing/2014/main" id="{945CA2FE-02E7-5069-1984-7B7158441DB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493397" y="3211673"/>
            <a:ext cx="709324" cy="66547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pic>
        <p:nvPicPr>
          <p:cNvPr id="347" name="Google Shape;347;p41" descr="blue and clear body of water"/>
          <p:cNvPicPr preferRelativeResize="0"/>
          <p:nvPr/>
        </p:nvPicPr>
        <p:blipFill rotWithShape="1">
          <a:blip r:embed="rId3">
            <a:alphaModFix/>
          </a:blip>
          <a:srcRect/>
          <a:stretch/>
        </p:blipFill>
        <p:spPr>
          <a:xfrm>
            <a:off x="0" y="-1"/>
            <a:ext cx="12192000" cy="6858000"/>
          </a:xfrm>
          <a:prstGeom prst="rect">
            <a:avLst/>
          </a:prstGeom>
          <a:noFill/>
          <a:ln>
            <a:noFill/>
          </a:ln>
        </p:spPr>
      </p:pic>
      <p:pic>
        <p:nvPicPr>
          <p:cNvPr id="348" name="Google Shape;348;p41" descr="cb5aef37f21f408bbf0d6f54883e309d.png"/>
          <p:cNvPicPr preferRelativeResize="0"/>
          <p:nvPr/>
        </p:nvPicPr>
        <p:blipFill rotWithShape="1">
          <a:blip r:embed="rId4">
            <a:alphaModFix/>
          </a:blip>
          <a:srcRect/>
          <a:stretch/>
        </p:blipFill>
        <p:spPr>
          <a:xfrm>
            <a:off x="3276600" y="914400"/>
            <a:ext cx="6248400" cy="6248400"/>
          </a:xfrm>
          <a:prstGeom prst="rect">
            <a:avLst/>
          </a:prstGeom>
          <a:noFill/>
          <a:ln>
            <a:noFill/>
          </a:ln>
        </p:spPr>
      </p:pic>
      <p:pic>
        <p:nvPicPr>
          <p:cNvPr id="350" name="Google Shape;350;p41" descr="Text&#10;&#10;Description automatically generated"/>
          <p:cNvPicPr preferRelativeResize="0"/>
          <p:nvPr/>
        </p:nvPicPr>
        <p:blipFill rotWithShape="1">
          <a:blip r:embed="rId5">
            <a:alphaModFix/>
          </a:blip>
          <a:srcRect l="12991" t="22346" r="27643" b="21375"/>
          <a:stretch/>
        </p:blipFill>
        <p:spPr>
          <a:xfrm rot="-967454">
            <a:off x="4080529" y="1828466"/>
            <a:ext cx="3573741" cy="1905668"/>
          </a:xfrm>
          <a:prstGeom prst="rect">
            <a:avLst/>
          </a:prstGeom>
          <a:noFill/>
          <a:ln>
            <a:noFill/>
          </a:ln>
        </p:spPr>
      </p:pic>
      <p:pic>
        <p:nvPicPr>
          <p:cNvPr id="2" name="Picture 1">
            <a:extLst>
              <a:ext uri="{FF2B5EF4-FFF2-40B4-BE49-F238E27FC236}">
                <a16:creationId xmlns:a16="http://schemas.microsoft.com/office/drawing/2014/main" id="{DE43A828-7E56-1B89-13C9-1D26ED590DF6}"/>
              </a:ext>
            </a:extLst>
          </p:cNvPr>
          <p:cNvPicPr>
            <a:picLocks noChangeAspect="1"/>
          </p:cNvPicPr>
          <p:nvPr/>
        </p:nvPicPr>
        <p:blipFill>
          <a:blip r:embed="rId6"/>
          <a:stretch>
            <a:fillRect/>
          </a:stretch>
        </p:blipFill>
        <p:spPr>
          <a:xfrm>
            <a:off x="0" y="-30420"/>
            <a:ext cx="679103" cy="757251"/>
          </a:xfrm>
          <a:prstGeom prst="rect">
            <a:avLst/>
          </a:prstGeom>
          <a:solidFill>
            <a:schemeClr val="bg1"/>
          </a:solidFill>
        </p:spPr>
      </p:pic>
    </p:spTree>
    <p:extLst>
      <p:ext uri="{BB962C8B-B14F-4D97-AF65-F5344CB8AC3E}">
        <p14:creationId xmlns:p14="http://schemas.microsoft.com/office/powerpoint/2010/main" val="120192113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42" descr="blue and clear body of water"/>
          <p:cNvPicPr preferRelativeResize="0"/>
          <p:nvPr/>
        </p:nvPicPr>
        <p:blipFill rotWithShape="1">
          <a:blip r:embed="rId3">
            <a:alphaModFix/>
          </a:blip>
          <a:srcRect/>
          <a:stretch/>
        </p:blipFill>
        <p:spPr>
          <a:xfrm>
            <a:off x="0" y="-1"/>
            <a:ext cx="12192000" cy="6858000"/>
          </a:xfrm>
          <a:prstGeom prst="rect">
            <a:avLst/>
          </a:prstGeom>
          <a:noFill/>
          <a:ln>
            <a:noFill/>
          </a:ln>
        </p:spPr>
      </p:pic>
      <p:pic>
        <p:nvPicPr>
          <p:cNvPr id="357" name="Google Shape;357;p42" descr="ke.png"/>
          <p:cNvPicPr preferRelativeResize="0"/>
          <p:nvPr/>
        </p:nvPicPr>
        <p:blipFill rotWithShape="1">
          <a:blip r:embed="rId4">
            <a:alphaModFix/>
          </a:blip>
          <a:srcRect/>
          <a:stretch/>
        </p:blipFill>
        <p:spPr>
          <a:xfrm>
            <a:off x="1295400" y="381001"/>
            <a:ext cx="9372600" cy="2828771"/>
          </a:xfrm>
          <a:prstGeom prst="rect">
            <a:avLst/>
          </a:prstGeom>
          <a:noFill/>
          <a:ln>
            <a:noFill/>
          </a:ln>
        </p:spPr>
      </p:pic>
      <p:pic>
        <p:nvPicPr>
          <p:cNvPr id="358" name="Google Shape;358;p42" descr="hey.png"/>
          <p:cNvPicPr preferRelativeResize="0"/>
          <p:nvPr/>
        </p:nvPicPr>
        <p:blipFill rotWithShape="1">
          <a:blip r:embed="rId5">
            <a:alphaModFix/>
          </a:blip>
          <a:srcRect/>
          <a:stretch/>
        </p:blipFill>
        <p:spPr>
          <a:xfrm>
            <a:off x="1524000" y="3886200"/>
            <a:ext cx="9296400" cy="3248338"/>
          </a:xfrm>
          <a:prstGeom prst="rect">
            <a:avLst/>
          </a:prstGeom>
          <a:noFill/>
          <a:ln>
            <a:noFill/>
          </a:ln>
        </p:spPr>
      </p:pic>
      <p:pic>
        <p:nvPicPr>
          <p:cNvPr id="359" name="Google Shape;359;p42" descr="ductri.png">
            <a:hlinkClick r:id="rId6" action="ppaction://hlinksldjump"/>
          </p:cNvPr>
          <p:cNvPicPr preferRelativeResize="0"/>
          <p:nvPr/>
        </p:nvPicPr>
        <p:blipFill rotWithShape="1">
          <a:blip r:embed="rId7">
            <a:alphaModFix/>
          </a:blip>
          <a:srcRect/>
          <a:stretch/>
        </p:blipFill>
        <p:spPr>
          <a:xfrm>
            <a:off x="6564868" y="4902656"/>
            <a:ext cx="1678144" cy="1772878"/>
          </a:xfrm>
          <a:prstGeom prst="rect">
            <a:avLst/>
          </a:prstGeom>
          <a:noFill/>
          <a:ln>
            <a:noFill/>
          </a:ln>
        </p:spPr>
      </p:pic>
      <p:pic>
        <p:nvPicPr>
          <p:cNvPr id="360" name="Google Shape;360;p42" descr="ductri.png">
            <a:hlinkClick r:id="rId8" action="ppaction://hlinksldjump"/>
          </p:cNvPr>
          <p:cNvPicPr preferRelativeResize="0"/>
          <p:nvPr/>
        </p:nvPicPr>
        <p:blipFill rotWithShape="1">
          <a:blip r:embed="rId9">
            <a:alphaModFix/>
          </a:blip>
          <a:srcRect/>
          <a:stretch/>
        </p:blipFill>
        <p:spPr>
          <a:xfrm>
            <a:off x="3441192" y="4794684"/>
            <a:ext cx="1752600" cy="1851537"/>
          </a:xfrm>
          <a:prstGeom prst="rect">
            <a:avLst/>
          </a:prstGeom>
          <a:noFill/>
          <a:ln>
            <a:noFill/>
          </a:ln>
        </p:spPr>
      </p:pic>
      <p:pic>
        <p:nvPicPr>
          <p:cNvPr id="361" name="Google Shape;361;p42" descr="ductri.png">
            <a:hlinkClick r:id="rId10" action="ppaction://hlinksldjump"/>
          </p:cNvPr>
          <p:cNvPicPr preferRelativeResize="0"/>
          <p:nvPr/>
        </p:nvPicPr>
        <p:blipFill rotWithShape="1">
          <a:blip r:embed="rId11">
            <a:alphaModFix/>
          </a:blip>
          <a:srcRect/>
          <a:stretch/>
        </p:blipFill>
        <p:spPr>
          <a:xfrm>
            <a:off x="6393180" y="1124948"/>
            <a:ext cx="1608344" cy="1699137"/>
          </a:xfrm>
          <a:prstGeom prst="rect">
            <a:avLst/>
          </a:prstGeom>
          <a:noFill/>
          <a:ln>
            <a:noFill/>
          </a:ln>
        </p:spPr>
      </p:pic>
      <p:pic>
        <p:nvPicPr>
          <p:cNvPr id="362" name="Google Shape;362;p42" descr="ductri.png">
            <a:hlinkClick r:id="rId12" action="ppaction://hlinksldjump"/>
          </p:cNvPr>
          <p:cNvPicPr preferRelativeResize="0"/>
          <p:nvPr/>
        </p:nvPicPr>
        <p:blipFill rotWithShape="1">
          <a:blip r:embed="rId11">
            <a:alphaModFix/>
          </a:blip>
          <a:srcRect/>
          <a:stretch/>
        </p:blipFill>
        <p:spPr>
          <a:xfrm>
            <a:off x="3337560" y="1124948"/>
            <a:ext cx="1608344" cy="1699137"/>
          </a:xfrm>
          <a:prstGeom prst="rect">
            <a:avLst/>
          </a:prstGeom>
          <a:noFill/>
          <a:ln>
            <a:noFill/>
          </a:ln>
        </p:spPr>
      </p:pic>
      <p:sp>
        <p:nvSpPr>
          <p:cNvPr id="2" name="Oval 1">
            <a:extLst>
              <a:ext uri="{FF2B5EF4-FFF2-40B4-BE49-F238E27FC236}">
                <a16:creationId xmlns:a16="http://schemas.microsoft.com/office/drawing/2014/main" id="{77FCD421-65A5-E0CD-3FB8-5B2407EEAB6E}"/>
              </a:ext>
            </a:extLst>
          </p:cNvPr>
          <p:cNvSpPr/>
          <p:nvPr/>
        </p:nvSpPr>
        <p:spPr>
          <a:xfrm>
            <a:off x="3516868" y="0"/>
            <a:ext cx="1295400" cy="7620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3" name="Picture 2" descr="uh2.png">
            <a:extLst>
              <a:ext uri="{FF2B5EF4-FFF2-40B4-BE49-F238E27FC236}">
                <a16:creationId xmlns:a16="http://schemas.microsoft.com/office/drawing/2014/main" id="{B70683FF-6FD3-58CC-24FE-7D900DCF34BA}"/>
              </a:ext>
            </a:extLst>
          </p:cNvPr>
          <p:cNvPicPr>
            <a:picLocks noChangeAspect="1"/>
          </p:cNvPicPr>
          <p:nvPr/>
        </p:nvPicPr>
        <p:blipFill>
          <a:blip r:embed="rId13" cstate="print"/>
          <a:stretch>
            <a:fillRect/>
          </a:stretch>
        </p:blipFill>
        <p:spPr>
          <a:xfrm flipH="1">
            <a:off x="3821668" y="0"/>
            <a:ext cx="816862" cy="749810"/>
          </a:xfrm>
          <a:prstGeom prst="rect">
            <a:avLst/>
          </a:prstGeom>
        </p:spPr>
      </p:pic>
      <p:sp>
        <p:nvSpPr>
          <p:cNvPr id="4" name="Oval 3">
            <a:extLst>
              <a:ext uri="{FF2B5EF4-FFF2-40B4-BE49-F238E27FC236}">
                <a16:creationId xmlns:a16="http://schemas.microsoft.com/office/drawing/2014/main" id="{C3899A14-E401-DEE3-C124-9BB5A9998CC5}"/>
              </a:ext>
            </a:extLst>
          </p:cNvPr>
          <p:cNvSpPr/>
          <p:nvPr/>
        </p:nvSpPr>
        <p:spPr>
          <a:xfrm>
            <a:off x="6564868" y="0"/>
            <a:ext cx="1219200" cy="762000"/>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pic>
        <p:nvPicPr>
          <p:cNvPr id="5" name="Picture 4" descr="ca1.png">
            <a:extLst>
              <a:ext uri="{FF2B5EF4-FFF2-40B4-BE49-F238E27FC236}">
                <a16:creationId xmlns:a16="http://schemas.microsoft.com/office/drawing/2014/main" id="{B6AFFAFC-D519-8D8E-4172-596ABDC0D47B}"/>
              </a:ext>
            </a:extLst>
          </p:cNvPr>
          <p:cNvPicPr>
            <a:picLocks noChangeAspect="1"/>
          </p:cNvPicPr>
          <p:nvPr/>
        </p:nvPicPr>
        <p:blipFill>
          <a:blip r:embed="rId14" cstate="print"/>
          <a:stretch>
            <a:fillRect/>
          </a:stretch>
        </p:blipFill>
        <p:spPr>
          <a:xfrm flipH="1">
            <a:off x="6564868" y="1"/>
            <a:ext cx="990600" cy="849353"/>
          </a:xfrm>
          <a:prstGeom prst="rect">
            <a:avLst/>
          </a:prstGeom>
        </p:spPr>
      </p:pic>
      <p:sp>
        <p:nvSpPr>
          <p:cNvPr id="6" name="Oval 5">
            <a:extLst>
              <a:ext uri="{FF2B5EF4-FFF2-40B4-BE49-F238E27FC236}">
                <a16:creationId xmlns:a16="http://schemas.microsoft.com/office/drawing/2014/main" id="{1CDB985E-A548-A08A-59F4-4A763D718483}"/>
              </a:ext>
            </a:extLst>
          </p:cNvPr>
          <p:cNvSpPr/>
          <p:nvPr/>
        </p:nvSpPr>
        <p:spPr>
          <a:xfrm>
            <a:off x="3791188" y="3188676"/>
            <a:ext cx="1295400" cy="914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29172DBC-D13A-B288-9DB0-EF05F44E6CBD}"/>
              </a:ext>
            </a:extLst>
          </p:cNvPr>
          <p:cNvSpPr/>
          <p:nvPr/>
        </p:nvSpPr>
        <p:spPr>
          <a:xfrm>
            <a:off x="6778752" y="3188669"/>
            <a:ext cx="1295400" cy="914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8" name="Picture 7" descr="uh.png">
            <a:extLst>
              <a:ext uri="{FF2B5EF4-FFF2-40B4-BE49-F238E27FC236}">
                <a16:creationId xmlns:a16="http://schemas.microsoft.com/office/drawing/2014/main" id="{702CDCBA-6BF7-AB24-B526-254521510BB4}"/>
              </a:ext>
            </a:extLst>
          </p:cNvPr>
          <p:cNvPicPr>
            <a:picLocks noChangeAspect="1"/>
          </p:cNvPicPr>
          <p:nvPr/>
        </p:nvPicPr>
        <p:blipFill>
          <a:blip r:embed="rId15" cstate="print"/>
          <a:stretch>
            <a:fillRect/>
          </a:stretch>
        </p:blipFill>
        <p:spPr>
          <a:xfrm>
            <a:off x="4019788" y="3112477"/>
            <a:ext cx="914400" cy="996461"/>
          </a:xfrm>
          <a:prstGeom prst="rect">
            <a:avLst/>
          </a:prstGeom>
        </p:spPr>
      </p:pic>
      <p:pic>
        <p:nvPicPr>
          <p:cNvPr id="9" name="Picture 8" descr="uh3.png">
            <a:extLst>
              <a:ext uri="{FF2B5EF4-FFF2-40B4-BE49-F238E27FC236}">
                <a16:creationId xmlns:a16="http://schemas.microsoft.com/office/drawing/2014/main" id="{AC1997A3-7349-CB13-B0CA-BF9E33E2BA57}"/>
              </a:ext>
            </a:extLst>
          </p:cNvPr>
          <p:cNvPicPr>
            <a:picLocks noChangeAspect="1"/>
          </p:cNvPicPr>
          <p:nvPr/>
        </p:nvPicPr>
        <p:blipFill>
          <a:blip r:embed="rId16" cstate="print"/>
          <a:stretch>
            <a:fillRect/>
          </a:stretch>
        </p:blipFill>
        <p:spPr>
          <a:xfrm>
            <a:off x="6931153" y="3264869"/>
            <a:ext cx="998331" cy="688850"/>
          </a:xfrm>
          <a:prstGeom prst="rect">
            <a:avLst/>
          </a:prstGeom>
        </p:spPr>
      </p:pic>
      <p:sp>
        <p:nvSpPr>
          <p:cNvPr id="10" name="TextBox 9">
            <a:extLst>
              <a:ext uri="{FF2B5EF4-FFF2-40B4-BE49-F238E27FC236}">
                <a16:creationId xmlns:a16="http://schemas.microsoft.com/office/drawing/2014/main" id="{BC3A029D-57D5-488B-E433-CCC927DA23FD}"/>
              </a:ext>
            </a:extLst>
          </p:cNvPr>
          <p:cNvSpPr txBox="1"/>
          <p:nvPr/>
        </p:nvSpPr>
        <p:spPr>
          <a:xfrm>
            <a:off x="4401787" y="1620183"/>
            <a:ext cx="762000" cy="307777"/>
          </a:xfrm>
          <a:prstGeom prst="rect">
            <a:avLst/>
          </a:prstGeom>
          <a:noFill/>
        </p:spPr>
        <p:txBody>
          <a:bodyPr wrap="square" rtlCol="0">
            <a:spAutoFit/>
          </a:bodyPr>
          <a:lstStyle/>
          <a:p>
            <a:r>
              <a:rPr lang="en-US"/>
              <a:t>1</a:t>
            </a:r>
          </a:p>
        </p:txBody>
      </p:sp>
      <p:sp>
        <p:nvSpPr>
          <p:cNvPr id="11" name="TextBox 10">
            <a:extLst>
              <a:ext uri="{FF2B5EF4-FFF2-40B4-BE49-F238E27FC236}">
                <a16:creationId xmlns:a16="http://schemas.microsoft.com/office/drawing/2014/main" id="{87C654D1-0B68-B246-9178-DEA5381C1E8B}"/>
              </a:ext>
            </a:extLst>
          </p:cNvPr>
          <p:cNvSpPr txBox="1"/>
          <p:nvPr/>
        </p:nvSpPr>
        <p:spPr>
          <a:xfrm>
            <a:off x="7454232" y="1648941"/>
            <a:ext cx="762000" cy="307777"/>
          </a:xfrm>
          <a:prstGeom prst="rect">
            <a:avLst/>
          </a:prstGeom>
          <a:noFill/>
        </p:spPr>
        <p:txBody>
          <a:bodyPr wrap="square" rtlCol="0">
            <a:spAutoFit/>
          </a:bodyPr>
          <a:lstStyle/>
          <a:p>
            <a:r>
              <a:rPr lang="en-US"/>
              <a:t>2</a:t>
            </a:r>
          </a:p>
        </p:txBody>
      </p:sp>
      <p:sp>
        <p:nvSpPr>
          <p:cNvPr id="12" name="TextBox 11">
            <a:extLst>
              <a:ext uri="{FF2B5EF4-FFF2-40B4-BE49-F238E27FC236}">
                <a16:creationId xmlns:a16="http://schemas.microsoft.com/office/drawing/2014/main" id="{6340BA09-FE11-330F-F8C6-5BF5FF0531AF}"/>
              </a:ext>
            </a:extLst>
          </p:cNvPr>
          <p:cNvSpPr txBox="1"/>
          <p:nvPr/>
        </p:nvSpPr>
        <p:spPr>
          <a:xfrm>
            <a:off x="4638530" y="5323983"/>
            <a:ext cx="762000" cy="307777"/>
          </a:xfrm>
          <a:prstGeom prst="rect">
            <a:avLst/>
          </a:prstGeom>
          <a:noFill/>
        </p:spPr>
        <p:txBody>
          <a:bodyPr wrap="square" rtlCol="0">
            <a:spAutoFit/>
          </a:bodyPr>
          <a:lstStyle/>
          <a:p>
            <a:r>
              <a:rPr lang="en-US"/>
              <a:t>3</a:t>
            </a:r>
          </a:p>
        </p:txBody>
      </p:sp>
      <p:sp>
        <p:nvSpPr>
          <p:cNvPr id="13" name="TextBox 12">
            <a:extLst>
              <a:ext uri="{FF2B5EF4-FFF2-40B4-BE49-F238E27FC236}">
                <a16:creationId xmlns:a16="http://schemas.microsoft.com/office/drawing/2014/main" id="{54EF4CE8-2FF1-53E7-AEBE-4873E5F668C0}"/>
              </a:ext>
            </a:extLst>
          </p:cNvPr>
          <p:cNvSpPr txBox="1"/>
          <p:nvPr/>
        </p:nvSpPr>
        <p:spPr>
          <a:xfrm>
            <a:off x="7674338" y="5407085"/>
            <a:ext cx="381001" cy="235060"/>
          </a:xfrm>
          <a:prstGeom prst="rect">
            <a:avLst/>
          </a:prstGeom>
          <a:noFill/>
        </p:spPr>
        <p:txBody>
          <a:bodyPr wrap="square" rtlCol="0">
            <a:spAutoFit/>
          </a:bodyPr>
          <a:lstStyle/>
          <a:p>
            <a:endParaRPr lang="en-US"/>
          </a:p>
        </p:txBody>
      </p:sp>
      <p:sp>
        <p:nvSpPr>
          <p:cNvPr id="14" name="TextBox 13">
            <a:extLst>
              <a:ext uri="{FF2B5EF4-FFF2-40B4-BE49-F238E27FC236}">
                <a16:creationId xmlns:a16="http://schemas.microsoft.com/office/drawing/2014/main" id="{E8A3F9B5-F508-9262-734D-3C2DA2F74403}"/>
              </a:ext>
            </a:extLst>
          </p:cNvPr>
          <p:cNvSpPr txBox="1"/>
          <p:nvPr/>
        </p:nvSpPr>
        <p:spPr>
          <a:xfrm>
            <a:off x="7674340" y="5425275"/>
            <a:ext cx="762000" cy="307777"/>
          </a:xfrm>
          <a:prstGeom prst="rect">
            <a:avLst/>
          </a:prstGeom>
          <a:noFill/>
        </p:spPr>
        <p:txBody>
          <a:bodyPr wrap="square" rtlCol="0">
            <a:spAutoFit/>
          </a:bodyPr>
          <a:lstStyle/>
          <a:p>
            <a:r>
              <a:rPr lang="en-US"/>
              <a:t>4</a:t>
            </a:r>
          </a:p>
        </p:txBody>
      </p:sp>
      <p:sp>
        <p:nvSpPr>
          <p:cNvPr id="15" name="TextBox 14">
            <a:hlinkClick r:id="rId17" action="ppaction://hlinksldjump"/>
            <a:extLst>
              <a:ext uri="{FF2B5EF4-FFF2-40B4-BE49-F238E27FC236}">
                <a16:creationId xmlns:a16="http://schemas.microsoft.com/office/drawing/2014/main" id="{12F2AA58-2E84-ADD1-B198-4ECB463410A8}"/>
              </a:ext>
            </a:extLst>
          </p:cNvPr>
          <p:cNvSpPr txBox="1"/>
          <p:nvPr/>
        </p:nvSpPr>
        <p:spPr>
          <a:xfrm>
            <a:off x="9959644" y="4412810"/>
            <a:ext cx="2090404" cy="1200329"/>
          </a:xfrm>
          <a:prstGeom prst="rect">
            <a:avLst/>
          </a:prstGeom>
          <a:noFill/>
        </p:spPr>
        <p:txBody>
          <a:bodyPr wrap="square" rtlCol="0">
            <a:spAutoFit/>
          </a:bodyPr>
          <a:lstStyle/>
          <a:p>
            <a:pPr algn="ctr"/>
            <a:r>
              <a:rPr lang="en-US" sz="3600" b="1">
                <a:ln w="19050">
                  <a:solidFill>
                    <a:schemeClr val="accent1"/>
                  </a:solidFill>
                </a:ln>
                <a:solidFill>
                  <a:schemeClr val="accent1">
                    <a:lumMod val="20000"/>
                    <a:lumOff val="80000"/>
                  </a:schemeClr>
                </a:solidFill>
                <a:latin typeface="UTM Avo" panose="02040603050506020204" pitchFamily="18" charset="0"/>
              </a:rPr>
              <a:t>HOÀN THÀNH</a:t>
            </a:r>
          </a:p>
        </p:txBody>
      </p:sp>
      <p:pic>
        <p:nvPicPr>
          <p:cNvPr id="18" name="Picture 17" descr="Smile Gummy Monsters">
            <a:hlinkClick r:id="rId17" action="ppaction://hlinksldjump"/>
            <a:extLst>
              <a:ext uri="{FF2B5EF4-FFF2-40B4-BE49-F238E27FC236}">
                <a16:creationId xmlns:a16="http://schemas.microsoft.com/office/drawing/2014/main" id="{D672185D-6785-C2F6-E0C5-93D2715B65E9}"/>
              </a:ext>
            </a:extLst>
          </p:cNvPr>
          <p:cNvPicPr>
            <a:picLocks noChangeAspect="1"/>
          </p:cNvPicPr>
          <p:nvPr/>
        </p:nvPicPr>
        <p:blipFill>
          <a:blip r:embed="rId18"/>
          <a:stretch>
            <a:fillRect/>
          </a:stretch>
        </p:blipFill>
        <p:spPr>
          <a:xfrm>
            <a:off x="10457250" y="3136058"/>
            <a:ext cx="1285432" cy="1285432"/>
          </a:xfrm>
          <a:prstGeom prst="rect">
            <a:avLst/>
          </a:prstGeom>
        </p:spPr>
      </p:pic>
      <p:pic>
        <p:nvPicPr>
          <p:cNvPr id="16" name="Picture 15">
            <a:extLst>
              <a:ext uri="{FF2B5EF4-FFF2-40B4-BE49-F238E27FC236}">
                <a16:creationId xmlns:a16="http://schemas.microsoft.com/office/drawing/2014/main" id="{1AD25DA5-0A2D-AA54-98AD-A8D41BADECD2}"/>
              </a:ext>
            </a:extLst>
          </p:cNvPr>
          <p:cNvPicPr>
            <a:picLocks noChangeAspect="1"/>
          </p:cNvPicPr>
          <p:nvPr/>
        </p:nvPicPr>
        <p:blipFill>
          <a:blip r:embed="rId19"/>
          <a:stretch>
            <a:fillRect/>
          </a:stretch>
        </p:blipFill>
        <p:spPr>
          <a:xfrm>
            <a:off x="0" y="-30420"/>
            <a:ext cx="679103" cy="757251"/>
          </a:xfrm>
          <a:prstGeom prst="rect">
            <a:avLst/>
          </a:prstGeom>
          <a:solidFill>
            <a:schemeClr val="bg1"/>
          </a:solidFill>
        </p:spPr>
      </p:pic>
    </p:spTree>
    <p:extLst>
      <p:ext uri="{BB962C8B-B14F-4D97-AF65-F5344CB8AC3E}">
        <p14:creationId xmlns:p14="http://schemas.microsoft.com/office/powerpoint/2010/main" val="3130789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0.00091 -0.00046 L -0.0039 0.25602 " pathEditMode="relative" rAng="0" ptsTypes="AA">
                                      <p:cBhvr>
                                        <p:cTn id="14" dur="2000" fill="hold"/>
                                        <p:tgtEl>
                                          <p:spTgt spid="3"/>
                                        </p:tgtEl>
                                        <p:attrNameLst>
                                          <p:attrName>ppt_x</p:attrName>
                                          <p:attrName>ppt_y</p:attrName>
                                        </p:attrNameLst>
                                      </p:cBhvr>
                                      <p:rCtr x="-156" y="12824"/>
                                    </p:animMotion>
                                  </p:childTnLst>
                                </p:cTn>
                              </p:par>
                              <p:par>
                                <p:cTn id="15" presetID="14" presetClass="exit" presetSubtype="10" fill="hold" grpId="0" nodeType="withEffect">
                                  <p:stCondLst>
                                    <p:cond delay="0"/>
                                  </p:stCondLst>
                                  <p:childTnLst>
                                    <p:animEffect transition="out" filter="randombar(horizontal)">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3.54167E-6 4.44444E-6 L 0.01367 0.24166 " pathEditMode="relative" rAng="0" ptsTypes="AA">
                                      <p:cBhvr>
                                        <p:cTn id="22" dur="2000" fill="hold"/>
                                        <p:tgtEl>
                                          <p:spTgt spid="5"/>
                                        </p:tgtEl>
                                        <p:attrNameLst>
                                          <p:attrName>ppt_x</p:attrName>
                                          <p:attrName>ppt_y</p:attrName>
                                        </p:attrNameLst>
                                      </p:cBhvr>
                                      <p:rCtr x="677" y="12083"/>
                                    </p:animMotion>
                                  </p:childTnLst>
                                </p:cTn>
                              </p:par>
                              <p:par>
                                <p:cTn id="23" presetID="14" presetClass="exit" presetSubtype="10" fill="hold" grpId="0" nodeType="withEffect">
                                  <p:stCondLst>
                                    <p:cond delay="0"/>
                                  </p:stCondLst>
                                  <p:childTnLst>
                                    <p:animEffect transition="out" filter="randombar(horizontal)">
                                      <p:cBhvr>
                                        <p:cTn id="24" dur="500"/>
                                        <p:tgtEl>
                                          <p:spTgt spid="4"/>
                                        </p:tgtEl>
                                      </p:cBhvr>
                                    </p:animEffect>
                                    <p:set>
                                      <p:cBhvr>
                                        <p:cTn id="25"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2.5E-6 1.11111E-6 L -0.00716 0.30949 " pathEditMode="relative" rAng="0" ptsTypes="AA">
                                      <p:cBhvr>
                                        <p:cTn id="30" dur="2000" fill="hold"/>
                                        <p:tgtEl>
                                          <p:spTgt spid="8"/>
                                        </p:tgtEl>
                                        <p:attrNameLst>
                                          <p:attrName>ppt_x</p:attrName>
                                          <p:attrName>ppt_y</p:attrName>
                                        </p:attrNameLst>
                                      </p:cBhvr>
                                      <p:rCtr x="-365" y="15463"/>
                                    </p:animMotion>
                                  </p:childTnLst>
                                </p:cTn>
                              </p:par>
                              <p:par>
                                <p:cTn id="31" presetID="14" presetClass="exit" presetSubtype="10" fill="hold" grpId="0" nodeType="withEffect">
                                  <p:stCondLst>
                                    <p:cond delay="0"/>
                                  </p:stCondLst>
                                  <p:childTnLst>
                                    <p:animEffect transition="out" filter="randombar(horizontal)">
                                      <p:cBhvr>
                                        <p:cTn id="32" dur="500"/>
                                        <p:tgtEl>
                                          <p:spTgt spid="6"/>
                                        </p:tgtEl>
                                      </p:cBhvr>
                                    </p:animEffect>
                                    <p:set>
                                      <p:cBhvr>
                                        <p:cTn id="3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5E-6 1.11111E-6 L 0.00209 0.33426 " pathEditMode="relative" rAng="0" ptsTypes="AA">
                                      <p:cBhvr>
                                        <p:cTn id="38" dur="2000" fill="hold"/>
                                        <p:tgtEl>
                                          <p:spTgt spid="9"/>
                                        </p:tgtEl>
                                        <p:attrNameLst>
                                          <p:attrName>ppt_x</p:attrName>
                                          <p:attrName>ppt_y</p:attrName>
                                        </p:attrNameLst>
                                      </p:cBhvr>
                                      <p:rCtr x="104" y="16713"/>
                                    </p:animMotion>
                                  </p:childTnLst>
                                </p:cTn>
                              </p:par>
                              <p:par>
                                <p:cTn id="39" presetID="14" presetClass="exit" presetSubtype="10" fill="hold" grpId="0" nodeType="withEffect">
                                  <p:stCondLst>
                                    <p:cond delay="0"/>
                                  </p:stCondLst>
                                  <p:childTnLst>
                                    <p:animEffect transition="out" filter="randombar(horizontal)">
                                      <p:cBhvr>
                                        <p:cTn id="40" dur="500"/>
                                        <p:tgtEl>
                                          <p:spTgt spid="7"/>
                                        </p:tgtEl>
                                      </p:cBhvr>
                                    </p:animEffect>
                                    <p:set>
                                      <p:cBhvr>
                                        <p:cTn id="41"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2" grpId="0" animBg="1"/>
      <p:bldP spid="4"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pic>
        <p:nvPicPr>
          <p:cNvPr id="377" name="Google Shape;377;p43" descr="blue and clear body of water"/>
          <p:cNvPicPr preferRelativeResize="0"/>
          <p:nvPr/>
        </p:nvPicPr>
        <p:blipFill rotWithShape="1">
          <a:blip r:embed="rId6">
            <a:alphaModFix/>
          </a:blip>
          <a:srcRect/>
          <a:stretch/>
        </p:blipFill>
        <p:spPr>
          <a:xfrm>
            <a:off x="0" y="-1"/>
            <a:ext cx="12192000" cy="6858000"/>
          </a:xfrm>
          <a:prstGeom prst="rect">
            <a:avLst/>
          </a:prstGeom>
          <a:noFill/>
          <a:ln>
            <a:noFill/>
          </a:ln>
        </p:spPr>
      </p:pic>
      <p:pic>
        <p:nvPicPr>
          <p:cNvPr id="378" name="Google Shape;378;p43" descr="375ba1682899b9444c201750c3b90c1b.png"/>
          <p:cNvPicPr preferRelativeResize="0"/>
          <p:nvPr/>
        </p:nvPicPr>
        <p:blipFill rotWithShape="1">
          <a:blip r:embed="rId7">
            <a:alphaModFix/>
          </a:blip>
          <a:srcRect/>
          <a:stretch/>
        </p:blipFill>
        <p:spPr>
          <a:xfrm>
            <a:off x="1295400" y="-304800"/>
            <a:ext cx="9372600" cy="4064000"/>
          </a:xfrm>
          <a:prstGeom prst="rect">
            <a:avLst/>
          </a:prstGeom>
          <a:noFill/>
          <a:ln>
            <a:noFill/>
          </a:ln>
        </p:spPr>
      </p:pic>
      <p:sp>
        <p:nvSpPr>
          <p:cNvPr id="379" name="Google Shape;379;p43"/>
          <p:cNvSpPr txBox="1"/>
          <p:nvPr/>
        </p:nvSpPr>
        <p:spPr>
          <a:xfrm>
            <a:off x="2910839" y="805925"/>
            <a:ext cx="6370321" cy="1938952"/>
          </a:xfrm>
          <a:prstGeom prst="rect">
            <a:avLst/>
          </a:prstGeom>
          <a:noFill/>
          <a:ln>
            <a:noFill/>
          </a:ln>
        </p:spPr>
        <p:txBody>
          <a:bodyPr spcFirstLastPara="1" wrap="square" lIns="91425" tIns="45700" rIns="91425" bIns="45700" anchor="t" anchorCtr="0">
            <a:spAutoFit/>
          </a:bodyPr>
          <a:lstStyle/>
          <a:p>
            <a:pPr lvl="0" algn="ctr"/>
            <a:br>
              <a:rPr lang="en-US" sz="2400">
                <a:latin typeface="UTM Avo" panose="02040603050506020204" pitchFamily="18" charset="0"/>
              </a:rPr>
            </a:br>
            <a:r>
              <a:rPr lang="en-US" sz="2400">
                <a:latin typeface="UTM Avo" panose="02040603050506020204" pitchFamily="18" charset="0"/>
              </a:rPr>
              <a:t>Câu 1: Các thầy cô đã sử dụng phần mềm nào để chiếu các hình ảnh, video trên bảng chiếu?</a:t>
            </a:r>
            <a:br>
              <a:rPr lang="en-US" sz="2400">
                <a:latin typeface="UTM Avo" panose="02040603050506020204" pitchFamily="18" charset="0"/>
              </a:rPr>
            </a:br>
            <a:endParaRPr sz="2400" b="0" i="0" u="none" strike="noStrike" cap="none">
              <a:solidFill>
                <a:srgbClr val="FF0000"/>
              </a:solidFill>
              <a:latin typeface="UTM Avo" panose="02040603050506020204" pitchFamily="18" charset="0"/>
              <a:sym typeface="Arial"/>
            </a:endParaRPr>
          </a:p>
        </p:txBody>
      </p:sp>
      <p:pic>
        <p:nvPicPr>
          <p:cNvPr id="2" name="Picture 14" descr="kim phut">
            <a:extLst>
              <a:ext uri="{FF2B5EF4-FFF2-40B4-BE49-F238E27FC236}">
                <a16:creationId xmlns:a16="http://schemas.microsoft.com/office/drawing/2014/main" id="{0E619D02-F8A3-A33E-AF8D-680D45750EE6}"/>
              </a:ext>
            </a:extLst>
          </p:cNvPr>
          <p:cNvPicPr>
            <a:picLocks noChangeAspect="1" noChangeArrowheads="1"/>
          </p:cNvPicPr>
          <p:nvPr/>
        </p:nvPicPr>
        <p:blipFill>
          <a:blip r:embed="rId8" cstate="print"/>
          <a:srcRect/>
          <a:stretch>
            <a:fillRect/>
          </a:stretch>
        </p:blipFill>
        <p:spPr bwMode="auto">
          <a:xfrm>
            <a:off x="8046719" y="4328129"/>
            <a:ext cx="1143000" cy="1075765"/>
          </a:xfrm>
          <a:prstGeom prst="rect">
            <a:avLst/>
          </a:prstGeom>
          <a:noFill/>
          <a:ln w="9525">
            <a:noFill/>
            <a:miter lim="800000"/>
            <a:headEnd/>
            <a:tailEnd/>
          </a:ln>
        </p:spPr>
      </p:pic>
      <p:pic>
        <p:nvPicPr>
          <p:cNvPr id="3" name="Picture 2" descr="dongho1">
            <a:extLst>
              <a:ext uri="{FF2B5EF4-FFF2-40B4-BE49-F238E27FC236}">
                <a16:creationId xmlns:a16="http://schemas.microsoft.com/office/drawing/2014/main" id="{748D9CFB-11AB-A46B-A898-465D9DADD89A}"/>
              </a:ext>
            </a:extLst>
          </p:cNvPr>
          <p:cNvPicPr>
            <a:picLocks noChangeAspect="1" noChangeArrowheads="1"/>
          </p:cNvPicPr>
          <p:nvPr/>
        </p:nvPicPr>
        <p:blipFill>
          <a:blip r:embed="rId9" cstate="print"/>
          <a:srcRect/>
          <a:stretch>
            <a:fillRect/>
          </a:stretch>
        </p:blipFill>
        <p:spPr bwMode="auto">
          <a:xfrm>
            <a:off x="7741919" y="3839986"/>
            <a:ext cx="1752600" cy="1768573"/>
          </a:xfrm>
          <a:prstGeom prst="rect">
            <a:avLst/>
          </a:prstGeom>
          <a:noFill/>
        </p:spPr>
      </p:pic>
      <p:sp>
        <p:nvSpPr>
          <p:cNvPr id="4" name="Cloud 3">
            <a:extLst>
              <a:ext uri="{FF2B5EF4-FFF2-40B4-BE49-F238E27FC236}">
                <a16:creationId xmlns:a16="http://schemas.microsoft.com/office/drawing/2014/main" id="{6437D09F-A67A-C7E9-A56C-6094CE30718F}"/>
              </a:ext>
            </a:extLst>
          </p:cNvPr>
          <p:cNvSpPr/>
          <p:nvPr/>
        </p:nvSpPr>
        <p:spPr>
          <a:xfrm>
            <a:off x="9189719" y="3193794"/>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rgbClr val="FF0000"/>
                </a:solidFill>
                <a:latin typeface="UTM Avo" panose="02040603050506020204" pitchFamily="18" charset="0"/>
                <a:cs typeface="Times New Roman" pitchFamily="18" charset="0"/>
              </a:rPr>
              <a:t>HẾT GIỜ</a:t>
            </a:r>
          </a:p>
        </p:txBody>
      </p:sp>
      <p:pic>
        <p:nvPicPr>
          <p:cNvPr id="5" name="Picture 4" descr="sao.png">
            <a:hlinkClick r:id="rId10" action="ppaction://hlinksldjump"/>
            <a:extLst>
              <a:ext uri="{FF2B5EF4-FFF2-40B4-BE49-F238E27FC236}">
                <a16:creationId xmlns:a16="http://schemas.microsoft.com/office/drawing/2014/main" id="{7AE079A5-D1C8-FAED-24EB-942222AB2644}"/>
              </a:ext>
            </a:extLst>
          </p:cNvPr>
          <p:cNvPicPr>
            <a:picLocks noChangeAspect="1"/>
          </p:cNvPicPr>
          <p:nvPr/>
        </p:nvPicPr>
        <p:blipFill>
          <a:blip r:embed="rId11" cstate="print"/>
          <a:stretch>
            <a:fillRect/>
          </a:stretch>
        </p:blipFill>
        <p:spPr>
          <a:xfrm>
            <a:off x="9777980" y="5481992"/>
            <a:ext cx="1353315" cy="1237491"/>
          </a:xfrm>
          <a:prstGeom prst="rect">
            <a:avLst/>
          </a:prstGeom>
        </p:spPr>
      </p:pic>
      <p:grpSp>
        <p:nvGrpSpPr>
          <p:cNvPr id="6" name="Group 5">
            <a:extLst>
              <a:ext uri="{FF2B5EF4-FFF2-40B4-BE49-F238E27FC236}">
                <a16:creationId xmlns:a16="http://schemas.microsoft.com/office/drawing/2014/main" id="{86E6C171-160D-084D-5A21-36567E9F81C9}"/>
              </a:ext>
            </a:extLst>
          </p:cNvPr>
          <p:cNvGrpSpPr/>
          <p:nvPr/>
        </p:nvGrpSpPr>
        <p:grpSpPr>
          <a:xfrm>
            <a:off x="2103119" y="3265724"/>
            <a:ext cx="5082976" cy="685800"/>
            <a:chOff x="2133600" y="4038600"/>
            <a:chExt cx="5082976" cy="685800"/>
          </a:xfrm>
        </p:grpSpPr>
        <p:grpSp>
          <p:nvGrpSpPr>
            <p:cNvPr id="7" name="Group 6">
              <a:extLst>
                <a:ext uri="{FF2B5EF4-FFF2-40B4-BE49-F238E27FC236}">
                  <a16:creationId xmlns:a16="http://schemas.microsoft.com/office/drawing/2014/main" id="{5CD49E1B-2952-830D-1658-2686E125DA01}"/>
                </a:ext>
              </a:extLst>
            </p:cNvPr>
            <p:cNvGrpSpPr/>
            <p:nvPr/>
          </p:nvGrpSpPr>
          <p:grpSpPr>
            <a:xfrm>
              <a:off x="2133600" y="4038600"/>
              <a:ext cx="685800" cy="685800"/>
              <a:chOff x="2133600" y="4038600"/>
              <a:chExt cx="685800" cy="685800"/>
            </a:xfrm>
          </p:grpSpPr>
          <p:sp>
            <p:nvSpPr>
              <p:cNvPr id="11" name="Oval 10">
                <a:extLst>
                  <a:ext uri="{FF2B5EF4-FFF2-40B4-BE49-F238E27FC236}">
                    <a16:creationId xmlns:a16="http://schemas.microsoft.com/office/drawing/2014/main" id="{03D38815-D9B7-4684-B378-428AA0329126}"/>
                  </a:ext>
                </a:extLst>
              </p:cNvPr>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12" name="TextBox 11">
                <a:extLst>
                  <a:ext uri="{FF2B5EF4-FFF2-40B4-BE49-F238E27FC236}">
                    <a16:creationId xmlns:a16="http://schemas.microsoft.com/office/drawing/2014/main" id="{41CF2C9F-B017-124C-31C1-7E0D4C21DB94}"/>
                  </a:ext>
                </a:extLst>
              </p:cNvPr>
              <p:cNvSpPr txBox="1"/>
              <p:nvPr/>
            </p:nvSpPr>
            <p:spPr>
              <a:xfrm>
                <a:off x="2286000" y="4114800"/>
                <a:ext cx="457200" cy="523220"/>
              </a:xfrm>
              <a:prstGeom prst="rect">
                <a:avLst/>
              </a:prstGeom>
              <a:noFill/>
            </p:spPr>
            <p:txBody>
              <a:bodyPr wrap="square" rtlCol="0">
                <a:spAutoFit/>
              </a:bodyPr>
              <a:lstStyle/>
              <a:p>
                <a:r>
                  <a:rPr lang="en-US" sz="2800" b="1" dirty="0">
                    <a:latin typeface="UTM Avo" panose="02040603050506020204" pitchFamily="18" charset="0"/>
                    <a:cs typeface="Times New Roman" pitchFamily="18" charset="0"/>
                  </a:rPr>
                  <a:t>A</a:t>
                </a:r>
              </a:p>
            </p:txBody>
          </p:sp>
        </p:grpSp>
        <p:grpSp>
          <p:nvGrpSpPr>
            <p:cNvPr id="8" name="Group 7">
              <a:extLst>
                <a:ext uri="{FF2B5EF4-FFF2-40B4-BE49-F238E27FC236}">
                  <a16:creationId xmlns:a16="http://schemas.microsoft.com/office/drawing/2014/main" id="{634F67E9-F093-C41B-DD59-8C2BC2654571}"/>
                </a:ext>
              </a:extLst>
            </p:cNvPr>
            <p:cNvGrpSpPr/>
            <p:nvPr/>
          </p:nvGrpSpPr>
          <p:grpSpPr>
            <a:xfrm>
              <a:off x="3005527" y="4104652"/>
              <a:ext cx="4211049" cy="543548"/>
              <a:chOff x="3005527" y="4191000"/>
              <a:chExt cx="4211049" cy="543548"/>
            </a:xfrm>
          </p:grpSpPr>
          <p:pic>
            <p:nvPicPr>
              <p:cNvPr id="9" name="Picture 8">
                <a:hlinkClick r:id="rId12" action="ppaction://hlinksldjump"/>
                <a:extLst>
                  <a:ext uri="{FF2B5EF4-FFF2-40B4-BE49-F238E27FC236}">
                    <a16:creationId xmlns:a16="http://schemas.microsoft.com/office/drawing/2014/main" id="{29B53ACF-C17A-1734-5556-6CE0A178EBB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05527" y="4213880"/>
                <a:ext cx="4211049" cy="520668"/>
              </a:xfrm>
              <a:prstGeom prst="rect">
                <a:avLst/>
              </a:prstGeom>
              <a:ln>
                <a:noFill/>
              </a:ln>
            </p:spPr>
          </p:pic>
          <p:sp>
            <p:nvSpPr>
              <p:cNvPr id="10" name="TextBox 9">
                <a:extLst>
                  <a:ext uri="{FF2B5EF4-FFF2-40B4-BE49-F238E27FC236}">
                    <a16:creationId xmlns:a16="http://schemas.microsoft.com/office/drawing/2014/main" id="{EBDCEF31-4D57-646B-0EA5-3C62337E3010}"/>
                  </a:ext>
                </a:extLst>
              </p:cNvPr>
              <p:cNvSpPr txBox="1"/>
              <p:nvPr/>
            </p:nvSpPr>
            <p:spPr>
              <a:xfrm>
                <a:off x="3124200" y="4191000"/>
                <a:ext cx="3276600" cy="523220"/>
              </a:xfrm>
              <a:prstGeom prst="rect">
                <a:avLst/>
              </a:prstGeom>
              <a:noFill/>
            </p:spPr>
            <p:txBody>
              <a:bodyPr wrap="square" rtlCol="0">
                <a:spAutoFit/>
              </a:bodyPr>
              <a:lstStyle/>
              <a:p>
                <a:r>
                  <a:rPr lang="en-US" sz="2800" i="0">
                    <a:solidFill>
                      <a:schemeClr val="bg1"/>
                    </a:solidFill>
                    <a:effectLst/>
                    <a:latin typeface="UTM Avo" panose="02040603050506020204" pitchFamily="18" charset="0"/>
                  </a:rPr>
                  <a:t>Microsoft word</a:t>
                </a:r>
                <a:endParaRPr lang="en-US" sz="2800" dirty="0">
                  <a:solidFill>
                    <a:schemeClr val="bg1"/>
                  </a:solidFill>
                  <a:latin typeface="UTM Avo" panose="02040603050506020204" pitchFamily="18" charset="0"/>
                  <a:cs typeface="Times New Roman" pitchFamily="18" charset="0"/>
                </a:endParaRPr>
              </a:p>
            </p:txBody>
          </p:sp>
        </p:grpSp>
      </p:grpSp>
      <p:grpSp>
        <p:nvGrpSpPr>
          <p:cNvPr id="13" name="Group 12">
            <a:extLst>
              <a:ext uri="{FF2B5EF4-FFF2-40B4-BE49-F238E27FC236}">
                <a16:creationId xmlns:a16="http://schemas.microsoft.com/office/drawing/2014/main" id="{5509B259-58D1-A4DB-FB87-6C7E096372F8}"/>
              </a:ext>
            </a:extLst>
          </p:cNvPr>
          <p:cNvGrpSpPr/>
          <p:nvPr/>
        </p:nvGrpSpPr>
        <p:grpSpPr>
          <a:xfrm>
            <a:off x="2103119" y="5090128"/>
            <a:ext cx="5082978" cy="685800"/>
            <a:chOff x="2133600" y="4953000"/>
            <a:chExt cx="5082978" cy="685800"/>
          </a:xfrm>
        </p:grpSpPr>
        <p:grpSp>
          <p:nvGrpSpPr>
            <p:cNvPr id="14" name="Group 13">
              <a:extLst>
                <a:ext uri="{FF2B5EF4-FFF2-40B4-BE49-F238E27FC236}">
                  <a16:creationId xmlns:a16="http://schemas.microsoft.com/office/drawing/2014/main" id="{879F1CB3-2B9C-F1FE-5A5B-0D5E8BA700B7}"/>
                </a:ext>
              </a:extLst>
            </p:cNvPr>
            <p:cNvGrpSpPr/>
            <p:nvPr/>
          </p:nvGrpSpPr>
          <p:grpSpPr>
            <a:xfrm>
              <a:off x="2133600" y="4953000"/>
              <a:ext cx="685800" cy="685800"/>
              <a:chOff x="2133600" y="4953000"/>
              <a:chExt cx="685800" cy="685800"/>
            </a:xfrm>
          </p:grpSpPr>
          <p:sp>
            <p:nvSpPr>
              <p:cNvPr id="18" name="Oval 17">
                <a:extLst>
                  <a:ext uri="{FF2B5EF4-FFF2-40B4-BE49-F238E27FC236}">
                    <a16:creationId xmlns:a16="http://schemas.microsoft.com/office/drawing/2014/main" id="{E3688FDD-4117-2659-EE11-F0DEE9C112B0}"/>
                  </a:ext>
                </a:extLst>
              </p:cNvPr>
              <p:cNvSpPr/>
              <p:nvPr/>
            </p:nvSpPr>
            <p:spPr>
              <a:xfrm>
                <a:off x="2133600" y="49530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19" name="TextBox 18">
                <a:extLst>
                  <a:ext uri="{FF2B5EF4-FFF2-40B4-BE49-F238E27FC236}">
                    <a16:creationId xmlns:a16="http://schemas.microsoft.com/office/drawing/2014/main" id="{6B980C08-81B1-D24E-846F-B4B3E647E272}"/>
                  </a:ext>
                </a:extLst>
              </p:cNvPr>
              <p:cNvSpPr txBox="1"/>
              <p:nvPr/>
            </p:nvSpPr>
            <p:spPr>
              <a:xfrm>
                <a:off x="2286000" y="5029200"/>
                <a:ext cx="457200" cy="523220"/>
              </a:xfrm>
              <a:prstGeom prst="rect">
                <a:avLst/>
              </a:prstGeom>
              <a:noFill/>
            </p:spPr>
            <p:txBody>
              <a:bodyPr wrap="square" rtlCol="0">
                <a:spAutoFit/>
              </a:bodyPr>
              <a:lstStyle/>
              <a:p>
                <a:r>
                  <a:rPr lang="en-US" sz="2800" b="1" dirty="0">
                    <a:latin typeface="UTM Avo" panose="02040603050506020204" pitchFamily="18" charset="0"/>
                    <a:cs typeface="Times New Roman" pitchFamily="18" charset="0"/>
                  </a:rPr>
                  <a:t>C</a:t>
                </a:r>
              </a:p>
            </p:txBody>
          </p:sp>
        </p:grpSp>
        <p:grpSp>
          <p:nvGrpSpPr>
            <p:cNvPr id="15" name="Group 14">
              <a:extLst>
                <a:ext uri="{FF2B5EF4-FFF2-40B4-BE49-F238E27FC236}">
                  <a16:creationId xmlns:a16="http://schemas.microsoft.com/office/drawing/2014/main" id="{9C9AF286-C5A0-4A79-33F1-A808404CDFFA}"/>
                </a:ext>
              </a:extLst>
            </p:cNvPr>
            <p:cNvGrpSpPr/>
            <p:nvPr/>
          </p:nvGrpSpPr>
          <p:grpSpPr>
            <a:xfrm>
              <a:off x="3005527" y="5029200"/>
              <a:ext cx="4211051" cy="531933"/>
              <a:chOff x="3005527" y="5029200"/>
              <a:chExt cx="4211051" cy="531933"/>
            </a:xfrm>
          </p:grpSpPr>
          <p:pic>
            <p:nvPicPr>
              <p:cNvPr id="16" name="Picture 15">
                <a:hlinkClick r:id="rId12" action="ppaction://hlinksldjump"/>
                <a:extLst>
                  <a:ext uri="{FF2B5EF4-FFF2-40B4-BE49-F238E27FC236}">
                    <a16:creationId xmlns:a16="http://schemas.microsoft.com/office/drawing/2014/main" id="{0A8E4DBB-428A-A3D8-16D8-EF90FBCEF7A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05527" y="5040465"/>
                <a:ext cx="4211051" cy="520668"/>
              </a:xfrm>
              <a:prstGeom prst="rect">
                <a:avLst/>
              </a:prstGeom>
              <a:ln>
                <a:noFill/>
              </a:ln>
            </p:spPr>
          </p:pic>
          <p:sp>
            <p:nvSpPr>
              <p:cNvPr id="17" name="TextBox 16">
                <a:extLst>
                  <a:ext uri="{FF2B5EF4-FFF2-40B4-BE49-F238E27FC236}">
                    <a16:creationId xmlns:a16="http://schemas.microsoft.com/office/drawing/2014/main" id="{52193015-23D9-0BB1-F0DA-158485EE753E}"/>
                  </a:ext>
                </a:extLst>
              </p:cNvPr>
              <p:cNvSpPr txBox="1"/>
              <p:nvPr/>
            </p:nvSpPr>
            <p:spPr>
              <a:xfrm>
                <a:off x="3124200" y="5029200"/>
                <a:ext cx="3276600" cy="523220"/>
              </a:xfrm>
              <a:prstGeom prst="rect">
                <a:avLst/>
              </a:prstGeom>
              <a:noFill/>
            </p:spPr>
            <p:txBody>
              <a:bodyPr wrap="square" rtlCol="0">
                <a:spAutoFit/>
              </a:bodyPr>
              <a:lstStyle/>
              <a:p>
                <a:r>
                  <a:rPr lang="en-US" sz="2800" b="0" i="0">
                    <a:solidFill>
                      <a:schemeClr val="bg1"/>
                    </a:solidFill>
                    <a:effectLst/>
                    <a:latin typeface="UTM Avo" panose="02040603050506020204" pitchFamily="18" charset="0"/>
                  </a:rPr>
                  <a:t>Microsoft team</a:t>
                </a:r>
                <a:endParaRPr lang="en-US" sz="2800" dirty="0">
                  <a:solidFill>
                    <a:schemeClr val="bg1"/>
                  </a:solidFill>
                  <a:latin typeface="UTM Avo" panose="02040603050506020204" pitchFamily="18" charset="0"/>
                  <a:cs typeface="Times New Roman" pitchFamily="18" charset="0"/>
                </a:endParaRPr>
              </a:p>
            </p:txBody>
          </p:sp>
        </p:grpSp>
      </p:grpSp>
      <p:grpSp>
        <p:nvGrpSpPr>
          <p:cNvPr id="20" name="Group 19">
            <a:extLst>
              <a:ext uri="{FF2B5EF4-FFF2-40B4-BE49-F238E27FC236}">
                <a16:creationId xmlns:a16="http://schemas.microsoft.com/office/drawing/2014/main" id="{886E5C10-55F2-D4A8-A4A2-EC70B2BADA2A}"/>
              </a:ext>
            </a:extLst>
          </p:cNvPr>
          <p:cNvGrpSpPr/>
          <p:nvPr/>
        </p:nvGrpSpPr>
        <p:grpSpPr>
          <a:xfrm>
            <a:off x="2103119" y="4240067"/>
            <a:ext cx="5082978" cy="685800"/>
            <a:chOff x="2133600" y="5867400"/>
            <a:chExt cx="5082978" cy="685800"/>
          </a:xfrm>
        </p:grpSpPr>
        <p:grpSp>
          <p:nvGrpSpPr>
            <p:cNvPr id="21" name="Group 20">
              <a:extLst>
                <a:ext uri="{FF2B5EF4-FFF2-40B4-BE49-F238E27FC236}">
                  <a16:creationId xmlns:a16="http://schemas.microsoft.com/office/drawing/2014/main" id="{57BF08AA-DFB6-A1D5-21A1-941226319C9F}"/>
                </a:ext>
              </a:extLst>
            </p:cNvPr>
            <p:cNvGrpSpPr/>
            <p:nvPr/>
          </p:nvGrpSpPr>
          <p:grpSpPr>
            <a:xfrm>
              <a:off x="2133600" y="5867400"/>
              <a:ext cx="685800" cy="685800"/>
              <a:chOff x="2133600" y="5867400"/>
              <a:chExt cx="685800" cy="685800"/>
            </a:xfrm>
          </p:grpSpPr>
          <p:sp>
            <p:nvSpPr>
              <p:cNvPr id="25" name="Oval 24">
                <a:extLst>
                  <a:ext uri="{FF2B5EF4-FFF2-40B4-BE49-F238E27FC236}">
                    <a16:creationId xmlns:a16="http://schemas.microsoft.com/office/drawing/2014/main" id="{CC7815B2-7646-D5C0-F54C-D5D2FC7DCADC}"/>
                  </a:ext>
                </a:extLst>
              </p:cNvPr>
              <p:cNvSpPr/>
              <p:nvPr/>
            </p:nvSpPr>
            <p:spPr>
              <a:xfrm>
                <a:off x="2133600" y="5867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26" name="TextBox 25">
                <a:extLst>
                  <a:ext uri="{FF2B5EF4-FFF2-40B4-BE49-F238E27FC236}">
                    <a16:creationId xmlns:a16="http://schemas.microsoft.com/office/drawing/2014/main" id="{2BE26E9E-E280-8020-0389-A308D31B9570}"/>
                  </a:ext>
                </a:extLst>
              </p:cNvPr>
              <p:cNvSpPr txBox="1"/>
              <p:nvPr/>
            </p:nvSpPr>
            <p:spPr>
              <a:xfrm>
                <a:off x="2286000" y="5943600"/>
                <a:ext cx="457200" cy="523220"/>
              </a:xfrm>
              <a:prstGeom prst="rect">
                <a:avLst/>
              </a:prstGeom>
              <a:noFill/>
            </p:spPr>
            <p:txBody>
              <a:bodyPr wrap="square" rtlCol="0">
                <a:spAutoFit/>
              </a:bodyPr>
              <a:lstStyle/>
              <a:p>
                <a:r>
                  <a:rPr lang="en-US" sz="2800" b="1">
                    <a:latin typeface="UTM Avo" panose="02040603050506020204" pitchFamily="18" charset="0"/>
                    <a:cs typeface="Times New Roman" pitchFamily="18" charset="0"/>
                  </a:rPr>
                  <a:t>B</a:t>
                </a:r>
                <a:endParaRPr lang="en-US" sz="2800" b="1" dirty="0">
                  <a:latin typeface="UTM Avo" panose="02040603050506020204" pitchFamily="18" charset="0"/>
                  <a:cs typeface="Times New Roman" pitchFamily="18" charset="0"/>
                </a:endParaRPr>
              </a:p>
            </p:txBody>
          </p:sp>
        </p:grpSp>
        <p:grpSp>
          <p:nvGrpSpPr>
            <p:cNvPr id="22" name="Group 21">
              <a:extLst>
                <a:ext uri="{FF2B5EF4-FFF2-40B4-BE49-F238E27FC236}">
                  <a16:creationId xmlns:a16="http://schemas.microsoft.com/office/drawing/2014/main" id="{8B2EE59F-39F7-70B2-37DE-DE6F700946B5}"/>
                </a:ext>
              </a:extLst>
            </p:cNvPr>
            <p:cNvGrpSpPr/>
            <p:nvPr/>
          </p:nvGrpSpPr>
          <p:grpSpPr>
            <a:xfrm>
              <a:off x="3005528" y="5943600"/>
              <a:ext cx="4211050" cy="540678"/>
              <a:chOff x="3005528" y="5943600"/>
              <a:chExt cx="4211050" cy="540678"/>
            </a:xfrm>
          </p:grpSpPr>
          <p:pic>
            <p:nvPicPr>
              <p:cNvPr id="23" name="Picture 22">
                <a:hlinkClick r:id="rId12" action="ppaction://hlinksldjump"/>
                <a:extLst>
                  <a:ext uri="{FF2B5EF4-FFF2-40B4-BE49-F238E27FC236}">
                    <a16:creationId xmlns:a16="http://schemas.microsoft.com/office/drawing/2014/main" id="{D760A170-B243-662F-C014-2673F239619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05528" y="5963610"/>
                <a:ext cx="4211050" cy="520668"/>
              </a:xfrm>
              <a:prstGeom prst="rect">
                <a:avLst/>
              </a:prstGeom>
              <a:ln>
                <a:noFill/>
              </a:ln>
            </p:spPr>
          </p:pic>
          <p:sp>
            <p:nvSpPr>
              <p:cNvPr id="24" name="TextBox 23">
                <a:extLst>
                  <a:ext uri="{FF2B5EF4-FFF2-40B4-BE49-F238E27FC236}">
                    <a16:creationId xmlns:a16="http://schemas.microsoft.com/office/drawing/2014/main" id="{E2B91671-80CF-9DD8-5547-997E13FC5C29}"/>
                  </a:ext>
                </a:extLst>
              </p:cNvPr>
              <p:cNvSpPr txBox="1"/>
              <p:nvPr/>
            </p:nvSpPr>
            <p:spPr>
              <a:xfrm>
                <a:off x="3124200" y="5943600"/>
                <a:ext cx="3276600" cy="523220"/>
              </a:xfrm>
              <a:prstGeom prst="rect">
                <a:avLst/>
              </a:prstGeom>
              <a:noFill/>
            </p:spPr>
            <p:txBody>
              <a:bodyPr wrap="square" rtlCol="0">
                <a:spAutoFit/>
              </a:bodyPr>
              <a:lstStyle/>
              <a:p>
                <a:r>
                  <a:rPr lang="en-US" sz="2800" b="0" i="0">
                    <a:solidFill>
                      <a:schemeClr val="bg1"/>
                    </a:solidFill>
                    <a:effectLst/>
                    <a:latin typeface="UTM Avo" panose="02040603050506020204" pitchFamily="18" charset="0"/>
                  </a:rPr>
                  <a:t>Microsoft excel</a:t>
                </a:r>
                <a:endParaRPr lang="en-US" sz="2800" dirty="0">
                  <a:solidFill>
                    <a:schemeClr val="bg1"/>
                  </a:solidFill>
                  <a:latin typeface="UTM Avo" panose="02040603050506020204" pitchFamily="18" charset="0"/>
                  <a:cs typeface="Times New Roman" pitchFamily="18" charset="0"/>
                </a:endParaRPr>
              </a:p>
            </p:txBody>
          </p:sp>
        </p:grpSp>
      </p:grpSp>
      <p:grpSp>
        <p:nvGrpSpPr>
          <p:cNvPr id="27" name="Group 26">
            <a:extLst>
              <a:ext uri="{FF2B5EF4-FFF2-40B4-BE49-F238E27FC236}">
                <a16:creationId xmlns:a16="http://schemas.microsoft.com/office/drawing/2014/main" id="{44A7BE77-44AC-0B5E-0617-5547AB753B5F}"/>
              </a:ext>
            </a:extLst>
          </p:cNvPr>
          <p:cNvGrpSpPr/>
          <p:nvPr/>
        </p:nvGrpSpPr>
        <p:grpSpPr>
          <a:xfrm>
            <a:off x="2119033" y="5957518"/>
            <a:ext cx="5622886" cy="685800"/>
            <a:chOff x="2133600" y="3200400"/>
            <a:chExt cx="4827786" cy="685800"/>
          </a:xfrm>
        </p:grpSpPr>
        <p:grpSp>
          <p:nvGrpSpPr>
            <p:cNvPr id="28" name="Group 27">
              <a:extLst>
                <a:ext uri="{FF2B5EF4-FFF2-40B4-BE49-F238E27FC236}">
                  <a16:creationId xmlns:a16="http://schemas.microsoft.com/office/drawing/2014/main" id="{001348A8-A8B5-75BF-7079-DED611AC1E40}"/>
                </a:ext>
              </a:extLst>
            </p:cNvPr>
            <p:cNvGrpSpPr/>
            <p:nvPr/>
          </p:nvGrpSpPr>
          <p:grpSpPr>
            <a:xfrm>
              <a:off x="2133600" y="3200400"/>
              <a:ext cx="609600" cy="685800"/>
              <a:chOff x="2133600" y="3200400"/>
              <a:chExt cx="609600" cy="685800"/>
            </a:xfrm>
          </p:grpSpPr>
          <p:sp>
            <p:nvSpPr>
              <p:cNvPr id="352" name="Oval 351">
                <a:extLst>
                  <a:ext uri="{FF2B5EF4-FFF2-40B4-BE49-F238E27FC236}">
                    <a16:creationId xmlns:a16="http://schemas.microsoft.com/office/drawing/2014/main" id="{EFEF57AE-A1C5-1691-6337-F6CE97BF60ED}"/>
                  </a:ext>
                </a:extLst>
              </p:cNvPr>
              <p:cNvSpPr/>
              <p:nvPr/>
            </p:nvSpPr>
            <p:spPr>
              <a:xfrm>
                <a:off x="2133600" y="3200400"/>
                <a:ext cx="575161"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353" name="TextBox 352">
                <a:extLst>
                  <a:ext uri="{FF2B5EF4-FFF2-40B4-BE49-F238E27FC236}">
                    <a16:creationId xmlns:a16="http://schemas.microsoft.com/office/drawing/2014/main" id="{A64835B9-159F-B071-81F8-C8652DDA7728}"/>
                  </a:ext>
                </a:extLst>
              </p:cNvPr>
              <p:cNvSpPr txBox="1"/>
              <p:nvPr/>
            </p:nvSpPr>
            <p:spPr>
              <a:xfrm>
                <a:off x="2286000" y="3276600"/>
                <a:ext cx="457200" cy="523220"/>
              </a:xfrm>
              <a:prstGeom prst="rect">
                <a:avLst/>
              </a:prstGeom>
              <a:noFill/>
            </p:spPr>
            <p:txBody>
              <a:bodyPr wrap="square" rtlCol="0">
                <a:spAutoFit/>
              </a:bodyPr>
              <a:lstStyle/>
              <a:p>
                <a:r>
                  <a:rPr lang="en-US" sz="2800" b="1">
                    <a:latin typeface="UTM Avo" panose="02040603050506020204" pitchFamily="18" charset="0"/>
                    <a:cs typeface="Times New Roman" pitchFamily="18" charset="0"/>
                  </a:rPr>
                  <a:t>D</a:t>
                </a:r>
                <a:endParaRPr lang="en-US" sz="2800" b="1" dirty="0">
                  <a:latin typeface="UTM Avo" panose="02040603050506020204" pitchFamily="18" charset="0"/>
                  <a:cs typeface="Times New Roman" pitchFamily="18" charset="0"/>
                </a:endParaRPr>
              </a:p>
            </p:txBody>
          </p:sp>
        </p:grpSp>
        <p:grpSp>
          <p:nvGrpSpPr>
            <p:cNvPr id="29" name="Group 28">
              <a:extLst>
                <a:ext uri="{FF2B5EF4-FFF2-40B4-BE49-F238E27FC236}">
                  <a16:creationId xmlns:a16="http://schemas.microsoft.com/office/drawing/2014/main" id="{39BB30CC-08DB-BFC9-69E2-E59D3F41CB1F}"/>
                </a:ext>
              </a:extLst>
            </p:cNvPr>
            <p:cNvGrpSpPr/>
            <p:nvPr/>
          </p:nvGrpSpPr>
          <p:grpSpPr>
            <a:xfrm>
              <a:off x="2858300" y="3237229"/>
              <a:ext cx="4103086" cy="560039"/>
              <a:chOff x="2858300" y="3262661"/>
              <a:chExt cx="4103086" cy="560039"/>
            </a:xfrm>
          </p:grpSpPr>
          <p:pic>
            <p:nvPicPr>
              <p:cNvPr id="30" name="Picture 29">
                <a:hlinkClick r:id="rId12" action="ppaction://hlinksldjump"/>
                <a:extLst>
                  <a:ext uri="{FF2B5EF4-FFF2-40B4-BE49-F238E27FC236}">
                    <a16:creationId xmlns:a16="http://schemas.microsoft.com/office/drawing/2014/main" id="{76383BB1-69B0-FE58-49E5-54CC9F996EC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858300" y="3302032"/>
                <a:ext cx="3625860" cy="520668"/>
              </a:xfrm>
              <a:prstGeom prst="rect">
                <a:avLst/>
              </a:prstGeom>
              <a:ln>
                <a:noFill/>
              </a:ln>
            </p:spPr>
          </p:pic>
          <p:sp>
            <p:nvSpPr>
              <p:cNvPr id="31" name="TextBox 30">
                <a:extLst>
                  <a:ext uri="{FF2B5EF4-FFF2-40B4-BE49-F238E27FC236}">
                    <a16:creationId xmlns:a16="http://schemas.microsoft.com/office/drawing/2014/main" id="{95B1D836-AB18-3DD0-E2FA-6182095EE154}"/>
                  </a:ext>
                </a:extLst>
              </p:cNvPr>
              <p:cNvSpPr txBox="1"/>
              <p:nvPr/>
            </p:nvSpPr>
            <p:spPr>
              <a:xfrm>
                <a:off x="2862500" y="3262661"/>
                <a:ext cx="4098886" cy="523220"/>
              </a:xfrm>
              <a:prstGeom prst="rect">
                <a:avLst/>
              </a:prstGeom>
              <a:noFill/>
            </p:spPr>
            <p:txBody>
              <a:bodyPr wrap="square" rtlCol="0">
                <a:spAutoFit/>
              </a:bodyPr>
              <a:lstStyle/>
              <a:p>
                <a:r>
                  <a:rPr lang="en-US" sz="2800" b="0" i="0">
                    <a:solidFill>
                      <a:schemeClr val="bg1"/>
                    </a:solidFill>
                    <a:effectLst/>
                    <a:latin typeface="UTM Avo" panose="02040603050506020204" pitchFamily="18" charset="0"/>
                  </a:rPr>
                  <a:t> Microsoft powerpoint </a:t>
                </a:r>
                <a:endParaRPr lang="en-US" sz="2800" dirty="0">
                  <a:solidFill>
                    <a:schemeClr val="bg1"/>
                  </a:solidFill>
                  <a:latin typeface="UTM Avo" panose="02040603050506020204" pitchFamily="18" charset="0"/>
                  <a:cs typeface="Times New Roman" pitchFamily="18" charset="0"/>
                </a:endParaRPr>
              </a:p>
            </p:txBody>
          </p:sp>
        </p:grpSp>
      </p:grpSp>
      <p:pic>
        <p:nvPicPr>
          <p:cNvPr id="354" name="Am-thanh-tra-loi-dung-chinh-xac-www_tiengdong_com">
            <a:hlinkClick r:id="" action="ppaction://media"/>
            <a:extLst>
              <a:ext uri="{FF2B5EF4-FFF2-40B4-BE49-F238E27FC236}">
                <a16:creationId xmlns:a16="http://schemas.microsoft.com/office/drawing/2014/main" id="{3863E9AE-A50C-7510-5CF3-F095226FE1BB}"/>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570356" y="2921603"/>
            <a:ext cx="609600" cy="609600"/>
          </a:xfrm>
          <a:prstGeom prst="rect">
            <a:avLst/>
          </a:prstGeom>
        </p:spPr>
      </p:pic>
      <p:pic>
        <p:nvPicPr>
          <p:cNvPr id="355" name="Picture 354">
            <a:extLst>
              <a:ext uri="{FF2B5EF4-FFF2-40B4-BE49-F238E27FC236}">
                <a16:creationId xmlns:a16="http://schemas.microsoft.com/office/drawing/2014/main" id="{1D478E9C-1F6C-5DCD-72F8-815A1AFA8807}"/>
              </a:ext>
            </a:extLst>
          </p:cNvPr>
          <p:cNvPicPr>
            <a:picLocks noChangeAspect="1"/>
          </p:cNvPicPr>
          <p:nvPr/>
        </p:nvPicPr>
        <p:blipFill>
          <a:blip r:embed="rId15"/>
          <a:stretch>
            <a:fillRect/>
          </a:stretch>
        </p:blipFill>
        <p:spPr>
          <a:xfrm>
            <a:off x="0" y="-30420"/>
            <a:ext cx="679103" cy="757251"/>
          </a:xfrm>
          <a:prstGeom prst="rect">
            <a:avLst/>
          </a:prstGeom>
          <a:solidFill>
            <a:schemeClr val="bg1"/>
          </a:solidFill>
        </p:spPr>
      </p:pic>
      <p:pic>
        <p:nvPicPr>
          <p:cNvPr id="357" name="Picture 356">
            <a:extLst>
              <a:ext uri="{FF2B5EF4-FFF2-40B4-BE49-F238E27FC236}">
                <a16:creationId xmlns:a16="http://schemas.microsoft.com/office/drawing/2014/main" id="{A2502137-FEAA-1D4C-68DA-CFA4545ED57C}"/>
              </a:ext>
            </a:extLst>
          </p:cNvPr>
          <p:cNvPicPr>
            <a:picLocks noChangeAspect="1"/>
          </p:cNvPicPr>
          <p:nvPr/>
        </p:nvPicPr>
        <p:blipFill>
          <a:blip r:embed="rId16"/>
          <a:stretch>
            <a:fillRect/>
          </a:stretch>
        </p:blipFill>
        <p:spPr>
          <a:xfrm>
            <a:off x="7310175" y="5994347"/>
            <a:ext cx="534568" cy="534568"/>
          </a:xfrm>
          <a:prstGeom prst="rect">
            <a:avLst/>
          </a:prstGeom>
        </p:spPr>
      </p:pic>
    </p:spTree>
    <p:extLst>
      <p:ext uri="{BB962C8B-B14F-4D97-AF65-F5344CB8AC3E}">
        <p14:creationId xmlns:p14="http://schemas.microsoft.com/office/powerpoint/2010/main" val="9451232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8"/>
                                        </p:tgtEl>
                                        <p:attrNameLst>
                                          <p:attrName>style.visibility</p:attrName>
                                        </p:attrNameLst>
                                      </p:cBhvr>
                                      <p:to>
                                        <p:strVal val="visible"/>
                                      </p:to>
                                    </p:set>
                                    <p:animEffect transition="in" filter="fade">
                                      <p:cBhvr>
                                        <p:cTn id="7" dur="750"/>
                                        <p:tgtEl>
                                          <p:spTgt spid="378"/>
                                        </p:tgtEl>
                                      </p:cBhvr>
                                    </p:animEffect>
                                  </p:childTnLst>
                                </p:cTn>
                              </p:par>
                              <p:par>
                                <p:cTn id="8" presetID="22" presetClass="entr" presetSubtype="1" fill="hold" nodeType="withEffect">
                                  <p:stCondLst>
                                    <p:cond delay="0"/>
                                  </p:stCondLst>
                                  <p:childTnLst>
                                    <p:set>
                                      <p:cBhvr>
                                        <p:cTn id="9" dur="1" fill="hold">
                                          <p:stCondLst>
                                            <p:cond delay="0"/>
                                          </p:stCondLst>
                                        </p:cTn>
                                        <p:tgtEl>
                                          <p:spTgt spid="379">
                                            <p:txEl>
                                              <p:pRg st="0" end="0"/>
                                            </p:txEl>
                                          </p:spTgt>
                                        </p:tgtEl>
                                        <p:attrNameLst>
                                          <p:attrName>style.visibility</p:attrName>
                                        </p:attrNameLst>
                                      </p:cBhvr>
                                      <p:to>
                                        <p:strVal val="visible"/>
                                      </p:to>
                                    </p:set>
                                    <p:animEffect transition="in" filter="wipe(up)">
                                      <p:cBhvr>
                                        <p:cTn id="10" dur="500"/>
                                        <p:tgtEl>
                                          <p:spTgt spid="379">
                                            <p:txEl>
                                              <p:pRg st="0" end="0"/>
                                            </p:txEl>
                                          </p:spTgt>
                                        </p:tgtEl>
                                      </p:cBhvr>
                                    </p:animEffect>
                                  </p:childTnLst>
                                </p:cTn>
                              </p:par>
                              <p:par>
                                <p:cTn id="11" presetID="2" presetClass="entr" presetSubtype="4"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nodeType="clickEffect">
                                  <p:stCondLst>
                                    <p:cond delay="0"/>
                                  </p:stCondLst>
                                  <p:childTnLst>
                                    <p:animRot by="-21600000">
                                      <p:cBhvr>
                                        <p:cTn id="30" dur="15000" fill="hold"/>
                                        <p:tgtEl>
                                          <p:spTgt spid="2"/>
                                        </p:tgtEl>
                                        <p:attrNameLst>
                                          <p:attrName>r</p:attrName>
                                        </p:attrNameLst>
                                      </p:cBhvr>
                                    </p:animRot>
                                  </p:childTnLst>
                                </p:cTn>
                              </p:par>
                            </p:childTnLst>
                          </p:cTn>
                        </p:par>
                        <p:par>
                          <p:cTn id="31" fill="hold">
                            <p:stCondLst>
                              <p:cond delay="15000"/>
                            </p:stCondLst>
                            <p:childTnLst>
                              <p:par>
                                <p:cTn id="32" presetID="1"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5"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7"/>
                    </p:tgtEl>
                  </p:cond>
                </p:stCondLst>
                <p:endSync evt="end" delay="0">
                  <p:rtn val="all"/>
                </p:endSync>
                <p:childTnLst>
                  <p:par>
                    <p:cTn id="35" fill="hold">
                      <p:stCondLst>
                        <p:cond delay="0"/>
                      </p:stCondLst>
                      <p:childTnLst>
                        <p:par>
                          <p:cTn id="36" fill="hold">
                            <p:stCondLst>
                              <p:cond delay="0"/>
                            </p:stCondLst>
                            <p:childTnLst>
                              <p:par>
                                <p:cTn id="37" presetID="32" presetClass="emph" presetSubtype="0" fill="hold" nodeType="clickEffect">
                                  <p:stCondLst>
                                    <p:cond delay="0"/>
                                  </p:stCondLst>
                                  <p:childTnLst>
                                    <p:animRot by="120000">
                                      <p:cBhvr>
                                        <p:cTn id="38" dur="100" fill="hold">
                                          <p:stCondLst>
                                            <p:cond delay="0"/>
                                          </p:stCondLst>
                                        </p:cTn>
                                        <p:tgtEl>
                                          <p:spTgt spid="27"/>
                                        </p:tgtEl>
                                        <p:attrNameLst>
                                          <p:attrName>r</p:attrName>
                                        </p:attrNameLst>
                                      </p:cBhvr>
                                    </p:animRot>
                                    <p:animRot by="-240000">
                                      <p:cBhvr>
                                        <p:cTn id="39" dur="200" fill="hold">
                                          <p:stCondLst>
                                            <p:cond delay="200"/>
                                          </p:stCondLst>
                                        </p:cTn>
                                        <p:tgtEl>
                                          <p:spTgt spid="27"/>
                                        </p:tgtEl>
                                        <p:attrNameLst>
                                          <p:attrName>r</p:attrName>
                                        </p:attrNameLst>
                                      </p:cBhvr>
                                    </p:animRot>
                                    <p:animRot by="240000">
                                      <p:cBhvr>
                                        <p:cTn id="40" dur="200" fill="hold">
                                          <p:stCondLst>
                                            <p:cond delay="400"/>
                                          </p:stCondLst>
                                        </p:cTn>
                                        <p:tgtEl>
                                          <p:spTgt spid="27"/>
                                        </p:tgtEl>
                                        <p:attrNameLst>
                                          <p:attrName>r</p:attrName>
                                        </p:attrNameLst>
                                      </p:cBhvr>
                                    </p:animRot>
                                    <p:animRot by="-240000">
                                      <p:cBhvr>
                                        <p:cTn id="41" dur="200" fill="hold">
                                          <p:stCondLst>
                                            <p:cond delay="600"/>
                                          </p:stCondLst>
                                        </p:cTn>
                                        <p:tgtEl>
                                          <p:spTgt spid="27"/>
                                        </p:tgtEl>
                                        <p:attrNameLst>
                                          <p:attrName>r</p:attrName>
                                        </p:attrNameLst>
                                      </p:cBhvr>
                                    </p:animRot>
                                    <p:animRot by="120000">
                                      <p:cBhvr>
                                        <p:cTn id="42" dur="200" fill="hold">
                                          <p:stCondLst>
                                            <p:cond delay="800"/>
                                          </p:stCondLst>
                                        </p:cTn>
                                        <p:tgtEl>
                                          <p:spTgt spid="27"/>
                                        </p:tgtEl>
                                        <p:attrNameLst>
                                          <p:attrName>r</p:attrName>
                                        </p:attrNameLst>
                                      </p:cBhvr>
                                    </p:animRot>
                                  </p:childTnLst>
                                </p:cTn>
                              </p:par>
                              <p:par>
                                <p:cTn id="43" presetID="1" presetClass="mediacall" presetSubtype="0" fill="hold" nodeType="withEffect">
                                  <p:stCondLst>
                                    <p:cond delay="0"/>
                                  </p:stCondLst>
                                  <p:childTnLst>
                                    <p:cmd type="call" cmd="playFrom(0.0)">
                                      <p:cBhvr>
                                        <p:cTn id="44" dur="1724" fill="hold"/>
                                        <p:tgtEl>
                                          <p:spTgt spid="354"/>
                                        </p:tgtEl>
                                      </p:cBhvr>
                                    </p:cmd>
                                  </p:childTnLst>
                                </p:cTn>
                              </p:par>
                              <p:par>
                                <p:cTn id="45" presetID="10" presetClass="entr" presetSubtype="0" fill="hold" nodeType="withEffect">
                                  <p:stCondLst>
                                    <p:cond delay="0"/>
                                  </p:stCondLst>
                                  <p:childTnLst>
                                    <p:set>
                                      <p:cBhvr>
                                        <p:cTn id="46" dur="1" fill="hold">
                                          <p:stCondLst>
                                            <p:cond delay="0"/>
                                          </p:stCondLst>
                                        </p:cTn>
                                        <p:tgtEl>
                                          <p:spTgt spid="357"/>
                                        </p:tgtEl>
                                        <p:attrNameLst>
                                          <p:attrName>style.visibility</p:attrName>
                                        </p:attrNameLst>
                                      </p:cBhvr>
                                      <p:to>
                                        <p:strVal val="visible"/>
                                      </p:to>
                                    </p:set>
                                    <p:animEffect transition="in" filter="fade">
                                      <p:cBhvr>
                                        <p:cTn id="47" dur="500"/>
                                        <p:tgtEl>
                                          <p:spTgt spid="357"/>
                                        </p:tgtEl>
                                      </p:cBhvr>
                                    </p:animEffect>
                                  </p:childTnLst>
                                </p:cTn>
                              </p:par>
                            </p:childTnLst>
                          </p:cTn>
                        </p:par>
                      </p:childTnLst>
                    </p:cTn>
                  </p:par>
                </p:childTnLst>
              </p:cTn>
              <p:nextCondLst>
                <p:cond evt="onClick" delay="0">
                  <p:tgtEl>
                    <p:spTgt spid="27"/>
                  </p:tgtEl>
                </p:cond>
              </p:nextCondLst>
            </p:seq>
            <p:seq concurrent="1" nextAc="seek">
              <p:cTn id="48" restart="whenNotActive" fill="hold" evtFilter="cancelBubble" nodeType="interactiveSeq">
                <p:stCondLst>
                  <p:cond evt="onClick" delay="0">
                    <p:tgtEl>
                      <p:spTgt spid="6"/>
                    </p:tgtEl>
                  </p:cond>
                </p:stCondLst>
                <p:endSync evt="end" delay="0">
                  <p:rtn val="all"/>
                </p:endSync>
                <p:childTnLst>
                  <p:par>
                    <p:cTn id="49" fill="hold">
                      <p:stCondLst>
                        <p:cond delay="0"/>
                      </p:stCondLst>
                      <p:childTnLst>
                        <p:par>
                          <p:cTn id="50" fill="hold">
                            <p:stCondLst>
                              <p:cond delay="0"/>
                            </p:stCondLst>
                            <p:childTnLst>
                              <p:par>
                                <p:cTn id="51" presetID="9" presetClass="emph" presetSubtype="0" nodeType="clickEffect">
                                  <p:stCondLst>
                                    <p:cond delay="0"/>
                                  </p:stCondLst>
                                  <p:childTnLst>
                                    <p:set>
                                      <p:cBhvr>
                                        <p:cTn id="52" dur="indefinite"/>
                                        <p:tgtEl>
                                          <p:spTgt spid="6"/>
                                        </p:tgtEl>
                                        <p:attrNameLst>
                                          <p:attrName>style.opacity</p:attrName>
                                        </p:attrNameLst>
                                      </p:cBhvr>
                                      <p:to>
                                        <p:strVal val="0.5"/>
                                      </p:to>
                                    </p:set>
                                    <p:animEffect filter="image" prLst="opacity: 0.5">
                                      <p:cBhvr rctx="IE">
                                        <p:cTn id="53" dur="indefinite"/>
                                        <p:tgtEl>
                                          <p:spTgt spid="6"/>
                                        </p:tgtEl>
                                      </p:cBhvr>
                                    </p:animEffect>
                                  </p:childTnLst>
                                </p:cTn>
                              </p:par>
                            </p:childTnLst>
                          </p:cTn>
                        </p:par>
                      </p:childTnLst>
                    </p:cTn>
                  </p:par>
                </p:childTnLst>
              </p:cTn>
              <p:nextCondLst>
                <p:cond evt="onClick" delay="0">
                  <p:tgtEl>
                    <p:spTgt spid="6"/>
                  </p:tgtEl>
                </p:cond>
              </p:nextCondLst>
            </p:seq>
            <p:seq concurrent="1" nextAc="seek">
              <p:cTn id="54" restart="whenNotActive" fill="hold" evtFilter="cancelBubble" nodeType="interactiveSeq">
                <p:stCondLst>
                  <p:cond evt="onClick" delay="0">
                    <p:tgtEl>
                      <p:spTgt spid="13"/>
                    </p:tgtEl>
                  </p:cond>
                </p:stCondLst>
                <p:endSync evt="end" delay="0">
                  <p:rtn val="all"/>
                </p:endSync>
                <p:childTnLst>
                  <p:par>
                    <p:cTn id="55" fill="hold">
                      <p:stCondLst>
                        <p:cond delay="0"/>
                      </p:stCondLst>
                      <p:childTnLst>
                        <p:par>
                          <p:cTn id="56" fill="hold">
                            <p:stCondLst>
                              <p:cond delay="0"/>
                            </p:stCondLst>
                            <p:childTnLst>
                              <p:par>
                                <p:cTn id="57" presetID="9" presetClass="emph" presetSubtype="0" nodeType="clickEffect">
                                  <p:stCondLst>
                                    <p:cond delay="0"/>
                                  </p:stCondLst>
                                  <p:childTnLst>
                                    <p:set>
                                      <p:cBhvr>
                                        <p:cTn id="58" dur="indefinite"/>
                                        <p:tgtEl>
                                          <p:spTgt spid="13"/>
                                        </p:tgtEl>
                                        <p:attrNameLst>
                                          <p:attrName>style.opacity</p:attrName>
                                        </p:attrNameLst>
                                      </p:cBhvr>
                                      <p:to>
                                        <p:strVal val="0.5"/>
                                      </p:to>
                                    </p:set>
                                    <p:animEffect filter="image" prLst="opacity: 0.5">
                                      <p:cBhvr rctx="IE">
                                        <p:cTn id="59" dur="indefinite"/>
                                        <p:tgtEl>
                                          <p:spTgt spid="13"/>
                                        </p:tgtEl>
                                      </p:cBhvr>
                                    </p:animEffect>
                                  </p:childTnLst>
                                </p:cTn>
                              </p:par>
                            </p:childTnLst>
                          </p:cTn>
                        </p:par>
                      </p:childTnLst>
                    </p:cTn>
                  </p:par>
                </p:childTnLst>
              </p:cTn>
              <p:nextCondLst>
                <p:cond evt="onClick" delay="0">
                  <p:tgtEl>
                    <p:spTgt spid="13"/>
                  </p:tgtEl>
                </p:cond>
              </p:nextCondLst>
            </p:seq>
            <p:seq concurrent="1" nextAc="seek">
              <p:cTn id="60" restart="whenNotActive" fill="hold" evtFilter="cancelBubble" nodeType="interactiveSeq">
                <p:stCondLst>
                  <p:cond evt="onClick" delay="0">
                    <p:tgtEl>
                      <p:spTgt spid="20"/>
                    </p:tgtEl>
                  </p:cond>
                </p:stCondLst>
                <p:endSync evt="end" delay="0">
                  <p:rtn val="all"/>
                </p:endSync>
                <p:childTnLst>
                  <p:par>
                    <p:cTn id="61" fill="hold">
                      <p:stCondLst>
                        <p:cond delay="0"/>
                      </p:stCondLst>
                      <p:childTnLst>
                        <p:par>
                          <p:cTn id="62" fill="hold">
                            <p:stCondLst>
                              <p:cond delay="0"/>
                            </p:stCondLst>
                            <p:childTnLst>
                              <p:par>
                                <p:cTn id="63" presetID="9" presetClass="emph" presetSubtype="0" nodeType="clickEffect">
                                  <p:stCondLst>
                                    <p:cond delay="0"/>
                                  </p:stCondLst>
                                  <p:childTnLst>
                                    <p:set>
                                      <p:cBhvr>
                                        <p:cTn id="64" dur="indefinite"/>
                                        <p:tgtEl>
                                          <p:spTgt spid="20"/>
                                        </p:tgtEl>
                                        <p:attrNameLst>
                                          <p:attrName>style.opacity</p:attrName>
                                        </p:attrNameLst>
                                      </p:cBhvr>
                                      <p:to>
                                        <p:strVal val="0.5"/>
                                      </p:to>
                                    </p:set>
                                    <p:animEffect filter="image" prLst="opacity: 0.5">
                                      <p:cBhvr rctx="IE">
                                        <p:cTn id="65" dur="indefinite"/>
                                        <p:tgtEl>
                                          <p:spTgt spid="20"/>
                                        </p:tgtEl>
                                      </p:cBhvr>
                                    </p:animEffect>
                                  </p:childTnLst>
                                </p:cTn>
                              </p:par>
                            </p:childTnLst>
                          </p:cTn>
                        </p:par>
                      </p:childTnLst>
                    </p:cTn>
                  </p:par>
                </p:childTnLst>
              </p:cTn>
              <p:nextCondLst>
                <p:cond evt="onClick" delay="0">
                  <p:tgtEl>
                    <p:spTgt spid="20"/>
                  </p:tgtEl>
                </p:cond>
              </p:nextCondLst>
            </p:seq>
            <p:audio>
              <p:cMediaNode vol="80000">
                <p:cTn id="66" fill="hold" display="0">
                  <p:stCondLst>
                    <p:cond delay="indefinite"/>
                  </p:stCondLst>
                  <p:endCondLst>
                    <p:cond evt="onStopAudio" delay="0">
                      <p:tgtEl>
                        <p:sldTgt/>
                      </p:tgtEl>
                    </p:cond>
                  </p:endCondLst>
                </p:cTn>
                <p:tgtEl>
                  <p:spTgt spid="354"/>
                </p:tgtEl>
              </p:cMediaNode>
            </p:audio>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pic>
        <p:nvPicPr>
          <p:cNvPr id="419" name="Google Shape;419;p44" descr="blue and clear body of water"/>
          <p:cNvPicPr preferRelativeResize="0"/>
          <p:nvPr/>
        </p:nvPicPr>
        <p:blipFill rotWithShape="1">
          <a:blip r:embed="rId5">
            <a:alphaModFix/>
          </a:blip>
          <a:srcRect/>
          <a:stretch/>
        </p:blipFill>
        <p:spPr>
          <a:xfrm>
            <a:off x="0" y="-1"/>
            <a:ext cx="12192000" cy="6858000"/>
          </a:xfrm>
          <a:prstGeom prst="rect">
            <a:avLst/>
          </a:prstGeom>
          <a:noFill/>
          <a:ln>
            <a:noFill/>
          </a:ln>
        </p:spPr>
      </p:pic>
      <p:pic>
        <p:nvPicPr>
          <p:cNvPr id="420" name="Google Shape;420;p44" descr="375ba1682899b9444c201750c3b90c1b.png"/>
          <p:cNvPicPr preferRelativeResize="0"/>
          <p:nvPr/>
        </p:nvPicPr>
        <p:blipFill rotWithShape="1">
          <a:blip r:embed="rId6">
            <a:alphaModFix/>
          </a:blip>
          <a:srcRect/>
          <a:stretch/>
        </p:blipFill>
        <p:spPr>
          <a:xfrm>
            <a:off x="1295400" y="-450843"/>
            <a:ext cx="9372600" cy="4064000"/>
          </a:xfrm>
          <a:prstGeom prst="rect">
            <a:avLst/>
          </a:prstGeom>
          <a:noFill/>
          <a:ln>
            <a:noFill/>
          </a:ln>
        </p:spPr>
      </p:pic>
      <p:sp>
        <p:nvSpPr>
          <p:cNvPr id="421" name="Google Shape;421;p44"/>
          <p:cNvSpPr txBox="1"/>
          <p:nvPr/>
        </p:nvSpPr>
        <p:spPr>
          <a:xfrm>
            <a:off x="2819400" y="1295400"/>
            <a:ext cx="6477000" cy="830956"/>
          </a:xfrm>
          <a:prstGeom prst="rect">
            <a:avLst/>
          </a:prstGeom>
          <a:noFill/>
          <a:ln>
            <a:noFill/>
          </a:ln>
        </p:spPr>
        <p:txBody>
          <a:bodyPr spcFirstLastPara="1" wrap="square" lIns="91425" tIns="45700" rIns="91425" bIns="45700" anchor="t" anchorCtr="0">
            <a:spAutoFit/>
          </a:bodyPr>
          <a:lstStyle/>
          <a:p>
            <a:pPr lvl="0" algn="ctr"/>
            <a:r>
              <a:rPr lang="en-US" sz="2400">
                <a:latin typeface="UTM Avo" panose="02040603050506020204" pitchFamily="18" charset="0"/>
              </a:rPr>
              <a:t>Câu 2: Màn hình làm việc của phần mềm trình chiếu có mấy khu vực ?</a:t>
            </a:r>
            <a:endParaRPr sz="2400" b="0" i="0" u="none" strike="noStrike" cap="none">
              <a:solidFill>
                <a:srgbClr val="FF0000"/>
              </a:solidFill>
              <a:latin typeface="UTM Avo" panose="02040603050506020204" pitchFamily="18" charset="0"/>
              <a:sym typeface="Arial"/>
            </a:endParaRPr>
          </a:p>
        </p:txBody>
      </p:sp>
      <p:pic>
        <p:nvPicPr>
          <p:cNvPr id="422" name="Google Shape;422;p44" descr="kim phut"/>
          <p:cNvPicPr preferRelativeResize="0"/>
          <p:nvPr/>
        </p:nvPicPr>
        <p:blipFill rotWithShape="1">
          <a:blip r:embed="rId7">
            <a:alphaModFix/>
          </a:blip>
          <a:srcRect/>
          <a:stretch/>
        </p:blipFill>
        <p:spPr>
          <a:xfrm>
            <a:off x="8253980" y="4621313"/>
            <a:ext cx="1143000" cy="1075765"/>
          </a:xfrm>
          <a:prstGeom prst="rect">
            <a:avLst/>
          </a:prstGeom>
          <a:noFill/>
          <a:ln>
            <a:noFill/>
          </a:ln>
        </p:spPr>
      </p:pic>
      <p:pic>
        <p:nvPicPr>
          <p:cNvPr id="423" name="Google Shape;423;p44" descr="dongho1"/>
          <p:cNvPicPr preferRelativeResize="0"/>
          <p:nvPr/>
        </p:nvPicPr>
        <p:blipFill rotWithShape="1">
          <a:blip r:embed="rId8">
            <a:alphaModFix/>
          </a:blip>
          <a:srcRect/>
          <a:stretch/>
        </p:blipFill>
        <p:spPr>
          <a:xfrm>
            <a:off x="7949180" y="4131304"/>
            <a:ext cx="1752600" cy="1768573"/>
          </a:xfrm>
          <a:prstGeom prst="rect">
            <a:avLst/>
          </a:prstGeom>
          <a:noFill/>
          <a:ln>
            <a:noFill/>
          </a:ln>
        </p:spPr>
      </p:pic>
      <p:sp>
        <p:nvSpPr>
          <p:cNvPr id="424" name="Google Shape;424;p44"/>
          <p:cNvSpPr/>
          <p:nvPr/>
        </p:nvSpPr>
        <p:spPr>
          <a:xfrm>
            <a:off x="8915400" y="3025994"/>
            <a:ext cx="1752600" cy="914400"/>
          </a:xfrm>
          <a:prstGeom prst="cloud">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rgbClr val="FF0000"/>
                </a:solidFill>
                <a:latin typeface="UTM Avo" panose="02040603050506020204" pitchFamily="18" charset="0"/>
                <a:sym typeface="Arial"/>
              </a:rPr>
              <a:t>HẾT GIỜ</a:t>
            </a:r>
            <a:endParaRPr>
              <a:latin typeface="UTM Avo" panose="02040603050506020204" pitchFamily="18" charset="0"/>
            </a:endParaRPr>
          </a:p>
        </p:txBody>
      </p:sp>
      <p:grpSp>
        <p:nvGrpSpPr>
          <p:cNvPr id="2" name="Group 1">
            <a:extLst>
              <a:ext uri="{FF2B5EF4-FFF2-40B4-BE49-F238E27FC236}">
                <a16:creationId xmlns:a16="http://schemas.microsoft.com/office/drawing/2014/main" id="{9FC89B13-B877-350C-6B94-89C14F74F2C1}"/>
              </a:ext>
            </a:extLst>
          </p:cNvPr>
          <p:cNvGrpSpPr/>
          <p:nvPr/>
        </p:nvGrpSpPr>
        <p:grpSpPr>
          <a:xfrm>
            <a:off x="2133600" y="3128596"/>
            <a:ext cx="4497788" cy="685800"/>
            <a:chOff x="2133600" y="4038600"/>
            <a:chExt cx="4497788" cy="685800"/>
          </a:xfrm>
        </p:grpSpPr>
        <p:grpSp>
          <p:nvGrpSpPr>
            <p:cNvPr id="3" name="Group 2">
              <a:extLst>
                <a:ext uri="{FF2B5EF4-FFF2-40B4-BE49-F238E27FC236}">
                  <a16:creationId xmlns:a16="http://schemas.microsoft.com/office/drawing/2014/main" id="{3BAD25BA-7CC4-3111-3B65-4ADE0AB01E20}"/>
                </a:ext>
              </a:extLst>
            </p:cNvPr>
            <p:cNvGrpSpPr/>
            <p:nvPr/>
          </p:nvGrpSpPr>
          <p:grpSpPr>
            <a:xfrm>
              <a:off x="2133600" y="4038600"/>
              <a:ext cx="685800" cy="685800"/>
              <a:chOff x="2133600" y="4038600"/>
              <a:chExt cx="685800" cy="685800"/>
            </a:xfrm>
          </p:grpSpPr>
          <p:sp>
            <p:nvSpPr>
              <p:cNvPr id="7" name="Oval 6">
                <a:extLst>
                  <a:ext uri="{FF2B5EF4-FFF2-40B4-BE49-F238E27FC236}">
                    <a16:creationId xmlns:a16="http://schemas.microsoft.com/office/drawing/2014/main" id="{5A45904B-6AF8-9D4F-11ED-BA99B81EC4E4}"/>
                  </a:ext>
                </a:extLst>
              </p:cNvPr>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8" name="TextBox 7">
                <a:extLst>
                  <a:ext uri="{FF2B5EF4-FFF2-40B4-BE49-F238E27FC236}">
                    <a16:creationId xmlns:a16="http://schemas.microsoft.com/office/drawing/2014/main" id="{A40C6D50-F9E5-65E2-7A4C-24A06EDCE9DA}"/>
                  </a:ext>
                </a:extLst>
              </p:cNvPr>
              <p:cNvSpPr txBox="1"/>
              <p:nvPr/>
            </p:nvSpPr>
            <p:spPr>
              <a:xfrm>
                <a:off x="2286000" y="4114800"/>
                <a:ext cx="457200" cy="523220"/>
              </a:xfrm>
              <a:prstGeom prst="rect">
                <a:avLst/>
              </a:prstGeom>
              <a:noFill/>
            </p:spPr>
            <p:txBody>
              <a:bodyPr wrap="square" rtlCol="0">
                <a:spAutoFit/>
              </a:bodyPr>
              <a:lstStyle/>
              <a:p>
                <a:r>
                  <a:rPr lang="en-US" sz="2800" b="1" dirty="0">
                    <a:latin typeface="UTM Avo" panose="02040603050506020204" pitchFamily="18" charset="0"/>
                    <a:cs typeface="Times New Roman" pitchFamily="18" charset="0"/>
                  </a:rPr>
                  <a:t>A</a:t>
                </a:r>
              </a:p>
            </p:txBody>
          </p:sp>
        </p:grpSp>
        <p:grpSp>
          <p:nvGrpSpPr>
            <p:cNvPr id="4" name="Group 3">
              <a:extLst>
                <a:ext uri="{FF2B5EF4-FFF2-40B4-BE49-F238E27FC236}">
                  <a16:creationId xmlns:a16="http://schemas.microsoft.com/office/drawing/2014/main" id="{6F7788B8-070F-1F4E-368E-86CA8D17DF62}"/>
                </a:ext>
              </a:extLst>
            </p:cNvPr>
            <p:cNvGrpSpPr/>
            <p:nvPr/>
          </p:nvGrpSpPr>
          <p:grpSpPr>
            <a:xfrm>
              <a:off x="3005528" y="4104652"/>
              <a:ext cx="3625860" cy="543548"/>
              <a:chOff x="3005528" y="4191000"/>
              <a:chExt cx="3625860" cy="543548"/>
            </a:xfrm>
          </p:grpSpPr>
          <p:pic>
            <p:nvPicPr>
              <p:cNvPr id="5" name="Picture 4">
                <a:hlinkClick r:id="rId9" action="ppaction://hlinksldjump"/>
                <a:extLst>
                  <a:ext uri="{FF2B5EF4-FFF2-40B4-BE49-F238E27FC236}">
                    <a16:creationId xmlns:a16="http://schemas.microsoft.com/office/drawing/2014/main" id="{A4780AFA-D5E9-55B5-BDBE-5B1EBC3EF60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5528" y="4213880"/>
                <a:ext cx="3625860" cy="520668"/>
              </a:xfrm>
              <a:prstGeom prst="rect">
                <a:avLst/>
              </a:prstGeom>
              <a:ln>
                <a:noFill/>
              </a:ln>
            </p:spPr>
          </p:pic>
          <p:sp>
            <p:nvSpPr>
              <p:cNvPr id="6" name="TextBox 5">
                <a:extLst>
                  <a:ext uri="{FF2B5EF4-FFF2-40B4-BE49-F238E27FC236}">
                    <a16:creationId xmlns:a16="http://schemas.microsoft.com/office/drawing/2014/main" id="{FC6485D3-289A-E94C-C772-292DB86AC814}"/>
                  </a:ext>
                </a:extLst>
              </p:cNvPr>
              <p:cNvSpPr txBox="1"/>
              <p:nvPr/>
            </p:nvSpPr>
            <p:spPr>
              <a:xfrm>
                <a:off x="3124200" y="4191000"/>
                <a:ext cx="3276600"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Một khu vực</a:t>
                </a:r>
                <a:endParaRPr lang="en-US" sz="2800" dirty="0">
                  <a:solidFill>
                    <a:schemeClr val="bg1"/>
                  </a:solidFill>
                  <a:latin typeface="UTM Avo" panose="02040603050506020204" pitchFamily="18" charset="0"/>
                  <a:cs typeface="Times New Roman" pitchFamily="18" charset="0"/>
                </a:endParaRPr>
              </a:p>
            </p:txBody>
          </p:sp>
        </p:grpSp>
      </p:grpSp>
      <p:grpSp>
        <p:nvGrpSpPr>
          <p:cNvPr id="9" name="Group 8">
            <a:extLst>
              <a:ext uri="{FF2B5EF4-FFF2-40B4-BE49-F238E27FC236}">
                <a16:creationId xmlns:a16="http://schemas.microsoft.com/office/drawing/2014/main" id="{C664E638-1F5C-4426-BA9F-EE85637596BD}"/>
              </a:ext>
            </a:extLst>
          </p:cNvPr>
          <p:cNvGrpSpPr/>
          <p:nvPr/>
        </p:nvGrpSpPr>
        <p:grpSpPr>
          <a:xfrm>
            <a:off x="2133600" y="4953000"/>
            <a:ext cx="4497788" cy="685800"/>
            <a:chOff x="2133600" y="4953000"/>
            <a:chExt cx="4497788" cy="685800"/>
          </a:xfrm>
        </p:grpSpPr>
        <p:grpSp>
          <p:nvGrpSpPr>
            <p:cNvPr id="10" name="Group 9">
              <a:extLst>
                <a:ext uri="{FF2B5EF4-FFF2-40B4-BE49-F238E27FC236}">
                  <a16:creationId xmlns:a16="http://schemas.microsoft.com/office/drawing/2014/main" id="{1924559B-21DC-877C-48C7-DFCEAA29A9A8}"/>
                </a:ext>
              </a:extLst>
            </p:cNvPr>
            <p:cNvGrpSpPr/>
            <p:nvPr/>
          </p:nvGrpSpPr>
          <p:grpSpPr>
            <a:xfrm>
              <a:off x="2133600" y="4953000"/>
              <a:ext cx="685800" cy="685800"/>
              <a:chOff x="2133600" y="4953000"/>
              <a:chExt cx="685800" cy="685800"/>
            </a:xfrm>
          </p:grpSpPr>
          <p:sp>
            <p:nvSpPr>
              <p:cNvPr id="14" name="Oval 13">
                <a:extLst>
                  <a:ext uri="{FF2B5EF4-FFF2-40B4-BE49-F238E27FC236}">
                    <a16:creationId xmlns:a16="http://schemas.microsoft.com/office/drawing/2014/main" id="{F13B22BC-CDAA-F591-38AD-2F502A43C1B8}"/>
                  </a:ext>
                </a:extLst>
              </p:cNvPr>
              <p:cNvSpPr/>
              <p:nvPr/>
            </p:nvSpPr>
            <p:spPr>
              <a:xfrm>
                <a:off x="2133600" y="49530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15" name="TextBox 14">
                <a:extLst>
                  <a:ext uri="{FF2B5EF4-FFF2-40B4-BE49-F238E27FC236}">
                    <a16:creationId xmlns:a16="http://schemas.microsoft.com/office/drawing/2014/main" id="{ADF73A0B-E0A8-C1A5-B91C-99FDDF332E4B}"/>
                  </a:ext>
                </a:extLst>
              </p:cNvPr>
              <p:cNvSpPr txBox="1"/>
              <p:nvPr/>
            </p:nvSpPr>
            <p:spPr>
              <a:xfrm>
                <a:off x="2286000" y="5029200"/>
                <a:ext cx="457200" cy="523220"/>
              </a:xfrm>
              <a:prstGeom prst="rect">
                <a:avLst/>
              </a:prstGeom>
              <a:noFill/>
            </p:spPr>
            <p:txBody>
              <a:bodyPr wrap="square" rtlCol="0">
                <a:spAutoFit/>
              </a:bodyPr>
              <a:lstStyle/>
              <a:p>
                <a:r>
                  <a:rPr lang="en-US" sz="2800" b="1" dirty="0">
                    <a:latin typeface="UTM Avo" panose="02040603050506020204" pitchFamily="18" charset="0"/>
                    <a:cs typeface="Times New Roman" pitchFamily="18" charset="0"/>
                  </a:rPr>
                  <a:t>C</a:t>
                </a:r>
              </a:p>
            </p:txBody>
          </p:sp>
        </p:grpSp>
        <p:grpSp>
          <p:nvGrpSpPr>
            <p:cNvPr id="11" name="Group 10">
              <a:extLst>
                <a:ext uri="{FF2B5EF4-FFF2-40B4-BE49-F238E27FC236}">
                  <a16:creationId xmlns:a16="http://schemas.microsoft.com/office/drawing/2014/main" id="{D8F7FFEA-7A90-5CB2-B449-AF3D1CF59EB6}"/>
                </a:ext>
              </a:extLst>
            </p:cNvPr>
            <p:cNvGrpSpPr/>
            <p:nvPr/>
          </p:nvGrpSpPr>
          <p:grpSpPr>
            <a:xfrm>
              <a:off x="3005528" y="5029200"/>
              <a:ext cx="3625860" cy="531933"/>
              <a:chOff x="3005528" y="5029200"/>
              <a:chExt cx="3625860" cy="531933"/>
            </a:xfrm>
          </p:grpSpPr>
          <p:pic>
            <p:nvPicPr>
              <p:cNvPr id="12" name="Picture 11">
                <a:hlinkClick r:id="rId9" action="ppaction://hlinksldjump"/>
                <a:extLst>
                  <a:ext uri="{FF2B5EF4-FFF2-40B4-BE49-F238E27FC236}">
                    <a16:creationId xmlns:a16="http://schemas.microsoft.com/office/drawing/2014/main" id="{54B3FEC4-2D26-7AA5-A9A3-376F7175B16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5528" y="5040465"/>
                <a:ext cx="3625860" cy="520668"/>
              </a:xfrm>
              <a:prstGeom prst="rect">
                <a:avLst/>
              </a:prstGeom>
              <a:ln>
                <a:noFill/>
              </a:ln>
            </p:spPr>
          </p:pic>
          <p:sp>
            <p:nvSpPr>
              <p:cNvPr id="13" name="TextBox 12">
                <a:extLst>
                  <a:ext uri="{FF2B5EF4-FFF2-40B4-BE49-F238E27FC236}">
                    <a16:creationId xmlns:a16="http://schemas.microsoft.com/office/drawing/2014/main" id="{18F2E8FB-C5E5-193C-BA1D-70278EDBFF9F}"/>
                  </a:ext>
                </a:extLst>
              </p:cNvPr>
              <p:cNvSpPr txBox="1"/>
              <p:nvPr/>
            </p:nvSpPr>
            <p:spPr>
              <a:xfrm>
                <a:off x="3124200" y="5029200"/>
                <a:ext cx="3276600"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Ba khu vực</a:t>
                </a:r>
                <a:endParaRPr lang="en-US" sz="2800" dirty="0">
                  <a:solidFill>
                    <a:schemeClr val="bg1"/>
                  </a:solidFill>
                  <a:latin typeface="UTM Avo" panose="02040603050506020204" pitchFamily="18" charset="0"/>
                  <a:cs typeface="Times New Roman" pitchFamily="18" charset="0"/>
                </a:endParaRPr>
              </a:p>
            </p:txBody>
          </p:sp>
        </p:grpSp>
      </p:grpSp>
      <p:grpSp>
        <p:nvGrpSpPr>
          <p:cNvPr id="16" name="Group 15">
            <a:extLst>
              <a:ext uri="{FF2B5EF4-FFF2-40B4-BE49-F238E27FC236}">
                <a16:creationId xmlns:a16="http://schemas.microsoft.com/office/drawing/2014/main" id="{5D26F03F-E399-004C-3593-D10BA809294D}"/>
              </a:ext>
            </a:extLst>
          </p:cNvPr>
          <p:cNvGrpSpPr/>
          <p:nvPr/>
        </p:nvGrpSpPr>
        <p:grpSpPr>
          <a:xfrm>
            <a:off x="2133600" y="4021893"/>
            <a:ext cx="4497788" cy="685800"/>
            <a:chOff x="2133600" y="5867400"/>
            <a:chExt cx="4497788" cy="685800"/>
          </a:xfrm>
        </p:grpSpPr>
        <p:grpSp>
          <p:nvGrpSpPr>
            <p:cNvPr id="17" name="Group 16">
              <a:extLst>
                <a:ext uri="{FF2B5EF4-FFF2-40B4-BE49-F238E27FC236}">
                  <a16:creationId xmlns:a16="http://schemas.microsoft.com/office/drawing/2014/main" id="{40727F4E-6736-6F1C-E73F-D001CF81BE08}"/>
                </a:ext>
              </a:extLst>
            </p:cNvPr>
            <p:cNvGrpSpPr/>
            <p:nvPr/>
          </p:nvGrpSpPr>
          <p:grpSpPr>
            <a:xfrm>
              <a:off x="2133600" y="5867400"/>
              <a:ext cx="685800" cy="685800"/>
              <a:chOff x="2133600" y="5867400"/>
              <a:chExt cx="685800" cy="685800"/>
            </a:xfrm>
          </p:grpSpPr>
          <p:sp>
            <p:nvSpPr>
              <p:cNvPr id="21" name="Oval 20">
                <a:extLst>
                  <a:ext uri="{FF2B5EF4-FFF2-40B4-BE49-F238E27FC236}">
                    <a16:creationId xmlns:a16="http://schemas.microsoft.com/office/drawing/2014/main" id="{BE34F1F4-07CE-A941-5F19-E9119DFEF3EC}"/>
                  </a:ext>
                </a:extLst>
              </p:cNvPr>
              <p:cNvSpPr/>
              <p:nvPr/>
            </p:nvSpPr>
            <p:spPr>
              <a:xfrm>
                <a:off x="2133600" y="5867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22" name="TextBox 21">
                <a:extLst>
                  <a:ext uri="{FF2B5EF4-FFF2-40B4-BE49-F238E27FC236}">
                    <a16:creationId xmlns:a16="http://schemas.microsoft.com/office/drawing/2014/main" id="{D13A87A3-9E0C-13F0-2C79-3DD74BCC3E60}"/>
                  </a:ext>
                </a:extLst>
              </p:cNvPr>
              <p:cNvSpPr txBox="1"/>
              <p:nvPr/>
            </p:nvSpPr>
            <p:spPr>
              <a:xfrm>
                <a:off x="2286000" y="5943600"/>
                <a:ext cx="457200" cy="523220"/>
              </a:xfrm>
              <a:prstGeom prst="rect">
                <a:avLst/>
              </a:prstGeom>
              <a:noFill/>
            </p:spPr>
            <p:txBody>
              <a:bodyPr wrap="square" rtlCol="0">
                <a:spAutoFit/>
              </a:bodyPr>
              <a:lstStyle/>
              <a:p>
                <a:r>
                  <a:rPr lang="en-US" sz="2800" b="1">
                    <a:latin typeface="UTM Avo" panose="02040603050506020204" pitchFamily="18" charset="0"/>
                    <a:cs typeface="Times New Roman" pitchFamily="18" charset="0"/>
                  </a:rPr>
                  <a:t>B</a:t>
                </a:r>
                <a:endParaRPr lang="en-US" sz="2800" b="1" dirty="0">
                  <a:latin typeface="UTM Avo" panose="02040603050506020204" pitchFamily="18" charset="0"/>
                  <a:cs typeface="Times New Roman" pitchFamily="18" charset="0"/>
                </a:endParaRPr>
              </a:p>
            </p:txBody>
          </p:sp>
        </p:grpSp>
        <p:grpSp>
          <p:nvGrpSpPr>
            <p:cNvPr id="18" name="Group 17">
              <a:extLst>
                <a:ext uri="{FF2B5EF4-FFF2-40B4-BE49-F238E27FC236}">
                  <a16:creationId xmlns:a16="http://schemas.microsoft.com/office/drawing/2014/main" id="{40A35F7B-25A9-F57E-9BE0-72D3892A8610}"/>
                </a:ext>
              </a:extLst>
            </p:cNvPr>
            <p:cNvGrpSpPr/>
            <p:nvPr/>
          </p:nvGrpSpPr>
          <p:grpSpPr>
            <a:xfrm>
              <a:off x="3005528" y="5943600"/>
              <a:ext cx="3625860" cy="540678"/>
              <a:chOff x="3005528" y="5943600"/>
              <a:chExt cx="3625860" cy="540678"/>
            </a:xfrm>
          </p:grpSpPr>
          <p:pic>
            <p:nvPicPr>
              <p:cNvPr id="19" name="Picture 18">
                <a:hlinkClick r:id="rId9" action="ppaction://hlinksldjump"/>
                <a:extLst>
                  <a:ext uri="{FF2B5EF4-FFF2-40B4-BE49-F238E27FC236}">
                    <a16:creationId xmlns:a16="http://schemas.microsoft.com/office/drawing/2014/main" id="{58C5CAB9-FBE5-4883-9AAF-627C1AFE0B4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5528" y="5963610"/>
                <a:ext cx="3625860" cy="520668"/>
              </a:xfrm>
              <a:prstGeom prst="rect">
                <a:avLst/>
              </a:prstGeom>
              <a:ln>
                <a:noFill/>
              </a:ln>
            </p:spPr>
          </p:pic>
          <p:sp>
            <p:nvSpPr>
              <p:cNvPr id="20" name="TextBox 19">
                <a:extLst>
                  <a:ext uri="{FF2B5EF4-FFF2-40B4-BE49-F238E27FC236}">
                    <a16:creationId xmlns:a16="http://schemas.microsoft.com/office/drawing/2014/main" id="{B76310E9-6664-0645-05F7-85D276D0B8D4}"/>
                  </a:ext>
                </a:extLst>
              </p:cNvPr>
              <p:cNvSpPr txBox="1"/>
              <p:nvPr/>
            </p:nvSpPr>
            <p:spPr>
              <a:xfrm>
                <a:off x="3124200" y="5943600"/>
                <a:ext cx="3276600"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Hai khu vực</a:t>
                </a:r>
                <a:endParaRPr lang="en-US" sz="2800" dirty="0">
                  <a:solidFill>
                    <a:schemeClr val="bg1"/>
                  </a:solidFill>
                  <a:latin typeface="UTM Avo" panose="02040603050506020204" pitchFamily="18" charset="0"/>
                  <a:cs typeface="Times New Roman" pitchFamily="18" charset="0"/>
                </a:endParaRPr>
              </a:p>
            </p:txBody>
          </p:sp>
        </p:grpSp>
      </p:grpSp>
      <p:grpSp>
        <p:nvGrpSpPr>
          <p:cNvPr id="23" name="Group 22">
            <a:extLst>
              <a:ext uri="{FF2B5EF4-FFF2-40B4-BE49-F238E27FC236}">
                <a16:creationId xmlns:a16="http://schemas.microsoft.com/office/drawing/2014/main" id="{5EC5BA3A-4BAC-E02C-791C-9E66CFD8D69E}"/>
              </a:ext>
            </a:extLst>
          </p:cNvPr>
          <p:cNvGrpSpPr/>
          <p:nvPr/>
        </p:nvGrpSpPr>
        <p:grpSpPr>
          <a:xfrm>
            <a:off x="2133600" y="5857953"/>
            <a:ext cx="4495800" cy="685800"/>
            <a:chOff x="2133600" y="3200400"/>
            <a:chExt cx="4495800" cy="685800"/>
          </a:xfrm>
        </p:grpSpPr>
        <p:grpSp>
          <p:nvGrpSpPr>
            <p:cNvPr id="24" name="Group 23">
              <a:extLst>
                <a:ext uri="{FF2B5EF4-FFF2-40B4-BE49-F238E27FC236}">
                  <a16:creationId xmlns:a16="http://schemas.microsoft.com/office/drawing/2014/main" id="{28E23B30-2409-99E3-CD39-95ABF55E6BE5}"/>
                </a:ext>
              </a:extLst>
            </p:cNvPr>
            <p:cNvGrpSpPr/>
            <p:nvPr/>
          </p:nvGrpSpPr>
          <p:grpSpPr>
            <a:xfrm>
              <a:off x="2133600" y="3200400"/>
              <a:ext cx="685800" cy="685800"/>
              <a:chOff x="2133600" y="3200400"/>
              <a:chExt cx="685800" cy="685800"/>
            </a:xfrm>
          </p:grpSpPr>
          <p:sp>
            <p:nvSpPr>
              <p:cNvPr id="28" name="Oval 27">
                <a:extLst>
                  <a:ext uri="{FF2B5EF4-FFF2-40B4-BE49-F238E27FC236}">
                    <a16:creationId xmlns:a16="http://schemas.microsoft.com/office/drawing/2014/main" id="{7326A88B-925D-3689-228B-10A192219AC2}"/>
                  </a:ext>
                </a:extLst>
              </p:cNvPr>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29" name="TextBox 28">
                <a:extLst>
                  <a:ext uri="{FF2B5EF4-FFF2-40B4-BE49-F238E27FC236}">
                    <a16:creationId xmlns:a16="http://schemas.microsoft.com/office/drawing/2014/main" id="{5FCFAFE1-310A-24B7-60CC-9F4B4F628E6F}"/>
                  </a:ext>
                </a:extLst>
              </p:cNvPr>
              <p:cNvSpPr txBox="1"/>
              <p:nvPr/>
            </p:nvSpPr>
            <p:spPr>
              <a:xfrm>
                <a:off x="2286000" y="3276600"/>
                <a:ext cx="457200" cy="523220"/>
              </a:xfrm>
              <a:prstGeom prst="rect">
                <a:avLst/>
              </a:prstGeom>
              <a:noFill/>
            </p:spPr>
            <p:txBody>
              <a:bodyPr wrap="square" rtlCol="0">
                <a:spAutoFit/>
              </a:bodyPr>
              <a:lstStyle/>
              <a:p>
                <a:r>
                  <a:rPr lang="en-US" sz="2800" b="1">
                    <a:latin typeface="UTM Avo" panose="02040603050506020204" pitchFamily="18" charset="0"/>
                    <a:cs typeface="Times New Roman" pitchFamily="18" charset="0"/>
                  </a:rPr>
                  <a:t>D</a:t>
                </a:r>
                <a:endParaRPr lang="en-US" sz="2800" b="1" dirty="0">
                  <a:latin typeface="UTM Avo" panose="02040603050506020204" pitchFamily="18" charset="0"/>
                  <a:cs typeface="Times New Roman" pitchFamily="18" charset="0"/>
                </a:endParaRPr>
              </a:p>
            </p:txBody>
          </p:sp>
        </p:grpSp>
        <p:grpSp>
          <p:nvGrpSpPr>
            <p:cNvPr id="25" name="Group 24">
              <a:extLst>
                <a:ext uri="{FF2B5EF4-FFF2-40B4-BE49-F238E27FC236}">
                  <a16:creationId xmlns:a16="http://schemas.microsoft.com/office/drawing/2014/main" id="{9DB34F60-A136-F679-CFF1-5F1BF677774B}"/>
                </a:ext>
              </a:extLst>
            </p:cNvPr>
            <p:cNvGrpSpPr/>
            <p:nvPr/>
          </p:nvGrpSpPr>
          <p:grpSpPr>
            <a:xfrm>
              <a:off x="3003540" y="3276600"/>
              <a:ext cx="3625860" cy="544570"/>
              <a:chOff x="3003540" y="3302032"/>
              <a:chExt cx="3625860" cy="544570"/>
            </a:xfrm>
          </p:grpSpPr>
          <p:pic>
            <p:nvPicPr>
              <p:cNvPr id="26" name="Picture 25">
                <a:hlinkClick r:id="rId9" action="ppaction://hlinksldjump"/>
                <a:extLst>
                  <a:ext uri="{FF2B5EF4-FFF2-40B4-BE49-F238E27FC236}">
                    <a16:creationId xmlns:a16="http://schemas.microsoft.com/office/drawing/2014/main" id="{67C54F26-E2BF-220E-00EF-3E31F8237B6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3540" y="3302032"/>
                <a:ext cx="3625860" cy="520668"/>
              </a:xfrm>
              <a:prstGeom prst="rect">
                <a:avLst/>
              </a:prstGeom>
              <a:ln>
                <a:noFill/>
              </a:ln>
            </p:spPr>
          </p:pic>
          <p:sp>
            <p:nvSpPr>
              <p:cNvPr id="27" name="TextBox 26">
                <a:extLst>
                  <a:ext uri="{FF2B5EF4-FFF2-40B4-BE49-F238E27FC236}">
                    <a16:creationId xmlns:a16="http://schemas.microsoft.com/office/drawing/2014/main" id="{9749F02F-983C-4C4B-C97C-6A482E5FADDC}"/>
                  </a:ext>
                </a:extLst>
              </p:cNvPr>
              <p:cNvSpPr txBox="1"/>
              <p:nvPr/>
            </p:nvSpPr>
            <p:spPr>
              <a:xfrm>
                <a:off x="3124200" y="3323382"/>
                <a:ext cx="3276600"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Bốn khu vực</a:t>
                </a:r>
                <a:endParaRPr lang="en-US" sz="2800" dirty="0">
                  <a:solidFill>
                    <a:schemeClr val="bg1"/>
                  </a:solidFill>
                  <a:latin typeface="UTM Avo" panose="02040603050506020204" pitchFamily="18" charset="0"/>
                  <a:cs typeface="Times New Roman" pitchFamily="18" charset="0"/>
                </a:endParaRPr>
              </a:p>
            </p:txBody>
          </p:sp>
        </p:grpSp>
      </p:grpSp>
      <p:pic>
        <p:nvPicPr>
          <p:cNvPr id="30" name="Am-thanh-tra-loi-dung-chinh-xac-www_tiengdong_com">
            <a:hlinkClick r:id="" action="ppaction://media"/>
            <a:extLst>
              <a:ext uri="{FF2B5EF4-FFF2-40B4-BE49-F238E27FC236}">
                <a16:creationId xmlns:a16="http://schemas.microsoft.com/office/drawing/2014/main" id="{82C36E42-AD99-2678-10DD-AD34F49F250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539875" y="2784475"/>
            <a:ext cx="609600" cy="609600"/>
          </a:xfrm>
          <a:prstGeom prst="rect">
            <a:avLst/>
          </a:prstGeom>
        </p:spPr>
      </p:pic>
      <p:pic>
        <p:nvPicPr>
          <p:cNvPr id="448" name="Picture 447" descr="sao.png">
            <a:hlinkClick r:id="rId12" action="ppaction://hlinksldjump"/>
            <a:extLst>
              <a:ext uri="{FF2B5EF4-FFF2-40B4-BE49-F238E27FC236}">
                <a16:creationId xmlns:a16="http://schemas.microsoft.com/office/drawing/2014/main" id="{D8F49C9E-FD4F-5E6E-BDAC-E53BD4383564}"/>
              </a:ext>
            </a:extLst>
          </p:cNvPr>
          <p:cNvPicPr>
            <a:picLocks noChangeAspect="1"/>
          </p:cNvPicPr>
          <p:nvPr/>
        </p:nvPicPr>
        <p:blipFill>
          <a:blip r:embed="rId13" cstate="print"/>
          <a:stretch>
            <a:fillRect/>
          </a:stretch>
        </p:blipFill>
        <p:spPr>
          <a:xfrm>
            <a:off x="9777980" y="5481992"/>
            <a:ext cx="1353315" cy="1237491"/>
          </a:xfrm>
          <a:prstGeom prst="rect">
            <a:avLst/>
          </a:prstGeom>
        </p:spPr>
      </p:pic>
      <p:pic>
        <p:nvPicPr>
          <p:cNvPr id="31" name="Picture 30">
            <a:extLst>
              <a:ext uri="{FF2B5EF4-FFF2-40B4-BE49-F238E27FC236}">
                <a16:creationId xmlns:a16="http://schemas.microsoft.com/office/drawing/2014/main" id="{0510B5D6-4F31-4247-F7C1-A3A12BBFEC82}"/>
              </a:ext>
            </a:extLst>
          </p:cNvPr>
          <p:cNvPicPr>
            <a:picLocks noChangeAspect="1"/>
          </p:cNvPicPr>
          <p:nvPr/>
        </p:nvPicPr>
        <p:blipFill>
          <a:blip r:embed="rId14"/>
          <a:stretch>
            <a:fillRect/>
          </a:stretch>
        </p:blipFill>
        <p:spPr>
          <a:xfrm>
            <a:off x="0" y="-30420"/>
            <a:ext cx="679103" cy="757251"/>
          </a:xfrm>
          <a:prstGeom prst="rect">
            <a:avLst/>
          </a:prstGeom>
          <a:solidFill>
            <a:schemeClr val="bg1"/>
          </a:solidFill>
        </p:spPr>
      </p:pic>
      <p:pic>
        <p:nvPicPr>
          <p:cNvPr id="449" name="Picture 448">
            <a:extLst>
              <a:ext uri="{FF2B5EF4-FFF2-40B4-BE49-F238E27FC236}">
                <a16:creationId xmlns:a16="http://schemas.microsoft.com/office/drawing/2014/main" id="{44F8FB15-6A1E-068F-6E81-568412A1EC86}"/>
              </a:ext>
            </a:extLst>
          </p:cNvPr>
          <p:cNvPicPr>
            <a:picLocks noChangeAspect="1"/>
          </p:cNvPicPr>
          <p:nvPr/>
        </p:nvPicPr>
        <p:blipFill>
          <a:blip r:embed="rId15"/>
          <a:stretch>
            <a:fillRect/>
          </a:stretch>
        </p:blipFill>
        <p:spPr>
          <a:xfrm>
            <a:off x="6830338" y="5899877"/>
            <a:ext cx="534568" cy="534568"/>
          </a:xfrm>
          <a:prstGeom prst="rect">
            <a:avLst/>
          </a:prstGeom>
        </p:spPr>
      </p:pic>
    </p:spTree>
    <p:extLst>
      <p:ext uri="{BB962C8B-B14F-4D97-AF65-F5344CB8AC3E}">
        <p14:creationId xmlns:p14="http://schemas.microsoft.com/office/powerpoint/2010/main" val="1855780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0"/>
                                        </p:tgtEl>
                                        <p:attrNameLst>
                                          <p:attrName>style.visibility</p:attrName>
                                        </p:attrNameLst>
                                      </p:cBhvr>
                                      <p:to>
                                        <p:strVal val="visible"/>
                                      </p:to>
                                    </p:set>
                                    <p:animEffect transition="in" filter="fade">
                                      <p:cBhvr>
                                        <p:cTn id="7" dur="1000"/>
                                        <p:tgtEl>
                                          <p:spTgt spid="42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21"/>
                                        </p:tgtEl>
                                        <p:attrNameLst>
                                          <p:attrName>style.visibility</p:attrName>
                                        </p:attrNameLst>
                                      </p:cBhvr>
                                      <p:to>
                                        <p:strVal val="visible"/>
                                      </p:to>
                                    </p:set>
                                    <p:animEffect transition="in" filter="wipe(up)">
                                      <p:cBhvr>
                                        <p:cTn id="10" dur="500"/>
                                        <p:tgtEl>
                                          <p:spTgt spid="421"/>
                                        </p:tgtEl>
                                      </p:cBhvr>
                                    </p:animEffect>
                                  </p:childTnLst>
                                </p:cTn>
                              </p:par>
                              <p:par>
                                <p:cTn id="11" presetID="2" presetClass="entr" presetSubtype="4"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nodeType="clickEffect">
                                  <p:stCondLst>
                                    <p:cond delay="0"/>
                                  </p:stCondLst>
                                  <p:childTnLst>
                                    <p:animRot by="-21600000">
                                      <p:cBhvr>
                                        <p:cTn id="30" dur="5000" fill="hold"/>
                                        <p:tgtEl>
                                          <p:spTgt spid="422"/>
                                        </p:tgtEl>
                                        <p:attrNameLst>
                                          <p:attrName>r</p:attrName>
                                        </p:attrNameLst>
                                      </p:cBhvr>
                                    </p:animRot>
                                  </p:childTnLst>
                                </p:cTn>
                              </p:par>
                            </p:childTnLst>
                          </p:cTn>
                        </p:par>
                        <p:par>
                          <p:cTn id="31" fill="hold">
                            <p:stCondLst>
                              <p:cond delay="5000"/>
                            </p:stCondLst>
                            <p:childTnLst>
                              <p:par>
                                <p:cTn id="32" presetID="1" presetClass="entr" presetSubtype="0" fill="hold" nodeType="afterEffect">
                                  <p:stCondLst>
                                    <p:cond delay="0"/>
                                  </p:stCondLst>
                                  <p:childTnLst>
                                    <p:set>
                                      <p:cBhvr>
                                        <p:cTn id="33" dur="1" fill="hold">
                                          <p:stCondLst>
                                            <p:cond delay="0"/>
                                          </p:stCondLst>
                                        </p:cTn>
                                        <p:tgtEl>
                                          <p:spTgt spid="4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3"/>
                    </p:tgtEl>
                  </p:cond>
                </p:stCondLst>
                <p:endSync evt="end" delay="0">
                  <p:rtn val="all"/>
                </p:endSync>
                <p:childTnLst>
                  <p:par>
                    <p:cTn id="35" fill="hold">
                      <p:stCondLst>
                        <p:cond delay="0"/>
                      </p:stCondLst>
                      <p:childTnLst>
                        <p:par>
                          <p:cTn id="36" fill="hold">
                            <p:stCondLst>
                              <p:cond delay="0"/>
                            </p:stCondLst>
                            <p:childTnLst>
                              <p:par>
                                <p:cTn id="37" presetID="32" presetClass="emph" presetSubtype="0" fill="hold" nodeType="clickEffect">
                                  <p:stCondLst>
                                    <p:cond delay="0"/>
                                  </p:stCondLst>
                                  <p:childTnLst>
                                    <p:animRot by="120000">
                                      <p:cBhvr>
                                        <p:cTn id="38" dur="100" fill="hold">
                                          <p:stCondLst>
                                            <p:cond delay="0"/>
                                          </p:stCondLst>
                                        </p:cTn>
                                        <p:tgtEl>
                                          <p:spTgt spid="23"/>
                                        </p:tgtEl>
                                        <p:attrNameLst>
                                          <p:attrName>r</p:attrName>
                                        </p:attrNameLst>
                                      </p:cBhvr>
                                    </p:animRot>
                                    <p:animRot by="-240000">
                                      <p:cBhvr>
                                        <p:cTn id="39" dur="200" fill="hold">
                                          <p:stCondLst>
                                            <p:cond delay="200"/>
                                          </p:stCondLst>
                                        </p:cTn>
                                        <p:tgtEl>
                                          <p:spTgt spid="23"/>
                                        </p:tgtEl>
                                        <p:attrNameLst>
                                          <p:attrName>r</p:attrName>
                                        </p:attrNameLst>
                                      </p:cBhvr>
                                    </p:animRot>
                                    <p:animRot by="240000">
                                      <p:cBhvr>
                                        <p:cTn id="40" dur="200" fill="hold">
                                          <p:stCondLst>
                                            <p:cond delay="400"/>
                                          </p:stCondLst>
                                        </p:cTn>
                                        <p:tgtEl>
                                          <p:spTgt spid="23"/>
                                        </p:tgtEl>
                                        <p:attrNameLst>
                                          <p:attrName>r</p:attrName>
                                        </p:attrNameLst>
                                      </p:cBhvr>
                                    </p:animRot>
                                    <p:animRot by="-240000">
                                      <p:cBhvr>
                                        <p:cTn id="41" dur="200" fill="hold">
                                          <p:stCondLst>
                                            <p:cond delay="600"/>
                                          </p:stCondLst>
                                        </p:cTn>
                                        <p:tgtEl>
                                          <p:spTgt spid="23"/>
                                        </p:tgtEl>
                                        <p:attrNameLst>
                                          <p:attrName>r</p:attrName>
                                        </p:attrNameLst>
                                      </p:cBhvr>
                                    </p:animRot>
                                    <p:animRot by="120000">
                                      <p:cBhvr>
                                        <p:cTn id="42" dur="200" fill="hold">
                                          <p:stCondLst>
                                            <p:cond delay="800"/>
                                          </p:stCondLst>
                                        </p:cTn>
                                        <p:tgtEl>
                                          <p:spTgt spid="23"/>
                                        </p:tgtEl>
                                        <p:attrNameLst>
                                          <p:attrName>r</p:attrName>
                                        </p:attrNameLst>
                                      </p:cBhvr>
                                    </p:animRot>
                                  </p:childTnLst>
                                </p:cTn>
                              </p:par>
                              <p:par>
                                <p:cTn id="43" presetID="1" presetClass="mediacall" presetSubtype="0" fill="hold" nodeType="withEffect">
                                  <p:stCondLst>
                                    <p:cond delay="0"/>
                                  </p:stCondLst>
                                  <p:childTnLst>
                                    <p:cmd type="call" cmd="playFrom(0.0)">
                                      <p:cBhvr>
                                        <p:cTn id="44" dur="1724" fill="hold"/>
                                        <p:tgtEl>
                                          <p:spTgt spid="30"/>
                                        </p:tgtEl>
                                      </p:cBhvr>
                                    </p:cmd>
                                  </p:childTnLst>
                                </p:cTn>
                              </p:par>
                              <p:par>
                                <p:cTn id="45" presetID="10" presetClass="entr" presetSubtype="0" fill="hold" nodeType="withEffect">
                                  <p:stCondLst>
                                    <p:cond delay="0"/>
                                  </p:stCondLst>
                                  <p:childTnLst>
                                    <p:set>
                                      <p:cBhvr>
                                        <p:cTn id="46" dur="1" fill="hold">
                                          <p:stCondLst>
                                            <p:cond delay="0"/>
                                          </p:stCondLst>
                                        </p:cTn>
                                        <p:tgtEl>
                                          <p:spTgt spid="449"/>
                                        </p:tgtEl>
                                        <p:attrNameLst>
                                          <p:attrName>style.visibility</p:attrName>
                                        </p:attrNameLst>
                                      </p:cBhvr>
                                      <p:to>
                                        <p:strVal val="visible"/>
                                      </p:to>
                                    </p:set>
                                    <p:animEffect transition="in" filter="fade">
                                      <p:cBhvr>
                                        <p:cTn id="47" dur="500"/>
                                        <p:tgtEl>
                                          <p:spTgt spid="449"/>
                                        </p:tgtEl>
                                      </p:cBhvr>
                                    </p:animEffect>
                                  </p:childTnLst>
                                </p:cTn>
                              </p:par>
                            </p:childTnLst>
                          </p:cTn>
                        </p:par>
                      </p:childTnLst>
                    </p:cTn>
                  </p:par>
                </p:childTnLst>
              </p:cTn>
              <p:nextCondLst>
                <p:cond evt="onClick" delay="0">
                  <p:tgtEl>
                    <p:spTgt spid="23"/>
                  </p:tgtEl>
                </p:cond>
              </p:nextCondLst>
            </p:seq>
            <p:seq concurrent="1" nextAc="seek">
              <p:cTn id="48" restart="whenNotActive" fill="hold" evtFilter="cancelBubble" nodeType="interactiveSeq">
                <p:stCondLst>
                  <p:cond evt="onClick" delay="0">
                    <p:tgtEl>
                      <p:spTgt spid="2"/>
                    </p:tgtEl>
                  </p:cond>
                </p:stCondLst>
                <p:endSync evt="end" delay="0">
                  <p:rtn val="all"/>
                </p:endSync>
                <p:childTnLst>
                  <p:par>
                    <p:cTn id="49" fill="hold">
                      <p:stCondLst>
                        <p:cond delay="0"/>
                      </p:stCondLst>
                      <p:childTnLst>
                        <p:par>
                          <p:cTn id="50" fill="hold">
                            <p:stCondLst>
                              <p:cond delay="0"/>
                            </p:stCondLst>
                            <p:childTnLst>
                              <p:par>
                                <p:cTn id="51" presetID="9" presetClass="emph" presetSubtype="0" nodeType="clickEffect">
                                  <p:stCondLst>
                                    <p:cond delay="0"/>
                                  </p:stCondLst>
                                  <p:childTnLst>
                                    <p:set>
                                      <p:cBhvr>
                                        <p:cTn id="52" dur="indefinite"/>
                                        <p:tgtEl>
                                          <p:spTgt spid="2"/>
                                        </p:tgtEl>
                                        <p:attrNameLst>
                                          <p:attrName>style.opacity</p:attrName>
                                        </p:attrNameLst>
                                      </p:cBhvr>
                                      <p:to>
                                        <p:strVal val="0.5"/>
                                      </p:to>
                                    </p:set>
                                    <p:animEffect filter="image" prLst="opacity: 0.5">
                                      <p:cBhvr rctx="IE">
                                        <p:cTn id="53" dur="indefinite"/>
                                        <p:tgtEl>
                                          <p:spTgt spid="2"/>
                                        </p:tgtEl>
                                      </p:cBhvr>
                                    </p:animEffect>
                                  </p:childTnLst>
                                </p:cTn>
                              </p:par>
                            </p:childTnLst>
                          </p:cTn>
                        </p:par>
                      </p:childTnLst>
                    </p:cTn>
                  </p:par>
                </p:childTnLst>
              </p:cTn>
              <p:nextCondLst>
                <p:cond evt="onClick" delay="0">
                  <p:tgtEl>
                    <p:spTgt spid="2"/>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9" presetClass="emph" presetSubtype="0" nodeType="clickEffect">
                                  <p:stCondLst>
                                    <p:cond delay="0"/>
                                  </p:stCondLst>
                                  <p:childTnLst>
                                    <p:set>
                                      <p:cBhvr>
                                        <p:cTn id="58" dur="indefinite"/>
                                        <p:tgtEl>
                                          <p:spTgt spid="9"/>
                                        </p:tgtEl>
                                        <p:attrNameLst>
                                          <p:attrName>style.opacity</p:attrName>
                                        </p:attrNameLst>
                                      </p:cBhvr>
                                      <p:to>
                                        <p:strVal val="0.5"/>
                                      </p:to>
                                    </p:set>
                                    <p:animEffect filter="image" prLst="opacity: 0.5">
                                      <p:cBhvr rctx="IE">
                                        <p:cTn id="59" dur="indefinite"/>
                                        <p:tgtEl>
                                          <p:spTgt spid="9"/>
                                        </p:tgtEl>
                                      </p:cBhvr>
                                    </p:animEffect>
                                  </p:childTnLst>
                                </p:cTn>
                              </p:par>
                            </p:childTnLst>
                          </p:cTn>
                        </p:par>
                      </p:childTnLst>
                    </p:cTn>
                  </p:par>
                </p:childTnLst>
              </p:cTn>
              <p:nextCondLst>
                <p:cond evt="onClick" delay="0">
                  <p:tgtEl>
                    <p:spTgt spid="9"/>
                  </p:tgtEl>
                </p:cond>
              </p:nextCondLst>
            </p:seq>
            <p:seq concurrent="1" nextAc="seek">
              <p:cTn id="60" restart="whenNotActive" fill="hold" evtFilter="cancelBubble" nodeType="interactiveSeq">
                <p:stCondLst>
                  <p:cond evt="onClick" delay="0">
                    <p:tgtEl>
                      <p:spTgt spid="16"/>
                    </p:tgtEl>
                  </p:cond>
                </p:stCondLst>
                <p:endSync evt="end" delay="0">
                  <p:rtn val="all"/>
                </p:endSync>
                <p:childTnLst>
                  <p:par>
                    <p:cTn id="61" fill="hold">
                      <p:stCondLst>
                        <p:cond delay="0"/>
                      </p:stCondLst>
                      <p:childTnLst>
                        <p:par>
                          <p:cTn id="62" fill="hold">
                            <p:stCondLst>
                              <p:cond delay="0"/>
                            </p:stCondLst>
                            <p:childTnLst>
                              <p:par>
                                <p:cTn id="63" presetID="9" presetClass="emph" presetSubtype="0" nodeType="clickEffect">
                                  <p:stCondLst>
                                    <p:cond delay="0"/>
                                  </p:stCondLst>
                                  <p:childTnLst>
                                    <p:set>
                                      <p:cBhvr>
                                        <p:cTn id="64" dur="indefinite"/>
                                        <p:tgtEl>
                                          <p:spTgt spid="16"/>
                                        </p:tgtEl>
                                        <p:attrNameLst>
                                          <p:attrName>style.opacity</p:attrName>
                                        </p:attrNameLst>
                                      </p:cBhvr>
                                      <p:to>
                                        <p:strVal val="0.5"/>
                                      </p:to>
                                    </p:set>
                                    <p:animEffect filter="image" prLst="opacity: 0.5">
                                      <p:cBhvr rctx="IE">
                                        <p:cTn id="65" dur="indefinite"/>
                                        <p:tgtEl>
                                          <p:spTgt spid="16"/>
                                        </p:tgtEl>
                                      </p:cBhvr>
                                    </p:animEffect>
                                  </p:childTnLst>
                                </p:cTn>
                              </p:par>
                            </p:childTnLst>
                          </p:cTn>
                        </p:par>
                      </p:childTnLst>
                    </p:cTn>
                  </p:par>
                </p:childTnLst>
              </p:cTn>
              <p:nextCondLst>
                <p:cond evt="onClick" delay="0">
                  <p:tgtEl>
                    <p:spTgt spid="16"/>
                  </p:tgtEl>
                </p:cond>
              </p:nextCondLst>
            </p:seq>
            <p:audio>
              <p:cMediaNode vol="80000">
                <p:cTn id="66" fill="hold" display="0">
                  <p:stCondLst>
                    <p:cond delay="indefinite"/>
                  </p:stCondLst>
                  <p:endCondLst>
                    <p:cond evt="onStopAudio" delay="0">
                      <p:tgtEl>
                        <p:sldTgt/>
                      </p:tgtEl>
                    </p:cond>
                  </p:endCondLst>
                </p:cTn>
                <p:tgtEl>
                  <p:spTgt spid="30"/>
                </p:tgtEl>
              </p:cMediaNode>
            </p:audio>
          </p:childTnLst>
        </p:cTn>
      </p:par>
    </p:tnLst>
    <p:bldLst>
      <p:bldP spid="4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pic>
        <p:nvPicPr>
          <p:cNvPr id="461" name="Google Shape;461;p45" descr="blue and clear body of water"/>
          <p:cNvPicPr preferRelativeResize="0"/>
          <p:nvPr/>
        </p:nvPicPr>
        <p:blipFill rotWithShape="1">
          <a:blip r:embed="rId5">
            <a:alphaModFix/>
          </a:blip>
          <a:srcRect/>
          <a:stretch/>
        </p:blipFill>
        <p:spPr>
          <a:xfrm>
            <a:off x="0" y="-1"/>
            <a:ext cx="12192000" cy="6858000"/>
          </a:xfrm>
          <a:prstGeom prst="rect">
            <a:avLst/>
          </a:prstGeom>
          <a:noFill/>
          <a:ln>
            <a:noFill/>
          </a:ln>
        </p:spPr>
      </p:pic>
      <p:pic>
        <p:nvPicPr>
          <p:cNvPr id="462" name="Google Shape;462;p45" descr="375ba1682899b9444c201750c3b90c1b.png"/>
          <p:cNvPicPr preferRelativeResize="0"/>
          <p:nvPr/>
        </p:nvPicPr>
        <p:blipFill rotWithShape="1">
          <a:blip r:embed="rId6">
            <a:alphaModFix/>
          </a:blip>
          <a:srcRect/>
          <a:stretch/>
        </p:blipFill>
        <p:spPr>
          <a:xfrm>
            <a:off x="1295400" y="-304800"/>
            <a:ext cx="9372600" cy="4064000"/>
          </a:xfrm>
          <a:prstGeom prst="rect">
            <a:avLst/>
          </a:prstGeom>
          <a:noFill/>
          <a:ln>
            <a:noFill/>
          </a:ln>
        </p:spPr>
      </p:pic>
      <p:sp>
        <p:nvSpPr>
          <p:cNvPr id="463" name="Google Shape;463;p45"/>
          <p:cNvSpPr txBox="1"/>
          <p:nvPr/>
        </p:nvSpPr>
        <p:spPr>
          <a:xfrm>
            <a:off x="3026576" y="1561826"/>
            <a:ext cx="6324600" cy="954067"/>
          </a:xfrm>
          <a:prstGeom prst="rect">
            <a:avLst/>
          </a:prstGeom>
          <a:noFill/>
          <a:ln>
            <a:noFill/>
          </a:ln>
        </p:spPr>
        <p:txBody>
          <a:bodyPr spcFirstLastPara="1" wrap="square" lIns="91425" tIns="45700" rIns="91425" bIns="45700" anchor="t" anchorCtr="0">
            <a:spAutoFit/>
          </a:bodyPr>
          <a:lstStyle/>
          <a:p>
            <a:pPr lvl="0" algn="ctr"/>
            <a:r>
              <a:rPr lang="en-US" sz="2800">
                <a:latin typeface="UTM Avo" panose="02040603050506020204" pitchFamily="18" charset="0"/>
              </a:rPr>
              <a:t>Câu 3: Để nhập văn bản vào trang chiếu thì cần ấn vào đâu?</a:t>
            </a:r>
            <a:endParaRPr sz="2800" b="0" i="0" u="none" strike="noStrike" cap="none">
              <a:solidFill>
                <a:srgbClr val="FF0000"/>
              </a:solidFill>
              <a:latin typeface="UTM Avo" panose="02040603050506020204" pitchFamily="18" charset="0"/>
              <a:sym typeface="Arial"/>
            </a:endParaRPr>
          </a:p>
        </p:txBody>
      </p:sp>
      <p:pic>
        <p:nvPicPr>
          <p:cNvPr id="464" name="Google Shape;464;p45" descr="kim phut"/>
          <p:cNvPicPr preferRelativeResize="0"/>
          <p:nvPr/>
        </p:nvPicPr>
        <p:blipFill rotWithShape="1">
          <a:blip r:embed="rId7">
            <a:alphaModFix/>
          </a:blip>
          <a:srcRect/>
          <a:stretch/>
        </p:blipFill>
        <p:spPr>
          <a:xfrm>
            <a:off x="8370952" y="4525188"/>
            <a:ext cx="1143000" cy="1075765"/>
          </a:xfrm>
          <a:prstGeom prst="rect">
            <a:avLst/>
          </a:prstGeom>
          <a:noFill/>
          <a:ln>
            <a:noFill/>
          </a:ln>
        </p:spPr>
      </p:pic>
      <p:pic>
        <p:nvPicPr>
          <p:cNvPr id="465" name="Google Shape;465;p45" descr="dongho1"/>
          <p:cNvPicPr preferRelativeResize="0"/>
          <p:nvPr/>
        </p:nvPicPr>
        <p:blipFill rotWithShape="1">
          <a:blip r:embed="rId8">
            <a:alphaModFix/>
          </a:blip>
          <a:srcRect/>
          <a:stretch/>
        </p:blipFill>
        <p:spPr>
          <a:xfrm>
            <a:off x="8066152" y="4084914"/>
            <a:ext cx="1752600" cy="1768573"/>
          </a:xfrm>
          <a:prstGeom prst="rect">
            <a:avLst/>
          </a:prstGeom>
          <a:noFill/>
          <a:ln>
            <a:noFill/>
          </a:ln>
        </p:spPr>
      </p:pic>
      <p:sp>
        <p:nvSpPr>
          <p:cNvPr id="466" name="Google Shape;466;p45"/>
          <p:cNvSpPr/>
          <p:nvPr/>
        </p:nvSpPr>
        <p:spPr>
          <a:xfrm>
            <a:off x="8915400" y="3025994"/>
            <a:ext cx="1752600" cy="914400"/>
          </a:xfrm>
          <a:prstGeom prst="cloud">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rgbClr val="FF0000"/>
                </a:solidFill>
                <a:latin typeface="UTM Avo" panose="02040603050506020204" pitchFamily="18" charset="0"/>
                <a:sym typeface="Arial"/>
              </a:rPr>
              <a:t>HẾT GIỜ</a:t>
            </a:r>
            <a:endParaRPr>
              <a:latin typeface="UTM Avo" panose="02040603050506020204" pitchFamily="18" charset="0"/>
            </a:endParaRPr>
          </a:p>
        </p:txBody>
      </p:sp>
      <p:grpSp>
        <p:nvGrpSpPr>
          <p:cNvPr id="2" name="Group 1">
            <a:extLst>
              <a:ext uri="{FF2B5EF4-FFF2-40B4-BE49-F238E27FC236}">
                <a16:creationId xmlns:a16="http://schemas.microsoft.com/office/drawing/2014/main" id="{BB787A41-8521-FD14-8DED-661F6E6DC479}"/>
              </a:ext>
            </a:extLst>
          </p:cNvPr>
          <p:cNvGrpSpPr/>
          <p:nvPr/>
        </p:nvGrpSpPr>
        <p:grpSpPr>
          <a:xfrm>
            <a:off x="2131611" y="5943599"/>
            <a:ext cx="4790546" cy="685800"/>
            <a:chOff x="2133600" y="4038600"/>
            <a:chExt cx="4790546" cy="685800"/>
          </a:xfrm>
        </p:grpSpPr>
        <p:grpSp>
          <p:nvGrpSpPr>
            <p:cNvPr id="3" name="Group 2">
              <a:extLst>
                <a:ext uri="{FF2B5EF4-FFF2-40B4-BE49-F238E27FC236}">
                  <a16:creationId xmlns:a16="http://schemas.microsoft.com/office/drawing/2014/main" id="{C8E90DA0-7F41-7F4E-9036-2F24BFDFAFE3}"/>
                </a:ext>
              </a:extLst>
            </p:cNvPr>
            <p:cNvGrpSpPr/>
            <p:nvPr/>
          </p:nvGrpSpPr>
          <p:grpSpPr>
            <a:xfrm>
              <a:off x="2133600" y="4038600"/>
              <a:ext cx="685800" cy="685800"/>
              <a:chOff x="2133600" y="4038600"/>
              <a:chExt cx="685800" cy="685800"/>
            </a:xfrm>
          </p:grpSpPr>
          <p:sp>
            <p:nvSpPr>
              <p:cNvPr id="7" name="Oval 6">
                <a:extLst>
                  <a:ext uri="{FF2B5EF4-FFF2-40B4-BE49-F238E27FC236}">
                    <a16:creationId xmlns:a16="http://schemas.microsoft.com/office/drawing/2014/main" id="{8146FA1B-080F-11E6-0B03-088BCB545AE0}"/>
                  </a:ext>
                </a:extLst>
              </p:cNvPr>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8" name="TextBox 7">
                <a:extLst>
                  <a:ext uri="{FF2B5EF4-FFF2-40B4-BE49-F238E27FC236}">
                    <a16:creationId xmlns:a16="http://schemas.microsoft.com/office/drawing/2014/main" id="{35F9E3F1-B312-9215-35BE-A06D1D2F094A}"/>
                  </a:ext>
                </a:extLst>
              </p:cNvPr>
              <p:cNvSpPr txBox="1"/>
              <p:nvPr/>
            </p:nvSpPr>
            <p:spPr>
              <a:xfrm>
                <a:off x="2286000" y="4114800"/>
                <a:ext cx="457200" cy="523220"/>
              </a:xfrm>
              <a:prstGeom prst="rect">
                <a:avLst/>
              </a:prstGeom>
              <a:noFill/>
            </p:spPr>
            <p:txBody>
              <a:bodyPr wrap="square" rtlCol="0">
                <a:spAutoFit/>
              </a:bodyPr>
              <a:lstStyle/>
              <a:p>
                <a:r>
                  <a:rPr lang="en-US" sz="2800" b="1">
                    <a:latin typeface="UTM Avo" panose="02040603050506020204" pitchFamily="18" charset="0"/>
                    <a:cs typeface="Times New Roman" pitchFamily="18" charset="0"/>
                  </a:rPr>
                  <a:t>D</a:t>
                </a:r>
                <a:endParaRPr lang="en-US" sz="2800" b="1" dirty="0">
                  <a:latin typeface="UTM Avo" panose="02040603050506020204" pitchFamily="18" charset="0"/>
                  <a:cs typeface="Times New Roman" pitchFamily="18" charset="0"/>
                </a:endParaRPr>
              </a:p>
            </p:txBody>
          </p:sp>
        </p:grpSp>
        <p:grpSp>
          <p:nvGrpSpPr>
            <p:cNvPr id="4" name="Group 3">
              <a:extLst>
                <a:ext uri="{FF2B5EF4-FFF2-40B4-BE49-F238E27FC236}">
                  <a16:creationId xmlns:a16="http://schemas.microsoft.com/office/drawing/2014/main" id="{6439991A-9BF3-1EB9-1619-CFF917921BC0}"/>
                </a:ext>
              </a:extLst>
            </p:cNvPr>
            <p:cNvGrpSpPr/>
            <p:nvPr/>
          </p:nvGrpSpPr>
          <p:grpSpPr>
            <a:xfrm>
              <a:off x="3005528" y="4104652"/>
              <a:ext cx="3918618" cy="543548"/>
              <a:chOff x="3005528" y="4191000"/>
              <a:chExt cx="3918618" cy="543548"/>
            </a:xfrm>
          </p:grpSpPr>
          <p:pic>
            <p:nvPicPr>
              <p:cNvPr id="5" name="Picture 4">
                <a:hlinkClick r:id="rId9" action="ppaction://hlinksldjump"/>
                <a:extLst>
                  <a:ext uri="{FF2B5EF4-FFF2-40B4-BE49-F238E27FC236}">
                    <a16:creationId xmlns:a16="http://schemas.microsoft.com/office/drawing/2014/main" id="{68E918AF-7373-315A-2174-DA9B2E038F0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5528" y="4213880"/>
                <a:ext cx="3918618" cy="520668"/>
              </a:xfrm>
              <a:prstGeom prst="rect">
                <a:avLst/>
              </a:prstGeom>
              <a:ln>
                <a:noFill/>
              </a:ln>
            </p:spPr>
          </p:pic>
          <p:sp>
            <p:nvSpPr>
              <p:cNvPr id="6" name="TextBox 5">
                <a:extLst>
                  <a:ext uri="{FF2B5EF4-FFF2-40B4-BE49-F238E27FC236}">
                    <a16:creationId xmlns:a16="http://schemas.microsoft.com/office/drawing/2014/main" id="{272217ED-BFAE-D028-4BC8-74C05F379580}"/>
                  </a:ext>
                </a:extLst>
              </p:cNvPr>
              <p:cNvSpPr txBox="1"/>
              <p:nvPr/>
            </p:nvSpPr>
            <p:spPr>
              <a:xfrm>
                <a:off x="3124200" y="4191000"/>
                <a:ext cx="3276600"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Vùng soạn thảo</a:t>
                </a:r>
                <a:endParaRPr lang="en-US" sz="2800" dirty="0">
                  <a:solidFill>
                    <a:schemeClr val="bg1"/>
                  </a:solidFill>
                  <a:latin typeface="UTM Avo" panose="02040603050506020204" pitchFamily="18" charset="0"/>
                  <a:cs typeface="Times New Roman" pitchFamily="18" charset="0"/>
                </a:endParaRPr>
              </a:p>
            </p:txBody>
          </p:sp>
        </p:grpSp>
      </p:grpSp>
      <p:grpSp>
        <p:nvGrpSpPr>
          <p:cNvPr id="9" name="Group 8">
            <a:extLst>
              <a:ext uri="{FF2B5EF4-FFF2-40B4-BE49-F238E27FC236}">
                <a16:creationId xmlns:a16="http://schemas.microsoft.com/office/drawing/2014/main" id="{8C592FBB-6DDD-6BD6-1DFE-23986853CD53}"/>
              </a:ext>
            </a:extLst>
          </p:cNvPr>
          <p:cNvGrpSpPr/>
          <p:nvPr/>
        </p:nvGrpSpPr>
        <p:grpSpPr>
          <a:xfrm>
            <a:off x="2133600" y="4953000"/>
            <a:ext cx="4914900" cy="685800"/>
            <a:chOff x="2133600" y="4953000"/>
            <a:chExt cx="4616458" cy="685800"/>
          </a:xfrm>
        </p:grpSpPr>
        <p:grpSp>
          <p:nvGrpSpPr>
            <p:cNvPr id="10" name="Group 9">
              <a:extLst>
                <a:ext uri="{FF2B5EF4-FFF2-40B4-BE49-F238E27FC236}">
                  <a16:creationId xmlns:a16="http://schemas.microsoft.com/office/drawing/2014/main" id="{1725F8EE-8696-0156-FC80-5910739AD8A0}"/>
                </a:ext>
              </a:extLst>
            </p:cNvPr>
            <p:cNvGrpSpPr/>
            <p:nvPr/>
          </p:nvGrpSpPr>
          <p:grpSpPr>
            <a:xfrm>
              <a:off x="2133600" y="4953000"/>
              <a:ext cx="685800" cy="685800"/>
              <a:chOff x="2133600" y="4953000"/>
              <a:chExt cx="685800" cy="685800"/>
            </a:xfrm>
          </p:grpSpPr>
          <p:sp>
            <p:nvSpPr>
              <p:cNvPr id="14" name="Oval 13">
                <a:extLst>
                  <a:ext uri="{FF2B5EF4-FFF2-40B4-BE49-F238E27FC236}">
                    <a16:creationId xmlns:a16="http://schemas.microsoft.com/office/drawing/2014/main" id="{353C469F-9A2A-B931-8AB8-C91D70125DC4}"/>
                  </a:ext>
                </a:extLst>
              </p:cNvPr>
              <p:cNvSpPr/>
              <p:nvPr/>
            </p:nvSpPr>
            <p:spPr>
              <a:xfrm>
                <a:off x="2133600" y="49530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15" name="TextBox 14">
                <a:extLst>
                  <a:ext uri="{FF2B5EF4-FFF2-40B4-BE49-F238E27FC236}">
                    <a16:creationId xmlns:a16="http://schemas.microsoft.com/office/drawing/2014/main" id="{E3400900-35C1-2C0D-1448-D0F694CF4BFF}"/>
                  </a:ext>
                </a:extLst>
              </p:cNvPr>
              <p:cNvSpPr txBox="1"/>
              <p:nvPr/>
            </p:nvSpPr>
            <p:spPr>
              <a:xfrm>
                <a:off x="2286000" y="5029200"/>
                <a:ext cx="457200" cy="523220"/>
              </a:xfrm>
              <a:prstGeom prst="rect">
                <a:avLst/>
              </a:prstGeom>
              <a:noFill/>
            </p:spPr>
            <p:txBody>
              <a:bodyPr wrap="square" rtlCol="0">
                <a:spAutoFit/>
              </a:bodyPr>
              <a:lstStyle/>
              <a:p>
                <a:r>
                  <a:rPr lang="en-US" sz="2800" b="1" dirty="0">
                    <a:latin typeface="UTM Avo" panose="02040603050506020204" pitchFamily="18" charset="0"/>
                    <a:cs typeface="Times New Roman" pitchFamily="18" charset="0"/>
                  </a:rPr>
                  <a:t>C</a:t>
                </a:r>
              </a:p>
            </p:txBody>
          </p:sp>
        </p:grpSp>
        <p:grpSp>
          <p:nvGrpSpPr>
            <p:cNvPr id="11" name="Group 10">
              <a:extLst>
                <a:ext uri="{FF2B5EF4-FFF2-40B4-BE49-F238E27FC236}">
                  <a16:creationId xmlns:a16="http://schemas.microsoft.com/office/drawing/2014/main" id="{7B1F2EA7-F5D0-A0E5-2A17-AB62969F012C}"/>
                </a:ext>
              </a:extLst>
            </p:cNvPr>
            <p:cNvGrpSpPr/>
            <p:nvPr/>
          </p:nvGrpSpPr>
          <p:grpSpPr>
            <a:xfrm>
              <a:off x="3005528" y="5029200"/>
              <a:ext cx="3744530" cy="531933"/>
              <a:chOff x="3005528" y="5029200"/>
              <a:chExt cx="3744530" cy="531933"/>
            </a:xfrm>
          </p:grpSpPr>
          <p:pic>
            <p:nvPicPr>
              <p:cNvPr id="12" name="Picture 11">
                <a:hlinkClick r:id="rId9" action="ppaction://hlinksldjump"/>
                <a:extLst>
                  <a:ext uri="{FF2B5EF4-FFF2-40B4-BE49-F238E27FC236}">
                    <a16:creationId xmlns:a16="http://schemas.microsoft.com/office/drawing/2014/main" id="{89CFFB4A-34D0-62F3-6026-19E39C3E9D7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5528" y="5040465"/>
                <a:ext cx="3625860" cy="520668"/>
              </a:xfrm>
              <a:prstGeom prst="rect">
                <a:avLst/>
              </a:prstGeom>
              <a:ln>
                <a:noFill/>
              </a:ln>
            </p:spPr>
          </p:pic>
          <p:sp>
            <p:nvSpPr>
              <p:cNvPr id="13" name="TextBox 12">
                <a:extLst>
                  <a:ext uri="{FF2B5EF4-FFF2-40B4-BE49-F238E27FC236}">
                    <a16:creationId xmlns:a16="http://schemas.microsoft.com/office/drawing/2014/main" id="{FCD4270F-69EC-F6FF-A77B-491DD049D1C3}"/>
                  </a:ext>
                </a:extLst>
              </p:cNvPr>
              <p:cNvSpPr txBox="1"/>
              <p:nvPr/>
            </p:nvSpPr>
            <p:spPr>
              <a:xfrm>
                <a:off x="3124199" y="5029200"/>
                <a:ext cx="3625859"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Trang chiếu thu nhỏ</a:t>
                </a:r>
                <a:endParaRPr lang="en-US" sz="2800" dirty="0">
                  <a:solidFill>
                    <a:schemeClr val="bg1"/>
                  </a:solidFill>
                  <a:latin typeface="UTM Avo" panose="02040603050506020204" pitchFamily="18" charset="0"/>
                  <a:cs typeface="Times New Roman" pitchFamily="18" charset="0"/>
                </a:endParaRPr>
              </a:p>
            </p:txBody>
          </p:sp>
        </p:grpSp>
      </p:grpSp>
      <p:grpSp>
        <p:nvGrpSpPr>
          <p:cNvPr id="16" name="Group 15">
            <a:extLst>
              <a:ext uri="{FF2B5EF4-FFF2-40B4-BE49-F238E27FC236}">
                <a16:creationId xmlns:a16="http://schemas.microsoft.com/office/drawing/2014/main" id="{76AF99EF-292B-692C-94B8-B0B95F5447AC}"/>
              </a:ext>
            </a:extLst>
          </p:cNvPr>
          <p:cNvGrpSpPr/>
          <p:nvPr/>
        </p:nvGrpSpPr>
        <p:grpSpPr>
          <a:xfrm>
            <a:off x="2131611" y="3190252"/>
            <a:ext cx="4790546" cy="685800"/>
            <a:chOff x="2133600" y="5867400"/>
            <a:chExt cx="4497788" cy="685800"/>
          </a:xfrm>
        </p:grpSpPr>
        <p:grpSp>
          <p:nvGrpSpPr>
            <p:cNvPr id="17" name="Group 16">
              <a:extLst>
                <a:ext uri="{FF2B5EF4-FFF2-40B4-BE49-F238E27FC236}">
                  <a16:creationId xmlns:a16="http://schemas.microsoft.com/office/drawing/2014/main" id="{82B40C81-D503-52F3-2E11-E75172016AA3}"/>
                </a:ext>
              </a:extLst>
            </p:cNvPr>
            <p:cNvGrpSpPr/>
            <p:nvPr/>
          </p:nvGrpSpPr>
          <p:grpSpPr>
            <a:xfrm>
              <a:off x="2133600" y="5867400"/>
              <a:ext cx="685800" cy="685800"/>
              <a:chOff x="2133600" y="5867400"/>
              <a:chExt cx="685800" cy="685800"/>
            </a:xfrm>
          </p:grpSpPr>
          <p:sp>
            <p:nvSpPr>
              <p:cNvPr id="21" name="Oval 20">
                <a:extLst>
                  <a:ext uri="{FF2B5EF4-FFF2-40B4-BE49-F238E27FC236}">
                    <a16:creationId xmlns:a16="http://schemas.microsoft.com/office/drawing/2014/main" id="{F2F3DC64-84FA-6D01-5623-E7B559872B46}"/>
                  </a:ext>
                </a:extLst>
              </p:cNvPr>
              <p:cNvSpPr/>
              <p:nvPr/>
            </p:nvSpPr>
            <p:spPr>
              <a:xfrm>
                <a:off x="2133600" y="5867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22" name="TextBox 21">
                <a:extLst>
                  <a:ext uri="{FF2B5EF4-FFF2-40B4-BE49-F238E27FC236}">
                    <a16:creationId xmlns:a16="http://schemas.microsoft.com/office/drawing/2014/main" id="{3ADAE74C-4FCC-BD52-80A9-621448F47976}"/>
                  </a:ext>
                </a:extLst>
              </p:cNvPr>
              <p:cNvSpPr txBox="1"/>
              <p:nvPr/>
            </p:nvSpPr>
            <p:spPr>
              <a:xfrm>
                <a:off x="2286000" y="5943600"/>
                <a:ext cx="457200" cy="523220"/>
              </a:xfrm>
              <a:prstGeom prst="rect">
                <a:avLst/>
              </a:prstGeom>
              <a:noFill/>
            </p:spPr>
            <p:txBody>
              <a:bodyPr wrap="square" rtlCol="0">
                <a:spAutoFit/>
              </a:bodyPr>
              <a:lstStyle/>
              <a:p>
                <a:r>
                  <a:rPr lang="en-US" sz="2800" b="1" dirty="0">
                    <a:latin typeface="UTM Avo" panose="02040603050506020204" pitchFamily="18" charset="0"/>
                    <a:cs typeface="Times New Roman" pitchFamily="18" charset="0"/>
                  </a:rPr>
                  <a:t>A</a:t>
                </a:r>
              </a:p>
            </p:txBody>
          </p:sp>
        </p:grpSp>
        <p:grpSp>
          <p:nvGrpSpPr>
            <p:cNvPr id="18" name="Group 17">
              <a:extLst>
                <a:ext uri="{FF2B5EF4-FFF2-40B4-BE49-F238E27FC236}">
                  <a16:creationId xmlns:a16="http://schemas.microsoft.com/office/drawing/2014/main" id="{90130763-9A28-290A-B63D-0E00ED4851AE}"/>
                </a:ext>
              </a:extLst>
            </p:cNvPr>
            <p:cNvGrpSpPr/>
            <p:nvPr/>
          </p:nvGrpSpPr>
          <p:grpSpPr>
            <a:xfrm>
              <a:off x="3005528" y="5943600"/>
              <a:ext cx="3625860" cy="540678"/>
              <a:chOff x="3005528" y="5943600"/>
              <a:chExt cx="3625860" cy="540678"/>
            </a:xfrm>
          </p:grpSpPr>
          <p:pic>
            <p:nvPicPr>
              <p:cNvPr id="19" name="Picture 18">
                <a:hlinkClick r:id="rId9" action="ppaction://hlinksldjump"/>
                <a:extLst>
                  <a:ext uri="{FF2B5EF4-FFF2-40B4-BE49-F238E27FC236}">
                    <a16:creationId xmlns:a16="http://schemas.microsoft.com/office/drawing/2014/main" id="{45383E7B-4EB3-DA8D-ED2B-31CE6277129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5528" y="5963610"/>
                <a:ext cx="3625860" cy="520668"/>
              </a:xfrm>
              <a:prstGeom prst="rect">
                <a:avLst/>
              </a:prstGeom>
              <a:ln>
                <a:noFill/>
              </a:ln>
            </p:spPr>
          </p:pic>
          <p:sp>
            <p:nvSpPr>
              <p:cNvPr id="20" name="TextBox 19">
                <a:extLst>
                  <a:ext uri="{FF2B5EF4-FFF2-40B4-BE49-F238E27FC236}">
                    <a16:creationId xmlns:a16="http://schemas.microsoft.com/office/drawing/2014/main" id="{CD230BFE-0525-B8B5-6A2A-BA9BFDDC52A8}"/>
                  </a:ext>
                </a:extLst>
              </p:cNvPr>
              <p:cNvSpPr txBox="1"/>
              <p:nvPr/>
            </p:nvSpPr>
            <p:spPr>
              <a:xfrm>
                <a:off x="3124200" y="5943600"/>
                <a:ext cx="3276600"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Dải lệnh</a:t>
                </a:r>
                <a:endParaRPr lang="en-US" sz="2800" dirty="0">
                  <a:solidFill>
                    <a:schemeClr val="bg1"/>
                  </a:solidFill>
                  <a:latin typeface="UTM Avo" panose="02040603050506020204" pitchFamily="18" charset="0"/>
                  <a:cs typeface="Times New Roman" pitchFamily="18" charset="0"/>
                </a:endParaRPr>
              </a:p>
            </p:txBody>
          </p:sp>
        </p:grpSp>
      </p:grpSp>
      <p:grpSp>
        <p:nvGrpSpPr>
          <p:cNvPr id="23" name="Group 22">
            <a:extLst>
              <a:ext uri="{FF2B5EF4-FFF2-40B4-BE49-F238E27FC236}">
                <a16:creationId xmlns:a16="http://schemas.microsoft.com/office/drawing/2014/main" id="{F2D8C81A-8E3E-09BF-D51C-E567335615E6}"/>
              </a:ext>
            </a:extLst>
          </p:cNvPr>
          <p:cNvGrpSpPr/>
          <p:nvPr/>
        </p:nvGrpSpPr>
        <p:grpSpPr>
          <a:xfrm>
            <a:off x="2133599" y="4084914"/>
            <a:ext cx="4788558" cy="685800"/>
            <a:chOff x="2133600" y="3200400"/>
            <a:chExt cx="4788558" cy="685800"/>
          </a:xfrm>
        </p:grpSpPr>
        <p:grpSp>
          <p:nvGrpSpPr>
            <p:cNvPr id="24" name="Group 23">
              <a:extLst>
                <a:ext uri="{FF2B5EF4-FFF2-40B4-BE49-F238E27FC236}">
                  <a16:creationId xmlns:a16="http://schemas.microsoft.com/office/drawing/2014/main" id="{0A7B886B-164D-B2EE-717A-A6079E6EE3E5}"/>
                </a:ext>
              </a:extLst>
            </p:cNvPr>
            <p:cNvGrpSpPr/>
            <p:nvPr/>
          </p:nvGrpSpPr>
          <p:grpSpPr>
            <a:xfrm>
              <a:off x="2133600" y="3200400"/>
              <a:ext cx="685800" cy="685800"/>
              <a:chOff x="2133600" y="3200400"/>
              <a:chExt cx="685800" cy="685800"/>
            </a:xfrm>
          </p:grpSpPr>
          <p:sp>
            <p:nvSpPr>
              <p:cNvPr id="28" name="Oval 27">
                <a:extLst>
                  <a:ext uri="{FF2B5EF4-FFF2-40B4-BE49-F238E27FC236}">
                    <a16:creationId xmlns:a16="http://schemas.microsoft.com/office/drawing/2014/main" id="{640BA02A-1E12-5AC1-1F62-D46F2BD3C71D}"/>
                  </a:ext>
                </a:extLst>
              </p:cNvPr>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29" name="TextBox 28">
                <a:extLst>
                  <a:ext uri="{FF2B5EF4-FFF2-40B4-BE49-F238E27FC236}">
                    <a16:creationId xmlns:a16="http://schemas.microsoft.com/office/drawing/2014/main" id="{3092AD12-6A4E-FDBE-BC78-22F4493DDED5}"/>
                  </a:ext>
                </a:extLst>
              </p:cNvPr>
              <p:cNvSpPr txBox="1"/>
              <p:nvPr/>
            </p:nvSpPr>
            <p:spPr>
              <a:xfrm>
                <a:off x="2286000" y="3276600"/>
                <a:ext cx="457200" cy="523220"/>
              </a:xfrm>
              <a:prstGeom prst="rect">
                <a:avLst/>
              </a:prstGeom>
              <a:noFill/>
            </p:spPr>
            <p:txBody>
              <a:bodyPr wrap="square" rtlCol="0">
                <a:spAutoFit/>
              </a:bodyPr>
              <a:lstStyle/>
              <a:p>
                <a:r>
                  <a:rPr lang="en-US" sz="2800" b="1">
                    <a:latin typeface="UTM Avo" panose="02040603050506020204" pitchFamily="18" charset="0"/>
                    <a:cs typeface="Times New Roman" pitchFamily="18" charset="0"/>
                  </a:rPr>
                  <a:t>B</a:t>
                </a:r>
                <a:endParaRPr lang="en-US" sz="2800" b="1" dirty="0">
                  <a:latin typeface="UTM Avo" panose="02040603050506020204" pitchFamily="18" charset="0"/>
                  <a:cs typeface="Times New Roman" pitchFamily="18" charset="0"/>
                </a:endParaRPr>
              </a:p>
            </p:txBody>
          </p:sp>
        </p:grpSp>
        <p:grpSp>
          <p:nvGrpSpPr>
            <p:cNvPr id="25" name="Group 24">
              <a:extLst>
                <a:ext uri="{FF2B5EF4-FFF2-40B4-BE49-F238E27FC236}">
                  <a16:creationId xmlns:a16="http://schemas.microsoft.com/office/drawing/2014/main" id="{9B963553-41DB-CA38-69FA-3570D486A7E0}"/>
                </a:ext>
              </a:extLst>
            </p:cNvPr>
            <p:cNvGrpSpPr/>
            <p:nvPr/>
          </p:nvGrpSpPr>
          <p:grpSpPr>
            <a:xfrm>
              <a:off x="3003539" y="3239755"/>
              <a:ext cx="3918619" cy="557513"/>
              <a:chOff x="3003539" y="3265187"/>
              <a:chExt cx="3918619" cy="557513"/>
            </a:xfrm>
          </p:grpSpPr>
          <p:pic>
            <p:nvPicPr>
              <p:cNvPr id="26" name="Picture 25">
                <a:hlinkClick r:id="rId9" action="ppaction://hlinksldjump"/>
                <a:extLst>
                  <a:ext uri="{FF2B5EF4-FFF2-40B4-BE49-F238E27FC236}">
                    <a16:creationId xmlns:a16="http://schemas.microsoft.com/office/drawing/2014/main" id="{9324C04E-CB7F-4F8F-C2A9-9775D49A86D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3539" y="3302032"/>
                <a:ext cx="3918619" cy="520668"/>
              </a:xfrm>
              <a:prstGeom prst="rect">
                <a:avLst/>
              </a:prstGeom>
              <a:ln>
                <a:noFill/>
              </a:ln>
            </p:spPr>
          </p:pic>
          <p:sp>
            <p:nvSpPr>
              <p:cNvPr id="27" name="TextBox 26">
                <a:extLst>
                  <a:ext uri="{FF2B5EF4-FFF2-40B4-BE49-F238E27FC236}">
                    <a16:creationId xmlns:a16="http://schemas.microsoft.com/office/drawing/2014/main" id="{5A989A96-3B7B-7AE9-281C-F0C24747A757}"/>
                  </a:ext>
                </a:extLst>
              </p:cNvPr>
              <p:cNvSpPr txBox="1"/>
              <p:nvPr/>
            </p:nvSpPr>
            <p:spPr>
              <a:xfrm>
                <a:off x="3122211" y="3265187"/>
                <a:ext cx="3276600"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Khung văn bản</a:t>
                </a:r>
                <a:endParaRPr lang="en-US" sz="2800" dirty="0">
                  <a:solidFill>
                    <a:schemeClr val="bg1"/>
                  </a:solidFill>
                  <a:latin typeface="UTM Avo" panose="02040603050506020204" pitchFamily="18" charset="0"/>
                  <a:cs typeface="Times New Roman" pitchFamily="18" charset="0"/>
                </a:endParaRPr>
              </a:p>
            </p:txBody>
          </p:sp>
        </p:grpSp>
      </p:grpSp>
      <p:pic>
        <p:nvPicPr>
          <p:cNvPr id="30" name="Am-thanh-tra-loi-dung-chinh-xac-www_tiengdong_com">
            <a:hlinkClick r:id="" action="ppaction://media"/>
            <a:extLst>
              <a:ext uri="{FF2B5EF4-FFF2-40B4-BE49-F238E27FC236}">
                <a16:creationId xmlns:a16="http://schemas.microsoft.com/office/drawing/2014/main" id="{878E76C2-EE24-5727-3806-3A953F98D52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539875" y="2784475"/>
            <a:ext cx="609600" cy="609600"/>
          </a:xfrm>
          <a:prstGeom prst="rect">
            <a:avLst/>
          </a:prstGeom>
        </p:spPr>
      </p:pic>
      <p:pic>
        <p:nvPicPr>
          <p:cNvPr id="448" name="Picture 447" descr="sao.png">
            <a:hlinkClick r:id="rId12" action="ppaction://hlinksldjump"/>
            <a:extLst>
              <a:ext uri="{FF2B5EF4-FFF2-40B4-BE49-F238E27FC236}">
                <a16:creationId xmlns:a16="http://schemas.microsoft.com/office/drawing/2014/main" id="{76AD5BCE-5D0D-BEEA-5301-9D86E2B83DE1}"/>
              </a:ext>
            </a:extLst>
          </p:cNvPr>
          <p:cNvPicPr>
            <a:picLocks noChangeAspect="1"/>
          </p:cNvPicPr>
          <p:nvPr/>
        </p:nvPicPr>
        <p:blipFill>
          <a:blip r:embed="rId13" cstate="print"/>
          <a:stretch>
            <a:fillRect/>
          </a:stretch>
        </p:blipFill>
        <p:spPr>
          <a:xfrm>
            <a:off x="9777980" y="5481992"/>
            <a:ext cx="1353315" cy="1237491"/>
          </a:xfrm>
          <a:prstGeom prst="rect">
            <a:avLst/>
          </a:prstGeom>
        </p:spPr>
      </p:pic>
      <p:pic>
        <p:nvPicPr>
          <p:cNvPr id="31" name="Picture 30">
            <a:extLst>
              <a:ext uri="{FF2B5EF4-FFF2-40B4-BE49-F238E27FC236}">
                <a16:creationId xmlns:a16="http://schemas.microsoft.com/office/drawing/2014/main" id="{D2ECA485-7007-72F8-6911-ABA642593E16}"/>
              </a:ext>
            </a:extLst>
          </p:cNvPr>
          <p:cNvPicPr>
            <a:picLocks noChangeAspect="1"/>
          </p:cNvPicPr>
          <p:nvPr/>
        </p:nvPicPr>
        <p:blipFill>
          <a:blip r:embed="rId14"/>
          <a:stretch>
            <a:fillRect/>
          </a:stretch>
        </p:blipFill>
        <p:spPr>
          <a:xfrm>
            <a:off x="0" y="-30420"/>
            <a:ext cx="679103" cy="757251"/>
          </a:xfrm>
          <a:prstGeom prst="rect">
            <a:avLst/>
          </a:prstGeom>
          <a:solidFill>
            <a:schemeClr val="bg1"/>
          </a:solidFill>
        </p:spPr>
      </p:pic>
      <p:pic>
        <p:nvPicPr>
          <p:cNvPr id="449" name="Picture 448">
            <a:extLst>
              <a:ext uri="{FF2B5EF4-FFF2-40B4-BE49-F238E27FC236}">
                <a16:creationId xmlns:a16="http://schemas.microsoft.com/office/drawing/2014/main" id="{FB193698-15DA-4057-7CC1-265228AFAACD}"/>
              </a:ext>
            </a:extLst>
          </p:cNvPr>
          <p:cNvPicPr>
            <a:picLocks noChangeAspect="1"/>
          </p:cNvPicPr>
          <p:nvPr/>
        </p:nvPicPr>
        <p:blipFill>
          <a:blip r:embed="rId15"/>
          <a:stretch>
            <a:fillRect/>
          </a:stretch>
        </p:blipFill>
        <p:spPr>
          <a:xfrm>
            <a:off x="7061801" y="4077720"/>
            <a:ext cx="534568" cy="534568"/>
          </a:xfrm>
          <a:prstGeom prst="rect">
            <a:avLst/>
          </a:prstGeom>
        </p:spPr>
      </p:pic>
    </p:spTree>
    <p:extLst>
      <p:ext uri="{BB962C8B-B14F-4D97-AF65-F5344CB8AC3E}">
        <p14:creationId xmlns:p14="http://schemas.microsoft.com/office/powerpoint/2010/main" val="38056627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62"/>
                                        </p:tgtEl>
                                        <p:attrNameLst>
                                          <p:attrName>style.visibility</p:attrName>
                                        </p:attrNameLst>
                                      </p:cBhvr>
                                      <p:to>
                                        <p:strVal val="visible"/>
                                      </p:to>
                                    </p:set>
                                    <p:animEffect transition="in" filter="fade">
                                      <p:cBhvr>
                                        <p:cTn id="7" dur="1000"/>
                                        <p:tgtEl>
                                          <p:spTgt spid="46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63"/>
                                        </p:tgtEl>
                                        <p:attrNameLst>
                                          <p:attrName>style.visibility</p:attrName>
                                        </p:attrNameLst>
                                      </p:cBhvr>
                                      <p:to>
                                        <p:strVal val="visible"/>
                                      </p:to>
                                    </p:set>
                                    <p:animEffect transition="in" filter="fade">
                                      <p:cBhvr>
                                        <p:cTn id="11" dur="500"/>
                                        <p:tgtEl>
                                          <p:spTgt spid="463"/>
                                        </p:tgtEl>
                                      </p:cBhvr>
                                    </p:animEffect>
                                  </p:childTnLst>
                                </p:cTn>
                              </p:par>
                              <p:par>
                                <p:cTn id="12" presetID="2" presetClass="entr" presetSubtype="4"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8" presetClass="emph" presetSubtype="0" fill="hold" nodeType="clickEffect">
                                  <p:stCondLst>
                                    <p:cond delay="0"/>
                                  </p:stCondLst>
                                  <p:childTnLst>
                                    <p:animRot by="-21600000">
                                      <p:cBhvr>
                                        <p:cTn id="31" dur="5000" fill="hold"/>
                                        <p:tgtEl>
                                          <p:spTgt spid="464"/>
                                        </p:tgtEl>
                                        <p:attrNameLst>
                                          <p:attrName>r</p:attrName>
                                        </p:attrNameLst>
                                      </p:cBhvr>
                                    </p:animRot>
                                  </p:childTnLst>
                                </p:cTn>
                              </p:par>
                            </p:childTnLst>
                          </p:cTn>
                        </p:par>
                        <p:par>
                          <p:cTn id="32" fill="hold">
                            <p:stCondLst>
                              <p:cond delay="5000"/>
                            </p:stCondLst>
                            <p:childTnLst>
                              <p:par>
                                <p:cTn id="33" presetID="1" presetClass="entr" presetSubtype="0" fill="hold" nodeType="afterEffect">
                                  <p:stCondLst>
                                    <p:cond delay="0"/>
                                  </p:stCondLst>
                                  <p:childTnLst>
                                    <p:set>
                                      <p:cBhvr>
                                        <p:cTn id="34" dur="1" fill="hold">
                                          <p:stCondLst>
                                            <p:cond delay="0"/>
                                          </p:stCondLst>
                                        </p:cTn>
                                        <p:tgtEl>
                                          <p:spTgt spid="4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3"/>
                    </p:tgtEl>
                  </p:cond>
                </p:stCondLst>
                <p:endSync evt="end" delay="0">
                  <p:rtn val="all"/>
                </p:endSync>
                <p:childTnLst>
                  <p:par>
                    <p:cTn id="36" fill="hold">
                      <p:stCondLst>
                        <p:cond delay="0"/>
                      </p:stCondLst>
                      <p:childTnLst>
                        <p:par>
                          <p:cTn id="37" fill="hold">
                            <p:stCondLst>
                              <p:cond delay="0"/>
                            </p:stCondLst>
                            <p:childTnLst>
                              <p:par>
                                <p:cTn id="38" presetID="32" presetClass="emph" presetSubtype="0" fill="hold" nodeType="clickEffect">
                                  <p:stCondLst>
                                    <p:cond delay="0"/>
                                  </p:stCondLst>
                                  <p:childTnLst>
                                    <p:animRot by="120000">
                                      <p:cBhvr>
                                        <p:cTn id="39" dur="100" fill="hold">
                                          <p:stCondLst>
                                            <p:cond delay="0"/>
                                          </p:stCondLst>
                                        </p:cTn>
                                        <p:tgtEl>
                                          <p:spTgt spid="23"/>
                                        </p:tgtEl>
                                        <p:attrNameLst>
                                          <p:attrName>r</p:attrName>
                                        </p:attrNameLst>
                                      </p:cBhvr>
                                    </p:animRot>
                                    <p:animRot by="-240000">
                                      <p:cBhvr>
                                        <p:cTn id="40" dur="200" fill="hold">
                                          <p:stCondLst>
                                            <p:cond delay="200"/>
                                          </p:stCondLst>
                                        </p:cTn>
                                        <p:tgtEl>
                                          <p:spTgt spid="23"/>
                                        </p:tgtEl>
                                        <p:attrNameLst>
                                          <p:attrName>r</p:attrName>
                                        </p:attrNameLst>
                                      </p:cBhvr>
                                    </p:animRot>
                                    <p:animRot by="240000">
                                      <p:cBhvr>
                                        <p:cTn id="41" dur="200" fill="hold">
                                          <p:stCondLst>
                                            <p:cond delay="400"/>
                                          </p:stCondLst>
                                        </p:cTn>
                                        <p:tgtEl>
                                          <p:spTgt spid="23"/>
                                        </p:tgtEl>
                                        <p:attrNameLst>
                                          <p:attrName>r</p:attrName>
                                        </p:attrNameLst>
                                      </p:cBhvr>
                                    </p:animRot>
                                    <p:animRot by="-240000">
                                      <p:cBhvr>
                                        <p:cTn id="42" dur="200" fill="hold">
                                          <p:stCondLst>
                                            <p:cond delay="600"/>
                                          </p:stCondLst>
                                        </p:cTn>
                                        <p:tgtEl>
                                          <p:spTgt spid="23"/>
                                        </p:tgtEl>
                                        <p:attrNameLst>
                                          <p:attrName>r</p:attrName>
                                        </p:attrNameLst>
                                      </p:cBhvr>
                                    </p:animRot>
                                    <p:animRot by="120000">
                                      <p:cBhvr>
                                        <p:cTn id="43" dur="200" fill="hold">
                                          <p:stCondLst>
                                            <p:cond delay="800"/>
                                          </p:stCondLst>
                                        </p:cTn>
                                        <p:tgtEl>
                                          <p:spTgt spid="23"/>
                                        </p:tgtEl>
                                        <p:attrNameLst>
                                          <p:attrName>r</p:attrName>
                                        </p:attrNameLst>
                                      </p:cBhvr>
                                    </p:animRot>
                                  </p:childTnLst>
                                </p:cTn>
                              </p:par>
                              <p:par>
                                <p:cTn id="44" presetID="1" presetClass="mediacall" presetSubtype="0" fill="hold" nodeType="withEffect">
                                  <p:stCondLst>
                                    <p:cond delay="0"/>
                                  </p:stCondLst>
                                  <p:childTnLst>
                                    <p:cmd type="call" cmd="playFrom(0.0)">
                                      <p:cBhvr>
                                        <p:cTn id="45" dur="1724" fill="hold"/>
                                        <p:tgtEl>
                                          <p:spTgt spid="30"/>
                                        </p:tgtEl>
                                      </p:cBhvr>
                                    </p:cmd>
                                  </p:childTnLst>
                                </p:cTn>
                              </p:par>
                              <p:par>
                                <p:cTn id="46" presetID="10" presetClass="entr" presetSubtype="0" fill="hold" nodeType="withEffect">
                                  <p:stCondLst>
                                    <p:cond delay="0"/>
                                  </p:stCondLst>
                                  <p:childTnLst>
                                    <p:set>
                                      <p:cBhvr>
                                        <p:cTn id="47" dur="1" fill="hold">
                                          <p:stCondLst>
                                            <p:cond delay="0"/>
                                          </p:stCondLst>
                                        </p:cTn>
                                        <p:tgtEl>
                                          <p:spTgt spid="449"/>
                                        </p:tgtEl>
                                        <p:attrNameLst>
                                          <p:attrName>style.visibility</p:attrName>
                                        </p:attrNameLst>
                                      </p:cBhvr>
                                      <p:to>
                                        <p:strVal val="visible"/>
                                      </p:to>
                                    </p:set>
                                    <p:animEffect transition="in" filter="fade">
                                      <p:cBhvr>
                                        <p:cTn id="48" dur="500"/>
                                        <p:tgtEl>
                                          <p:spTgt spid="449"/>
                                        </p:tgtEl>
                                      </p:cBhvr>
                                    </p:animEffect>
                                  </p:childTnLst>
                                </p:cTn>
                              </p:par>
                            </p:childTnLst>
                          </p:cTn>
                        </p:par>
                      </p:childTnLst>
                    </p:cTn>
                  </p:par>
                </p:childTnLst>
              </p:cTn>
              <p:nextCondLst>
                <p:cond evt="onClick" delay="0">
                  <p:tgtEl>
                    <p:spTgt spid="23"/>
                  </p:tgtEl>
                </p:cond>
              </p:nextCondLst>
            </p:seq>
            <p:seq concurrent="1" nextAc="seek">
              <p:cTn id="49" restart="whenNotActive" fill="hold" evtFilter="cancelBubble" nodeType="interactiveSeq">
                <p:stCondLst>
                  <p:cond evt="onClick" delay="0">
                    <p:tgtEl>
                      <p:spTgt spid="2"/>
                    </p:tgtEl>
                  </p:cond>
                </p:stCondLst>
                <p:endSync evt="end" delay="0">
                  <p:rtn val="all"/>
                </p:endSync>
                <p:childTnLst>
                  <p:par>
                    <p:cTn id="50" fill="hold">
                      <p:stCondLst>
                        <p:cond delay="0"/>
                      </p:stCondLst>
                      <p:childTnLst>
                        <p:par>
                          <p:cTn id="51" fill="hold">
                            <p:stCondLst>
                              <p:cond delay="0"/>
                            </p:stCondLst>
                            <p:childTnLst>
                              <p:par>
                                <p:cTn id="52" presetID="9" presetClass="emph" presetSubtype="0" nodeType="clickEffect">
                                  <p:stCondLst>
                                    <p:cond delay="0"/>
                                  </p:stCondLst>
                                  <p:childTnLst>
                                    <p:set>
                                      <p:cBhvr>
                                        <p:cTn id="53" dur="indefinite"/>
                                        <p:tgtEl>
                                          <p:spTgt spid="2"/>
                                        </p:tgtEl>
                                        <p:attrNameLst>
                                          <p:attrName>style.opacity</p:attrName>
                                        </p:attrNameLst>
                                      </p:cBhvr>
                                      <p:to>
                                        <p:strVal val="0.5"/>
                                      </p:to>
                                    </p:set>
                                    <p:animEffect filter="image" prLst="opacity: 0.5">
                                      <p:cBhvr rctx="IE">
                                        <p:cTn id="54" dur="indefinite"/>
                                        <p:tgtEl>
                                          <p:spTgt spid="2"/>
                                        </p:tgtEl>
                                      </p:cBhvr>
                                    </p:animEffect>
                                  </p:childTnLst>
                                </p:cTn>
                              </p:par>
                            </p:childTnLst>
                          </p:cTn>
                        </p:par>
                      </p:childTnLst>
                    </p:cTn>
                  </p:par>
                </p:childTnLst>
              </p:cTn>
              <p:nextCondLst>
                <p:cond evt="onClick" delay="0">
                  <p:tgtEl>
                    <p:spTgt spid="2"/>
                  </p:tgtEl>
                </p:cond>
              </p:nextCondLst>
            </p:seq>
            <p:seq concurrent="1" nextAc="seek">
              <p:cTn id="55" restart="whenNotActive" fill="hold" evtFilter="cancelBubble" nodeType="interactiveSeq">
                <p:stCondLst>
                  <p:cond evt="onClick" delay="0">
                    <p:tgtEl>
                      <p:spTgt spid="9"/>
                    </p:tgtEl>
                  </p:cond>
                </p:stCondLst>
                <p:endSync evt="end" delay="0">
                  <p:rtn val="all"/>
                </p:endSync>
                <p:childTnLst>
                  <p:par>
                    <p:cTn id="56" fill="hold">
                      <p:stCondLst>
                        <p:cond delay="0"/>
                      </p:stCondLst>
                      <p:childTnLst>
                        <p:par>
                          <p:cTn id="57" fill="hold">
                            <p:stCondLst>
                              <p:cond delay="0"/>
                            </p:stCondLst>
                            <p:childTnLst>
                              <p:par>
                                <p:cTn id="58" presetID="9" presetClass="emph" presetSubtype="0" nodeType="clickEffect">
                                  <p:stCondLst>
                                    <p:cond delay="0"/>
                                  </p:stCondLst>
                                  <p:childTnLst>
                                    <p:set>
                                      <p:cBhvr>
                                        <p:cTn id="59" dur="indefinite"/>
                                        <p:tgtEl>
                                          <p:spTgt spid="9"/>
                                        </p:tgtEl>
                                        <p:attrNameLst>
                                          <p:attrName>style.opacity</p:attrName>
                                        </p:attrNameLst>
                                      </p:cBhvr>
                                      <p:to>
                                        <p:strVal val="0.5"/>
                                      </p:to>
                                    </p:set>
                                    <p:animEffect filter="image" prLst="opacity: 0.5">
                                      <p:cBhvr rctx="IE">
                                        <p:cTn id="60" dur="indefinite"/>
                                        <p:tgtEl>
                                          <p:spTgt spid="9"/>
                                        </p:tgtEl>
                                      </p:cBhvr>
                                    </p:animEffect>
                                  </p:childTnLst>
                                </p:cTn>
                              </p:par>
                            </p:childTnLst>
                          </p:cTn>
                        </p:par>
                      </p:childTnLst>
                    </p:cTn>
                  </p:par>
                </p:childTnLst>
              </p:cTn>
              <p:nextCondLst>
                <p:cond evt="onClick" delay="0">
                  <p:tgtEl>
                    <p:spTgt spid="9"/>
                  </p:tgtEl>
                </p:cond>
              </p:nextCondLst>
            </p:seq>
            <p:seq concurrent="1" nextAc="seek">
              <p:cTn id="61" restart="whenNotActive" fill="hold" evtFilter="cancelBubble" nodeType="interactiveSeq">
                <p:stCondLst>
                  <p:cond evt="onClick" delay="0">
                    <p:tgtEl>
                      <p:spTgt spid="16"/>
                    </p:tgtEl>
                  </p:cond>
                </p:stCondLst>
                <p:endSync evt="end" delay="0">
                  <p:rtn val="all"/>
                </p:endSync>
                <p:childTnLst>
                  <p:par>
                    <p:cTn id="62" fill="hold">
                      <p:stCondLst>
                        <p:cond delay="0"/>
                      </p:stCondLst>
                      <p:childTnLst>
                        <p:par>
                          <p:cTn id="63" fill="hold">
                            <p:stCondLst>
                              <p:cond delay="0"/>
                            </p:stCondLst>
                            <p:childTnLst>
                              <p:par>
                                <p:cTn id="64" presetID="9" presetClass="emph" presetSubtype="0" nodeType="clickEffect">
                                  <p:stCondLst>
                                    <p:cond delay="0"/>
                                  </p:stCondLst>
                                  <p:childTnLst>
                                    <p:set>
                                      <p:cBhvr>
                                        <p:cTn id="65" dur="indefinite"/>
                                        <p:tgtEl>
                                          <p:spTgt spid="16"/>
                                        </p:tgtEl>
                                        <p:attrNameLst>
                                          <p:attrName>style.opacity</p:attrName>
                                        </p:attrNameLst>
                                      </p:cBhvr>
                                      <p:to>
                                        <p:strVal val="0.5"/>
                                      </p:to>
                                    </p:set>
                                    <p:animEffect filter="image" prLst="opacity: 0.5">
                                      <p:cBhvr rctx="IE">
                                        <p:cTn id="66" dur="indefinite"/>
                                        <p:tgtEl>
                                          <p:spTgt spid="16"/>
                                        </p:tgtEl>
                                      </p:cBhvr>
                                    </p:animEffect>
                                  </p:childTnLst>
                                </p:cTn>
                              </p:par>
                            </p:childTnLst>
                          </p:cTn>
                        </p:par>
                      </p:childTnLst>
                    </p:cTn>
                  </p:par>
                </p:childTnLst>
              </p:cTn>
              <p:nextCondLst>
                <p:cond evt="onClick" delay="0">
                  <p:tgtEl>
                    <p:spTgt spid="16"/>
                  </p:tgtEl>
                </p:cond>
              </p:nextCondLst>
            </p:seq>
            <p:audio>
              <p:cMediaNode vol="80000">
                <p:cTn id="67" fill="hold" display="0">
                  <p:stCondLst>
                    <p:cond delay="indefinite"/>
                  </p:stCondLst>
                  <p:endCondLst>
                    <p:cond evt="onStopAudio" delay="0">
                      <p:tgtEl>
                        <p:sldTgt/>
                      </p:tgtEl>
                    </p:cond>
                  </p:endCondLst>
                </p:cTn>
                <p:tgtEl>
                  <p:spTgt spid="30"/>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pic>
        <p:nvPicPr>
          <p:cNvPr id="503" name="Google Shape;503;p46" descr="blue and clear body of water"/>
          <p:cNvPicPr preferRelativeResize="0"/>
          <p:nvPr/>
        </p:nvPicPr>
        <p:blipFill rotWithShape="1">
          <a:blip r:embed="rId5">
            <a:alphaModFix/>
          </a:blip>
          <a:srcRect/>
          <a:stretch/>
        </p:blipFill>
        <p:spPr>
          <a:xfrm>
            <a:off x="0" y="-1"/>
            <a:ext cx="12192000" cy="6858000"/>
          </a:xfrm>
          <a:prstGeom prst="rect">
            <a:avLst/>
          </a:prstGeom>
          <a:noFill/>
          <a:ln>
            <a:noFill/>
          </a:ln>
        </p:spPr>
      </p:pic>
      <p:pic>
        <p:nvPicPr>
          <p:cNvPr id="504" name="Google Shape;504;p46" descr="375ba1682899b9444c201750c3b90c1b.png"/>
          <p:cNvPicPr preferRelativeResize="0"/>
          <p:nvPr/>
        </p:nvPicPr>
        <p:blipFill rotWithShape="1">
          <a:blip r:embed="rId6">
            <a:alphaModFix/>
          </a:blip>
          <a:srcRect/>
          <a:stretch/>
        </p:blipFill>
        <p:spPr>
          <a:xfrm>
            <a:off x="1295400" y="-304800"/>
            <a:ext cx="9372600" cy="4064000"/>
          </a:xfrm>
          <a:prstGeom prst="rect">
            <a:avLst/>
          </a:prstGeom>
          <a:noFill/>
          <a:ln>
            <a:noFill/>
          </a:ln>
        </p:spPr>
      </p:pic>
      <p:sp>
        <p:nvSpPr>
          <p:cNvPr id="505" name="Google Shape;505;p46"/>
          <p:cNvSpPr txBox="1"/>
          <p:nvPr/>
        </p:nvSpPr>
        <p:spPr>
          <a:xfrm>
            <a:off x="3238500" y="1501246"/>
            <a:ext cx="5486400" cy="830956"/>
          </a:xfrm>
          <a:prstGeom prst="rect">
            <a:avLst/>
          </a:prstGeom>
          <a:noFill/>
          <a:ln>
            <a:noFill/>
          </a:ln>
        </p:spPr>
        <p:txBody>
          <a:bodyPr spcFirstLastPara="1" wrap="square" lIns="91425" tIns="45700" rIns="91425" bIns="45700" anchor="t" anchorCtr="0">
            <a:spAutoFit/>
          </a:bodyPr>
          <a:lstStyle/>
          <a:p>
            <a:pPr lvl="0" algn="ctr"/>
            <a:r>
              <a:rPr lang="en-US" sz="2400">
                <a:latin typeface="UTM Avo" panose="02040603050506020204" pitchFamily="18" charset="0"/>
              </a:rPr>
              <a:t>Câu 4: Để thêm một trang chiếu thì cần ấn vào lệnh nào?</a:t>
            </a:r>
            <a:endParaRPr sz="2400" b="0" i="0" u="none" strike="noStrike" cap="none">
              <a:solidFill>
                <a:srgbClr val="FF0000"/>
              </a:solidFill>
              <a:latin typeface="UTM Avo" panose="02040603050506020204" pitchFamily="18" charset="0"/>
              <a:sym typeface="Arial"/>
            </a:endParaRPr>
          </a:p>
        </p:txBody>
      </p:sp>
      <p:pic>
        <p:nvPicPr>
          <p:cNvPr id="506" name="Google Shape;506;p46" descr="kim phut"/>
          <p:cNvPicPr preferRelativeResize="0"/>
          <p:nvPr/>
        </p:nvPicPr>
        <p:blipFill rotWithShape="1">
          <a:blip r:embed="rId7">
            <a:alphaModFix/>
          </a:blip>
          <a:srcRect/>
          <a:stretch/>
        </p:blipFill>
        <p:spPr>
          <a:xfrm>
            <a:off x="8605796" y="4528137"/>
            <a:ext cx="1143000" cy="1075765"/>
          </a:xfrm>
          <a:prstGeom prst="rect">
            <a:avLst/>
          </a:prstGeom>
          <a:noFill/>
          <a:ln>
            <a:noFill/>
          </a:ln>
        </p:spPr>
      </p:pic>
      <p:pic>
        <p:nvPicPr>
          <p:cNvPr id="507" name="Google Shape;507;p46" descr="dongho1"/>
          <p:cNvPicPr preferRelativeResize="0"/>
          <p:nvPr/>
        </p:nvPicPr>
        <p:blipFill rotWithShape="1">
          <a:blip r:embed="rId8">
            <a:alphaModFix/>
          </a:blip>
          <a:srcRect/>
          <a:stretch/>
        </p:blipFill>
        <p:spPr>
          <a:xfrm>
            <a:off x="8305800" y="4038600"/>
            <a:ext cx="1752600" cy="1768573"/>
          </a:xfrm>
          <a:prstGeom prst="rect">
            <a:avLst/>
          </a:prstGeom>
          <a:noFill/>
          <a:ln>
            <a:noFill/>
          </a:ln>
        </p:spPr>
      </p:pic>
      <p:sp>
        <p:nvSpPr>
          <p:cNvPr id="508" name="Google Shape;508;p46"/>
          <p:cNvSpPr/>
          <p:nvPr/>
        </p:nvSpPr>
        <p:spPr>
          <a:xfrm>
            <a:off x="8915400" y="3025994"/>
            <a:ext cx="1752600" cy="914400"/>
          </a:xfrm>
          <a:prstGeom prst="cloud">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rgbClr val="FF0000"/>
                </a:solidFill>
                <a:latin typeface="UTM Avo" panose="02040603050506020204" pitchFamily="18" charset="0"/>
                <a:sym typeface="Arial"/>
              </a:rPr>
              <a:t>HẾT GIỜ</a:t>
            </a:r>
            <a:endParaRPr>
              <a:latin typeface="UTM Avo" panose="02040603050506020204" pitchFamily="18" charset="0"/>
            </a:endParaRPr>
          </a:p>
        </p:txBody>
      </p:sp>
      <p:grpSp>
        <p:nvGrpSpPr>
          <p:cNvPr id="2" name="Group 1">
            <a:extLst>
              <a:ext uri="{FF2B5EF4-FFF2-40B4-BE49-F238E27FC236}">
                <a16:creationId xmlns:a16="http://schemas.microsoft.com/office/drawing/2014/main" id="{A0A763A5-F017-741B-E207-95E17D544CF0}"/>
              </a:ext>
            </a:extLst>
          </p:cNvPr>
          <p:cNvGrpSpPr/>
          <p:nvPr/>
        </p:nvGrpSpPr>
        <p:grpSpPr>
          <a:xfrm>
            <a:off x="2133600" y="4038600"/>
            <a:ext cx="4497788" cy="685800"/>
            <a:chOff x="2133600" y="4038600"/>
            <a:chExt cx="4497788" cy="685800"/>
          </a:xfrm>
        </p:grpSpPr>
        <p:grpSp>
          <p:nvGrpSpPr>
            <p:cNvPr id="3" name="Group 2">
              <a:extLst>
                <a:ext uri="{FF2B5EF4-FFF2-40B4-BE49-F238E27FC236}">
                  <a16:creationId xmlns:a16="http://schemas.microsoft.com/office/drawing/2014/main" id="{A06B0D3E-680A-6AD7-7F9F-EB87D11F84E6}"/>
                </a:ext>
              </a:extLst>
            </p:cNvPr>
            <p:cNvGrpSpPr/>
            <p:nvPr/>
          </p:nvGrpSpPr>
          <p:grpSpPr>
            <a:xfrm>
              <a:off x="2133600" y="4038600"/>
              <a:ext cx="685800" cy="685800"/>
              <a:chOff x="2133600" y="4038600"/>
              <a:chExt cx="685800" cy="685800"/>
            </a:xfrm>
          </p:grpSpPr>
          <p:sp>
            <p:nvSpPr>
              <p:cNvPr id="7" name="Oval 6">
                <a:extLst>
                  <a:ext uri="{FF2B5EF4-FFF2-40B4-BE49-F238E27FC236}">
                    <a16:creationId xmlns:a16="http://schemas.microsoft.com/office/drawing/2014/main" id="{135204CC-706B-CFC3-5B4D-AD3798B92133}"/>
                  </a:ext>
                </a:extLst>
              </p:cNvPr>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8" name="TextBox 7">
                <a:extLst>
                  <a:ext uri="{FF2B5EF4-FFF2-40B4-BE49-F238E27FC236}">
                    <a16:creationId xmlns:a16="http://schemas.microsoft.com/office/drawing/2014/main" id="{5F6728B4-B1A5-847D-3AA2-36E221C50C47}"/>
                  </a:ext>
                </a:extLst>
              </p:cNvPr>
              <p:cNvSpPr txBox="1"/>
              <p:nvPr/>
            </p:nvSpPr>
            <p:spPr>
              <a:xfrm>
                <a:off x="2286000" y="4114800"/>
                <a:ext cx="457200" cy="523220"/>
              </a:xfrm>
              <a:prstGeom prst="rect">
                <a:avLst/>
              </a:prstGeom>
              <a:noFill/>
            </p:spPr>
            <p:txBody>
              <a:bodyPr wrap="square" rtlCol="0">
                <a:spAutoFit/>
              </a:bodyPr>
              <a:lstStyle/>
              <a:p>
                <a:r>
                  <a:rPr lang="en-US" sz="2800" b="1" dirty="0">
                    <a:latin typeface="UTM Avo" panose="02040603050506020204" pitchFamily="18" charset="0"/>
                    <a:cs typeface="Times New Roman" pitchFamily="18" charset="0"/>
                  </a:rPr>
                  <a:t>B</a:t>
                </a:r>
              </a:p>
            </p:txBody>
          </p:sp>
        </p:grpSp>
        <p:grpSp>
          <p:nvGrpSpPr>
            <p:cNvPr id="4" name="Group 3">
              <a:extLst>
                <a:ext uri="{FF2B5EF4-FFF2-40B4-BE49-F238E27FC236}">
                  <a16:creationId xmlns:a16="http://schemas.microsoft.com/office/drawing/2014/main" id="{EB9EE4BC-FC94-C4B3-7734-21371E0193D3}"/>
                </a:ext>
              </a:extLst>
            </p:cNvPr>
            <p:cNvGrpSpPr/>
            <p:nvPr/>
          </p:nvGrpSpPr>
          <p:grpSpPr>
            <a:xfrm>
              <a:off x="3005528" y="4104652"/>
              <a:ext cx="3625860" cy="543548"/>
              <a:chOff x="3005528" y="4191000"/>
              <a:chExt cx="3625860" cy="543548"/>
            </a:xfrm>
          </p:grpSpPr>
          <p:pic>
            <p:nvPicPr>
              <p:cNvPr id="5" name="Picture 4">
                <a:hlinkClick r:id="rId9" action="ppaction://hlinksldjump"/>
                <a:extLst>
                  <a:ext uri="{FF2B5EF4-FFF2-40B4-BE49-F238E27FC236}">
                    <a16:creationId xmlns:a16="http://schemas.microsoft.com/office/drawing/2014/main" id="{704BBDE2-7663-8757-7BA5-500468E81A9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5528" y="4213880"/>
                <a:ext cx="3625860" cy="520668"/>
              </a:xfrm>
              <a:prstGeom prst="rect">
                <a:avLst/>
              </a:prstGeom>
              <a:ln>
                <a:noFill/>
              </a:ln>
            </p:spPr>
          </p:pic>
          <p:sp>
            <p:nvSpPr>
              <p:cNvPr id="6" name="TextBox 5">
                <a:extLst>
                  <a:ext uri="{FF2B5EF4-FFF2-40B4-BE49-F238E27FC236}">
                    <a16:creationId xmlns:a16="http://schemas.microsoft.com/office/drawing/2014/main" id="{4EBF6C12-F568-8BAA-0CC2-3526908BF7B8}"/>
                  </a:ext>
                </a:extLst>
              </p:cNvPr>
              <p:cNvSpPr txBox="1"/>
              <p:nvPr/>
            </p:nvSpPr>
            <p:spPr>
              <a:xfrm>
                <a:off x="3124200" y="4191000"/>
                <a:ext cx="3276600"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Paragraph</a:t>
                </a:r>
                <a:endParaRPr lang="en-US" sz="2800" dirty="0">
                  <a:solidFill>
                    <a:schemeClr val="bg1"/>
                  </a:solidFill>
                  <a:latin typeface="UTM Avo" panose="02040603050506020204" pitchFamily="18" charset="0"/>
                  <a:cs typeface="Times New Roman" pitchFamily="18" charset="0"/>
                </a:endParaRPr>
              </a:p>
            </p:txBody>
          </p:sp>
        </p:grpSp>
      </p:grpSp>
      <p:grpSp>
        <p:nvGrpSpPr>
          <p:cNvPr id="9" name="Group 8">
            <a:extLst>
              <a:ext uri="{FF2B5EF4-FFF2-40B4-BE49-F238E27FC236}">
                <a16:creationId xmlns:a16="http://schemas.microsoft.com/office/drawing/2014/main" id="{4DCF9E49-4E67-7008-A2BC-1AF66E3012F4}"/>
              </a:ext>
            </a:extLst>
          </p:cNvPr>
          <p:cNvGrpSpPr/>
          <p:nvPr/>
        </p:nvGrpSpPr>
        <p:grpSpPr>
          <a:xfrm>
            <a:off x="2133600" y="3155934"/>
            <a:ext cx="4497788" cy="685800"/>
            <a:chOff x="2133600" y="4953000"/>
            <a:chExt cx="4497788" cy="685800"/>
          </a:xfrm>
        </p:grpSpPr>
        <p:grpSp>
          <p:nvGrpSpPr>
            <p:cNvPr id="10" name="Group 9">
              <a:extLst>
                <a:ext uri="{FF2B5EF4-FFF2-40B4-BE49-F238E27FC236}">
                  <a16:creationId xmlns:a16="http://schemas.microsoft.com/office/drawing/2014/main" id="{D0523FDB-48CD-0A22-E17F-DF4C1550F200}"/>
                </a:ext>
              </a:extLst>
            </p:cNvPr>
            <p:cNvGrpSpPr/>
            <p:nvPr/>
          </p:nvGrpSpPr>
          <p:grpSpPr>
            <a:xfrm>
              <a:off x="2133600" y="4953000"/>
              <a:ext cx="685800" cy="685800"/>
              <a:chOff x="2133600" y="4953000"/>
              <a:chExt cx="685800" cy="685800"/>
            </a:xfrm>
          </p:grpSpPr>
          <p:sp>
            <p:nvSpPr>
              <p:cNvPr id="14" name="Oval 13">
                <a:extLst>
                  <a:ext uri="{FF2B5EF4-FFF2-40B4-BE49-F238E27FC236}">
                    <a16:creationId xmlns:a16="http://schemas.microsoft.com/office/drawing/2014/main" id="{D491C392-A162-8A92-F83E-BD28DCFC8E77}"/>
                  </a:ext>
                </a:extLst>
              </p:cNvPr>
              <p:cNvSpPr/>
              <p:nvPr/>
            </p:nvSpPr>
            <p:spPr>
              <a:xfrm>
                <a:off x="2133600" y="49530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15" name="TextBox 14">
                <a:extLst>
                  <a:ext uri="{FF2B5EF4-FFF2-40B4-BE49-F238E27FC236}">
                    <a16:creationId xmlns:a16="http://schemas.microsoft.com/office/drawing/2014/main" id="{3DC142EB-CE6A-5AD2-925F-1FC6F91D4B3F}"/>
                  </a:ext>
                </a:extLst>
              </p:cNvPr>
              <p:cNvSpPr txBox="1"/>
              <p:nvPr/>
            </p:nvSpPr>
            <p:spPr>
              <a:xfrm>
                <a:off x="2286000" y="5029200"/>
                <a:ext cx="457200" cy="523220"/>
              </a:xfrm>
              <a:prstGeom prst="rect">
                <a:avLst/>
              </a:prstGeom>
              <a:noFill/>
            </p:spPr>
            <p:txBody>
              <a:bodyPr wrap="square" rtlCol="0">
                <a:spAutoFit/>
              </a:bodyPr>
              <a:lstStyle/>
              <a:p>
                <a:r>
                  <a:rPr lang="en-US" sz="2800" b="1" dirty="0">
                    <a:latin typeface="UTM Avo" panose="02040603050506020204" pitchFamily="18" charset="0"/>
                    <a:cs typeface="Times New Roman" pitchFamily="18" charset="0"/>
                  </a:rPr>
                  <a:t>A</a:t>
                </a:r>
              </a:p>
            </p:txBody>
          </p:sp>
        </p:grpSp>
        <p:grpSp>
          <p:nvGrpSpPr>
            <p:cNvPr id="11" name="Group 10">
              <a:extLst>
                <a:ext uri="{FF2B5EF4-FFF2-40B4-BE49-F238E27FC236}">
                  <a16:creationId xmlns:a16="http://schemas.microsoft.com/office/drawing/2014/main" id="{73DF475E-065B-F24C-DFB3-0FDEF8043079}"/>
                </a:ext>
              </a:extLst>
            </p:cNvPr>
            <p:cNvGrpSpPr/>
            <p:nvPr/>
          </p:nvGrpSpPr>
          <p:grpSpPr>
            <a:xfrm>
              <a:off x="3005528" y="5029200"/>
              <a:ext cx="3625860" cy="531933"/>
              <a:chOff x="3005528" y="5029200"/>
              <a:chExt cx="3625860" cy="531933"/>
            </a:xfrm>
          </p:grpSpPr>
          <p:pic>
            <p:nvPicPr>
              <p:cNvPr id="12" name="Picture 11">
                <a:hlinkClick r:id="rId9" action="ppaction://hlinksldjump"/>
                <a:extLst>
                  <a:ext uri="{FF2B5EF4-FFF2-40B4-BE49-F238E27FC236}">
                    <a16:creationId xmlns:a16="http://schemas.microsoft.com/office/drawing/2014/main" id="{436522FA-9B48-7ED4-3AB1-C26C87E4265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5528" y="5040465"/>
                <a:ext cx="3625860" cy="520668"/>
              </a:xfrm>
              <a:prstGeom prst="rect">
                <a:avLst/>
              </a:prstGeom>
              <a:ln>
                <a:noFill/>
              </a:ln>
            </p:spPr>
          </p:pic>
          <p:sp>
            <p:nvSpPr>
              <p:cNvPr id="13" name="TextBox 12">
                <a:extLst>
                  <a:ext uri="{FF2B5EF4-FFF2-40B4-BE49-F238E27FC236}">
                    <a16:creationId xmlns:a16="http://schemas.microsoft.com/office/drawing/2014/main" id="{B3A1DB9D-70C8-60F5-FCAF-D92E650D1993}"/>
                  </a:ext>
                </a:extLst>
              </p:cNvPr>
              <p:cNvSpPr txBox="1"/>
              <p:nvPr/>
            </p:nvSpPr>
            <p:spPr>
              <a:xfrm>
                <a:off x="3124200" y="5029200"/>
                <a:ext cx="3276600"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Insert</a:t>
                </a:r>
                <a:endParaRPr lang="en-US" sz="2800" dirty="0">
                  <a:solidFill>
                    <a:schemeClr val="bg1"/>
                  </a:solidFill>
                  <a:latin typeface="UTM Avo" panose="02040603050506020204" pitchFamily="18" charset="0"/>
                  <a:cs typeface="Times New Roman" pitchFamily="18" charset="0"/>
                </a:endParaRPr>
              </a:p>
            </p:txBody>
          </p:sp>
        </p:grpSp>
      </p:grpSp>
      <p:grpSp>
        <p:nvGrpSpPr>
          <p:cNvPr id="16" name="Group 15">
            <a:extLst>
              <a:ext uri="{FF2B5EF4-FFF2-40B4-BE49-F238E27FC236}">
                <a16:creationId xmlns:a16="http://schemas.microsoft.com/office/drawing/2014/main" id="{E5E09EE4-DC02-CCF8-B3CB-484098BBB366}"/>
              </a:ext>
            </a:extLst>
          </p:cNvPr>
          <p:cNvGrpSpPr/>
          <p:nvPr/>
        </p:nvGrpSpPr>
        <p:grpSpPr>
          <a:xfrm>
            <a:off x="2133600" y="5867400"/>
            <a:ext cx="4497788" cy="685800"/>
            <a:chOff x="2133600" y="5867400"/>
            <a:chExt cx="4497788" cy="685800"/>
          </a:xfrm>
        </p:grpSpPr>
        <p:grpSp>
          <p:nvGrpSpPr>
            <p:cNvPr id="17" name="Group 16">
              <a:extLst>
                <a:ext uri="{FF2B5EF4-FFF2-40B4-BE49-F238E27FC236}">
                  <a16:creationId xmlns:a16="http://schemas.microsoft.com/office/drawing/2014/main" id="{12265241-5FE4-AD79-144E-511D51162703}"/>
                </a:ext>
              </a:extLst>
            </p:cNvPr>
            <p:cNvGrpSpPr/>
            <p:nvPr/>
          </p:nvGrpSpPr>
          <p:grpSpPr>
            <a:xfrm>
              <a:off x="2133600" y="5867400"/>
              <a:ext cx="685800" cy="685800"/>
              <a:chOff x="2133600" y="5867400"/>
              <a:chExt cx="685800" cy="685800"/>
            </a:xfrm>
          </p:grpSpPr>
          <p:sp>
            <p:nvSpPr>
              <p:cNvPr id="21" name="Oval 20">
                <a:extLst>
                  <a:ext uri="{FF2B5EF4-FFF2-40B4-BE49-F238E27FC236}">
                    <a16:creationId xmlns:a16="http://schemas.microsoft.com/office/drawing/2014/main" id="{0EE69D99-D919-AED1-A91D-66F8E2367C42}"/>
                  </a:ext>
                </a:extLst>
              </p:cNvPr>
              <p:cNvSpPr/>
              <p:nvPr/>
            </p:nvSpPr>
            <p:spPr>
              <a:xfrm>
                <a:off x="2133600" y="5867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22" name="TextBox 21">
                <a:extLst>
                  <a:ext uri="{FF2B5EF4-FFF2-40B4-BE49-F238E27FC236}">
                    <a16:creationId xmlns:a16="http://schemas.microsoft.com/office/drawing/2014/main" id="{9043EE0B-653B-537E-1F2B-01A22A237363}"/>
                  </a:ext>
                </a:extLst>
              </p:cNvPr>
              <p:cNvSpPr txBox="1"/>
              <p:nvPr/>
            </p:nvSpPr>
            <p:spPr>
              <a:xfrm>
                <a:off x="2286000" y="5943600"/>
                <a:ext cx="457200" cy="523220"/>
              </a:xfrm>
              <a:prstGeom prst="rect">
                <a:avLst/>
              </a:prstGeom>
              <a:noFill/>
            </p:spPr>
            <p:txBody>
              <a:bodyPr wrap="square" rtlCol="0">
                <a:spAutoFit/>
              </a:bodyPr>
              <a:lstStyle/>
              <a:p>
                <a:r>
                  <a:rPr lang="en-US" sz="2800" b="1" dirty="0">
                    <a:latin typeface="UTM Avo" panose="02040603050506020204" pitchFamily="18" charset="0"/>
                    <a:cs typeface="Times New Roman" pitchFamily="18" charset="0"/>
                  </a:rPr>
                  <a:t>D</a:t>
                </a:r>
              </a:p>
            </p:txBody>
          </p:sp>
        </p:grpSp>
        <p:grpSp>
          <p:nvGrpSpPr>
            <p:cNvPr id="18" name="Group 17">
              <a:extLst>
                <a:ext uri="{FF2B5EF4-FFF2-40B4-BE49-F238E27FC236}">
                  <a16:creationId xmlns:a16="http://schemas.microsoft.com/office/drawing/2014/main" id="{61755AF0-1BB9-6E0A-7723-DC996420471E}"/>
                </a:ext>
              </a:extLst>
            </p:cNvPr>
            <p:cNvGrpSpPr/>
            <p:nvPr/>
          </p:nvGrpSpPr>
          <p:grpSpPr>
            <a:xfrm>
              <a:off x="3005528" y="5943600"/>
              <a:ext cx="3625860" cy="540678"/>
              <a:chOff x="3005528" y="5943600"/>
              <a:chExt cx="3625860" cy="540678"/>
            </a:xfrm>
          </p:grpSpPr>
          <p:pic>
            <p:nvPicPr>
              <p:cNvPr id="19" name="Picture 18">
                <a:hlinkClick r:id="rId9" action="ppaction://hlinksldjump"/>
                <a:extLst>
                  <a:ext uri="{FF2B5EF4-FFF2-40B4-BE49-F238E27FC236}">
                    <a16:creationId xmlns:a16="http://schemas.microsoft.com/office/drawing/2014/main" id="{46C18EB7-7B34-F24D-2729-BBD2DBC9698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5528" y="5963610"/>
                <a:ext cx="3625860" cy="520668"/>
              </a:xfrm>
              <a:prstGeom prst="rect">
                <a:avLst/>
              </a:prstGeom>
              <a:ln>
                <a:noFill/>
              </a:ln>
            </p:spPr>
          </p:pic>
          <p:sp>
            <p:nvSpPr>
              <p:cNvPr id="20" name="TextBox 19">
                <a:extLst>
                  <a:ext uri="{FF2B5EF4-FFF2-40B4-BE49-F238E27FC236}">
                    <a16:creationId xmlns:a16="http://schemas.microsoft.com/office/drawing/2014/main" id="{993F19A2-6AAC-4650-E506-AB7BC032EB9A}"/>
                  </a:ext>
                </a:extLst>
              </p:cNvPr>
              <p:cNvSpPr txBox="1"/>
              <p:nvPr/>
            </p:nvSpPr>
            <p:spPr>
              <a:xfrm>
                <a:off x="3124200" y="5943600"/>
                <a:ext cx="3276600"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Font</a:t>
                </a:r>
                <a:endParaRPr lang="en-US" sz="2800" dirty="0">
                  <a:solidFill>
                    <a:schemeClr val="bg1"/>
                  </a:solidFill>
                  <a:latin typeface="UTM Avo" panose="02040603050506020204" pitchFamily="18" charset="0"/>
                  <a:cs typeface="Times New Roman" pitchFamily="18" charset="0"/>
                </a:endParaRPr>
              </a:p>
            </p:txBody>
          </p:sp>
        </p:grpSp>
      </p:grpSp>
      <p:grpSp>
        <p:nvGrpSpPr>
          <p:cNvPr id="23" name="Group 22">
            <a:extLst>
              <a:ext uri="{FF2B5EF4-FFF2-40B4-BE49-F238E27FC236}">
                <a16:creationId xmlns:a16="http://schemas.microsoft.com/office/drawing/2014/main" id="{BD1CC799-1F8E-D633-4AF4-BE99158E8D93}"/>
              </a:ext>
            </a:extLst>
          </p:cNvPr>
          <p:cNvGrpSpPr/>
          <p:nvPr/>
        </p:nvGrpSpPr>
        <p:grpSpPr>
          <a:xfrm>
            <a:off x="2133600" y="4953000"/>
            <a:ext cx="4495800" cy="685800"/>
            <a:chOff x="2133600" y="3200400"/>
            <a:chExt cx="4495800" cy="685800"/>
          </a:xfrm>
        </p:grpSpPr>
        <p:grpSp>
          <p:nvGrpSpPr>
            <p:cNvPr id="24" name="Group 23">
              <a:extLst>
                <a:ext uri="{FF2B5EF4-FFF2-40B4-BE49-F238E27FC236}">
                  <a16:creationId xmlns:a16="http://schemas.microsoft.com/office/drawing/2014/main" id="{53D5F00D-75AD-2AEB-BBA5-5547398F8CFE}"/>
                </a:ext>
              </a:extLst>
            </p:cNvPr>
            <p:cNvGrpSpPr/>
            <p:nvPr/>
          </p:nvGrpSpPr>
          <p:grpSpPr>
            <a:xfrm>
              <a:off x="2133600" y="3200400"/>
              <a:ext cx="685800" cy="685800"/>
              <a:chOff x="2133600" y="3200400"/>
              <a:chExt cx="685800" cy="685800"/>
            </a:xfrm>
          </p:grpSpPr>
          <p:sp>
            <p:nvSpPr>
              <p:cNvPr id="28" name="Oval 27">
                <a:extLst>
                  <a:ext uri="{FF2B5EF4-FFF2-40B4-BE49-F238E27FC236}">
                    <a16:creationId xmlns:a16="http://schemas.microsoft.com/office/drawing/2014/main" id="{7153EAF7-E0E6-FB16-8C8C-4383B569B85B}"/>
                  </a:ext>
                </a:extLst>
              </p:cNvPr>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sp>
            <p:nvSpPr>
              <p:cNvPr id="29" name="TextBox 28">
                <a:extLst>
                  <a:ext uri="{FF2B5EF4-FFF2-40B4-BE49-F238E27FC236}">
                    <a16:creationId xmlns:a16="http://schemas.microsoft.com/office/drawing/2014/main" id="{C51F4EB4-ABDF-9023-C50D-5C20F067CB41}"/>
                  </a:ext>
                </a:extLst>
              </p:cNvPr>
              <p:cNvSpPr txBox="1"/>
              <p:nvPr/>
            </p:nvSpPr>
            <p:spPr>
              <a:xfrm>
                <a:off x="2286000" y="3276600"/>
                <a:ext cx="457200" cy="523220"/>
              </a:xfrm>
              <a:prstGeom prst="rect">
                <a:avLst/>
              </a:prstGeom>
              <a:noFill/>
            </p:spPr>
            <p:txBody>
              <a:bodyPr wrap="square" rtlCol="0">
                <a:spAutoFit/>
              </a:bodyPr>
              <a:lstStyle/>
              <a:p>
                <a:r>
                  <a:rPr lang="en-US" sz="2800" b="1" dirty="0">
                    <a:latin typeface="UTM Avo" panose="02040603050506020204" pitchFamily="18" charset="0"/>
                    <a:cs typeface="Times New Roman" pitchFamily="18" charset="0"/>
                  </a:rPr>
                  <a:t>C</a:t>
                </a:r>
              </a:p>
            </p:txBody>
          </p:sp>
        </p:grpSp>
        <p:grpSp>
          <p:nvGrpSpPr>
            <p:cNvPr id="25" name="Group 24">
              <a:extLst>
                <a:ext uri="{FF2B5EF4-FFF2-40B4-BE49-F238E27FC236}">
                  <a16:creationId xmlns:a16="http://schemas.microsoft.com/office/drawing/2014/main" id="{35C80EDA-6ABA-0182-CCFC-2AA6B65A3949}"/>
                </a:ext>
              </a:extLst>
            </p:cNvPr>
            <p:cNvGrpSpPr/>
            <p:nvPr/>
          </p:nvGrpSpPr>
          <p:grpSpPr>
            <a:xfrm>
              <a:off x="3003540" y="3256272"/>
              <a:ext cx="3625860" cy="540996"/>
              <a:chOff x="3003540" y="3281704"/>
              <a:chExt cx="3625860" cy="540996"/>
            </a:xfrm>
          </p:grpSpPr>
          <p:pic>
            <p:nvPicPr>
              <p:cNvPr id="26" name="Picture 25">
                <a:hlinkClick r:id="rId9" action="ppaction://hlinksldjump"/>
                <a:extLst>
                  <a:ext uri="{FF2B5EF4-FFF2-40B4-BE49-F238E27FC236}">
                    <a16:creationId xmlns:a16="http://schemas.microsoft.com/office/drawing/2014/main" id="{F0CBBA55-3443-FC6E-4F87-B51866CA29D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03540" y="3302032"/>
                <a:ext cx="3625860" cy="520668"/>
              </a:xfrm>
              <a:prstGeom prst="rect">
                <a:avLst/>
              </a:prstGeom>
              <a:ln>
                <a:noFill/>
              </a:ln>
            </p:spPr>
          </p:pic>
          <p:sp>
            <p:nvSpPr>
              <p:cNvPr id="27" name="TextBox 26">
                <a:extLst>
                  <a:ext uri="{FF2B5EF4-FFF2-40B4-BE49-F238E27FC236}">
                    <a16:creationId xmlns:a16="http://schemas.microsoft.com/office/drawing/2014/main" id="{7F5D9F70-84FE-C9DB-3D6D-15DAC25FC0BD}"/>
                  </a:ext>
                </a:extLst>
              </p:cNvPr>
              <p:cNvSpPr txBox="1"/>
              <p:nvPr/>
            </p:nvSpPr>
            <p:spPr>
              <a:xfrm>
                <a:off x="3093720" y="3281704"/>
                <a:ext cx="3276600" cy="523220"/>
              </a:xfrm>
              <a:prstGeom prst="rect">
                <a:avLst/>
              </a:prstGeom>
              <a:noFill/>
            </p:spPr>
            <p:txBody>
              <a:bodyPr wrap="square" rtlCol="0">
                <a:spAutoFit/>
              </a:bodyPr>
              <a:lstStyle/>
              <a:p>
                <a:r>
                  <a:rPr lang="en-US" sz="2800">
                    <a:solidFill>
                      <a:schemeClr val="bg1"/>
                    </a:solidFill>
                    <a:latin typeface="UTM Avo" panose="02040603050506020204" pitchFamily="18" charset="0"/>
                    <a:cs typeface="Times New Roman" pitchFamily="18" charset="0"/>
                  </a:rPr>
                  <a:t>New Slide</a:t>
                </a:r>
                <a:endParaRPr lang="en-US" sz="2800" dirty="0">
                  <a:solidFill>
                    <a:schemeClr val="bg1"/>
                  </a:solidFill>
                  <a:latin typeface="UTM Avo" panose="02040603050506020204" pitchFamily="18" charset="0"/>
                  <a:cs typeface="Times New Roman" pitchFamily="18" charset="0"/>
                </a:endParaRPr>
              </a:p>
            </p:txBody>
          </p:sp>
        </p:grpSp>
      </p:grpSp>
      <p:pic>
        <p:nvPicPr>
          <p:cNvPr id="30" name="Am-thanh-tra-loi-dung-chinh-xac-www_tiengdong_com">
            <a:hlinkClick r:id="" action="ppaction://media"/>
            <a:extLst>
              <a:ext uri="{FF2B5EF4-FFF2-40B4-BE49-F238E27FC236}">
                <a16:creationId xmlns:a16="http://schemas.microsoft.com/office/drawing/2014/main" id="{99334D56-A9D3-DCF3-A8C9-577CE2AB9C82}"/>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09907" y="3778266"/>
            <a:ext cx="609600" cy="609600"/>
          </a:xfrm>
          <a:prstGeom prst="rect">
            <a:avLst/>
          </a:prstGeom>
        </p:spPr>
      </p:pic>
      <p:pic>
        <p:nvPicPr>
          <p:cNvPr id="480" name="Picture 479" descr="sao.png">
            <a:hlinkClick r:id="rId12" action="ppaction://hlinksldjump"/>
            <a:extLst>
              <a:ext uri="{FF2B5EF4-FFF2-40B4-BE49-F238E27FC236}">
                <a16:creationId xmlns:a16="http://schemas.microsoft.com/office/drawing/2014/main" id="{AA5264AD-34FA-60CE-605B-50D8ADA06229}"/>
              </a:ext>
            </a:extLst>
          </p:cNvPr>
          <p:cNvPicPr>
            <a:picLocks noChangeAspect="1"/>
          </p:cNvPicPr>
          <p:nvPr/>
        </p:nvPicPr>
        <p:blipFill>
          <a:blip r:embed="rId13" cstate="print"/>
          <a:stretch>
            <a:fillRect/>
          </a:stretch>
        </p:blipFill>
        <p:spPr>
          <a:xfrm>
            <a:off x="9777980" y="5481992"/>
            <a:ext cx="1353315" cy="1237491"/>
          </a:xfrm>
          <a:prstGeom prst="rect">
            <a:avLst/>
          </a:prstGeom>
        </p:spPr>
      </p:pic>
      <p:pic>
        <p:nvPicPr>
          <p:cNvPr id="31" name="Picture 30">
            <a:extLst>
              <a:ext uri="{FF2B5EF4-FFF2-40B4-BE49-F238E27FC236}">
                <a16:creationId xmlns:a16="http://schemas.microsoft.com/office/drawing/2014/main" id="{604AEAC7-20C7-359E-CA8D-D9CACF8019E8}"/>
              </a:ext>
            </a:extLst>
          </p:cNvPr>
          <p:cNvPicPr>
            <a:picLocks noChangeAspect="1"/>
          </p:cNvPicPr>
          <p:nvPr/>
        </p:nvPicPr>
        <p:blipFill>
          <a:blip r:embed="rId14"/>
          <a:stretch>
            <a:fillRect/>
          </a:stretch>
        </p:blipFill>
        <p:spPr>
          <a:xfrm>
            <a:off x="0" y="-30420"/>
            <a:ext cx="679103" cy="757251"/>
          </a:xfrm>
          <a:prstGeom prst="rect">
            <a:avLst/>
          </a:prstGeom>
          <a:solidFill>
            <a:schemeClr val="bg1"/>
          </a:solidFill>
        </p:spPr>
      </p:pic>
      <p:pic>
        <p:nvPicPr>
          <p:cNvPr id="481" name="Picture 480">
            <a:extLst>
              <a:ext uri="{FF2B5EF4-FFF2-40B4-BE49-F238E27FC236}">
                <a16:creationId xmlns:a16="http://schemas.microsoft.com/office/drawing/2014/main" id="{D2E92C8D-9860-E23F-F225-B4387764784E}"/>
              </a:ext>
            </a:extLst>
          </p:cNvPr>
          <p:cNvPicPr>
            <a:picLocks noChangeAspect="1"/>
          </p:cNvPicPr>
          <p:nvPr/>
        </p:nvPicPr>
        <p:blipFill>
          <a:blip r:embed="rId15"/>
          <a:stretch>
            <a:fillRect/>
          </a:stretch>
        </p:blipFill>
        <p:spPr>
          <a:xfrm>
            <a:off x="6830338" y="4953000"/>
            <a:ext cx="534568" cy="534568"/>
          </a:xfrm>
          <a:prstGeom prst="rect">
            <a:avLst/>
          </a:prstGeom>
        </p:spPr>
      </p:pic>
    </p:spTree>
    <p:extLst>
      <p:ext uri="{BB962C8B-B14F-4D97-AF65-F5344CB8AC3E}">
        <p14:creationId xmlns:p14="http://schemas.microsoft.com/office/powerpoint/2010/main" val="25426459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4"/>
                                        </p:tgtEl>
                                        <p:attrNameLst>
                                          <p:attrName>style.visibility</p:attrName>
                                        </p:attrNameLst>
                                      </p:cBhvr>
                                      <p:to>
                                        <p:strVal val="visible"/>
                                      </p:to>
                                    </p:set>
                                    <p:animEffect transition="in" filter="fade">
                                      <p:cBhvr>
                                        <p:cTn id="7" dur="1000"/>
                                        <p:tgtEl>
                                          <p:spTgt spid="50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05"/>
                                        </p:tgtEl>
                                        <p:attrNameLst>
                                          <p:attrName>style.visibility</p:attrName>
                                        </p:attrNameLst>
                                      </p:cBhvr>
                                      <p:to>
                                        <p:strVal val="visible"/>
                                      </p:to>
                                    </p:set>
                                    <p:animEffect transition="in" filter="fade">
                                      <p:cBhvr>
                                        <p:cTn id="11" dur="500"/>
                                        <p:tgtEl>
                                          <p:spTgt spid="505"/>
                                        </p:tgtEl>
                                      </p:cBhvr>
                                    </p:animEffect>
                                  </p:childTnLst>
                                </p:cTn>
                              </p:par>
                              <p:par>
                                <p:cTn id="12" presetID="2" presetClass="entr" presetSubtype="4"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8" presetClass="emph" presetSubtype="0" fill="hold" nodeType="clickEffect">
                                  <p:stCondLst>
                                    <p:cond delay="0"/>
                                  </p:stCondLst>
                                  <p:childTnLst>
                                    <p:animRot by="-21600000">
                                      <p:cBhvr>
                                        <p:cTn id="31" dur="5000" fill="hold"/>
                                        <p:tgtEl>
                                          <p:spTgt spid="506"/>
                                        </p:tgtEl>
                                        <p:attrNameLst>
                                          <p:attrName>r</p:attrName>
                                        </p:attrNameLst>
                                      </p:cBhvr>
                                    </p:animRot>
                                  </p:childTnLst>
                                </p:cTn>
                              </p:par>
                            </p:childTnLst>
                          </p:cTn>
                        </p:par>
                        <p:par>
                          <p:cTn id="32" fill="hold">
                            <p:stCondLst>
                              <p:cond delay="5000"/>
                            </p:stCondLst>
                            <p:childTnLst>
                              <p:par>
                                <p:cTn id="33" presetID="1" presetClass="entr" presetSubtype="0" fill="hold" nodeType="afterEffect">
                                  <p:stCondLst>
                                    <p:cond delay="0"/>
                                  </p:stCondLst>
                                  <p:childTnLst>
                                    <p:set>
                                      <p:cBhvr>
                                        <p:cTn id="34" dur="1" fill="hold">
                                          <p:stCondLst>
                                            <p:cond delay="0"/>
                                          </p:stCondLst>
                                        </p:cTn>
                                        <p:tgtEl>
                                          <p:spTgt spid="508"/>
                                        </p:tgtEl>
                                        <p:attrNameLst>
                                          <p:attrName>style.visibility</p:attrName>
                                        </p:attrNameLst>
                                      </p:cBhvr>
                                      <p:to>
                                        <p:strVal val="visible"/>
                                      </p:to>
                                    </p:set>
                                  </p:childTnLst>
                                </p:cTn>
                              </p:par>
                              <p:par>
                                <p:cTn id="35" presetID="10" presetClass="entr" presetSubtype="0" fill="hold" nodeType="withEffect">
                                  <p:stCondLst>
                                    <p:cond delay="0"/>
                                  </p:stCondLst>
                                  <p:childTnLst>
                                    <p:set>
                                      <p:cBhvr>
                                        <p:cTn id="36" dur="1" fill="hold">
                                          <p:stCondLst>
                                            <p:cond delay="0"/>
                                          </p:stCondLst>
                                        </p:cTn>
                                        <p:tgtEl>
                                          <p:spTgt spid="481"/>
                                        </p:tgtEl>
                                        <p:attrNameLst>
                                          <p:attrName>style.visibility</p:attrName>
                                        </p:attrNameLst>
                                      </p:cBhvr>
                                      <p:to>
                                        <p:strVal val="visible"/>
                                      </p:to>
                                    </p:set>
                                    <p:animEffect transition="in" filter="fade">
                                      <p:cBhvr>
                                        <p:cTn id="37" dur="500"/>
                                        <p:tgtEl>
                                          <p:spTgt spid="48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23"/>
                    </p:tgtEl>
                  </p:cond>
                </p:stCondLst>
                <p:endSync evt="end" delay="0">
                  <p:rtn val="all"/>
                </p:endSync>
                <p:childTnLst>
                  <p:par>
                    <p:cTn id="39" fill="hold">
                      <p:stCondLst>
                        <p:cond delay="0"/>
                      </p:stCondLst>
                      <p:childTnLst>
                        <p:par>
                          <p:cTn id="40" fill="hold">
                            <p:stCondLst>
                              <p:cond delay="0"/>
                            </p:stCondLst>
                            <p:childTnLst>
                              <p:par>
                                <p:cTn id="41" presetID="32" presetClass="emph" presetSubtype="0" fill="hold" nodeType="clickEffect">
                                  <p:stCondLst>
                                    <p:cond delay="0"/>
                                  </p:stCondLst>
                                  <p:childTnLst>
                                    <p:animRot by="120000">
                                      <p:cBhvr>
                                        <p:cTn id="42" dur="100" fill="hold">
                                          <p:stCondLst>
                                            <p:cond delay="0"/>
                                          </p:stCondLst>
                                        </p:cTn>
                                        <p:tgtEl>
                                          <p:spTgt spid="23"/>
                                        </p:tgtEl>
                                        <p:attrNameLst>
                                          <p:attrName>r</p:attrName>
                                        </p:attrNameLst>
                                      </p:cBhvr>
                                    </p:animRot>
                                    <p:animRot by="-240000">
                                      <p:cBhvr>
                                        <p:cTn id="43" dur="200" fill="hold">
                                          <p:stCondLst>
                                            <p:cond delay="200"/>
                                          </p:stCondLst>
                                        </p:cTn>
                                        <p:tgtEl>
                                          <p:spTgt spid="23"/>
                                        </p:tgtEl>
                                        <p:attrNameLst>
                                          <p:attrName>r</p:attrName>
                                        </p:attrNameLst>
                                      </p:cBhvr>
                                    </p:animRot>
                                    <p:animRot by="240000">
                                      <p:cBhvr>
                                        <p:cTn id="44" dur="200" fill="hold">
                                          <p:stCondLst>
                                            <p:cond delay="400"/>
                                          </p:stCondLst>
                                        </p:cTn>
                                        <p:tgtEl>
                                          <p:spTgt spid="23"/>
                                        </p:tgtEl>
                                        <p:attrNameLst>
                                          <p:attrName>r</p:attrName>
                                        </p:attrNameLst>
                                      </p:cBhvr>
                                    </p:animRot>
                                    <p:animRot by="-240000">
                                      <p:cBhvr>
                                        <p:cTn id="45" dur="200" fill="hold">
                                          <p:stCondLst>
                                            <p:cond delay="600"/>
                                          </p:stCondLst>
                                        </p:cTn>
                                        <p:tgtEl>
                                          <p:spTgt spid="23"/>
                                        </p:tgtEl>
                                        <p:attrNameLst>
                                          <p:attrName>r</p:attrName>
                                        </p:attrNameLst>
                                      </p:cBhvr>
                                    </p:animRot>
                                    <p:animRot by="120000">
                                      <p:cBhvr>
                                        <p:cTn id="46" dur="200" fill="hold">
                                          <p:stCondLst>
                                            <p:cond delay="800"/>
                                          </p:stCondLst>
                                        </p:cTn>
                                        <p:tgtEl>
                                          <p:spTgt spid="23"/>
                                        </p:tgtEl>
                                        <p:attrNameLst>
                                          <p:attrName>r</p:attrName>
                                        </p:attrNameLst>
                                      </p:cBhvr>
                                    </p:animRot>
                                  </p:childTnLst>
                                </p:cTn>
                              </p:par>
                              <p:par>
                                <p:cTn id="47" presetID="1" presetClass="mediacall" presetSubtype="0" fill="hold" nodeType="withEffect">
                                  <p:stCondLst>
                                    <p:cond delay="0"/>
                                  </p:stCondLst>
                                  <p:childTnLst>
                                    <p:cmd type="call" cmd="playFrom(0.0)">
                                      <p:cBhvr>
                                        <p:cTn id="48" dur="1724" fill="hold"/>
                                        <p:tgtEl>
                                          <p:spTgt spid="30"/>
                                        </p:tgtEl>
                                      </p:cBhvr>
                                    </p:cmd>
                                  </p:childTnLst>
                                </p:cTn>
                              </p:par>
                            </p:childTnLst>
                          </p:cTn>
                        </p:par>
                      </p:childTnLst>
                    </p:cTn>
                  </p:par>
                </p:childTnLst>
              </p:cTn>
              <p:nextCondLst>
                <p:cond evt="onClick" delay="0">
                  <p:tgtEl>
                    <p:spTgt spid="23"/>
                  </p:tgtEl>
                </p:cond>
              </p:nextCondLst>
            </p:seq>
            <p:seq concurrent="1" nextAc="seek">
              <p:cTn id="49" restart="whenNotActive" fill="hold" evtFilter="cancelBubble" nodeType="interactiveSeq">
                <p:stCondLst>
                  <p:cond evt="onClick" delay="0">
                    <p:tgtEl>
                      <p:spTgt spid="2"/>
                    </p:tgtEl>
                  </p:cond>
                </p:stCondLst>
                <p:endSync evt="end" delay="0">
                  <p:rtn val="all"/>
                </p:endSync>
                <p:childTnLst>
                  <p:par>
                    <p:cTn id="50" fill="hold">
                      <p:stCondLst>
                        <p:cond delay="0"/>
                      </p:stCondLst>
                      <p:childTnLst>
                        <p:par>
                          <p:cTn id="51" fill="hold">
                            <p:stCondLst>
                              <p:cond delay="0"/>
                            </p:stCondLst>
                            <p:childTnLst>
                              <p:par>
                                <p:cTn id="52" presetID="9" presetClass="emph" presetSubtype="0" nodeType="clickEffect">
                                  <p:stCondLst>
                                    <p:cond delay="0"/>
                                  </p:stCondLst>
                                  <p:childTnLst>
                                    <p:set>
                                      <p:cBhvr>
                                        <p:cTn id="53" dur="indefinite"/>
                                        <p:tgtEl>
                                          <p:spTgt spid="2"/>
                                        </p:tgtEl>
                                        <p:attrNameLst>
                                          <p:attrName>style.opacity</p:attrName>
                                        </p:attrNameLst>
                                      </p:cBhvr>
                                      <p:to>
                                        <p:strVal val="0.5"/>
                                      </p:to>
                                    </p:set>
                                    <p:animEffect filter="image" prLst="opacity: 0.5">
                                      <p:cBhvr rctx="IE">
                                        <p:cTn id="54" dur="indefinite"/>
                                        <p:tgtEl>
                                          <p:spTgt spid="2"/>
                                        </p:tgtEl>
                                      </p:cBhvr>
                                    </p:animEffect>
                                  </p:childTnLst>
                                </p:cTn>
                              </p:par>
                            </p:childTnLst>
                          </p:cTn>
                        </p:par>
                      </p:childTnLst>
                    </p:cTn>
                  </p:par>
                </p:childTnLst>
              </p:cTn>
              <p:nextCondLst>
                <p:cond evt="onClick" delay="0">
                  <p:tgtEl>
                    <p:spTgt spid="2"/>
                  </p:tgtEl>
                </p:cond>
              </p:nextCondLst>
            </p:seq>
            <p:seq concurrent="1" nextAc="seek">
              <p:cTn id="55" restart="whenNotActive" fill="hold" evtFilter="cancelBubble" nodeType="interactiveSeq">
                <p:stCondLst>
                  <p:cond evt="onClick" delay="0">
                    <p:tgtEl>
                      <p:spTgt spid="9"/>
                    </p:tgtEl>
                  </p:cond>
                </p:stCondLst>
                <p:endSync evt="end" delay="0">
                  <p:rtn val="all"/>
                </p:endSync>
                <p:childTnLst>
                  <p:par>
                    <p:cTn id="56" fill="hold">
                      <p:stCondLst>
                        <p:cond delay="0"/>
                      </p:stCondLst>
                      <p:childTnLst>
                        <p:par>
                          <p:cTn id="57" fill="hold">
                            <p:stCondLst>
                              <p:cond delay="0"/>
                            </p:stCondLst>
                            <p:childTnLst>
                              <p:par>
                                <p:cTn id="58" presetID="9" presetClass="emph" presetSubtype="0" nodeType="clickEffect">
                                  <p:stCondLst>
                                    <p:cond delay="0"/>
                                  </p:stCondLst>
                                  <p:childTnLst>
                                    <p:set>
                                      <p:cBhvr>
                                        <p:cTn id="59" dur="indefinite"/>
                                        <p:tgtEl>
                                          <p:spTgt spid="9"/>
                                        </p:tgtEl>
                                        <p:attrNameLst>
                                          <p:attrName>style.opacity</p:attrName>
                                        </p:attrNameLst>
                                      </p:cBhvr>
                                      <p:to>
                                        <p:strVal val="0.5"/>
                                      </p:to>
                                    </p:set>
                                    <p:animEffect filter="image" prLst="opacity: 0.5">
                                      <p:cBhvr rctx="IE">
                                        <p:cTn id="60" dur="indefinite"/>
                                        <p:tgtEl>
                                          <p:spTgt spid="9"/>
                                        </p:tgtEl>
                                      </p:cBhvr>
                                    </p:animEffect>
                                  </p:childTnLst>
                                </p:cTn>
                              </p:par>
                            </p:childTnLst>
                          </p:cTn>
                        </p:par>
                      </p:childTnLst>
                    </p:cTn>
                  </p:par>
                </p:childTnLst>
              </p:cTn>
              <p:nextCondLst>
                <p:cond evt="onClick" delay="0">
                  <p:tgtEl>
                    <p:spTgt spid="9"/>
                  </p:tgtEl>
                </p:cond>
              </p:nextCondLst>
            </p:seq>
            <p:seq concurrent="1" nextAc="seek">
              <p:cTn id="61" restart="whenNotActive" fill="hold" evtFilter="cancelBubble" nodeType="interactiveSeq">
                <p:stCondLst>
                  <p:cond evt="onClick" delay="0">
                    <p:tgtEl>
                      <p:spTgt spid="16"/>
                    </p:tgtEl>
                  </p:cond>
                </p:stCondLst>
                <p:endSync evt="end" delay="0">
                  <p:rtn val="all"/>
                </p:endSync>
                <p:childTnLst>
                  <p:par>
                    <p:cTn id="62" fill="hold">
                      <p:stCondLst>
                        <p:cond delay="0"/>
                      </p:stCondLst>
                      <p:childTnLst>
                        <p:par>
                          <p:cTn id="63" fill="hold">
                            <p:stCondLst>
                              <p:cond delay="0"/>
                            </p:stCondLst>
                            <p:childTnLst>
                              <p:par>
                                <p:cTn id="64" presetID="9" presetClass="emph" presetSubtype="0" nodeType="clickEffect">
                                  <p:stCondLst>
                                    <p:cond delay="0"/>
                                  </p:stCondLst>
                                  <p:childTnLst>
                                    <p:set>
                                      <p:cBhvr>
                                        <p:cTn id="65" dur="indefinite"/>
                                        <p:tgtEl>
                                          <p:spTgt spid="16"/>
                                        </p:tgtEl>
                                        <p:attrNameLst>
                                          <p:attrName>style.opacity</p:attrName>
                                        </p:attrNameLst>
                                      </p:cBhvr>
                                      <p:to>
                                        <p:strVal val="0.5"/>
                                      </p:to>
                                    </p:set>
                                    <p:animEffect filter="image" prLst="opacity: 0.5">
                                      <p:cBhvr rctx="IE">
                                        <p:cTn id="66" dur="indefinite"/>
                                        <p:tgtEl>
                                          <p:spTgt spid="16"/>
                                        </p:tgtEl>
                                      </p:cBhvr>
                                    </p:animEffect>
                                  </p:childTnLst>
                                </p:cTn>
                              </p:par>
                            </p:childTnLst>
                          </p:cTn>
                        </p:par>
                      </p:childTnLst>
                    </p:cTn>
                  </p:par>
                </p:childTnLst>
              </p:cTn>
              <p:nextCondLst>
                <p:cond evt="onClick" delay="0">
                  <p:tgtEl>
                    <p:spTgt spid="16"/>
                  </p:tgtEl>
                </p:cond>
              </p:nextCondLst>
            </p:seq>
            <p:audio>
              <p:cMediaNode vol="80000">
                <p:cTn id="67" fill="hold" display="0">
                  <p:stCondLst>
                    <p:cond delay="indefinite"/>
                  </p:stCondLst>
                  <p:endCondLst>
                    <p:cond evt="onStopAudio" delay="0">
                      <p:tgtEl>
                        <p:sldTgt/>
                      </p:tgtEl>
                    </p:cond>
                  </p:endCondLst>
                </p:cTn>
                <p:tgtEl>
                  <p:spTgt spid="30"/>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89854" y="2869105"/>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5CE03B-50DB-DD71-898F-F1B254581E85}"/>
              </a:ext>
            </a:extLst>
          </p:cNvPr>
          <p:cNvSpPr/>
          <p:nvPr/>
        </p:nvSpPr>
        <p:spPr>
          <a:xfrm>
            <a:off x="8785185" y="3669175"/>
            <a:ext cx="3406815" cy="3188825"/>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3E3FEC4-7E85-CA72-C2E4-9566A940FA4E}"/>
              </a:ext>
            </a:extLst>
          </p:cNvPr>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40152" t="20683" r="6060" b="24856"/>
          <a:stretch/>
        </p:blipFill>
        <p:spPr>
          <a:xfrm>
            <a:off x="3096709" y="2981746"/>
            <a:ext cx="5688476" cy="1984712"/>
          </a:xfrm>
          <a:prstGeom prst="rect">
            <a:avLst/>
          </a:prstGeom>
          <a:effectLst>
            <a:outerShdw blurRad="50800" dist="38100" dir="13500000" algn="br" rotWithShape="0">
              <a:prstClr val="black">
                <a:alpha val="40000"/>
              </a:prstClr>
            </a:outerShdw>
          </a:effectLst>
        </p:spPr>
      </p:pic>
      <p:sp>
        <p:nvSpPr>
          <p:cNvPr id="3" name="TextBox 2">
            <a:extLst>
              <a:ext uri="{FF2B5EF4-FFF2-40B4-BE49-F238E27FC236}">
                <a16:creationId xmlns:a16="http://schemas.microsoft.com/office/drawing/2014/main" id="{A3A3B07F-66D5-2E96-7C2D-AA4E6289E6AE}"/>
              </a:ext>
            </a:extLst>
          </p:cNvPr>
          <p:cNvSpPr txBox="1"/>
          <p:nvPr/>
        </p:nvSpPr>
        <p:spPr>
          <a:xfrm>
            <a:off x="507999" y="1593907"/>
            <a:ext cx="11176000" cy="1247649"/>
          </a:xfrm>
          <a:prstGeom prst="rect">
            <a:avLst/>
          </a:prstGeom>
          <a:noFill/>
        </p:spPr>
        <p:txBody>
          <a:bodyPr wrap="square" rtlCol="0">
            <a:spAutoFit/>
          </a:bodyPr>
          <a:lstStyle/>
          <a:p>
            <a:pPr>
              <a:lnSpc>
                <a:spcPct val="150000"/>
              </a:lnSpc>
            </a:pPr>
            <a:r>
              <a:rPr lang="en-US" sz="2600">
                <a:latin typeface="UTM Avo" panose="02040603050506020204" pitchFamily="18" charset="0"/>
                <a:cs typeface="Arial" panose="020B0604020202020204" pitchFamily="34" charset="0"/>
              </a:rPr>
              <a:t>a. Em hãy quan sát mẫu bài trình chiếu gồm hai trang có thông tin về họ tên và môn dạy của thầy, cô mà em yêu quý như </a:t>
            </a:r>
            <a:r>
              <a:rPr lang="en-US" sz="2600" b="1">
                <a:latin typeface="UTM Avo" panose="02040603050506020204" pitchFamily="18" charset="0"/>
                <a:cs typeface="Arial" panose="020B0604020202020204" pitchFamily="34" charset="0"/>
              </a:rPr>
              <a:t>Hình 6</a:t>
            </a:r>
            <a:r>
              <a:rPr lang="en-US" sz="2600">
                <a:latin typeface="UTM Avo" panose="02040603050506020204" pitchFamily="18" charset="0"/>
                <a:cs typeface="Arial" panose="020B0604020202020204" pitchFamily="34" charset="0"/>
              </a:rPr>
              <a:t>:</a:t>
            </a:r>
          </a:p>
        </p:txBody>
      </p:sp>
      <p:sp>
        <p:nvSpPr>
          <p:cNvPr id="4" name="Rounded Rectangle 4">
            <a:extLst>
              <a:ext uri="{FF2B5EF4-FFF2-40B4-BE49-F238E27FC236}">
                <a16:creationId xmlns:a16="http://schemas.microsoft.com/office/drawing/2014/main" id="{9FF1B2E9-160C-AF9F-1DF5-14FCC6198BBC}"/>
              </a:ext>
            </a:extLst>
          </p:cNvPr>
          <p:cNvSpPr/>
          <p:nvPr/>
        </p:nvSpPr>
        <p:spPr>
          <a:xfrm>
            <a:off x="658706" y="5106648"/>
            <a:ext cx="10874587" cy="1222153"/>
          </a:xfrm>
          <a:prstGeom prst="roundRect">
            <a:avLst/>
          </a:prstGeom>
          <a:solidFill>
            <a:srgbClr val="F5E4D0"/>
          </a:solidFill>
          <a:ln w="38100">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UTM Avo" panose="02040603050506020204" pitchFamily="18" charset="0"/>
              </a:rPr>
              <a:t>b. Theo mẫu gợi ý ở mục a, em hãy tạo bài trình chiếu giới thiệu về gia đình em gồm có hai trang hoặc nhiều hơn.</a:t>
            </a:r>
          </a:p>
        </p:txBody>
      </p:sp>
    </p:spTree>
    <p:extLst>
      <p:ext uri="{BB962C8B-B14F-4D97-AF65-F5344CB8AC3E}">
        <p14:creationId xmlns:p14="http://schemas.microsoft.com/office/powerpoint/2010/main" val="1684588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E9816D-3E03-81B4-435C-0A9EB204A512}"/>
              </a:ext>
            </a:extLst>
          </p:cNvPr>
          <p:cNvSpPr/>
          <p:nvPr/>
        </p:nvSpPr>
        <p:spPr>
          <a:xfrm>
            <a:off x="8785185" y="3669175"/>
            <a:ext cx="3406815" cy="3188825"/>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8">
            <a:extLst>
              <a:ext uri="{FF2B5EF4-FFF2-40B4-BE49-F238E27FC236}">
                <a16:creationId xmlns:a16="http://schemas.microsoft.com/office/drawing/2014/main" id="{F29EC20E-D53B-F6A5-9A4F-CF7BD229E877}"/>
              </a:ext>
            </a:extLst>
          </p:cNvPr>
          <p:cNvSpPr/>
          <p:nvPr/>
        </p:nvSpPr>
        <p:spPr>
          <a:xfrm>
            <a:off x="653563" y="1671563"/>
            <a:ext cx="11277600" cy="4418797"/>
          </a:xfrm>
          <a:prstGeom prst="roundRect">
            <a:avLst>
              <a:gd name="adj" fmla="val 9556"/>
            </a:avLst>
          </a:prstGeom>
          <a:solidFill>
            <a:srgbClr val="F5E4D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pic>
        <p:nvPicPr>
          <p:cNvPr id="3" name="Picture 12">
            <a:extLst>
              <a:ext uri="{FF2B5EF4-FFF2-40B4-BE49-F238E27FC236}">
                <a16:creationId xmlns:a16="http://schemas.microsoft.com/office/drawing/2014/main" id="{4C563BB9-5972-BFBF-F5A0-BBD2EC32A4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0882640" y="1200606"/>
            <a:ext cx="1087726" cy="1171173"/>
          </a:xfrm>
          <a:prstGeom prst="rect">
            <a:avLst/>
          </a:prstGeom>
        </p:spPr>
      </p:pic>
      <p:pic>
        <p:nvPicPr>
          <p:cNvPr id="4" name="Picture 10">
            <a:extLst>
              <a:ext uri="{FF2B5EF4-FFF2-40B4-BE49-F238E27FC236}">
                <a16:creationId xmlns:a16="http://schemas.microsoft.com/office/drawing/2014/main" id="{9E6837F3-8719-E9B7-7F4D-71AF16A9815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83797" y="5226517"/>
            <a:ext cx="1097080" cy="1727686"/>
          </a:xfrm>
          <a:prstGeom prst="rect">
            <a:avLst/>
          </a:prstGeom>
        </p:spPr>
      </p:pic>
      <p:pic>
        <p:nvPicPr>
          <p:cNvPr id="5" name="Picture 7">
            <a:extLst>
              <a:ext uri="{FF2B5EF4-FFF2-40B4-BE49-F238E27FC236}">
                <a16:creationId xmlns:a16="http://schemas.microsoft.com/office/drawing/2014/main" id="{DD8E7CE5-5AEF-4B7F-F846-B22D79FFCB0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94264">
            <a:off x="5950134" y="1131511"/>
            <a:ext cx="708421" cy="1217649"/>
          </a:xfrm>
          <a:prstGeom prst="rect">
            <a:avLst/>
          </a:prstGeom>
        </p:spPr>
      </p:pic>
      <p:sp>
        <p:nvSpPr>
          <p:cNvPr id="6" name="TextBox 5">
            <a:extLst>
              <a:ext uri="{FF2B5EF4-FFF2-40B4-BE49-F238E27FC236}">
                <a16:creationId xmlns:a16="http://schemas.microsoft.com/office/drawing/2014/main" id="{5AC628E8-9E49-71F2-CC69-D36A6F688EB0}"/>
              </a:ext>
            </a:extLst>
          </p:cNvPr>
          <p:cNvSpPr txBox="1"/>
          <p:nvPr/>
        </p:nvSpPr>
        <p:spPr>
          <a:xfrm>
            <a:off x="1022837" y="2245556"/>
            <a:ext cx="10515600" cy="3710375"/>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Để kích hoạt phần mềm trình chiếu Power Point, nháy đúp chuột vào biểu tượng Power Point.</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Để tạo mới tệp trình chiếu, nháy chuột chọn lệnh New tren bảng chọn File.</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Để lưu tệp trình chiếu vừa tạo, nháy chuột chọn lệnh Save trên bảng chọn File, sau đó đặt tên cho tệp và chọn Save.</a:t>
            </a:r>
          </a:p>
        </p:txBody>
      </p:sp>
    </p:spTree>
    <p:extLst>
      <p:ext uri="{BB962C8B-B14F-4D97-AF65-F5344CB8AC3E}">
        <p14:creationId xmlns:p14="http://schemas.microsoft.com/office/powerpoint/2010/main" val="6823194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5BA8F4E-1DED-F327-7E67-DD9A4FC2F7C5}"/>
              </a:ext>
            </a:extLst>
          </p:cNvPr>
          <p:cNvSpPr/>
          <p:nvPr/>
        </p:nvSpPr>
        <p:spPr>
          <a:xfrm>
            <a:off x="8785185" y="3669175"/>
            <a:ext cx="3406815" cy="3188825"/>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3">
            <a:extLst>
              <a:ext uri="{FF2B5EF4-FFF2-40B4-BE49-F238E27FC236}">
                <a16:creationId xmlns:a16="http://schemas.microsoft.com/office/drawing/2014/main" id="{DF1C0378-7C6B-C47E-275B-7CFC80525B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121893" y="994858"/>
            <a:ext cx="8557813" cy="5348633"/>
          </a:xfrm>
          <a:prstGeom prst="rect">
            <a:avLst/>
          </a:prstGeom>
        </p:spPr>
      </p:pic>
      <p:pic>
        <p:nvPicPr>
          <p:cNvPr id="3" name="Picture 4">
            <a:extLst>
              <a:ext uri="{FF2B5EF4-FFF2-40B4-BE49-F238E27FC236}">
                <a16:creationId xmlns:a16="http://schemas.microsoft.com/office/drawing/2014/main" id="{27C5AD9A-C55E-BC39-11D4-811523C299E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850317">
            <a:off x="10182794" y="4273003"/>
            <a:ext cx="993823" cy="1500110"/>
          </a:xfrm>
          <a:prstGeom prst="rect">
            <a:avLst/>
          </a:prstGeom>
        </p:spPr>
      </p:pic>
      <p:pic>
        <p:nvPicPr>
          <p:cNvPr id="4" name="Picture 5">
            <a:extLst>
              <a:ext uri="{FF2B5EF4-FFF2-40B4-BE49-F238E27FC236}">
                <a16:creationId xmlns:a16="http://schemas.microsoft.com/office/drawing/2014/main" id="{AA722D0D-D74A-3619-A78F-B8D6E0CAA25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785137">
            <a:off x="1215957" y="4806393"/>
            <a:ext cx="1316137" cy="1426707"/>
          </a:xfrm>
          <a:prstGeom prst="rect">
            <a:avLst/>
          </a:prstGeom>
        </p:spPr>
      </p:pic>
      <p:pic>
        <p:nvPicPr>
          <p:cNvPr id="5" name="Picture 6">
            <a:extLst>
              <a:ext uri="{FF2B5EF4-FFF2-40B4-BE49-F238E27FC236}">
                <a16:creationId xmlns:a16="http://schemas.microsoft.com/office/drawing/2014/main" id="{6871F281-B54E-9F4D-7D77-A35B9BC0639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736783">
            <a:off x="10172116" y="822231"/>
            <a:ext cx="1598079" cy="1064720"/>
          </a:xfrm>
          <a:prstGeom prst="rect">
            <a:avLst/>
          </a:prstGeom>
        </p:spPr>
      </p:pic>
      <p:sp>
        <p:nvSpPr>
          <p:cNvPr id="6" name="TextBox 5">
            <a:extLst>
              <a:ext uri="{FF2B5EF4-FFF2-40B4-BE49-F238E27FC236}">
                <a16:creationId xmlns:a16="http://schemas.microsoft.com/office/drawing/2014/main" id="{9866BCE4-7EAF-B710-912A-EF36FD425FEF}"/>
              </a:ext>
            </a:extLst>
          </p:cNvPr>
          <p:cNvSpPr txBox="1"/>
          <p:nvPr/>
        </p:nvSpPr>
        <p:spPr>
          <a:xfrm>
            <a:off x="1522355" y="1749440"/>
            <a:ext cx="9448800" cy="656655"/>
          </a:xfrm>
          <a:prstGeom prst="rect">
            <a:avLst/>
          </a:prstGeom>
          <a:noFill/>
        </p:spPr>
        <p:txBody>
          <a:bodyPr wrap="square" rtlCol="0">
            <a:spAutoFit/>
          </a:bodyPr>
          <a:lstStyle/>
          <a:p>
            <a:pPr algn="ctr"/>
            <a:r>
              <a:rPr lang="en-US" sz="3667" b="1">
                <a:solidFill>
                  <a:srgbClr val="7F664F"/>
                </a:solidFill>
                <a:effectLst>
                  <a:reflection blurRad="6350" stA="50000" endA="300" endPos="50000" dist="29997" dir="5400000" sy="-100000" algn="bl" rotWithShape="0"/>
                </a:effectLst>
                <a:latin typeface="UTM Avo" panose="02040603050506020204" pitchFamily="18" charset="0"/>
                <a:cs typeface="Arial" panose="020B0604020202020204" pitchFamily="34" charset="0"/>
              </a:rPr>
              <a:t>HƯỚNG DẪN VỀ NHÀ </a:t>
            </a:r>
          </a:p>
        </p:txBody>
      </p:sp>
      <p:sp>
        <p:nvSpPr>
          <p:cNvPr id="7" name="TextBox 6">
            <a:extLst>
              <a:ext uri="{FF2B5EF4-FFF2-40B4-BE49-F238E27FC236}">
                <a16:creationId xmlns:a16="http://schemas.microsoft.com/office/drawing/2014/main" id="{F93CC2D1-DF37-D587-434D-10FF280089C3}"/>
              </a:ext>
            </a:extLst>
          </p:cNvPr>
          <p:cNvSpPr txBox="1"/>
          <p:nvPr/>
        </p:nvSpPr>
        <p:spPr>
          <a:xfrm>
            <a:off x="2427598" y="2555975"/>
            <a:ext cx="8060994" cy="2593723"/>
          </a:xfrm>
          <a:prstGeom prst="rect">
            <a:avLst/>
          </a:prstGeom>
          <a:noFill/>
        </p:spPr>
        <p:txBody>
          <a:bodyPr wrap="square" rtlCol="0">
            <a:spAutoFit/>
          </a:bodyPr>
          <a:lstStyle/>
          <a:p>
            <a:pPr marL="457223" indent="-457223">
              <a:lnSpc>
                <a:spcPct val="150000"/>
              </a:lnSpc>
              <a:buFont typeface="Wingdings" panose="05000000000000000000" pitchFamily="2" charset="2"/>
              <a:buChar char="Ø"/>
            </a:pPr>
            <a:r>
              <a:rPr lang="en-US" sz="2800">
                <a:latin typeface="UTM Avo" panose="02040603050506020204" pitchFamily="18" charset="0"/>
                <a:cs typeface="Arial" panose="020B0604020202020204" pitchFamily="34" charset="0"/>
              </a:rPr>
              <a:t>Ôn tập lại nội dung bài học ngày hôm nay</a:t>
            </a:r>
          </a:p>
          <a:p>
            <a:pPr marL="457223" indent="-457223">
              <a:lnSpc>
                <a:spcPct val="150000"/>
              </a:lnSpc>
              <a:buFont typeface="Wingdings" panose="05000000000000000000" pitchFamily="2" charset="2"/>
              <a:buChar char="Ø"/>
            </a:pPr>
            <a:r>
              <a:rPr lang="en-US" sz="2800">
                <a:latin typeface="UTM Avo" panose="02040603050506020204" pitchFamily="18" charset="0"/>
                <a:cs typeface="Arial" panose="020B0604020202020204" pitchFamily="34" charset="0"/>
              </a:rPr>
              <a:t>Làm đầy đủ bài tập đã được giao</a:t>
            </a:r>
          </a:p>
          <a:p>
            <a:pPr marL="457223" indent="-457223">
              <a:lnSpc>
                <a:spcPct val="150000"/>
              </a:lnSpc>
              <a:buFont typeface="Wingdings" panose="05000000000000000000" pitchFamily="2" charset="2"/>
              <a:buChar char="Ø"/>
            </a:pPr>
            <a:r>
              <a:rPr lang="en-US" sz="2800">
                <a:latin typeface="UTM Avo" panose="02040603050506020204" pitchFamily="18" charset="0"/>
                <a:cs typeface="Arial" panose="020B0604020202020204" pitchFamily="34" charset="0"/>
              </a:rPr>
              <a:t>Soạn bài mới : </a:t>
            </a:r>
          </a:p>
          <a:p>
            <a:pPr algn="ctr">
              <a:lnSpc>
                <a:spcPct val="150000"/>
              </a:lnSpc>
            </a:pPr>
            <a:r>
              <a:rPr lang="en-US" sz="2800" b="1" i="1">
                <a:latin typeface="UTM Avo" panose="02040603050506020204" pitchFamily="18" charset="0"/>
                <a:cs typeface="Arial" panose="020B0604020202020204" pitchFamily="34" charset="0"/>
              </a:rPr>
              <a:t>Bài 2. Thêm ảnh vào trang trình chiếu </a:t>
            </a:r>
          </a:p>
        </p:txBody>
      </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barn(inVertical)">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barn(inVertical)">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barn(inVertical)">
                                      <p:cBhvr>
                                        <p:cTn id="2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b="1" smtClean="0"/>
        </a:defPPr>
      </a:lstStyle>
    </a:txDef>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131</TotalTime>
  <Words>1301</Words>
  <Application>Microsoft Office PowerPoint</Application>
  <PresentationFormat>Widescreen</PresentationFormat>
  <Paragraphs>129</Paragraphs>
  <Slides>32</Slides>
  <Notes>28</Notes>
  <HiddenSlides>0</HiddenSlides>
  <MMClips>5</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32</vt:i4>
      </vt:variant>
    </vt:vector>
  </HeadingPairs>
  <TitlesOfParts>
    <vt:vector size="38" baseType="lpstr">
      <vt:lpstr>Arial</vt:lpstr>
      <vt:lpstr>Calibri</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13</cp:revision>
  <dcterms:modified xsi:type="dcterms:W3CDTF">2023-08-23T01:37:01Z</dcterms:modified>
  <cp:category>9Slide.vn</cp:category>
</cp:coreProperties>
</file>