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1"/>
  </p:notesMasterIdLst>
  <p:sldIdLst>
    <p:sldId id="256" r:id="rId3"/>
    <p:sldId id="257" r:id="rId4"/>
    <p:sldId id="258" r:id="rId5"/>
    <p:sldId id="291" r:id="rId6"/>
    <p:sldId id="259" r:id="rId7"/>
    <p:sldId id="260" r:id="rId8"/>
    <p:sldId id="292" r:id="rId9"/>
    <p:sldId id="293" r:id="rId10"/>
    <p:sldId id="294" r:id="rId11"/>
    <p:sldId id="295" r:id="rId12"/>
    <p:sldId id="296" r:id="rId13"/>
    <p:sldId id="261" r:id="rId14"/>
    <p:sldId id="262" r:id="rId15"/>
    <p:sldId id="286" r:id="rId16"/>
    <p:sldId id="287" r:id="rId17"/>
    <p:sldId id="288" r:id="rId18"/>
    <p:sldId id="289" r:id="rId19"/>
    <p:sldId id="290" r:id="rId20"/>
    <p:sldId id="269" r:id="rId21"/>
    <p:sldId id="270" r:id="rId22"/>
    <p:sldId id="297" r:id="rId23"/>
    <p:sldId id="298" r:id="rId24"/>
    <p:sldId id="299" r:id="rId25"/>
    <p:sldId id="300" r:id="rId26"/>
    <p:sldId id="301" r:id="rId27"/>
    <p:sldId id="271" r:id="rId28"/>
    <p:sldId id="267" r:id="rId29"/>
    <p:sldId id="302"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5D6"/>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5842456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74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9813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9776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0709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2023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3311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3005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1960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363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252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1596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1127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1971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15</a:t>
            </a:fld>
            <a:endParaRPr lang="en-US">
              <a:latin typeface="UTM Avo" panose="02040603050506020204" pitchFamily="18" charset="0"/>
            </a:endParaRPr>
          </a:p>
        </p:txBody>
      </p:sp>
    </p:spTree>
    <p:extLst>
      <p:ext uri="{BB962C8B-B14F-4D97-AF65-F5344CB8AC3E}">
        <p14:creationId xmlns:p14="http://schemas.microsoft.com/office/powerpoint/2010/main" val="946865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16</a:t>
            </a:fld>
            <a:endParaRPr lang="en-US">
              <a:latin typeface="UTM Avo" panose="02040603050506020204" pitchFamily="18" charset="0"/>
            </a:endParaRPr>
          </a:p>
        </p:txBody>
      </p:sp>
    </p:spTree>
    <p:extLst>
      <p:ext uri="{BB962C8B-B14F-4D97-AF65-F5344CB8AC3E}">
        <p14:creationId xmlns:p14="http://schemas.microsoft.com/office/powerpoint/2010/main" val="1954485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17</a:t>
            </a:fld>
            <a:endParaRPr lang="en-US">
              <a:latin typeface="UTM Avo" panose="02040603050506020204" pitchFamily="18" charset="0"/>
            </a:endParaRPr>
          </a:p>
        </p:txBody>
      </p:sp>
    </p:spTree>
    <p:extLst>
      <p:ext uri="{BB962C8B-B14F-4D97-AF65-F5344CB8AC3E}">
        <p14:creationId xmlns:p14="http://schemas.microsoft.com/office/powerpoint/2010/main" val="1150685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18</a:t>
            </a:fld>
            <a:endParaRPr lang="en-US">
              <a:latin typeface="UTM Avo" panose="02040603050506020204" pitchFamily="18" charset="0"/>
            </a:endParaRPr>
          </a:p>
        </p:txBody>
      </p:sp>
    </p:spTree>
    <p:extLst>
      <p:ext uri="{BB962C8B-B14F-4D97-AF65-F5344CB8AC3E}">
        <p14:creationId xmlns:p14="http://schemas.microsoft.com/office/powerpoint/2010/main" val="967090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9562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893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8780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28804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24836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9271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2787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26229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1864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048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3158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6457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11" name="9Slide.vn - 2019">
            <a:extLst>
              <a:ext uri="{FF2B5EF4-FFF2-40B4-BE49-F238E27FC236}">
                <a16:creationId xmlns:a16="http://schemas.microsoft.com/office/drawing/2014/main" id="{E6C49533-7EAA-9958-923D-3BC6930580A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0401396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2/"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svg"/><Relationship Id="rId10"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3.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image" Target="../media/image14.png"/><Relationship Id="rId7" Type="http://schemas.openxmlformats.org/officeDocument/2006/relationships/image" Target="../media/image8.svg"/><Relationship Id="rId12" Type="http://schemas.openxmlformats.org/officeDocument/2006/relationships/image" Target="../media/image21.png"/><Relationship Id="rId17" Type="http://schemas.openxmlformats.org/officeDocument/2006/relationships/image" Target="../media/image26.svg"/><Relationship Id="rId2" Type="http://schemas.openxmlformats.org/officeDocument/2006/relationships/notesSlide" Target="../notesSlides/notesSlide7.xml"/><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0.svg"/><Relationship Id="rId5" Type="http://schemas.openxmlformats.org/officeDocument/2006/relationships/image" Target="../media/image6.svg"/><Relationship Id="rId15" Type="http://schemas.openxmlformats.org/officeDocument/2006/relationships/image" Target="../media/image24.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image" Target="../media/image5.png"/><Relationship Id="rId9" Type="http://schemas.openxmlformats.org/officeDocument/2006/relationships/image" Target="../media/image18.sv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14.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41.png"/><Relationship Id="rId18" Type="http://schemas.openxmlformats.org/officeDocument/2006/relationships/image" Target="../media/image46.svg"/><Relationship Id="rId3" Type="http://schemas.openxmlformats.org/officeDocument/2006/relationships/image" Target="../media/image14.png"/><Relationship Id="rId7" Type="http://schemas.openxmlformats.org/officeDocument/2006/relationships/image" Target="../media/image32.png"/><Relationship Id="rId12" Type="http://schemas.openxmlformats.org/officeDocument/2006/relationships/image" Target="../media/image40.svg"/><Relationship Id="rId17" Type="http://schemas.openxmlformats.org/officeDocument/2006/relationships/image" Target="../media/image45.png"/><Relationship Id="rId2" Type="http://schemas.openxmlformats.org/officeDocument/2006/relationships/notesSlide" Target="../notesSlides/notesSlide9.xml"/><Relationship Id="rId16" Type="http://schemas.openxmlformats.org/officeDocument/2006/relationships/image" Target="../media/image44.svg"/><Relationship Id="rId20"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43.png"/><Relationship Id="rId10" Type="http://schemas.openxmlformats.org/officeDocument/2006/relationships/image" Target="../media/image38.svg"/><Relationship Id="rId19" Type="http://schemas.openxmlformats.org/officeDocument/2006/relationships/hyperlink" Target="https://youtu.be/qKIYjU9QtDY" TargetMode="External"/><Relationship Id="rId4" Type="http://schemas.openxmlformats.org/officeDocument/2006/relationships/image" Target="../media/image34.png"/><Relationship Id="rId9" Type="http://schemas.openxmlformats.org/officeDocument/2006/relationships/image" Target="../media/image37.png"/><Relationship Id="rId14" Type="http://schemas.openxmlformats.org/officeDocument/2006/relationships/image" Target="../media/image42.sv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8.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gif"/><Relationship Id="rId4" Type="http://schemas.openxmlformats.org/officeDocument/2006/relationships/image" Target="../media/image52.gif"/></Relationships>
</file>

<file path=ppt/slides/_rels/slide15.xml.rels><?xml version="1.0" encoding="UTF-8" standalone="yes"?>
<Relationships xmlns="http://schemas.openxmlformats.org/package/2006/relationships"><Relationship Id="rId8" Type="http://schemas.openxmlformats.org/officeDocument/2006/relationships/image" Target="../media/image52.gif"/><Relationship Id="rId3" Type="http://schemas.openxmlformats.org/officeDocument/2006/relationships/audio" Target="../media/audio2.wav"/><Relationship Id="rId7" Type="http://schemas.openxmlformats.org/officeDocument/2006/relationships/image" Target="../media/image56.gi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55.png"/><Relationship Id="rId4" Type="http://schemas.openxmlformats.org/officeDocument/2006/relationships/audio" Target="../media/audio3.wav"/><Relationship Id="rId9" Type="http://schemas.openxmlformats.org/officeDocument/2006/relationships/image" Target="../media/image54.pn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3.wav"/><Relationship Id="rId7" Type="http://schemas.openxmlformats.org/officeDocument/2006/relationships/image" Target="../media/image52.gi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6.gif"/><Relationship Id="rId5" Type="http://schemas.openxmlformats.org/officeDocument/2006/relationships/image" Target="../media/image51.jpeg"/><Relationship Id="rId4" Type="http://schemas.openxmlformats.org/officeDocument/2006/relationships/audio" Target="../media/audio2.wav"/></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2.gi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6.gif"/><Relationship Id="rId5" Type="http://schemas.openxmlformats.org/officeDocument/2006/relationships/image" Target="../media/image51.jpeg"/><Relationship Id="rId4" Type="http://schemas.openxmlformats.org/officeDocument/2006/relationships/audio" Target="../media/audio3.wav"/></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3.wav"/><Relationship Id="rId7" Type="http://schemas.openxmlformats.org/officeDocument/2006/relationships/image" Target="../media/image52.gi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6.gif"/><Relationship Id="rId5" Type="http://schemas.openxmlformats.org/officeDocument/2006/relationships/image" Target="../media/image51.jpeg"/><Relationship Id="rId4" Type="http://schemas.openxmlformats.org/officeDocument/2006/relationships/audio" Target="../media/audio2.wav"/></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in-hoc-3/1/129/53/" TargetMode="External"/><Relationship Id="rId2" Type="http://schemas.openxmlformats.org/officeDocument/2006/relationships/image" Target="../media/image5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8.sv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4.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png"/><Relationship Id="rId7" Type="http://schemas.openxmlformats.org/officeDocument/2006/relationships/image" Target="../media/image61.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6.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18" Type="http://schemas.openxmlformats.org/officeDocument/2006/relationships/image" Target="../media/image67.svg"/><Relationship Id="rId26" Type="http://schemas.openxmlformats.org/officeDocument/2006/relationships/image" Target="../media/image75.png"/><Relationship Id="rId3" Type="http://schemas.openxmlformats.org/officeDocument/2006/relationships/image" Target="../media/image17.png"/><Relationship Id="rId21" Type="http://schemas.openxmlformats.org/officeDocument/2006/relationships/image" Target="../media/image70.pn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66.png"/><Relationship Id="rId25" Type="http://schemas.openxmlformats.org/officeDocument/2006/relationships/image" Target="../media/image74.svg"/><Relationship Id="rId2" Type="http://schemas.openxmlformats.org/officeDocument/2006/relationships/image" Target="../media/image63.jpg"/><Relationship Id="rId16" Type="http://schemas.openxmlformats.org/officeDocument/2006/relationships/image" Target="../media/image65.svg"/><Relationship Id="rId20" Type="http://schemas.openxmlformats.org/officeDocument/2006/relationships/image" Target="../media/image69.sv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25.png"/><Relationship Id="rId24" Type="http://schemas.openxmlformats.org/officeDocument/2006/relationships/image" Target="../media/image73.png"/><Relationship Id="rId5" Type="http://schemas.openxmlformats.org/officeDocument/2006/relationships/image" Target="../media/image19.png"/><Relationship Id="rId15" Type="http://schemas.openxmlformats.org/officeDocument/2006/relationships/image" Target="../media/image64.png"/><Relationship Id="rId23" Type="http://schemas.openxmlformats.org/officeDocument/2006/relationships/image" Target="../media/image72.svg"/><Relationship Id="rId10" Type="http://schemas.openxmlformats.org/officeDocument/2006/relationships/image" Target="../media/image24.svg"/><Relationship Id="rId19" Type="http://schemas.openxmlformats.org/officeDocument/2006/relationships/image" Target="../media/image68.pn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 Id="rId22" Type="http://schemas.openxmlformats.org/officeDocument/2006/relationships/image" Target="../media/image71.png"/><Relationship Id="rId27" Type="http://schemas.openxmlformats.org/officeDocument/2006/relationships/image" Target="../media/image76.svg"/></Relationships>
</file>

<file path=ppt/slides/_rels/slide2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80.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71405" y="1651255"/>
            <a:ext cx="11517763" cy="237974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E1</a:t>
            </a:r>
          </a:p>
          <a:p>
            <a:pPr algn="ctr">
              <a:lnSpc>
                <a:spcPct val="150000"/>
              </a:lnSpc>
              <a:buSzPts val="990"/>
              <a:buFont typeface="Arial"/>
              <a:buNone/>
            </a:pPr>
            <a:r>
              <a:rPr lang="en-US" b="1">
                <a:solidFill>
                  <a:srgbClr val="002060"/>
                </a:solidFill>
                <a:latin typeface="UTM Avo" panose="02040603050506020204" pitchFamily="18" charset="0"/>
              </a:rPr>
              <a:t>Làm quen với bài thuyết trình đơn giản</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381965" y="4031004"/>
            <a:ext cx="13229863" cy="193480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2: </a:t>
            </a:r>
          </a:p>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Thêm ảnh vào trang trình chiếu</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43642" y="290944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9" name="Rectangle 8">
            <a:extLst>
              <a:ext uri="{FF2B5EF4-FFF2-40B4-BE49-F238E27FC236}">
                <a16:creationId xmlns:a16="http://schemas.microsoft.com/office/drawing/2014/main" id="{85694B32-EB3B-70C8-71B4-9F3E52B4A0B7}"/>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6">
            <a:extLst>
              <a:ext uri="{FF2B5EF4-FFF2-40B4-BE49-F238E27FC236}">
                <a16:creationId xmlns:a16="http://schemas.microsoft.com/office/drawing/2014/main" id="{8ACFBA5B-8959-CB5B-62D8-E2977835AD0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731276" y="5618134"/>
            <a:ext cx="1337110" cy="1239865"/>
          </a:xfrm>
          <a:prstGeom prst="rect">
            <a:avLst/>
          </a:prstGeom>
        </p:spPr>
      </p:pic>
      <p:pic>
        <p:nvPicPr>
          <p:cNvPr id="3" name="Picture 6">
            <a:extLst>
              <a:ext uri="{FF2B5EF4-FFF2-40B4-BE49-F238E27FC236}">
                <a16:creationId xmlns:a16="http://schemas.microsoft.com/office/drawing/2014/main" id="{99FCEBD5-0003-B86B-BE83-090A5F71608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5751050"/>
            <a:ext cx="1690974" cy="1106949"/>
          </a:xfrm>
          <a:prstGeom prst="rect">
            <a:avLst/>
          </a:prstGeom>
        </p:spPr>
      </p:pic>
      <p:pic>
        <p:nvPicPr>
          <p:cNvPr id="4" name="Picture 3">
            <a:extLst>
              <a:ext uri="{FF2B5EF4-FFF2-40B4-BE49-F238E27FC236}">
                <a16:creationId xmlns:a16="http://schemas.microsoft.com/office/drawing/2014/main" id="{E78CD423-54B3-15C3-304E-67231F234FE6}"/>
              </a:ext>
            </a:extLst>
          </p:cNvPr>
          <p:cNvPicPr>
            <a:picLocks noChangeAspect="1"/>
          </p:cNvPicPr>
          <p:nvPr/>
        </p:nvPicPr>
        <p:blipFill rotWithShape="1">
          <a:blip r:embed="rId8">
            <a:extLst>
              <a:ext uri="{28A0092B-C50C-407E-A947-70E740481C1C}">
                <a14:useLocalDpi xmlns:a14="http://schemas.microsoft.com/office/drawing/2010/main" val="0"/>
              </a:ext>
            </a:extLst>
          </a:blip>
          <a:srcRect l="21681" t="40759" r="19697" b="4445"/>
          <a:stretch/>
        </p:blipFill>
        <p:spPr>
          <a:xfrm>
            <a:off x="460587" y="2169873"/>
            <a:ext cx="7333699" cy="2843221"/>
          </a:xfrm>
          <a:prstGeom prst="rect">
            <a:avLst/>
          </a:prstGeom>
        </p:spPr>
      </p:pic>
      <p:sp>
        <p:nvSpPr>
          <p:cNvPr id="5" name="TextBox 4">
            <a:extLst>
              <a:ext uri="{FF2B5EF4-FFF2-40B4-BE49-F238E27FC236}">
                <a16:creationId xmlns:a16="http://schemas.microsoft.com/office/drawing/2014/main" id="{7D20625E-2F80-5326-1747-91B9DF4741F4}"/>
              </a:ext>
            </a:extLst>
          </p:cNvPr>
          <p:cNvSpPr txBox="1"/>
          <p:nvPr/>
        </p:nvSpPr>
        <p:spPr>
          <a:xfrm>
            <a:off x="845487" y="1612876"/>
            <a:ext cx="8686800" cy="523220"/>
          </a:xfrm>
          <a:prstGeom prst="rect">
            <a:avLst/>
          </a:prstGeom>
          <a:noFill/>
        </p:spPr>
        <p:txBody>
          <a:bodyPr wrap="square" rtlCol="0">
            <a:spAutoFit/>
          </a:bodyPr>
          <a:lstStyle/>
          <a:p>
            <a:pPr marL="381019" indent="-381019">
              <a:buFont typeface="Wingdings" panose="05000000000000000000" pitchFamily="2" charset="2"/>
              <a:buChar char="Ø"/>
            </a:pPr>
            <a:r>
              <a:rPr lang="en-US" sz="2800">
                <a:latin typeface="UTM Avo" panose="02040603050506020204" pitchFamily="18" charset="0"/>
                <a:cs typeface="Arial" panose="020B0604020202020204" pitchFamily="34" charset="0"/>
              </a:rPr>
              <a:t>Quan sát hình ảnh và trả lời câu hỏi sau: </a:t>
            </a:r>
          </a:p>
        </p:txBody>
      </p:sp>
      <p:sp>
        <p:nvSpPr>
          <p:cNvPr id="6" name="Rounded Rectangular Callout 23">
            <a:extLst>
              <a:ext uri="{FF2B5EF4-FFF2-40B4-BE49-F238E27FC236}">
                <a16:creationId xmlns:a16="http://schemas.microsoft.com/office/drawing/2014/main" id="{8DD537B4-251C-4383-D1CD-2442FEAB927C}"/>
              </a:ext>
            </a:extLst>
          </p:cNvPr>
          <p:cNvSpPr/>
          <p:nvPr/>
        </p:nvSpPr>
        <p:spPr>
          <a:xfrm>
            <a:off x="7642012" y="2270189"/>
            <a:ext cx="4426374" cy="3266516"/>
          </a:xfrm>
          <a:prstGeom prst="wedgeRoundRectCallout">
            <a:avLst>
              <a:gd name="adj1" fmla="val -55072"/>
              <a:gd name="adj2" fmla="val -29267"/>
              <a:gd name="adj3" fmla="val 16667"/>
            </a:avLst>
          </a:prstGeom>
          <a:solidFill>
            <a:schemeClr val="accent5">
              <a:lumMod val="20000"/>
              <a:lumOff val="80000"/>
            </a:schemeClr>
          </a:solid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Theo em, bài giới thiệu của bạn Lan Anh ở bài học này khác gì so với bài giới thiệu của bạn Lan Anh ở bài học trước ?</a:t>
            </a:r>
          </a:p>
        </p:txBody>
      </p:sp>
      <p:sp>
        <p:nvSpPr>
          <p:cNvPr id="7" name="Right Arrow 24">
            <a:extLst>
              <a:ext uri="{FF2B5EF4-FFF2-40B4-BE49-F238E27FC236}">
                <a16:creationId xmlns:a16="http://schemas.microsoft.com/office/drawing/2014/main" id="{2E8F0F04-B974-CD8F-50C0-750E793DC7A2}"/>
              </a:ext>
            </a:extLst>
          </p:cNvPr>
          <p:cNvSpPr/>
          <p:nvPr/>
        </p:nvSpPr>
        <p:spPr>
          <a:xfrm>
            <a:off x="1108372" y="5156695"/>
            <a:ext cx="660400" cy="50086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8" name="TextBox 7">
            <a:extLst>
              <a:ext uri="{FF2B5EF4-FFF2-40B4-BE49-F238E27FC236}">
                <a16:creationId xmlns:a16="http://schemas.microsoft.com/office/drawing/2014/main" id="{7193C8B4-3EE6-339E-4DFB-B3EEB8D63F0F}"/>
              </a:ext>
            </a:extLst>
          </p:cNvPr>
          <p:cNvSpPr txBox="1"/>
          <p:nvPr/>
        </p:nvSpPr>
        <p:spPr>
          <a:xfrm>
            <a:off x="1935022" y="4935087"/>
            <a:ext cx="5583376" cy="1247649"/>
          </a:xfrm>
          <a:prstGeom prst="rect">
            <a:avLst/>
          </a:prstGeom>
          <a:noFill/>
        </p:spPr>
        <p:txBody>
          <a:bodyPr wrap="square" rtlCol="0">
            <a:spAutoFit/>
          </a:bodyPr>
          <a:lstStyle/>
          <a:p>
            <a:pPr>
              <a:lnSpc>
                <a:spcPct val="150000"/>
              </a:lnSpc>
            </a:pPr>
            <a:r>
              <a:rPr lang="en-US" sz="2667" i="1">
                <a:solidFill>
                  <a:srgbClr val="C00000"/>
                </a:solidFill>
                <a:latin typeface="UTM Avo" panose="02040603050506020204" pitchFamily="18" charset="0"/>
                <a:cs typeface="Arial" panose="020B0604020202020204" pitchFamily="34" charset="0"/>
              </a:rPr>
              <a:t>Bài trình chiếu này có thêm hình ảnh về con vật yêu thích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16" presetClass="entr" presetSubtype="2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9" name="Rectangle 8">
            <a:extLst>
              <a:ext uri="{FF2B5EF4-FFF2-40B4-BE49-F238E27FC236}">
                <a16:creationId xmlns:a16="http://schemas.microsoft.com/office/drawing/2014/main" id="{5E658AEC-FA6F-EB1B-E34E-B12A121656F5}"/>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8">
            <a:extLst>
              <a:ext uri="{FF2B5EF4-FFF2-40B4-BE49-F238E27FC236}">
                <a16:creationId xmlns:a16="http://schemas.microsoft.com/office/drawing/2014/main" id="{C020054A-963C-6DD6-FCB3-3A077A5E460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02276" y="2905691"/>
            <a:ext cx="3860800" cy="3572848"/>
          </a:xfrm>
          <a:prstGeom prst="rect">
            <a:avLst/>
          </a:prstGeom>
        </p:spPr>
      </p:pic>
      <p:pic>
        <p:nvPicPr>
          <p:cNvPr id="3" name="Picture 16">
            <a:extLst>
              <a:ext uri="{FF2B5EF4-FFF2-40B4-BE49-F238E27FC236}">
                <a16:creationId xmlns:a16="http://schemas.microsoft.com/office/drawing/2014/main" id="{52C1DD14-7BF4-0342-BC7C-94F1042CDAB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0561318" y="5357829"/>
            <a:ext cx="1630681" cy="1512086"/>
          </a:xfrm>
          <a:prstGeom prst="rect">
            <a:avLst/>
          </a:prstGeom>
        </p:spPr>
      </p:pic>
      <p:pic>
        <p:nvPicPr>
          <p:cNvPr id="4" name="Picture 6">
            <a:extLst>
              <a:ext uri="{FF2B5EF4-FFF2-40B4-BE49-F238E27FC236}">
                <a16:creationId xmlns:a16="http://schemas.microsoft.com/office/drawing/2014/main" id="{71AB37DC-4E79-81FA-29AA-820D64366C6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0" y="5817676"/>
            <a:ext cx="1630680" cy="1067479"/>
          </a:xfrm>
          <a:prstGeom prst="rect">
            <a:avLst/>
          </a:prstGeom>
        </p:spPr>
      </p:pic>
      <p:sp>
        <p:nvSpPr>
          <p:cNvPr id="5" name="Rounded Rectangular Callout 1">
            <a:extLst>
              <a:ext uri="{FF2B5EF4-FFF2-40B4-BE49-F238E27FC236}">
                <a16:creationId xmlns:a16="http://schemas.microsoft.com/office/drawing/2014/main" id="{8FAC4686-775E-5CAF-E776-43AD8A2EBB89}"/>
              </a:ext>
            </a:extLst>
          </p:cNvPr>
          <p:cNvSpPr/>
          <p:nvPr/>
        </p:nvSpPr>
        <p:spPr>
          <a:xfrm>
            <a:off x="5080000" y="3108960"/>
            <a:ext cx="6248400" cy="1217650"/>
          </a:xfrm>
          <a:prstGeom prst="wedgeRoundRectCallout">
            <a:avLst>
              <a:gd name="adj1" fmla="val -54654"/>
              <a:gd name="adj2" fmla="val 34782"/>
              <a:gd name="adj3" fmla="val 16667"/>
            </a:avLst>
          </a:prstGeom>
          <a:solidFill>
            <a:schemeClr val="accent6">
              <a:lumMod val="40000"/>
              <a:lumOff val="60000"/>
            </a:schemeClr>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Em phải làm gì để có trang trình chiếu như của bạn Lan Anh ?</a:t>
            </a:r>
          </a:p>
        </p:txBody>
      </p:sp>
      <p:sp>
        <p:nvSpPr>
          <p:cNvPr id="6" name="Rectangle 5">
            <a:extLst>
              <a:ext uri="{FF2B5EF4-FFF2-40B4-BE49-F238E27FC236}">
                <a16:creationId xmlns:a16="http://schemas.microsoft.com/office/drawing/2014/main" id="{FD911530-98F7-AEAE-E31C-88F48EFB2DDA}"/>
              </a:ext>
            </a:extLst>
          </p:cNvPr>
          <p:cNvSpPr/>
          <p:nvPr/>
        </p:nvSpPr>
        <p:spPr>
          <a:xfrm>
            <a:off x="812800" y="1566109"/>
            <a:ext cx="10930924" cy="1242520"/>
          </a:xfrm>
          <a:prstGeom prst="rect">
            <a:avLst/>
          </a:prstGeom>
        </p:spPr>
        <p:txBody>
          <a:bodyPr wrap="square">
            <a:spAutoFit/>
          </a:bodyPr>
          <a:lstStyle/>
          <a:p>
            <a:pPr marL="381019" indent="-381019" algn="just">
              <a:lnSpc>
                <a:spcPct val="150000"/>
              </a:lnSpc>
              <a:buFont typeface="Wingdings" panose="05000000000000000000" pitchFamily="2" charset="2"/>
              <a:buChar char="Ø"/>
            </a:pPr>
            <a:r>
              <a:rPr lang="en-US" sz="2667">
                <a:latin typeface="UTM Avo" panose="02040603050506020204" pitchFamily="18" charset="0"/>
              </a:rPr>
              <a:t>Đề giới thiệu về bản thân, Lan Anh còn thêm được ảnh về loài vật yêu thích của mình như </a:t>
            </a:r>
            <a:r>
              <a:rPr lang="en-US" sz="2667" b="1">
                <a:latin typeface="UTM Avo" panose="02040603050506020204" pitchFamily="18" charset="0"/>
              </a:rPr>
              <a:t>Hình 1.</a:t>
            </a:r>
          </a:p>
        </p:txBody>
      </p:sp>
      <p:pic>
        <p:nvPicPr>
          <p:cNvPr id="7" name="Picture 6">
            <a:extLst>
              <a:ext uri="{FF2B5EF4-FFF2-40B4-BE49-F238E27FC236}">
                <a16:creationId xmlns:a16="http://schemas.microsoft.com/office/drawing/2014/main" id="{DB9874DD-96D1-BD63-9199-004938F23E94}"/>
              </a:ext>
            </a:extLst>
          </p:cNvPr>
          <p:cNvPicPr>
            <a:picLocks noChangeAspect="1"/>
          </p:cNvPicPr>
          <p:nvPr/>
        </p:nvPicPr>
        <p:blipFill rotWithShape="1">
          <a:blip r:embed="rId10">
            <a:extLst>
              <a:ext uri="{28A0092B-C50C-407E-A947-70E740481C1C}">
                <a14:useLocalDpi xmlns:a14="http://schemas.microsoft.com/office/drawing/2010/main" val="0"/>
              </a:ext>
            </a:extLst>
          </a:blip>
          <a:srcRect l="11091" t="22970" r="15310" b="22630"/>
          <a:stretch/>
        </p:blipFill>
        <p:spPr>
          <a:xfrm>
            <a:off x="4667613" y="4740236"/>
            <a:ext cx="1301715" cy="962138"/>
          </a:xfrm>
          <a:prstGeom prst="rect">
            <a:avLst/>
          </a:prstGeom>
        </p:spPr>
      </p:pic>
      <p:sp>
        <p:nvSpPr>
          <p:cNvPr id="8" name="Rectangle 7">
            <a:extLst>
              <a:ext uri="{FF2B5EF4-FFF2-40B4-BE49-F238E27FC236}">
                <a16:creationId xmlns:a16="http://schemas.microsoft.com/office/drawing/2014/main" id="{82130C88-7FA2-5E60-03CD-9CB2090B38CB}"/>
              </a:ext>
            </a:extLst>
          </p:cNvPr>
          <p:cNvSpPr/>
          <p:nvPr/>
        </p:nvSpPr>
        <p:spPr>
          <a:xfrm>
            <a:off x="5969328" y="4574974"/>
            <a:ext cx="5026421" cy="1247649"/>
          </a:xfrm>
          <a:prstGeom prst="rect">
            <a:avLst/>
          </a:prstGeom>
        </p:spPr>
        <p:txBody>
          <a:bodyPr wrap="square">
            <a:spAutoFit/>
          </a:bodyPr>
          <a:lstStyle/>
          <a:p>
            <a:pPr algn="just">
              <a:lnSpc>
                <a:spcPct val="150000"/>
              </a:lnSpc>
            </a:pPr>
            <a:r>
              <a:rPr lang="en-US" sz="2667" i="1">
                <a:solidFill>
                  <a:srgbClr val="C00000"/>
                </a:solidFill>
                <a:latin typeface="UTM Avo" panose="02040603050506020204" pitchFamily="18" charset="0"/>
                <a:cs typeface="Arial" panose="020B0604020202020204" pitchFamily="34" charset="0"/>
              </a:rPr>
              <a:t>Em cần phải chèn (thêm) ảnh cho bài trình chiếu</a:t>
            </a:r>
          </a:p>
        </p:txBody>
      </p:sp>
    </p:spTree>
    <p:extLst>
      <p:ext uri="{BB962C8B-B14F-4D97-AF65-F5344CB8AC3E}">
        <p14:creationId xmlns:p14="http://schemas.microsoft.com/office/powerpoint/2010/main" val="346846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16" presetClass="entr" presetSubtype="2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43642" y="290944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2" name="Rectangle 31">
            <a:extLst>
              <a:ext uri="{FF2B5EF4-FFF2-40B4-BE49-F238E27FC236}">
                <a16:creationId xmlns:a16="http://schemas.microsoft.com/office/drawing/2014/main" id="{3CA9D683-4B82-44DB-812D-5875F3C9A5A7}"/>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D2A663C-D14E-C5E4-E59D-E9D1801611F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b="37923"/>
          <a:stretch/>
        </p:blipFill>
        <p:spPr>
          <a:xfrm>
            <a:off x="268223" y="2253102"/>
            <a:ext cx="2184400" cy="4115439"/>
          </a:xfrm>
          <a:prstGeom prst="rect">
            <a:avLst/>
          </a:prstGeom>
        </p:spPr>
      </p:pic>
      <p:sp>
        <p:nvSpPr>
          <p:cNvPr id="3" name="Rectangle 2">
            <a:extLst>
              <a:ext uri="{FF2B5EF4-FFF2-40B4-BE49-F238E27FC236}">
                <a16:creationId xmlns:a16="http://schemas.microsoft.com/office/drawing/2014/main" id="{BD59000F-9A4A-9CC1-6D96-1B82FE27E462}"/>
              </a:ext>
            </a:extLst>
          </p:cNvPr>
          <p:cNvSpPr/>
          <p:nvPr/>
        </p:nvSpPr>
        <p:spPr>
          <a:xfrm>
            <a:off x="3747347" y="1026210"/>
            <a:ext cx="5094664" cy="461665"/>
          </a:xfrm>
          <a:prstGeom prst="rect">
            <a:avLst/>
          </a:prstGeom>
        </p:spPr>
        <p:txBody>
          <a:bodyPr wrap="none">
            <a:spAutoFit/>
          </a:bodyPr>
          <a:lstStyle/>
          <a:p>
            <a:r>
              <a:rPr lang="en-US" sz="2400" b="1">
                <a:solidFill>
                  <a:srgbClr val="C00000"/>
                </a:solidFill>
                <a:latin typeface="UTM Avo" panose="02040603050506020204" pitchFamily="18" charset="0"/>
                <a:cs typeface="Arial" panose="020B0604020202020204" pitchFamily="34" charset="0"/>
              </a:rPr>
              <a:t>HĐ 1: Mở tệp trình chiếu đã lưu</a:t>
            </a:r>
          </a:p>
        </p:txBody>
      </p:sp>
      <p:sp>
        <p:nvSpPr>
          <p:cNvPr id="4" name="Rounded Rectangle 7">
            <a:extLst>
              <a:ext uri="{FF2B5EF4-FFF2-40B4-BE49-F238E27FC236}">
                <a16:creationId xmlns:a16="http://schemas.microsoft.com/office/drawing/2014/main" id="{435F3F27-E0BD-33C2-DDF7-8F6567D6C73B}"/>
              </a:ext>
            </a:extLst>
          </p:cNvPr>
          <p:cNvSpPr/>
          <p:nvPr/>
        </p:nvSpPr>
        <p:spPr>
          <a:xfrm>
            <a:off x="2929172" y="2055711"/>
            <a:ext cx="2390649" cy="802201"/>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Chỉnh sửa </a:t>
            </a:r>
          </a:p>
        </p:txBody>
      </p:sp>
      <p:sp>
        <p:nvSpPr>
          <p:cNvPr id="5" name="Rounded Rectangle 14">
            <a:extLst>
              <a:ext uri="{FF2B5EF4-FFF2-40B4-BE49-F238E27FC236}">
                <a16:creationId xmlns:a16="http://schemas.microsoft.com/office/drawing/2014/main" id="{8210D3B3-5210-04A5-1890-C80EFF4AD5BA}"/>
              </a:ext>
            </a:extLst>
          </p:cNvPr>
          <p:cNvSpPr/>
          <p:nvPr/>
        </p:nvSpPr>
        <p:spPr>
          <a:xfrm>
            <a:off x="7710456" y="2017939"/>
            <a:ext cx="2390649" cy="802201"/>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Mở tệp </a:t>
            </a:r>
          </a:p>
        </p:txBody>
      </p:sp>
      <p:cxnSp>
        <p:nvCxnSpPr>
          <p:cNvPr id="6" name="Straight Arrow Connector 5">
            <a:extLst>
              <a:ext uri="{FF2B5EF4-FFF2-40B4-BE49-F238E27FC236}">
                <a16:creationId xmlns:a16="http://schemas.microsoft.com/office/drawing/2014/main" id="{F3F5408B-BDD0-118D-C5E9-B8CF536040F1}"/>
              </a:ext>
            </a:extLst>
          </p:cNvPr>
          <p:cNvCxnSpPr/>
          <p:nvPr/>
        </p:nvCxnSpPr>
        <p:spPr>
          <a:xfrm>
            <a:off x="5319822" y="2488657"/>
            <a:ext cx="2771747"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6B5A76A-D43F-21CD-CE30-82C15E5659BE}"/>
              </a:ext>
            </a:extLst>
          </p:cNvPr>
          <p:cNvSpPr txBox="1"/>
          <p:nvPr/>
        </p:nvSpPr>
        <p:spPr>
          <a:xfrm>
            <a:off x="5500431" y="1975866"/>
            <a:ext cx="2743499" cy="451342"/>
          </a:xfrm>
          <a:prstGeom prst="rect">
            <a:avLst/>
          </a:prstGeom>
          <a:noFill/>
        </p:spPr>
        <p:txBody>
          <a:bodyPr wrap="square" rtlCol="0">
            <a:spAutoFit/>
          </a:bodyPr>
          <a:lstStyle/>
          <a:p>
            <a:r>
              <a:rPr lang="en-US" sz="2333" b="1">
                <a:solidFill>
                  <a:srgbClr val="002060"/>
                </a:solidFill>
                <a:latin typeface="UTM Avo" panose="02040603050506020204" pitchFamily="18" charset="0"/>
                <a:cs typeface="Arial" panose="020B0604020202020204" pitchFamily="34" charset="0"/>
              </a:rPr>
              <a:t>Chúng ta cần </a:t>
            </a:r>
          </a:p>
        </p:txBody>
      </p:sp>
      <p:cxnSp>
        <p:nvCxnSpPr>
          <p:cNvPr id="8" name="Straight Arrow Connector 7">
            <a:extLst>
              <a:ext uri="{FF2B5EF4-FFF2-40B4-BE49-F238E27FC236}">
                <a16:creationId xmlns:a16="http://schemas.microsoft.com/office/drawing/2014/main" id="{F8DDA657-7D4E-0FC6-AB06-569AEDD8ACF2}"/>
              </a:ext>
            </a:extLst>
          </p:cNvPr>
          <p:cNvCxnSpPr/>
          <p:nvPr/>
        </p:nvCxnSpPr>
        <p:spPr>
          <a:xfrm flipH="1">
            <a:off x="1912281" y="4772883"/>
            <a:ext cx="770467"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22">
            <a:extLst>
              <a:ext uri="{FF2B5EF4-FFF2-40B4-BE49-F238E27FC236}">
                <a16:creationId xmlns:a16="http://schemas.microsoft.com/office/drawing/2014/main" id="{59D6881C-24F5-6529-BE97-40864C55BDA3}"/>
              </a:ext>
            </a:extLst>
          </p:cNvPr>
          <p:cNvSpPr/>
          <p:nvPr/>
        </p:nvSpPr>
        <p:spPr>
          <a:xfrm>
            <a:off x="2463064" y="3693189"/>
            <a:ext cx="2535655" cy="2134641"/>
          </a:xfrm>
          <a:prstGeom prst="round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000">
                <a:solidFill>
                  <a:schemeClr val="tx1"/>
                </a:solidFill>
                <a:latin typeface="UTM Avo" panose="02040603050506020204" pitchFamily="18" charset="0"/>
                <a:cs typeface="Arial" panose="020B0604020202020204" pitchFamily="34" charset="0"/>
              </a:rPr>
              <a:t>Bước 1. Trên bảng chọn </a:t>
            </a:r>
            <a:r>
              <a:rPr lang="en-US" sz="2000" b="1">
                <a:solidFill>
                  <a:schemeClr val="tx1"/>
                </a:solidFill>
                <a:latin typeface="UTM Avo" panose="02040603050506020204" pitchFamily="18" charset="0"/>
                <a:cs typeface="Arial" panose="020B0604020202020204" pitchFamily="34" charset="0"/>
              </a:rPr>
              <a:t>File</a:t>
            </a:r>
            <a:r>
              <a:rPr lang="en-US" sz="2000">
                <a:solidFill>
                  <a:schemeClr val="tx1"/>
                </a:solidFill>
                <a:latin typeface="UTM Avo" panose="02040603050506020204" pitchFamily="18" charset="0"/>
                <a:cs typeface="Arial" panose="020B0604020202020204" pitchFamily="34" charset="0"/>
              </a:rPr>
              <a:t>, nháy chuột chọn lệnh </a:t>
            </a:r>
            <a:r>
              <a:rPr lang="en-US" sz="2000" b="1">
                <a:solidFill>
                  <a:schemeClr val="tx1"/>
                </a:solidFill>
                <a:latin typeface="UTM Avo" panose="02040603050506020204" pitchFamily="18" charset="0"/>
                <a:cs typeface="Arial" panose="020B0604020202020204" pitchFamily="34" charset="0"/>
              </a:rPr>
              <a:t>Open</a:t>
            </a:r>
          </a:p>
        </p:txBody>
      </p:sp>
      <p:pic>
        <p:nvPicPr>
          <p:cNvPr id="10" name="Picture 9">
            <a:extLst>
              <a:ext uri="{FF2B5EF4-FFF2-40B4-BE49-F238E27FC236}">
                <a16:creationId xmlns:a16="http://schemas.microsoft.com/office/drawing/2014/main" id="{2F55BD53-A074-5E8F-1D70-EB6CC90FD9C5}"/>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r="1977" b="2547"/>
          <a:stretch/>
        </p:blipFill>
        <p:spPr>
          <a:xfrm>
            <a:off x="5438191" y="3489441"/>
            <a:ext cx="5637200" cy="2355728"/>
          </a:xfrm>
          <a:prstGeom prst="rect">
            <a:avLst/>
          </a:prstGeom>
        </p:spPr>
      </p:pic>
      <p:grpSp>
        <p:nvGrpSpPr>
          <p:cNvPr id="11" name="Group 10">
            <a:extLst>
              <a:ext uri="{FF2B5EF4-FFF2-40B4-BE49-F238E27FC236}">
                <a16:creationId xmlns:a16="http://schemas.microsoft.com/office/drawing/2014/main" id="{D9DC5703-A4E8-0B1A-9B48-FCC768C44D2A}"/>
              </a:ext>
            </a:extLst>
          </p:cNvPr>
          <p:cNvGrpSpPr/>
          <p:nvPr/>
        </p:nvGrpSpPr>
        <p:grpSpPr>
          <a:xfrm>
            <a:off x="7003176" y="3186958"/>
            <a:ext cx="1075826" cy="499023"/>
            <a:chOff x="11044660" y="4902200"/>
            <a:chExt cx="4157621" cy="748535"/>
          </a:xfrm>
        </p:grpSpPr>
        <p:cxnSp>
          <p:nvCxnSpPr>
            <p:cNvPr id="12" name="Straight Arrow Connector 11">
              <a:extLst>
                <a:ext uri="{FF2B5EF4-FFF2-40B4-BE49-F238E27FC236}">
                  <a16:creationId xmlns:a16="http://schemas.microsoft.com/office/drawing/2014/main" id="{693F0376-2DF0-7F7F-68D6-830C82EEF5F1}"/>
                </a:ext>
              </a:extLst>
            </p:cNvPr>
            <p:cNvCxnSpPr/>
            <p:nvPr/>
          </p:nvCxnSpPr>
          <p:spPr>
            <a:xfrm>
              <a:off x="11044660" y="4902200"/>
              <a:ext cx="0" cy="74853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462E5AE-30A4-A075-513B-7C208BD41D14}"/>
                </a:ext>
              </a:extLst>
            </p:cNvPr>
            <p:cNvCxnSpPr/>
            <p:nvPr/>
          </p:nvCxnSpPr>
          <p:spPr>
            <a:xfrm>
              <a:off x="11044660" y="4902200"/>
              <a:ext cx="4157621" cy="0"/>
            </a:xfrm>
            <a:prstGeom prst="straightConnector1">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 name="Rounded Rectangle 33">
            <a:extLst>
              <a:ext uri="{FF2B5EF4-FFF2-40B4-BE49-F238E27FC236}">
                <a16:creationId xmlns:a16="http://schemas.microsoft.com/office/drawing/2014/main" id="{F06CD877-4C5E-0AB3-4116-99FD82A00F81}"/>
              </a:ext>
            </a:extLst>
          </p:cNvPr>
          <p:cNvSpPr/>
          <p:nvPr/>
        </p:nvSpPr>
        <p:spPr>
          <a:xfrm>
            <a:off x="8079002" y="2812803"/>
            <a:ext cx="3476264" cy="623666"/>
          </a:xfrm>
          <a:prstGeom prst="round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a:solidFill>
                  <a:schemeClr val="tx1"/>
                </a:solidFill>
                <a:latin typeface="UTM Avo" panose="02040603050506020204" pitchFamily="18" charset="0"/>
                <a:cs typeface="Arial" panose="020B0604020202020204" pitchFamily="34" charset="0"/>
              </a:rPr>
              <a:t>Bước 2. Chọn tệp cần mở </a:t>
            </a:r>
            <a:endParaRPr lang="en-US" sz="2000" b="1">
              <a:solidFill>
                <a:schemeClr val="tx1"/>
              </a:solidFill>
              <a:latin typeface="UTM Avo" panose="02040603050506020204" pitchFamily="18" charset="0"/>
              <a:cs typeface="Arial" panose="020B0604020202020204" pitchFamily="34" charset="0"/>
            </a:endParaRPr>
          </a:p>
        </p:txBody>
      </p:sp>
      <p:cxnSp>
        <p:nvCxnSpPr>
          <p:cNvPr id="15" name="Straight Arrow Connector 14">
            <a:extLst>
              <a:ext uri="{FF2B5EF4-FFF2-40B4-BE49-F238E27FC236}">
                <a16:creationId xmlns:a16="http://schemas.microsoft.com/office/drawing/2014/main" id="{ABE45A7D-A922-83D4-2FBD-AD0D9D6B7DAE}"/>
              </a:ext>
            </a:extLst>
          </p:cNvPr>
          <p:cNvCxnSpPr/>
          <p:nvPr/>
        </p:nvCxnSpPr>
        <p:spPr>
          <a:xfrm flipV="1">
            <a:off x="9753741" y="5768765"/>
            <a:ext cx="0" cy="45193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Rounded Rectangle 38">
            <a:extLst>
              <a:ext uri="{FF2B5EF4-FFF2-40B4-BE49-F238E27FC236}">
                <a16:creationId xmlns:a16="http://schemas.microsoft.com/office/drawing/2014/main" id="{9F760534-95CE-3BCA-9705-1D070F09CC8E}"/>
              </a:ext>
            </a:extLst>
          </p:cNvPr>
          <p:cNvSpPr/>
          <p:nvPr/>
        </p:nvSpPr>
        <p:spPr>
          <a:xfrm>
            <a:off x="8643719" y="6147651"/>
            <a:ext cx="2911547" cy="623666"/>
          </a:xfrm>
          <a:prstGeom prst="round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a:solidFill>
                  <a:schemeClr val="tx1"/>
                </a:solidFill>
                <a:latin typeface="UTM Avo" panose="02040603050506020204" pitchFamily="18" charset="0"/>
                <a:cs typeface="Arial" panose="020B0604020202020204" pitchFamily="34" charset="0"/>
              </a:rPr>
              <a:t>Bước 3. Chọn Open</a:t>
            </a:r>
            <a:endParaRPr lang="en-US" sz="2000" b="1">
              <a:solidFill>
                <a:schemeClr val="tx1"/>
              </a:solidFill>
              <a:latin typeface="UTM Avo" panose="02040603050506020204" pitchFamily="18" charset="0"/>
              <a:cs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7" grpId="0"/>
      <p:bldP spid="9" grpId="0" animBg="1"/>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7" name="Rectangle 16">
            <a:extLst>
              <a:ext uri="{FF2B5EF4-FFF2-40B4-BE49-F238E27FC236}">
                <a16:creationId xmlns:a16="http://schemas.microsoft.com/office/drawing/2014/main" id="{CF5578C9-D042-88B7-CE4D-E15C34A0AFDB}"/>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6">
            <a:extLst>
              <a:ext uri="{FF2B5EF4-FFF2-40B4-BE49-F238E27FC236}">
                <a16:creationId xmlns:a16="http://schemas.microsoft.com/office/drawing/2014/main" id="{75EF619C-F414-AEAB-FDB0-84BE464A7C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415225" y="5223316"/>
            <a:ext cx="1762895" cy="1634684"/>
          </a:xfrm>
          <a:prstGeom prst="rect">
            <a:avLst/>
          </a:prstGeom>
        </p:spPr>
      </p:pic>
      <p:pic>
        <p:nvPicPr>
          <p:cNvPr id="3" name="Picture 6">
            <a:extLst>
              <a:ext uri="{FF2B5EF4-FFF2-40B4-BE49-F238E27FC236}">
                <a16:creationId xmlns:a16="http://schemas.microsoft.com/office/drawing/2014/main" id="{BB74DDA6-18C9-92D4-9A29-09D502BCD44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8679" y="5644534"/>
            <a:ext cx="1983063" cy="1298157"/>
          </a:xfrm>
          <a:prstGeom prst="rect">
            <a:avLst/>
          </a:prstGeom>
        </p:spPr>
      </p:pic>
      <p:sp>
        <p:nvSpPr>
          <p:cNvPr id="4" name="Pentagon 1">
            <a:extLst>
              <a:ext uri="{FF2B5EF4-FFF2-40B4-BE49-F238E27FC236}">
                <a16:creationId xmlns:a16="http://schemas.microsoft.com/office/drawing/2014/main" id="{63F13213-2B09-FCAF-72A0-362BF4169AEB}"/>
              </a:ext>
            </a:extLst>
          </p:cNvPr>
          <p:cNvSpPr/>
          <p:nvPr/>
        </p:nvSpPr>
        <p:spPr>
          <a:xfrm>
            <a:off x="13557" y="1583470"/>
            <a:ext cx="6194213" cy="660400"/>
          </a:xfrm>
          <a:prstGeom prst="homePlate">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i="1">
                <a:solidFill>
                  <a:schemeClr val="tx1"/>
                </a:solidFill>
                <a:latin typeface="UTM Avo" panose="02040603050506020204" pitchFamily="18" charset="0"/>
                <a:cs typeface="Arial" panose="020B0604020202020204" pitchFamily="34" charset="0"/>
              </a:rPr>
              <a:t>Các bước để mở tệp trình chiếu </a:t>
            </a:r>
          </a:p>
        </p:txBody>
      </p:sp>
      <p:pic>
        <p:nvPicPr>
          <p:cNvPr id="5" name="Picture 3">
            <a:extLst>
              <a:ext uri="{FF2B5EF4-FFF2-40B4-BE49-F238E27FC236}">
                <a16:creationId xmlns:a16="http://schemas.microsoft.com/office/drawing/2014/main" id="{4C7E8CF5-8C12-BCC0-99A6-0DD4F2D3121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16096" y="2727031"/>
            <a:ext cx="3390170" cy="3148621"/>
          </a:xfrm>
          <a:prstGeom prst="rect">
            <a:avLst/>
          </a:prstGeom>
        </p:spPr>
      </p:pic>
      <p:pic>
        <p:nvPicPr>
          <p:cNvPr id="6" name="Picture 5">
            <a:extLst>
              <a:ext uri="{FF2B5EF4-FFF2-40B4-BE49-F238E27FC236}">
                <a16:creationId xmlns:a16="http://schemas.microsoft.com/office/drawing/2014/main" id="{54D09DA4-6443-057C-7D40-01C714DF027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578986" y="2727031"/>
            <a:ext cx="3390170" cy="3148621"/>
          </a:xfrm>
          <a:prstGeom prst="rect">
            <a:avLst/>
          </a:prstGeom>
        </p:spPr>
      </p:pic>
      <p:pic>
        <p:nvPicPr>
          <p:cNvPr id="7" name="Picture 6">
            <a:extLst>
              <a:ext uri="{FF2B5EF4-FFF2-40B4-BE49-F238E27FC236}">
                <a16:creationId xmlns:a16="http://schemas.microsoft.com/office/drawing/2014/main" id="{6997B35A-F188-9083-8576-A266F6D4D7D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8041369" y="2727031"/>
            <a:ext cx="3390170" cy="3148621"/>
          </a:xfrm>
          <a:prstGeom prst="rect">
            <a:avLst/>
          </a:prstGeom>
        </p:spPr>
      </p:pic>
      <p:pic>
        <p:nvPicPr>
          <p:cNvPr id="8" name="Picture 7">
            <a:extLst>
              <a:ext uri="{FF2B5EF4-FFF2-40B4-BE49-F238E27FC236}">
                <a16:creationId xmlns:a16="http://schemas.microsoft.com/office/drawing/2014/main" id="{A84EF17D-2626-830E-5E5D-2CB28D43BCD1}"/>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954384" y="2487811"/>
            <a:ext cx="1541890" cy="799213"/>
          </a:xfrm>
          <a:prstGeom prst="rect">
            <a:avLst/>
          </a:prstGeom>
        </p:spPr>
      </p:pic>
      <p:pic>
        <p:nvPicPr>
          <p:cNvPr id="9" name="Picture 8">
            <a:extLst>
              <a:ext uri="{FF2B5EF4-FFF2-40B4-BE49-F238E27FC236}">
                <a16:creationId xmlns:a16="http://schemas.microsoft.com/office/drawing/2014/main" id="{181EA1B5-94DA-B99E-29D6-BDA439313221}"/>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5353380" y="2444558"/>
            <a:ext cx="1708781" cy="885718"/>
          </a:xfrm>
          <a:prstGeom prst="rect">
            <a:avLst/>
          </a:prstGeom>
        </p:spPr>
      </p:pic>
      <p:pic>
        <p:nvPicPr>
          <p:cNvPr id="10" name="Picture 9">
            <a:extLst>
              <a:ext uri="{FF2B5EF4-FFF2-40B4-BE49-F238E27FC236}">
                <a16:creationId xmlns:a16="http://schemas.microsoft.com/office/drawing/2014/main" id="{C5AF842F-497E-4681-8EFB-0695F94E3F47}"/>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8883985" y="2487811"/>
            <a:ext cx="1541890" cy="799213"/>
          </a:xfrm>
          <a:prstGeom prst="rect">
            <a:avLst/>
          </a:prstGeom>
        </p:spPr>
      </p:pic>
      <p:sp>
        <p:nvSpPr>
          <p:cNvPr id="11" name="TextBox 15">
            <a:extLst>
              <a:ext uri="{FF2B5EF4-FFF2-40B4-BE49-F238E27FC236}">
                <a16:creationId xmlns:a16="http://schemas.microsoft.com/office/drawing/2014/main" id="{C6B082B8-0952-D63B-00F8-DD569D2E02BC}"/>
              </a:ext>
            </a:extLst>
          </p:cNvPr>
          <p:cNvSpPr txBox="1"/>
          <p:nvPr/>
        </p:nvSpPr>
        <p:spPr>
          <a:xfrm>
            <a:off x="1356104" y="3268734"/>
            <a:ext cx="2860099" cy="1770998"/>
          </a:xfrm>
          <a:prstGeom prst="rect">
            <a:avLst/>
          </a:prstGeom>
        </p:spPr>
        <p:txBody>
          <a:bodyPr wrap="square" lIns="0" tIns="0" rIns="0" bIns="0" rtlCol="0" anchor="t">
            <a:spAutoFit/>
          </a:bodyPr>
          <a:lstStyle/>
          <a:p>
            <a:pPr algn="just">
              <a:lnSpc>
                <a:spcPct val="150000"/>
              </a:lnSpc>
            </a:pPr>
            <a:r>
              <a:rPr lang="en-US" sz="2667">
                <a:latin typeface="UTM Avo" panose="02040603050506020204" pitchFamily="18" charset="0"/>
                <a:cs typeface="Arial" panose="020B0604020202020204" pitchFamily="34" charset="0"/>
              </a:rPr>
              <a:t>Trên bảng chọn File, nháy chuột chọn lệnh Open </a:t>
            </a:r>
          </a:p>
        </p:txBody>
      </p:sp>
      <p:sp>
        <p:nvSpPr>
          <p:cNvPr id="12" name="TextBox 18">
            <a:extLst>
              <a:ext uri="{FF2B5EF4-FFF2-40B4-BE49-F238E27FC236}">
                <a16:creationId xmlns:a16="http://schemas.microsoft.com/office/drawing/2014/main" id="{5CE6EC83-57D5-6373-839A-0658AEBB06A9}"/>
              </a:ext>
            </a:extLst>
          </p:cNvPr>
          <p:cNvSpPr txBox="1"/>
          <p:nvPr/>
        </p:nvSpPr>
        <p:spPr>
          <a:xfrm>
            <a:off x="1884105" y="2740097"/>
            <a:ext cx="1682448" cy="293350"/>
          </a:xfrm>
          <a:prstGeom prst="rect">
            <a:avLst/>
          </a:prstGeom>
        </p:spPr>
        <p:txBody>
          <a:bodyPr lIns="0" tIns="0" rIns="0" bIns="0" rtlCol="0" anchor="t">
            <a:spAutoFit/>
          </a:bodyPr>
          <a:lstStyle/>
          <a:p>
            <a:pPr algn="ctr">
              <a:lnSpc>
                <a:spcPts val="2240"/>
              </a:lnSpc>
            </a:pPr>
            <a:r>
              <a:rPr lang="en-US" sz="2800" b="1">
                <a:solidFill>
                  <a:srgbClr val="4F3B20"/>
                </a:solidFill>
                <a:latin typeface="UTM Avo" panose="02040603050506020204" pitchFamily="18" charset="0"/>
                <a:cs typeface="Arial" panose="020B0604020202020204" pitchFamily="34" charset="0"/>
              </a:rPr>
              <a:t>Bước 1</a:t>
            </a:r>
          </a:p>
        </p:txBody>
      </p:sp>
      <p:sp>
        <p:nvSpPr>
          <p:cNvPr id="13" name="TextBox 19">
            <a:extLst>
              <a:ext uri="{FF2B5EF4-FFF2-40B4-BE49-F238E27FC236}">
                <a16:creationId xmlns:a16="http://schemas.microsoft.com/office/drawing/2014/main" id="{1AD8989B-D2B9-DEDC-006C-30C20F667BEF}"/>
              </a:ext>
            </a:extLst>
          </p:cNvPr>
          <p:cNvSpPr txBox="1"/>
          <p:nvPr/>
        </p:nvSpPr>
        <p:spPr>
          <a:xfrm>
            <a:off x="5353380" y="2740097"/>
            <a:ext cx="1682448" cy="293350"/>
          </a:xfrm>
          <a:prstGeom prst="rect">
            <a:avLst/>
          </a:prstGeom>
        </p:spPr>
        <p:txBody>
          <a:bodyPr lIns="0" tIns="0" rIns="0" bIns="0" rtlCol="0" anchor="t">
            <a:spAutoFit/>
          </a:bodyPr>
          <a:lstStyle/>
          <a:p>
            <a:pPr algn="ctr">
              <a:lnSpc>
                <a:spcPts val="2240"/>
              </a:lnSpc>
            </a:pPr>
            <a:r>
              <a:rPr lang="en-US" sz="2800" b="1">
                <a:solidFill>
                  <a:srgbClr val="4F3B20"/>
                </a:solidFill>
                <a:latin typeface="UTM Avo" panose="02040603050506020204" pitchFamily="18" charset="0"/>
                <a:cs typeface="Arial" panose="020B0604020202020204" pitchFamily="34" charset="0"/>
              </a:rPr>
              <a:t>Bước 2</a:t>
            </a:r>
          </a:p>
        </p:txBody>
      </p:sp>
      <p:sp>
        <p:nvSpPr>
          <p:cNvPr id="14" name="TextBox 20">
            <a:extLst>
              <a:ext uri="{FF2B5EF4-FFF2-40B4-BE49-F238E27FC236}">
                <a16:creationId xmlns:a16="http://schemas.microsoft.com/office/drawing/2014/main" id="{B1E3668A-FDB3-C021-AAA9-3AB40D8F47B1}"/>
              </a:ext>
            </a:extLst>
          </p:cNvPr>
          <p:cNvSpPr txBox="1"/>
          <p:nvPr/>
        </p:nvSpPr>
        <p:spPr>
          <a:xfrm>
            <a:off x="8813705" y="2740097"/>
            <a:ext cx="1682448" cy="293350"/>
          </a:xfrm>
          <a:prstGeom prst="rect">
            <a:avLst/>
          </a:prstGeom>
        </p:spPr>
        <p:txBody>
          <a:bodyPr lIns="0" tIns="0" rIns="0" bIns="0" rtlCol="0" anchor="t">
            <a:spAutoFit/>
          </a:bodyPr>
          <a:lstStyle/>
          <a:p>
            <a:pPr algn="ctr">
              <a:lnSpc>
                <a:spcPts val="2240"/>
              </a:lnSpc>
            </a:pPr>
            <a:r>
              <a:rPr lang="en-US" sz="2800" b="1">
                <a:solidFill>
                  <a:srgbClr val="4F3B20"/>
                </a:solidFill>
                <a:latin typeface="UTM Avo" panose="02040603050506020204" pitchFamily="18" charset="0"/>
                <a:cs typeface="Arial" panose="020B0604020202020204" pitchFamily="34" charset="0"/>
              </a:rPr>
              <a:t>Bước 3</a:t>
            </a:r>
          </a:p>
        </p:txBody>
      </p:sp>
      <p:sp>
        <p:nvSpPr>
          <p:cNvPr id="15" name="TextBox 15">
            <a:extLst>
              <a:ext uri="{FF2B5EF4-FFF2-40B4-BE49-F238E27FC236}">
                <a16:creationId xmlns:a16="http://schemas.microsoft.com/office/drawing/2014/main" id="{57EB0EDC-5896-9EAD-92C0-60AAB4FD9697}"/>
              </a:ext>
            </a:extLst>
          </p:cNvPr>
          <p:cNvSpPr txBox="1"/>
          <p:nvPr/>
        </p:nvSpPr>
        <p:spPr>
          <a:xfrm>
            <a:off x="4825635" y="3231846"/>
            <a:ext cx="2860099" cy="1759905"/>
          </a:xfrm>
          <a:prstGeom prst="rect">
            <a:avLst/>
          </a:prstGeom>
        </p:spPr>
        <p:txBody>
          <a:bodyPr wrap="square" lIns="0" tIns="0" rIns="0" bIns="0" rtlCol="0" anchor="t">
            <a:spAutoFit/>
          </a:bodyPr>
          <a:lstStyle/>
          <a:p>
            <a:pPr algn="just">
              <a:lnSpc>
                <a:spcPct val="150000"/>
              </a:lnSpc>
            </a:pPr>
            <a:r>
              <a:rPr lang="en-US" sz="2667">
                <a:latin typeface="UTM Avo" panose="02040603050506020204" pitchFamily="18" charset="0"/>
                <a:cs typeface="Arial" panose="020B0604020202020204" pitchFamily="34" charset="0"/>
              </a:rPr>
              <a:t>Trong thư mục lưu trữ tệp, chọn tệp cần mở</a:t>
            </a:r>
          </a:p>
        </p:txBody>
      </p:sp>
      <p:sp>
        <p:nvSpPr>
          <p:cNvPr id="16" name="TextBox 15">
            <a:extLst>
              <a:ext uri="{FF2B5EF4-FFF2-40B4-BE49-F238E27FC236}">
                <a16:creationId xmlns:a16="http://schemas.microsoft.com/office/drawing/2014/main" id="{8050F6BF-5F4F-F8D3-FF58-AE0FCE11A743}"/>
              </a:ext>
            </a:extLst>
          </p:cNvPr>
          <p:cNvSpPr txBox="1"/>
          <p:nvPr/>
        </p:nvSpPr>
        <p:spPr>
          <a:xfrm>
            <a:off x="8743249" y="3810457"/>
            <a:ext cx="2332655" cy="528543"/>
          </a:xfrm>
          <a:prstGeom prst="rect">
            <a:avLst/>
          </a:prstGeom>
        </p:spPr>
        <p:txBody>
          <a:bodyPr wrap="square" lIns="0" tIns="0" rIns="0" bIns="0" rtlCol="0" anchor="t">
            <a:spAutoFit/>
          </a:bodyPr>
          <a:lstStyle/>
          <a:p>
            <a:pPr algn="just">
              <a:lnSpc>
                <a:spcPct val="150000"/>
              </a:lnSpc>
            </a:pPr>
            <a:r>
              <a:rPr lang="en-US" sz="2667">
                <a:latin typeface="UTM Avo" panose="02040603050506020204" pitchFamily="18" charset="0"/>
                <a:cs typeface="Arial" panose="020B0604020202020204" pitchFamily="34" charset="0"/>
              </a:rPr>
              <a:t>Chọn Open</a:t>
            </a:r>
          </a:p>
        </p:txBody>
      </p:sp>
    </p:spTree>
    <p:extLst>
      <p:ext uri="{BB962C8B-B14F-4D97-AF65-F5344CB8AC3E}">
        <p14:creationId xmlns:p14="http://schemas.microsoft.com/office/powerpoint/2010/main" val="2969583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par>
                                <p:cTn id="27" presetID="16" presetClass="entr" presetSubtype="21"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500"/>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par>
                                <p:cTn id="41" presetID="16" presetClass="entr" presetSubtype="21"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Vertical)">
                                      <p:cBhvr>
                                        <p:cTn id="43" dur="500"/>
                                        <p:tgtEl>
                                          <p:spTgt spid="10"/>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cBhvr>
                                        <p:cTn id="46" dur="500"/>
                                        <p:tgtEl>
                                          <p:spTgt spid="14"/>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arn(inVertical)">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4" name="Rectangle 13">
            <a:extLst>
              <a:ext uri="{FF2B5EF4-FFF2-40B4-BE49-F238E27FC236}">
                <a16:creationId xmlns:a16="http://schemas.microsoft.com/office/drawing/2014/main" id="{6C8DDE1A-19D2-B64C-BB1F-C20028BBA71F}"/>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6BB2C6C-A90D-101C-58B6-49CF4D36322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8417" t="10495" r="3166" b="38885"/>
          <a:stretch/>
        </p:blipFill>
        <p:spPr>
          <a:xfrm>
            <a:off x="4171514" y="2209986"/>
            <a:ext cx="3353659" cy="2438235"/>
          </a:xfrm>
          <a:prstGeom prst="rect">
            <a:avLst/>
          </a:prstGeom>
        </p:spPr>
      </p:pic>
      <p:sp>
        <p:nvSpPr>
          <p:cNvPr id="5" name="Rectangle 4">
            <a:extLst>
              <a:ext uri="{FF2B5EF4-FFF2-40B4-BE49-F238E27FC236}">
                <a16:creationId xmlns:a16="http://schemas.microsoft.com/office/drawing/2014/main" id="{BE68B836-60A0-908A-2DC6-E37C7E2BF10E}"/>
              </a:ext>
            </a:extLst>
          </p:cNvPr>
          <p:cNvSpPr/>
          <p:nvPr/>
        </p:nvSpPr>
        <p:spPr>
          <a:xfrm>
            <a:off x="3698240" y="1004184"/>
            <a:ext cx="6059672" cy="461665"/>
          </a:xfrm>
          <a:prstGeom prst="rect">
            <a:avLst/>
          </a:prstGeom>
        </p:spPr>
        <p:txBody>
          <a:bodyPr wrap="none">
            <a:spAutoFit/>
          </a:bodyPr>
          <a:lstStyle/>
          <a:p>
            <a:r>
              <a:rPr lang="en-US" sz="2400" b="1">
                <a:solidFill>
                  <a:srgbClr val="C00000"/>
                </a:solidFill>
                <a:latin typeface="UTM Avo" panose="02040603050506020204" pitchFamily="18" charset="0"/>
                <a:cs typeface="Arial" panose="020B0604020202020204" pitchFamily="34" charset="0"/>
              </a:rPr>
              <a:t>HĐ</a:t>
            </a:r>
            <a:r>
              <a:rPr lang="vi-VN" sz="2400" b="1">
                <a:solidFill>
                  <a:srgbClr val="C00000"/>
                </a:solidFill>
                <a:latin typeface="Arial" panose="020B0604020202020204" pitchFamily="34" charset="0"/>
                <a:cs typeface="Arial" panose="020B0604020202020204" pitchFamily="34" charset="0"/>
              </a:rPr>
              <a:t> </a:t>
            </a:r>
            <a:r>
              <a:rPr lang="en-US" sz="2400" b="1">
                <a:solidFill>
                  <a:srgbClr val="C00000"/>
                </a:solidFill>
                <a:latin typeface="UTM Avo" panose="02040603050506020204" pitchFamily="18" charset="0"/>
                <a:cs typeface="Arial" panose="020B0604020202020204" pitchFamily="34" charset="0"/>
              </a:rPr>
              <a:t>2</a:t>
            </a:r>
            <a:r>
              <a:rPr lang="vi-VN" sz="2400" b="1">
                <a:solidFill>
                  <a:srgbClr val="C00000"/>
                </a:solidFill>
                <a:latin typeface="Arial" panose="020B0604020202020204" pitchFamily="34" charset="0"/>
                <a:cs typeface="Arial" panose="020B0604020202020204" pitchFamily="34" charset="0"/>
              </a:rPr>
              <a:t>: </a:t>
            </a:r>
            <a:r>
              <a:rPr lang="en-US" sz="2400" b="1">
                <a:solidFill>
                  <a:srgbClr val="C00000"/>
                </a:solidFill>
                <a:latin typeface="UTM Avo" panose="02040603050506020204" pitchFamily="18" charset="0"/>
                <a:cs typeface="Arial" panose="020B0604020202020204" pitchFamily="34" charset="0"/>
              </a:rPr>
              <a:t>Thêm ảnh vào trang trình chiếu</a:t>
            </a:r>
          </a:p>
        </p:txBody>
      </p:sp>
      <p:sp>
        <p:nvSpPr>
          <p:cNvPr id="6" name="TextBox 5">
            <a:extLst>
              <a:ext uri="{FF2B5EF4-FFF2-40B4-BE49-F238E27FC236}">
                <a16:creationId xmlns:a16="http://schemas.microsoft.com/office/drawing/2014/main" id="{00EE53B2-7D54-ECCE-070F-0214BF611397}"/>
              </a:ext>
            </a:extLst>
          </p:cNvPr>
          <p:cNvSpPr txBox="1"/>
          <p:nvPr/>
        </p:nvSpPr>
        <p:spPr>
          <a:xfrm>
            <a:off x="650240" y="1623996"/>
            <a:ext cx="10373360" cy="461665"/>
          </a:xfrm>
          <a:prstGeom prst="rect">
            <a:avLst/>
          </a:prstGeom>
          <a:noFill/>
        </p:spPr>
        <p:txBody>
          <a:bodyPr wrap="square" rtlCol="0">
            <a:spAutoFit/>
          </a:bodyPr>
          <a:lstStyle/>
          <a:p>
            <a:pPr marL="381019" indent="-381019">
              <a:buFont typeface="Wingdings" panose="05000000000000000000" pitchFamily="2" charset="2"/>
              <a:buChar char="Ø"/>
            </a:pPr>
            <a:r>
              <a:rPr lang="en-US" sz="2400" i="1">
                <a:latin typeface="UTM Avo" panose="02040603050506020204" pitchFamily="18" charset="0"/>
                <a:cs typeface="Arial" panose="020B0604020202020204" pitchFamily="34" charset="0"/>
              </a:rPr>
              <a:t>Các em hãy quan sát </a:t>
            </a:r>
            <a:r>
              <a:rPr lang="en-US" sz="2400" b="1" i="1">
                <a:latin typeface="UTM Avo" panose="02040603050506020204" pitchFamily="18" charset="0"/>
                <a:cs typeface="Arial" panose="020B0604020202020204" pitchFamily="34" charset="0"/>
              </a:rPr>
              <a:t>hình 3</a:t>
            </a:r>
            <a:r>
              <a:rPr lang="en-US" sz="2400" i="1">
                <a:latin typeface="UTM Avo" panose="02040603050506020204" pitchFamily="18" charset="0"/>
                <a:cs typeface="Arial" panose="020B0604020202020204" pitchFamily="34" charset="0"/>
              </a:rPr>
              <a:t> SGK trang 53 và thực hiện yêu cầu: </a:t>
            </a:r>
          </a:p>
        </p:txBody>
      </p:sp>
      <p:pic>
        <p:nvPicPr>
          <p:cNvPr id="7" name="Picture 6">
            <a:extLst>
              <a:ext uri="{FF2B5EF4-FFF2-40B4-BE49-F238E27FC236}">
                <a16:creationId xmlns:a16="http://schemas.microsoft.com/office/drawing/2014/main" id="{72CAAD73-8D6E-3F5C-6CEF-66ABF37E1E5B}"/>
              </a:ext>
            </a:extLst>
          </p:cNvPr>
          <p:cNvPicPr>
            <a:picLocks noChangeAspect="1"/>
          </p:cNvPicPr>
          <p:nvPr/>
        </p:nvPicPr>
        <p:blipFill rotWithShape="1">
          <a:blip r:embed="rId4">
            <a:extLst>
              <a:ext uri="{28A0092B-C50C-407E-A947-70E740481C1C}">
                <a14:useLocalDpi xmlns:a14="http://schemas.microsoft.com/office/drawing/2010/main" val="0"/>
              </a:ext>
            </a:extLst>
          </a:blip>
          <a:srcRect l="10568" t="28864" r="52312" b="40634"/>
          <a:stretch/>
        </p:blipFill>
        <p:spPr>
          <a:xfrm>
            <a:off x="534235" y="2236865"/>
            <a:ext cx="4105474" cy="2345985"/>
          </a:xfrm>
          <a:prstGeom prst="rect">
            <a:avLst/>
          </a:prstGeom>
        </p:spPr>
      </p:pic>
      <p:pic>
        <p:nvPicPr>
          <p:cNvPr id="8" name="Picture 7">
            <a:extLst>
              <a:ext uri="{FF2B5EF4-FFF2-40B4-BE49-F238E27FC236}">
                <a16:creationId xmlns:a16="http://schemas.microsoft.com/office/drawing/2014/main" id="{76F24425-57E7-89F9-9530-B72068FD7B34}"/>
              </a:ext>
            </a:extLst>
          </p:cNvPr>
          <p:cNvPicPr>
            <a:picLocks noChangeAspect="1"/>
          </p:cNvPicPr>
          <p:nvPr/>
        </p:nvPicPr>
        <p:blipFill rotWithShape="1">
          <a:blip r:embed="rId4">
            <a:extLst>
              <a:ext uri="{28A0092B-C50C-407E-A947-70E740481C1C}">
                <a14:useLocalDpi xmlns:a14="http://schemas.microsoft.com/office/drawing/2010/main" val="0"/>
              </a:ext>
            </a:extLst>
          </a:blip>
          <a:srcRect l="11028" t="60019" r="5318" b="8714"/>
          <a:stretch/>
        </p:blipFill>
        <p:spPr>
          <a:xfrm>
            <a:off x="397170" y="4519996"/>
            <a:ext cx="8866684" cy="2304580"/>
          </a:xfrm>
          <a:prstGeom prst="rect">
            <a:avLst/>
          </a:prstGeom>
        </p:spPr>
      </p:pic>
      <p:grpSp>
        <p:nvGrpSpPr>
          <p:cNvPr id="9" name="Group 8">
            <a:extLst>
              <a:ext uri="{FF2B5EF4-FFF2-40B4-BE49-F238E27FC236}">
                <a16:creationId xmlns:a16="http://schemas.microsoft.com/office/drawing/2014/main" id="{37DE9D18-ED69-F38C-4F9E-9633ECB671DA}"/>
              </a:ext>
            </a:extLst>
          </p:cNvPr>
          <p:cNvGrpSpPr/>
          <p:nvPr/>
        </p:nvGrpSpPr>
        <p:grpSpPr>
          <a:xfrm>
            <a:off x="8488680" y="2236865"/>
            <a:ext cx="3801515" cy="2997139"/>
            <a:chOff x="11943526" y="3713966"/>
            <a:chExt cx="6115874" cy="4960383"/>
          </a:xfrm>
        </p:grpSpPr>
        <p:pic>
          <p:nvPicPr>
            <p:cNvPr id="10" name="Picture 14">
              <a:extLst>
                <a:ext uri="{FF2B5EF4-FFF2-40B4-BE49-F238E27FC236}">
                  <a16:creationId xmlns:a16="http://schemas.microsoft.com/office/drawing/2014/main" id="{91268E56-A979-7D2E-5A83-C3FAD5DD008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811759" y="3800604"/>
              <a:ext cx="5247641" cy="4873745"/>
            </a:xfrm>
            <a:prstGeom prst="rect">
              <a:avLst/>
            </a:prstGeom>
          </p:spPr>
        </p:pic>
        <p:pic>
          <p:nvPicPr>
            <p:cNvPr id="11" name="Picture 15">
              <a:extLst>
                <a:ext uri="{FF2B5EF4-FFF2-40B4-BE49-F238E27FC236}">
                  <a16:creationId xmlns:a16="http://schemas.microsoft.com/office/drawing/2014/main" id="{BE246E33-6BC6-3A7C-E203-D4002EEFD7D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013385" y="3713966"/>
              <a:ext cx="2312835" cy="1198820"/>
            </a:xfrm>
            <a:prstGeom prst="rect">
              <a:avLst/>
            </a:prstGeom>
          </p:spPr>
        </p:pic>
        <p:sp>
          <p:nvSpPr>
            <p:cNvPr id="12" name="TextBox 26">
              <a:extLst>
                <a:ext uri="{FF2B5EF4-FFF2-40B4-BE49-F238E27FC236}">
                  <a16:creationId xmlns:a16="http://schemas.microsoft.com/office/drawing/2014/main" id="{E382AEF0-8EB0-3F17-BBA4-69C8C192D2D1}"/>
                </a:ext>
              </a:extLst>
            </p:cNvPr>
            <p:cNvSpPr txBox="1"/>
            <p:nvPr/>
          </p:nvSpPr>
          <p:spPr>
            <a:xfrm>
              <a:off x="11943526" y="4199185"/>
              <a:ext cx="2418254" cy="466935"/>
            </a:xfrm>
            <a:prstGeom prst="rect">
              <a:avLst/>
            </a:prstGeom>
          </p:spPr>
          <p:txBody>
            <a:bodyPr wrap="square" lIns="0" tIns="0" rIns="0" bIns="0" rtlCol="0" anchor="t">
              <a:spAutoFit/>
            </a:bodyPr>
            <a:lstStyle/>
            <a:p>
              <a:pPr algn="ctr">
                <a:lnSpc>
                  <a:spcPts val="2240"/>
                </a:lnSpc>
              </a:pPr>
              <a:r>
                <a:rPr lang="en-US" sz="2400">
                  <a:latin typeface="UTM Avo" panose="02040603050506020204" pitchFamily="18" charset="0"/>
                  <a:cs typeface="Arial" panose="020B0604020202020204" pitchFamily="34" charset="0"/>
                </a:rPr>
                <a:t>Câu hỏi </a:t>
              </a:r>
            </a:p>
          </p:txBody>
        </p:sp>
        <p:sp>
          <p:nvSpPr>
            <p:cNvPr id="13" name="TextBox 12">
              <a:extLst>
                <a:ext uri="{FF2B5EF4-FFF2-40B4-BE49-F238E27FC236}">
                  <a16:creationId xmlns:a16="http://schemas.microsoft.com/office/drawing/2014/main" id="{18DCD719-2E3A-9DBA-449F-4298649E6380}"/>
                </a:ext>
              </a:extLst>
            </p:cNvPr>
            <p:cNvSpPr txBox="1"/>
            <p:nvPr/>
          </p:nvSpPr>
          <p:spPr>
            <a:xfrm>
              <a:off x="13152653" y="4666120"/>
              <a:ext cx="4380890" cy="3690475"/>
            </a:xfrm>
            <a:prstGeom prst="rect">
              <a:avLst/>
            </a:prstGeom>
            <a:noFill/>
          </p:spPr>
          <p:txBody>
            <a:bodyPr wrap="square" rtlCol="0">
              <a:spAutoFit/>
            </a:bodyPr>
            <a:lstStyle/>
            <a:p>
              <a:pPr algn="just">
                <a:lnSpc>
                  <a:spcPct val="150000"/>
                </a:lnSpc>
              </a:pPr>
              <a:r>
                <a:rPr lang="en-US" sz="2400" i="1">
                  <a:latin typeface="UTM Avo" panose="02040603050506020204" pitchFamily="18" charset="0"/>
                  <a:cs typeface="Arial" panose="020B0604020202020204" pitchFamily="34" charset="0"/>
                </a:rPr>
                <a:t>Em hãy nêu các bước để thêm ảnh vào trang trình chiếu.</a:t>
              </a:r>
            </a:p>
          </p:txBody>
        </p:sp>
      </p:grpSp>
    </p:spTree>
    <p:extLst>
      <p:ext uri="{BB962C8B-B14F-4D97-AF65-F5344CB8AC3E}">
        <p14:creationId xmlns:p14="http://schemas.microsoft.com/office/powerpoint/2010/main" val="1237340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par>
                                <p:cTn id="19" presetID="16" presetClass="entr" presetSubtype="2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par>
                                <p:cTn id="22" presetID="16" presetClass="entr" presetSubtype="21"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9D2FC461-9EB2-D8FC-4050-E1D58BBAF9B6}"/>
              </a:ext>
            </a:extLst>
          </p:cNvPr>
          <p:cNvPicPr>
            <a:picLocks noChangeAspect="1"/>
          </p:cNvPicPr>
          <p:nvPr/>
        </p:nvPicPr>
        <p:blipFill>
          <a:blip r:embed="rId4"/>
          <a:stretch>
            <a:fillRect/>
          </a:stretch>
        </p:blipFill>
        <p:spPr>
          <a:xfrm>
            <a:off x="4168522" y="2629720"/>
            <a:ext cx="8432800" cy="4250773"/>
          </a:xfrm>
          <a:prstGeom prst="rect">
            <a:avLst/>
          </a:prstGeom>
        </p:spPr>
      </p:pic>
      <p:sp>
        <p:nvSpPr>
          <p:cNvPr id="3" name="TextBox 2">
            <a:extLst>
              <a:ext uri="{FF2B5EF4-FFF2-40B4-BE49-F238E27FC236}">
                <a16:creationId xmlns:a16="http://schemas.microsoft.com/office/drawing/2014/main" id="{573332A2-443B-0ECB-AE89-EB76A6A75C7C}"/>
              </a:ext>
            </a:extLst>
          </p:cNvPr>
          <p:cNvSpPr txBox="1"/>
          <p:nvPr/>
        </p:nvSpPr>
        <p:spPr>
          <a:xfrm>
            <a:off x="355007" y="1619973"/>
            <a:ext cx="4327452" cy="830997"/>
          </a:xfrm>
          <a:prstGeom prst="rect">
            <a:avLst/>
          </a:prstGeom>
          <a:noFill/>
        </p:spPr>
        <p:txBody>
          <a:bodyPr wrap="square" rtlCol="0">
            <a:spAutoFit/>
          </a:bodyPr>
          <a:lstStyle/>
          <a:p>
            <a:pPr marL="381019" indent="-381019">
              <a:buFont typeface="Wingdings" panose="05000000000000000000" pitchFamily="2" charset="2"/>
              <a:buChar char="Ø"/>
            </a:pPr>
            <a:r>
              <a:rPr lang="en-US" sz="2400" b="1" i="1">
                <a:solidFill>
                  <a:srgbClr val="FF0000"/>
                </a:solidFill>
                <a:latin typeface="UTM Avo" panose="02040603050506020204" pitchFamily="18" charset="0"/>
                <a:cs typeface="Arial" panose="020B0604020202020204" pitchFamily="34" charset="0"/>
              </a:rPr>
              <a:t>Các bước để thêm ảnh vào trang trình chiếu: </a:t>
            </a:r>
          </a:p>
        </p:txBody>
      </p:sp>
      <p:grpSp>
        <p:nvGrpSpPr>
          <p:cNvPr id="4" name="Group 3">
            <a:extLst>
              <a:ext uri="{FF2B5EF4-FFF2-40B4-BE49-F238E27FC236}">
                <a16:creationId xmlns:a16="http://schemas.microsoft.com/office/drawing/2014/main" id="{5C5B1354-ABA5-CEA4-1EB5-8D412FF49468}"/>
              </a:ext>
            </a:extLst>
          </p:cNvPr>
          <p:cNvGrpSpPr/>
          <p:nvPr/>
        </p:nvGrpSpPr>
        <p:grpSpPr>
          <a:xfrm>
            <a:off x="183115" y="3794003"/>
            <a:ext cx="3559033" cy="2928061"/>
            <a:chOff x="274672" y="5691004"/>
            <a:chExt cx="5338549" cy="4392092"/>
          </a:xfrm>
        </p:grpSpPr>
        <p:grpSp>
          <p:nvGrpSpPr>
            <p:cNvPr id="5" name="Group 4">
              <a:extLst>
                <a:ext uri="{FF2B5EF4-FFF2-40B4-BE49-F238E27FC236}">
                  <a16:creationId xmlns:a16="http://schemas.microsoft.com/office/drawing/2014/main" id="{B0D993EF-0035-FCE1-4C00-C57BAD9189BB}"/>
                </a:ext>
              </a:extLst>
            </p:cNvPr>
            <p:cNvGrpSpPr/>
            <p:nvPr/>
          </p:nvGrpSpPr>
          <p:grpSpPr>
            <a:xfrm>
              <a:off x="274672" y="5691004"/>
              <a:ext cx="5338549" cy="4392092"/>
              <a:chOff x="789579" y="4127806"/>
              <a:chExt cx="4103280" cy="4392092"/>
            </a:xfrm>
          </p:grpSpPr>
          <p:pic>
            <p:nvPicPr>
              <p:cNvPr id="8" name="Picture 6">
                <a:extLst>
                  <a:ext uri="{FF2B5EF4-FFF2-40B4-BE49-F238E27FC236}">
                    <a16:creationId xmlns:a16="http://schemas.microsoft.com/office/drawing/2014/main" id="{A92B0268-0B38-6DE8-F304-D35DCAF86F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89579" y="4371361"/>
                <a:ext cx="4103280" cy="4148537"/>
              </a:xfrm>
              <a:prstGeom prst="rect">
                <a:avLst/>
              </a:prstGeom>
            </p:spPr>
          </p:pic>
          <p:pic>
            <p:nvPicPr>
              <p:cNvPr id="9" name="Picture 11">
                <a:extLst>
                  <a:ext uri="{FF2B5EF4-FFF2-40B4-BE49-F238E27FC236}">
                    <a16:creationId xmlns:a16="http://schemas.microsoft.com/office/drawing/2014/main" id="{4E463F6A-2AC5-55C1-714A-E9C8163F1CA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746269" y="4127806"/>
                <a:ext cx="2312835" cy="1198820"/>
              </a:xfrm>
              <a:prstGeom prst="rect">
                <a:avLst/>
              </a:prstGeom>
            </p:spPr>
          </p:pic>
        </p:grpSp>
        <p:sp>
          <p:nvSpPr>
            <p:cNvPr id="6" name="TextBox 5">
              <a:extLst>
                <a:ext uri="{FF2B5EF4-FFF2-40B4-BE49-F238E27FC236}">
                  <a16:creationId xmlns:a16="http://schemas.microsoft.com/office/drawing/2014/main" id="{994B7B9F-A2C6-8899-07C6-6F1112D44FA4}"/>
                </a:ext>
              </a:extLst>
            </p:cNvPr>
            <p:cNvSpPr txBox="1"/>
            <p:nvPr/>
          </p:nvSpPr>
          <p:spPr>
            <a:xfrm>
              <a:off x="2600333" y="5886441"/>
              <a:ext cx="676267" cy="908133"/>
            </a:xfrm>
            <a:prstGeom prst="rect">
              <a:avLst/>
            </a:prstGeom>
            <a:noFill/>
          </p:spPr>
          <p:txBody>
            <a:bodyPr wrap="square" rtlCol="0">
              <a:spAutoFit/>
            </a:bodyPr>
            <a:lstStyle/>
            <a:p>
              <a:r>
                <a:rPr lang="en-US" sz="3334" b="1">
                  <a:latin typeface="UTM Avo" panose="02040603050506020204" pitchFamily="18" charset="0"/>
                  <a:cs typeface="Arial" panose="020B0604020202020204" pitchFamily="34" charset="0"/>
                </a:rPr>
                <a:t>1</a:t>
              </a:r>
            </a:p>
          </p:txBody>
        </p:sp>
        <p:sp>
          <p:nvSpPr>
            <p:cNvPr id="7" name="TextBox 23">
              <a:extLst>
                <a:ext uri="{FF2B5EF4-FFF2-40B4-BE49-F238E27FC236}">
                  <a16:creationId xmlns:a16="http://schemas.microsoft.com/office/drawing/2014/main" id="{7D18475D-399D-258C-5FAF-F4975688CE0C}"/>
                </a:ext>
              </a:extLst>
            </p:cNvPr>
            <p:cNvSpPr txBox="1"/>
            <p:nvPr/>
          </p:nvSpPr>
          <p:spPr>
            <a:xfrm>
              <a:off x="854219" y="7157949"/>
              <a:ext cx="4168494" cy="2323713"/>
            </a:xfrm>
            <a:prstGeom prst="rect">
              <a:avLst/>
            </a:prstGeom>
          </p:spPr>
          <p:txBody>
            <a:bodyPr wrap="square" lIns="0" tIns="0" rIns="0" bIns="0" rtlCol="0" anchor="t">
              <a:spAutoFit/>
            </a:bodyPr>
            <a:lstStyle/>
            <a:p>
              <a:pPr algn="ctr">
                <a:lnSpc>
                  <a:spcPct val="150000"/>
                </a:lnSpc>
              </a:pPr>
              <a:r>
                <a:rPr lang="en-US" sz="2333">
                  <a:latin typeface="UTM Avo" panose="02040603050506020204" pitchFamily="18" charset="0"/>
                  <a:cs typeface="Arial" panose="020B0604020202020204" pitchFamily="34" charset="0"/>
                </a:rPr>
                <a:t>Trên dải lệnh Insert, nháy chuột chọn lệnh Pictures.</a:t>
              </a:r>
            </a:p>
          </p:txBody>
        </p:sp>
      </p:grpSp>
      <p:grpSp>
        <p:nvGrpSpPr>
          <p:cNvPr id="10" name="Group 9">
            <a:extLst>
              <a:ext uri="{FF2B5EF4-FFF2-40B4-BE49-F238E27FC236}">
                <a16:creationId xmlns:a16="http://schemas.microsoft.com/office/drawing/2014/main" id="{8E227E88-4E77-C89B-400F-8455239B921B}"/>
              </a:ext>
            </a:extLst>
          </p:cNvPr>
          <p:cNvGrpSpPr/>
          <p:nvPr/>
        </p:nvGrpSpPr>
        <p:grpSpPr>
          <a:xfrm>
            <a:off x="3354024" y="2389645"/>
            <a:ext cx="2735520" cy="2765691"/>
            <a:chOff x="3680015" y="1844461"/>
            <a:chExt cx="4103280" cy="4148537"/>
          </a:xfrm>
        </p:grpSpPr>
        <p:grpSp>
          <p:nvGrpSpPr>
            <p:cNvPr id="11" name="Group 10">
              <a:extLst>
                <a:ext uri="{FF2B5EF4-FFF2-40B4-BE49-F238E27FC236}">
                  <a16:creationId xmlns:a16="http://schemas.microsoft.com/office/drawing/2014/main" id="{C3072002-1D25-2254-0A56-D90281F61DC1}"/>
                </a:ext>
              </a:extLst>
            </p:cNvPr>
            <p:cNvGrpSpPr/>
            <p:nvPr/>
          </p:nvGrpSpPr>
          <p:grpSpPr>
            <a:xfrm>
              <a:off x="3680015" y="1844461"/>
              <a:ext cx="4103280" cy="4148537"/>
              <a:chOff x="5711184" y="1178089"/>
              <a:chExt cx="4103280" cy="4148537"/>
            </a:xfrm>
          </p:grpSpPr>
          <p:pic>
            <p:nvPicPr>
              <p:cNvPr id="14" name="Picture 4">
                <a:extLst>
                  <a:ext uri="{FF2B5EF4-FFF2-40B4-BE49-F238E27FC236}">
                    <a16:creationId xmlns:a16="http://schemas.microsoft.com/office/drawing/2014/main" id="{336CA666-05F0-A24A-91D2-F80D3ADBB01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711184" y="1178089"/>
                <a:ext cx="4103280" cy="4148537"/>
              </a:xfrm>
              <a:prstGeom prst="rect">
                <a:avLst/>
              </a:prstGeom>
            </p:spPr>
          </p:pic>
          <p:pic>
            <p:nvPicPr>
              <p:cNvPr id="15" name="Picture 9">
                <a:extLst>
                  <a:ext uri="{FF2B5EF4-FFF2-40B4-BE49-F238E27FC236}">
                    <a16:creationId xmlns:a16="http://schemas.microsoft.com/office/drawing/2014/main" id="{78AAD848-BAEE-3DB9-1162-AE939CA8BB7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606407" y="1178089"/>
                <a:ext cx="2312835" cy="1198820"/>
              </a:xfrm>
              <a:prstGeom prst="rect">
                <a:avLst/>
              </a:prstGeom>
            </p:spPr>
          </p:pic>
        </p:grpSp>
        <p:sp>
          <p:nvSpPr>
            <p:cNvPr id="12" name="TextBox 11">
              <a:extLst>
                <a:ext uri="{FF2B5EF4-FFF2-40B4-BE49-F238E27FC236}">
                  <a16:creationId xmlns:a16="http://schemas.microsoft.com/office/drawing/2014/main" id="{521FB4E6-3068-E76A-A215-470969FC840C}"/>
                </a:ext>
              </a:extLst>
            </p:cNvPr>
            <p:cNvSpPr txBox="1"/>
            <p:nvPr/>
          </p:nvSpPr>
          <p:spPr>
            <a:xfrm>
              <a:off x="5472397" y="1983300"/>
              <a:ext cx="676268" cy="908133"/>
            </a:xfrm>
            <a:prstGeom prst="rect">
              <a:avLst/>
            </a:prstGeom>
            <a:noFill/>
          </p:spPr>
          <p:txBody>
            <a:bodyPr wrap="square" rtlCol="0">
              <a:spAutoFit/>
            </a:bodyPr>
            <a:lstStyle/>
            <a:p>
              <a:r>
                <a:rPr lang="en-US" sz="3334" b="1">
                  <a:latin typeface="UTM Avo" panose="02040603050506020204" pitchFamily="18" charset="0"/>
                  <a:cs typeface="Arial" panose="020B0604020202020204" pitchFamily="34" charset="0"/>
                </a:rPr>
                <a:t>2</a:t>
              </a:r>
            </a:p>
          </p:txBody>
        </p:sp>
        <p:sp>
          <p:nvSpPr>
            <p:cNvPr id="13" name="TextBox 23">
              <a:extLst>
                <a:ext uri="{FF2B5EF4-FFF2-40B4-BE49-F238E27FC236}">
                  <a16:creationId xmlns:a16="http://schemas.microsoft.com/office/drawing/2014/main" id="{FC48884F-B6B7-5BFB-D51E-59304CB43E1B}"/>
                </a:ext>
              </a:extLst>
            </p:cNvPr>
            <p:cNvSpPr txBox="1"/>
            <p:nvPr/>
          </p:nvSpPr>
          <p:spPr>
            <a:xfrm>
              <a:off x="4281883" y="3383107"/>
              <a:ext cx="2899544" cy="1515897"/>
            </a:xfrm>
            <a:prstGeom prst="rect">
              <a:avLst/>
            </a:prstGeom>
          </p:spPr>
          <p:txBody>
            <a:bodyPr wrap="square" lIns="0" tIns="0" rIns="0" bIns="0" rtlCol="0" anchor="t">
              <a:spAutoFit/>
            </a:bodyPr>
            <a:lstStyle/>
            <a:p>
              <a:pPr algn="ctr">
                <a:lnSpc>
                  <a:spcPct val="150000"/>
                </a:lnSpc>
              </a:pPr>
              <a:r>
                <a:rPr lang="en-US" sz="2333">
                  <a:latin typeface="UTM Avo" panose="02040603050506020204" pitchFamily="18" charset="0"/>
                  <a:cs typeface="Arial" panose="020B0604020202020204" pitchFamily="34" charset="0"/>
                </a:rPr>
                <a:t>Mở thư mục chứa ảnh </a:t>
              </a:r>
            </a:p>
          </p:txBody>
        </p:sp>
      </p:grpSp>
      <p:grpSp>
        <p:nvGrpSpPr>
          <p:cNvPr id="16" name="Group 15">
            <a:extLst>
              <a:ext uri="{FF2B5EF4-FFF2-40B4-BE49-F238E27FC236}">
                <a16:creationId xmlns:a16="http://schemas.microsoft.com/office/drawing/2014/main" id="{080B3571-435A-1E6F-4382-D1332927747B}"/>
              </a:ext>
            </a:extLst>
          </p:cNvPr>
          <p:cNvGrpSpPr/>
          <p:nvPr/>
        </p:nvGrpSpPr>
        <p:grpSpPr>
          <a:xfrm>
            <a:off x="5880395" y="1158603"/>
            <a:ext cx="2735520" cy="2765691"/>
            <a:chOff x="8820592" y="1737903"/>
            <a:chExt cx="4103280" cy="4148537"/>
          </a:xfrm>
        </p:grpSpPr>
        <p:grpSp>
          <p:nvGrpSpPr>
            <p:cNvPr id="17" name="Group 16">
              <a:extLst>
                <a:ext uri="{FF2B5EF4-FFF2-40B4-BE49-F238E27FC236}">
                  <a16:creationId xmlns:a16="http://schemas.microsoft.com/office/drawing/2014/main" id="{7E491136-B4AB-A32A-398C-B535C130F9DF}"/>
                </a:ext>
              </a:extLst>
            </p:cNvPr>
            <p:cNvGrpSpPr/>
            <p:nvPr/>
          </p:nvGrpSpPr>
          <p:grpSpPr>
            <a:xfrm>
              <a:off x="8820592" y="1737903"/>
              <a:ext cx="4103280" cy="4148537"/>
              <a:chOff x="10059546" y="1178089"/>
              <a:chExt cx="4103280" cy="4148537"/>
            </a:xfrm>
          </p:grpSpPr>
          <p:pic>
            <p:nvPicPr>
              <p:cNvPr id="20" name="Picture 5">
                <a:extLst>
                  <a:ext uri="{FF2B5EF4-FFF2-40B4-BE49-F238E27FC236}">
                    <a16:creationId xmlns:a16="http://schemas.microsoft.com/office/drawing/2014/main" id="{5CC578F3-150C-7020-C7FC-30F38B69502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059546" y="1178089"/>
                <a:ext cx="4103280" cy="4148537"/>
              </a:xfrm>
              <a:prstGeom prst="rect">
                <a:avLst/>
              </a:prstGeom>
            </p:spPr>
          </p:pic>
          <p:pic>
            <p:nvPicPr>
              <p:cNvPr id="21" name="Picture 10">
                <a:extLst>
                  <a:ext uri="{FF2B5EF4-FFF2-40B4-BE49-F238E27FC236}">
                    <a16:creationId xmlns:a16="http://schemas.microsoft.com/office/drawing/2014/main" id="{8AB17017-99D8-B592-BD9E-453106331A6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0954769" y="1178089"/>
                <a:ext cx="2312835" cy="1198820"/>
              </a:xfrm>
              <a:prstGeom prst="rect">
                <a:avLst/>
              </a:prstGeom>
            </p:spPr>
          </p:pic>
        </p:grpSp>
        <p:sp>
          <p:nvSpPr>
            <p:cNvPr id="18" name="TextBox 17">
              <a:extLst>
                <a:ext uri="{FF2B5EF4-FFF2-40B4-BE49-F238E27FC236}">
                  <a16:creationId xmlns:a16="http://schemas.microsoft.com/office/drawing/2014/main" id="{BA0B27D7-5A0E-69B6-8B8B-F93BD67E6449}"/>
                </a:ext>
              </a:extLst>
            </p:cNvPr>
            <p:cNvSpPr txBox="1"/>
            <p:nvPr/>
          </p:nvSpPr>
          <p:spPr>
            <a:xfrm>
              <a:off x="10534098" y="1948287"/>
              <a:ext cx="676268" cy="908133"/>
            </a:xfrm>
            <a:prstGeom prst="rect">
              <a:avLst/>
            </a:prstGeom>
            <a:noFill/>
          </p:spPr>
          <p:txBody>
            <a:bodyPr wrap="square" rtlCol="0">
              <a:spAutoFit/>
            </a:bodyPr>
            <a:lstStyle/>
            <a:p>
              <a:r>
                <a:rPr lang="en-US" sz="3334" b="1">
                  <a:latin typeface="UTM Avo" panose="02040603050506020204" pitchFamily="18" charset="0"/>
                  <a:cs typeface="Arial" panose="020B0604020202020204" pitchFamily="34" charset="0"/>
                </a:rPr>
                <a:t>3</a:t>
              </a:r>
            </a:p>
          </p:txBody>
        </p:sp>
        <p:sp>
          <p:nvSpPr>
            <p:cNvPr id="19" name="TextBox 23">
              <a:extLst>
                <a:ext uri="{FF2B5EF4-FFF2-40B4-BE49-F238E27FC236}">
                  <a16:creationId xmlns:a16="http://schemas.microsoft.com/office/drawing/2014/main" id="{AA38060A-C32D-C35C-5C48-0B0BE8D3ED90}"/>
                </a:ext>
              </a:extLst>
            </p:cNvPr>
            <p:cNvSpPr txBox="1"/>
            <p:nvPr/>
          </p:nvSpPr>
          <p:spPr>
            <a:xfrm>
              <a:off x="9422460" y="3231992"/>
              <a:ext cx="2899544" cy="1515897"/>
            </a:xfrm>
            <a:prstGeom prst="rect">
              <a:avLst/>
            </a:prstGeom>
          </p:spPr>
          <p:txBody>
            <a:bodyPr wrap="square" lIns="0" tIns="0" rIns="0" bIns="0" rtlCol="0" anchor="t">
              <a:spAutoFit/>
            </a:bodyPr>
            <a:lstStyle/>
            <a:p>
              <a:pPr algn="ctr">
                <a:lnSpc>
                  <a:spcPct val="150000"/>
                </a:lnSpc>
              </a:pPr>
              <a:r>
                <a:rPr lang="en-US" sz="2333">
                  <a:latin typeface="UTM Avo" panose="02040603050506020204" pitchFamily="18" charset="0"/>
                  <a:cs typeface="Arial" panose="020B0604020202020204" pitchFamily="34" charset="0"/>
                </a:rPr>
                <a:t>Chọn ảnh muốn thêm </a:t>
              </a:r>
            </a:p>
          </p:txBody>
        </p:sp>
      </p:grpSp>
      <p:grpSp>
        <p:nvGrpSpPr>
          <p:cNvPr id="22" name="Group 21">
            <a:extLst>
              <a:ext uri="{FF2B5EF4-FFF2-40B4-BE49-F238E27FC236}">
                <a16:creationId xmlns:a16="http://schemas.microsoft.com/office/drawing/2014/main" id="{19037717-B383-521A-0DBB-7BF3047BBBAD}"/>
              </a:ext>
            </a:extLst>
          </p:cNvPr>
          <p:cNvGrpSpPr/>
          <p:nvPr/>
        </p:nvGrpSpPr>
        <p:grpSpPr>
          <a:xfrm>
            <a:off x="9101473" y="566985"/>
            <a:ext cx="2735520" cy="2829475"/>
            <a:chOff x="13652209" y="850477"/>
            <a:chExt cx="4103280" cy="4244212"/>
          </a:xfrm>
        </p:grpSpPr>
        <p:grpSp>
          <p:nvGrpSpPr>
            <p:cNvPr id="23" name="Group 22">
              <a:extLst>
                <a:ext uri="{FF2B5EF4-FFF2-40B4-BE49-F238E27FC236}">
                  <a16:creationId xmlns:a16="http://schemas.microsoft.com/office/drawing/2014/main" id="{F85F329B-659E-DA92-CCC3-E8D6834295E3}"/>
                </a:ext>
              </a:extLst>
            </p:cNvPr>
            <p:cNvGrpSpPr/>
            <p:nvPr/>
          </p:nvGrpSpPr>
          <p:grpSpPr>
            <a:xfrm>
              <a:off x="13652209" y="850477"/>
              <a:ext cx="4103280" cy="4244212"/>
              <a:chOff x="12497339" y="5014446"/>
              <a:chExt cx="4103280" cy="4244212"/>
            </a:xfrm>
          </p:grpSpPr>
          <p:pic>
            <p:nvPicPr>
              <p:cNvPr id="26" name="Picture 7">
                <a:extLst>
                  <a:ext uri="{FF2B5EF4-FFF2-40B4-BE49-F238E27FC236}">
                    <a16:creationId xmlns:a16="http://schemas.microsoft.com/office/drawing/2014/main" id="{EBBE6332-6A2D-5F5A-4172-45F360450E8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2497339" y="5110121"/>
                <a:ext cx="4103280" cy="4148537"/>
              </a:xfrm>
              <a:prstGeom prst="rect">
                <a:avLst/>
              </a:prstGeom>
            </p:spPr>
          </p:pic>
          <p:pic>
            <p:nvPicPr>
              <p:cNvPr id="27" name="Picture 12">
                <a:extLst>
                  <a:ext uri="{FF2B5EF4-FFF2-40B4-BE49-F238E27FC236}">
                    <a16:creationId xmlns:a16="http://schemas.microsoft.com/office/drawing/2014/main" id="{C48C7E9D-DC02-9F60-0CCD-40B7BC63AFE3}"/>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3207979" y="5014446"/>
                <a:ext cx="2682000" cy="1390170"/>
              </a:xfrm>
              <a:prstGeom prst="rect">
                <a:avLst/>
              </a:prstGeom>
            </p:spPr>
          </p:pic>
        </p:grpSp>
        <p:sp>
          <p:nvSpPr>
            <p:cNvPr id="24" name="TextBox 23">
              <a:extLst>
                <a:ext uri="{FF2B5EF4-FFF2-40B4-BE49-F238E27FC236}">
                  <a16:creationId xmlns:a16="http://schemas.microsoft.com/office/drawing/2014/main" id="{EE65FC5F-44F3-1EF7-2E6E-BC5185D7C025}"/>
                </a:ext>
              </a:extLst>
            </p:cNvPr>
            <p:cNvSpPr txBox="1"/>
            <p:nvPr/>
          </p:nvSpPr>
          <p:spPr>
            <a:xfrm>
              <a:off x="14115693" y="2662577"/>
              <a:ext cx="3176312" cy="1515897"/>
            </a:xfrm>
            <a:prstGeom prst="rect">
              <a:avLst/>
            </a:prstGeom>
          </p:spPr>
          <p:txBody>
            <a:bodyPr wrap="square" lIns="0" tIns="0" rIns="0" bIns="0" rtlCol="0" anchor="t">
              <a:spAutoFit/>
            </a:bodyPr>
            <a:lstStyle/>
            <a:p>
              <a:pPr algn="ctr">
                <a:lnSpc>
                  <a:spcPct val="150000"/>
                </a:lnSpc>
              </a:pPr>
              <a:r>
                <a:rPr lang="en-US" sz="2333">
                  <a:latin typeface="UTM Avo" panose="02040603050506020204" pitchFamily="18" charset="0"/>
                  <a:cs typeface="Arial" panose="020B0604020202020204" pitchFamily="34" charset="0"/>
                </a:rPr>
                <a:t>Nháy chuột vào lệnh Insert</a:t>
              </a:r>
            </a:p>
          </p:txBody>
        </p:sp>
        <p:sp>
          <p:nvSpPr>
            <p:cNvPr id="25" name="TextBox 24">
              <a:extLst>
                <a:ext uri="{FF2B5EF4-FFF2-40B4-BE49-F238E27FC236}">
                  <a16:creationId xmlns:a16="http://schemas.microsoft.com/office/drawing/2014/main" id="{C48E59ED-0520-BB66-008B-256553A6C0DF}"/>
                </a:ext>
              </a:extLst>
            </p:cNvPr>
            <p:cNvSpPr txBox="1"/>
            <p:nvPr/>
          </p:nvSpPr>
          <p:spPr>
            <a:xfrm>
              <a:off x="15365715" y="1132399"/>
              <a:ext cx="676268" cy="908133"/>
            </a:xfrm>
            <a:prstGeom prst="rect">
              <a:avLst/>
            </a:prstGeom>
            <a:noFill/>
          </p:spPr>
          <p:txBody>
            <a:bodyPr wrap="square" rtlCol="0">
              <a:spAutoFit/>
            </a:bodyPr>
            <a:lstStyle/>
            <a:p>
              <a:r>
                <a:rPr lang="en-US" sz="3334" b="1">
                  <a:latin typeface="UTM Avo" panose="02040603050506020204" pitchFamily="18" charset="0"/>
                  <a:cs typeface="Arial" panose="020B0604020202020204" pitchFamily="34" charset="0"/>
                </a:rPr>
                <a:t>4</a:t>
              </a:r>
            </a:p>
          </p:txBody>
        </p:sp>
      </p:grpSp>
      <p:grpSp>
        <p:nvGrpSpPr>
          <p:cNvPr id="28" name="Group 27">
            <a:extLst>
              <a:ext uri="{FF2B5EF4-FFF2-40B4-BE49-F238E27FC236}">
                <a16:creationId xmlns:a16="http://schemas.microsoft.com/office/drawing/2014/main" id="{31B235BE-71F1-3CAF-4DC8-773BC641B1A0}"/>
              </a:ext>
            </a:extLst>
          </p:cNvPr>
          <p:cNvGrpSpPr/>
          <p:nvPr/>
        </p:nvGrpSpPr>
        <p:grpSpPr>
          <a:xfrm>
            <a:off x="4342046" y="568703"/>
            <a:ext cx="2052286" cy="2065733"/>
            <a:chOff x="6734456" y="1026165"/>
            <a:chExt cx="2052286" cy="1905000"/>
          </a:xfrm>
        </p:grpSpPr>
        <p:pic>
          <p:nvPicPr>
            <p:cNvPr id="29" name="Picture 28" descr="Youtube PNG Free Images with Transparent Background - (410 Free Downloads)">
              <a:hlinkClick r:id="rId19"/>
              <a:extLst>
                <a:ext uri="{FF2B5EF4-FFF2-40B4-BE49-F238E27FC236}">
                  <a16:creationId xmlns:a16="http://schemas.microsoft.com/office/drawing/2014/main" id="{40B7008B-C644-5999-4817-F0C037A411B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6264802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2" name="E1-2">
            <a:hlinkClick r:id="" action="ppaction://media"/>
            <a:extLst>
              <a:ext uri="{FF2B5EF4-FFF2-40B4-BE49-F238E27FC236}">
                <a16:creationId xmlns:a16="http://schemas.microsoft.com/office/drawing/2014/main" id="{B7639EC7-1398-F39D-21DC-16DFA6EC23E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594360"/>
            <a:ext cx="12192000" cy="6263640"/>
          </a:xfrm>
          <a:prstGeom prst="rect">
            <a:avLst/>
          </a:prstGeom>
        </p:spPr>
      </p:pic>
    </p:spTree>
    <p:extLst>
      <p:ext uri="{BB962C8B-B14F-4D97-AF65-F5344CB8AC3E}">
        <p14:creationId xmlns:p14="http://schemas.microsoft.com/office/powerpoint/2010/main" val="28846033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5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ectangle 5">
            <a:extLst>
              <a:ext uri="{FF2B5EF4-FFF2-40B4-BE49-F238E27FC236}">
                <a16:creationId xmlns:a16="http://schemas.microsoft.com/office/drawing/2014/main" id="{5DE03A26-240C-E7D6-BD1A-C323CF34E03A}"/>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E10D7C12-84C7-2619-E842-648BBC3841E5}"/>
              </a:ext>
            </a:extLst>
          </p:cNvPr>
          <p:cNvSpPr/>
          <p:nvPr/>
        </p:nvSpPr>
        <p:spPr>
          <a:xfrm>
            <a:off x="944880" y="2713025"/>
            <a:ext cx="10821331" cy="3001975"/>
          </a:xfrm>
          <a:prstGeom prst="roundRect">
            <a:avLst/>
          </a:prstGeom>
          <a:solidFill>
            <a:schemeClr val="accent6">
              <a:lumMod val="20000"/>
              <a:lumOff val="80000"/>
            </a:schemeClr>
          </a:solidFill>
          <a:ln w="57150">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Thêm ảnh vào trang trình chiếu sẽ giúp bài trình chiếu của em sinh động và hấp dẫn hơn. Hình ảnh sau khi chèn có thể thay đổi kích thước và vị trí cho phù hợp với trang trình chiếu.</a:t>
            </a:r>
          </a:p>
        </p:txBody>
      </p:sp>
      <p:sp>
        <p:nvSpPr>
          <p:cNvPr id="3" name="Rectangle 2">
            <a:extLst>
              <a:ext uri="{FF2B5EF4-FFF2-40B4-BE49-F238E27FC236}">
                <a16:creationId xmlns:a16="http://schemas.microsoft.com/office/drawing/2014/main" id="{3EADC33F-AB19-5F59-FEA2-8C2E600E7146}"/>
              </a:ext>
            </a:extLst>
          </p:cNvPr>
          <p:cNvSpPr/>
          <p:nvPr/>
        </p:nvSpPr>
        <p:spPr>
          <a:xfrm>
            <a:off x="0" y="1604771"/>
            <a:ext cx="12192000" cy="605422"/>
          </a:xfrm>
          <a:prstGeom prst="rect">
            <a:avLst/>
          </a:prstGeom>
          <a:solidFill>
            <a:schemeClr val="accent6">
              <a:lumMod val="20000"/>
              <a:lumOff val="80000"/>
            </a:schemeClr>
          </a:solidFill>
          <a:ln>
            <a:solidFill>
              <a:schemeClr val="tx2">
                <a:lumMod val="20000"/>
                <a:lumOff val="80000"/>
              </a:schemeClr>
            </a:solidFill>
          </a:ln>
        </p:spPr>
        <p:txBody>
          <a:bodyPr wrap="square">
            <a:spAutoFit/>
          </a:bodyPr>
          <a:lstStyle/>
          <a:p>
            <a:pPr algn="ctr"/>
            <a:r>
              <a:rPr lang="en-US" sz="3334" b="1">
                <a:solidFill>
                  <a:srgbClr val="C00000"/>
                </a:solidFill>
                <a:latin typeface="UTM Avo" panose="02040603050506020204" pitchFamily="18" charset="0"/>
                <a:cs typeface="Arial" panose="020B0604020202020204" pitchFamily="34" charset="0"/>
              </a:rPr>
              <a:t>KẾT LUẬN </a:t>
            </a:r>
          </a:p>
        </p:txBody>
      </p:sp>
      <p:pic>
        <p:nvPicPr>
          <p:cNvPr id="4" name="Picture 16">
            <a:extLst>
              <a:ext uri="{FF2B5EF4-FFF2-40B4-BE49-F238E27FC236}">
                <a16:creationId xmlns:a16="http://schemas.microsoft.com/office/drawing/2014/main" id="{12CEF202-5327-E912-41C9-66B46357AD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0429105" y="5223316"/>
            <a:ext cx="1762895" cy="1634684"/>
          </a:xfrm>
          <a:prstGeom prst="rect">
            <a:avLst/>
          </a:prstGeom>
        </p:spPr>
      </p:pic>
      <p:pic>
        <p:nvPicPr>
          <p:cNvPr id="5" name="Picture 6">
            <a:extLst>
              <a:ext uri="{FF2B5EF4-FFF2-40B4-BE49-F238E27FC236}">
                <a16:creationId xmlns:a16="http://schemas.microsoft.com/office/drawing/2014/main" id="{E64E5966-F8E7-BAEE-8919-CA11107FF7F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2560" y="5559843"/>
            <a:ext cx="1983063" cy="1298157"/>
          </a:xfrm>
          <a:prstGeom prst="rect">
            <a:avLst/>
          </a:prstGeom>
        </p:spPr>
      </p:pic>
    </p:spTree>
    <p:extLst>
      <p:ext uri="{BB962C8B-B14F-4D97-AF65-F5344CB8AC3E}">
        <p14:creationId xmlns:p14="http://schemas.microsoft.com/office/powerpoint/2010/main" val="34362262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43642" y="290944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3" name="Picture 6">
            <a:extLst>
              <a:ext uri="{FF2B5EF4-FFF2-40B4-BE49-F238E27FC236}">
                <a16:creationId xmlns:a16="http://schemas.microsoft.com/office/drawing/2014/main" id="{A313FCCE-5BAF-C6AC-7576-161ACC0CDB1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1600" y="5715000"/>
            <a:ext cx="1983063" cy="1298157"/>
          </a:xfrm>
          <a:prstGeom prst="rect">
            <a:avLst/>
          </a:prstGeom>
        </p:spPr>
      </p:pic>
      <p:sp>
        <p:nvSpPr>
          <p:cNvPr id="4" name="Rectangle 3">
            <a:extLst>
              <a:ext uri="{FF2B5EF4-FFF2-40B4-BE49-F238E27FC236}">
                <a16:creationId xmlns:a16="http://schemas.microsoft.com/office/drawing/2014/main" id="{4096DE79-59C4-6FE1-4D64-645BC31B3208}"/>
              </a:ext>
            </a:extLst>
          </p:cNvPr>
          <p:cNvSpPr/>
          <p:nvPr/>
        </p:nvSpPr>
        <p:spPr>
          <a:xfrm>
            <a:off x="1798278" y="1611528"/>
            <a:ext cx="9533379" cy="523220"/>
          </a:xfrm>
          <a:prstGeom prst="rect">
            <a:avLst/>
          </a:prstGeom>
        </p:spPr>
        <p:txBody>
          <a:bodyPr wrap="none">
            <a:spAutoFit/>
          </a:bodyPr>
          <a:lstStyle/>
          <a:p>
            <a:r>
              <a:rPr lang="en-US" sz="2800" b="1">
                <a:solidFill>
                  <a:srgbClr val="C00000"/>
                </a:solidFill>
                <a:latin typeface="UTM Avo" panose="02040603050506020204" pitchFamily="18" charset="0"/>
                <a:cs typeface="Arial" panose="020B0604020202020204" pitchFamily="34" charset="0"/>
              </a:rPr>
              <a:t>HĐ: Ghi nhớ thao tác thêm ảnh vào bài trình chiếu</a:t>
            </a:r>
          </a:p>
        </p:txBody>
      </p:sp>
      <p:sp>
        <p:nvSpPr>
          <p:cNvPr id="5" name="Rounded Rectangle 3">
            <a:extLst>
              <a:ext uri="{FF2B5EF4-FFF2-40B4-BE49-F238E27FC236}">
                <a16:creationId xmlns:a16="http://schemas.microsoft.com/office/drawing/2014/main" id="{7E43D9E7-3902-23B7-08DE-90EE3B41643C}"/>
              </a:ext>
            </a:extLst>
          </p:cNvPr>
          <p:cNvSpPr/>
          <p:nvPr/>
        </p:nvSpPr>
        <p:spPr>
          <a:xfrm>
            <a:off x="899160" y="2203393"/>
            <a:ext cx="10607019" cy="832203"/>
          </a:xfrm>
          <a:prstGeom prst="roundRect">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Thao tác nào sau đây giúp em thêm ảnh vào bài trình chiếu?</a:t>
            </a:r>
          </a:p>
        </p:txBody>
      </p:sp>
      <p:sp>
        <p:nvSpPr>
          <p:cNvPr id="6" name="Flowchart: Terminator 5">
            <a:extLst>
              <a:ext uri="{FF2B5EF4-FFF2-40B4-BE49-F238E27FC236}">
                <a16:creationId xmlns:a16="http://schemas.microsoft.com/office/drawing/2014/main" id="{DCA74E9D-B829-7013-3FBA-FC2A5E68A02F}"/>
              </a:ext>
            </a:extLst>
          </p:cNvPr>
          <p:cNvSpPr/>
          <p:nvPr/>
        </p:nvSpPr>
        <p:spPr>
          <a:xfrm>
            <a:off x="1676400" y="3601102"/>
            <a:ext cx="3911600" cy="770467"/>
          </a:xfrm>
          <a:prstGeom prst="flowChartTerminator">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1) Insert/Pictures </a:t>
            </a:r>
          </a:p>
        </p:txBody>
      </p:sp>
      <p:sp>
        <p:nvSpPr>
          <p:cNvPr id="7" name="Flowchart: Terminator 6">
            <a:extLst>
              <a:ext uri="{FF2B5EF4-FFF2-40B4-BE49-F238E27FC236}">
                <a16:creationId xmlns:a16="http://schemas.microsoft.com/office/drawing/2014/main" id="{5535A99F-5251-8505-88BC-A3720D059125}"/>
              </a:ext>
            </a:extLst>
          </p:cNvPr>
          <p:cNvSpPr/>
          <p:nvPr/>
        </p:nvSpPr>
        <p:spPr>
          <a:xfrm>
            <a:off x="1676400" y="4422008"/>
            <a:ext cx="3911600" cy="770467"/>
          </a:xfrm>
          <a:prstGeom prst="flowChartTerminator">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3) View/Pictures</a:t>
            </a:r>
          </a:p>
        </p:txBody>
      </p:sp>
      <p:sp>
        <p:nvSpPr>
          <p:cNvPr id="8" name="Flowchart: Terminator 7">
            <a:extLst>
              <a:ext uri="{FF2B5EF4-FFF2-40B4-BE49-F238E27FC236}">
                <a16:creationId xmlns:a16="http://schemas.microsoft.com/office/drawing/2014/main" id="{C4371CE5-AEDE-F526-8B59-AC49F9DCD414}"/>
              </a:ext>
            </a:extLst>
          </p:cNvPr>
          <p:cNvSpPr/>
          <p:nvPr/>
        </p:nvSpPr>
        <p:spPr>
          <a:xfrm>
            <a:off x="6300893" y="3601102"/>
            <a:ext cx="3911600" cy="770467"/>
          </a:xfrm>
          <a:prstGeom prst="flowChartTerminator">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2) Home/Pictures</a:t>
            </a:r>
          </a:p>
        </p:txBody>
      </p:sp>
      <p:sp>
        <p:nvSpPr>
          <p:cNvPr id="9" name="Flowchart: Terminator 8">
            <a:extLst>
              <a:ext uri="{FF2B5EF4-FFF2-40B4-BE49-F238E27FC236}">
                <a16:creationId xmlns:a16="http://schemas.microsoft.com/office/drawing/2014/main" id="{CE5A279E-C82C-B142-6F42-39FA28F44F1C}"/>
              </a:ext>
            </a:extLst>
          </p:cNvPr>
          <p:cNvSpPr/>
          <p:nvPr/>
        </p:nvSpPr>
        <p:spPr>
          <a:xfrm>
            <a:off x="6446478" y="4422008"/>
            <a:ext cx="3911600" cy="770467"/>
          </a:xfrm>
          <a:prstGeom prst="flowChartTerminator">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4) Review/Pictures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6"/>
                                        </p:tgtEl>
                                        <p:attrNameLst>
                                          <p:attrName>fillcolor</p:attrName>
                                        </p:attrNameLst>
                                      </p:cBhvr>
                                      <p:to>
                                        <a:srgbClr val="92D050"/>
                                      </p:to>
                                    </p:animClr>
                                    <p:set>
                                      <p:cBhvr>
                                        <p:cTn id="32" dur="2000" fill="hold"/>
                                        <p:tgtEl>
                                          <p:spTgt spid="6"/>
                                        </p:tgtEl>
                                        <p:attrNameLst>
                                          <p:attrName>fill.type</p:attrName>
                                        </p:attrNameLst>
                                      </p:cBhvr>
                                      <p:to>
                                        <p:strVal val="solid"/>
                                      </p:to>
                                    </p:set>
                                    <p:set>
                                      <p:cBhvr>
                                        <p:cTn id="33"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artoon Background, Garden Cartoon HD wallpaper | Pxfuel">
            <a:extLst>
              <a:ext uri="{FF2B5EF4-FFF2-40B4-BE49-F238E27FC236}">
                <a16:creationId xmlns:a16="http://schemas.microsoft.com/office/drawing/2014/main" id="{577A78FB-5CAB-5136-E8A5-B0A5D22FA0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F8A28A4-4681-4BA9-86E8-2C3B0F385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Ong</a:t>
            </a:r>
            <a:endParaRPr lang="en-US" sz="6000">
              <a:latin typeface="UTM Avo" panose="02040603050506020204" pitchFamily="18" charset="0"/>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non</a:t>
            </a:r>
            <a:endParaRPr lang="en-US" sz="6000">
              <a:latin typeface="UTM Avo" panose="02040603050506020204" pitchFamily="18" charset="0"/>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học</a:t>
            </a:r>
            <a:endParaRPr lang="en-US" sz="6000">
              <a:latin typeface="UTM Avo" panose="02040603050506020204" pitchFamily="18" charset="0"/>
            </a:endParaRPr>
          </a:p>
        </p:txBody>
      </p:sp>
      <p:pic>
        <p:nvPicPr>
          <p:cNvPr id="15" name="Picture 14">
            <a:extLst>
              <a:ext uri="{FF2B5EF4-FFF2-40B4-BE49-F238E27FC236}">
                <a16:creationId xmlns:a16="http://schemas.microsoft.com/office/drawing/2014/main" id="{D27D7D99-9E1A-47C2-9A0E-04166401D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5927" y="2966773"/>
            <a:ext cx="2650039" cy="2661817"/>
          </a:xfrm>
          <a:prstGeom prst="rect">
            <a:avLst/>
          </a:prstGeom>
        </p:spPr>
      </p:pic>
      <p:pic>
        <p:nvPicPr>
          <p:cNvPr id="3" name="Picture 2">
            <a:extLst>
              <a:ext uri="{FF2B5EF4-FFF2-40B4-BE49-F238E27FC236}">
                <a16:creationId xmlns:a16="http://schemas.microsoft.com/office/drawing/2014/main" id="{23A49CEB-4008-02E5-A9A5-AF521EF7A2EF}"/>
              </a:ext>
            </a:extLst>
          </p:cNvPr>
          <p:cNvPicPr>
            <a:picLocks noChangeAspect="1"/>
          </p:cNvPicPr>
          <p:nvPr/>
        </p:nvPicPr>
        <p:blipFill>
          <a:blip r:embed="rId6"/>
          <a:stretch>
            <a:fillRect/>
          </a:stretch>
        </p:blipFill>
        <p:spPr>
          <a:xfrm>
            <a:off x="1" y="0"/>
            <a:ext cx="531914" cy="593124"/>
          </a:xfrm>
          <a:prstGeom prst="rect">
            <a:avLst/>
          </a:prstGeom>
          <a:solidFill>
            <a:schemeClr val="bg1"/>
          </a:solidFill>
        </p:spPr>
      </p:pic>
    </p:spTree>
    <p:extLst>
      <p:ext uri="{BB962C8B-B14F-4D97-AF65-F5344CB8AC3E}">
        <p14:creationId xmlns:p14="http://schemas.microsoft.com/office/powerpoint/2010/main" val="1244833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8"/>
                                        </p:tgtEl>
                                        <p:attrNameLst>
                                          <p:attrName>style.color</p:attrName>
                                        </p:attrNameLst>
                                      </p:cBhvr>
                                      <p:by>
                                        <p:hsl h="7200000" s="0" l="0"/>
                                      </p:by>
                                    </p:animClr>
                                    <p:animClr clrSpc="hsl" dir="cw">
                                      <p:cBhvr>
                                        <p:cTn id="27" dur="1000" fill="hold"/>
                                        <p:tgtEl>
                                          <p:spTgt spid="8"/>
                                        </p:tgtEl>
                                        <p:attrNameLst>
                                          <p:attrName>fillcolor</p:attrName>
                                        </p:attrNameLst>
                                      </p:cBhvr>
                                      <p:by>
                                        <p:hsl h="7200000" s="0" l="0"/>
                                      </p:by>
                                    </p:animClr>
                                    <p:animClr clrSpc="hsl" dir="cw">
                                      <p:cBhvr>
                                        <p:cTn id="28" dur="1000" fill="hold"/>
                                        <p:tgtEl>
                                          <p:spTgt spid="8"/>
                                        </p:tgtEl>
                                        <p:attrNameLst>
                                          <p:attrName>stroke.color</p:attrName>
                                        </p:attrNameLst>
                                      </p:cBhvr>
                                      <p:by>
                                        <p:hsl h="7200000" s="0" l="0"/>
                                      </p:by>
                                    </p:animClr>
                                    <p:set>
                                      <p:cBhvr>
                                        <p:cTn id="29" dur="1000" fill="hold"/>
                                        <p:tgtEl>
                                          <p:spTgt spid="8"/>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9"/>
                                        </p:tgtEl>
                                        <p:attrNameLst>
                                          <p:attrName>style.color</p:attrName>
                                        </p:attrNameLst>
                                      </p:cBhvr>
                                      <p:by>
                                        <p:hsl h="7200000" s="0" l="0"/>
                                      </p:by>
                                    </p:animClr>
                                    <p:animClr clrSpc="hsl" dir="cw">
                                      <p:cBhvr>
                                        <p:cTn id="32" dur="500" fill="hold"/>
                                        <p:tgtEl>
                                          <p:spTgt spid="9"/>
                                        </p:tgtEl>
                                        <p:attrNameLst>
                                          <p:attrName>fillcolor</p:attrName>
                                        </p:attrNameLst>
                                      </p:cBhvr>
                                      <p:by>
                                        <p:hsl h="7200000" s="0" l="0"/>
                                      </p:by>
                                    </p:animClr>
                                    <p:animClr clrSpc="hsl" dir="cw">
                                      <p:cBhvr>
                                        <p:cTn id="33" dur="500" fill="hold"/>
                                        <p:tgtEl>
                                          <p:spTgt spid="9"/>
                                        </p:tgtEl>
                                        <p:attrNameLst>
                                          <p:attrName>stroke.color</p:attrName>
                                        </p:attrNameLst>
                                      </p:cBhvr>
                                      <p:by>
                                        <p:hsl h="7200000" s="0" l="0"/>
                                      </p:by>
                                    </p:animClr>
                                    <p:set>
                                      <p:cBhvr>
                                        <p:cTn id="34" dur="500" fill="hold"/>
                                        <p:tgtEl>
                                          <p:spTgt spid="9"/>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3"/>
                                        </p:tgtEl>
                                        <p:attrNameLst>
                                          <p:attrName>style.color</p:attrName>
                                        </p:attrNameLst>
                                      </p:cBhvr>
                                      <p:by>
                                        <p:hsl h="7200000" s="0" l="0"/>
                                      </p:by>
                                    </p:animClr>
                                    <p:animClr clrSpc="hsl" dir="cw">
                                      <p:cBhvr>
                                        <p:cTn id="37" dur="750" fill="hold"/>
                                        <p:tgtEl>
                                          <p:spTgt spid="13"/>
                                        </p:tgtEl>
                                        <p:attrNameLst>
                                          <p:attrName>fillcolor</p:attrName>
                                        </p:attrNameLst>
                                      </p:cBhvr>
                                      <p:by>
                                        <p:hsl h="7200000" s="0" l="0"/>
                                      </p:by>
                                    </p:animClr>
                                    <p:animClr clrSpc="hsl" dir="cw">
                                      <p:cBhvr>
                                        <p:cTn id="38" dur="750" fill="hold"/>
                                        <p:tgtEl>
                                          <p:spTgt spid="13"/>
                                        </p:tgtEl>
                                        <p:attrNameLst>
                                          <p:attrName>stroke.color</p:attrName>
                                        </p:attrNameLst>
                                      </p:cBhvr>
                                      <p:by>
                                        <p:hsl h="7200000" s="0" l="0"/>
                                      </p:by>
                                    </p:animClr>
                                    <p:set>
                                      <p:cBhvr>
                                        <p:cTn id="39" dur="750" fill="hold"/>
                                        <p:tgtEl>
                                          <p:spTgt spid="13"/>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0"/>
                                        </p:tgtEl>
                                        <p:attrNameLst>
                                          <p:attrName>style.color</p:attrName>
                                        </p:attrNameLst>
                                      </p:cBhvr>
                                      <p:by>
                                        <p:hsl h="7200000" s="0" l="0"/>
                                      </p:by>
                                    </p:animClr>
                                    <p:animClr clrSpc="hsl" dir="cw">
                                      <p:cBhvr>
                                        <p:cTn id="42" dur="250" fill="hold"/>
                                        <p:tgtEl>
                                          <p:spTgt spid="10"/>
                                        </p:tgtEl>
                                        <p:attrNameLst>
                                          <p:attrName>fillcolor</p:attrName>
                                        </p:attrNameLst>
                                      </p:cBhvr>
                                      <p:by>
                                        <p:hsl h="7200000" s="0" l="0"/>
                                      </p:by>
                                    </p:animClr>
                                    <p:animClr clrSpc="hsl" dir="cw">
                                      <p:cBhvr>
                                        <p:cTn id="43" dur="250" fill="hold"/>
                                        <p:tgtEl>
                                          <p:spTgt spid="10"/>
                                        </p:tgtEl>
                                        <p:attrNameLst>
                                          <p:attrName>stroke.color</p:attrName>
                                        </p:attrNameLst>
                                      </p:cBhvr>
                                      <p:by>
                                        <p:hsl h="7200000" s="0" l="0"/>
                                      </p:by>
                                    </p:animClr>
                                    <p:set>
                                      <p:cBhvr>
                                        <p:cTn id="44" dur="250" fill="hold"/>
                                        <p:tgtEl>
                                          <p:spTgt spid="10"/>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3" grpId="0" animBg="1"/>
      <p:bldP spid="1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64386" y="4018216"/>
            <a:ext cx="1879871" cy="1879871"/>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553356" y="106667"/>
            <a:ext cx="7840345" cy="1292509"/>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a:latin typeface="UTM Avo" panose="02040603050506020204" pitchFamily="18" charset="0"/>
                <a:cs typeface="Times New Roman" panose="02020603050405020304" pitchFamily="18" charset="0"/>
              </a:rPr>
              <a:t>Để mở tệp trình chiếu đã lưu thì em phải thực hiện mấy bước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2612573" y="5898087"/>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B. Ba bước</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4406" y="4067552"/>
            <a:ext cx="1879871" cy="1879871"/>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6502593" y="5947423"/>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D. Năm bước</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61848" y="1372514"/>
            <a:ext cx="1879871" cy="1879871"/>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410035" y="3252385"/>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C</a:t>
            </a:r>
            <a:r>
              <a:rPr lang="en-US" sz="2400">
                <a:solidFill>
                  <a:srgbClr val="002060"/>
                </a:solidFill>
                <a:latin typeface="UTM Avo" panose="02040603050506020204" pitchFamily="18" charset="0"/>
                <a:cs typeface="Times New Roman" panose="02020603050405020304" pitchFamily="18" charset="0"/>
              </a:rPr>
              <a:t>. Bốn bước</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73704" y="1323178"/>
            <a:ext cx="1879871" cy="1879871"/>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2421892" y="3203049"/>
            <a:ext cx="2774178"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rgbClr val="002060"/>
                </a:solidFill>
                <a:latin typeface="UTM Avo" panose="02040603050506020204" pitchFamily="18" charset="0"/>
                <a:cs typeface="Times New Roman" panose="02020603050405020304" pitchFamily="18" charset="0"/>
              </a:rPr>
              <a:t>A. Hai bước</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759A118-8377-DEBE-241B-A25042AFB4E6}"/>
              </a:ext>
            </a:extLst>
          </p:cNvPr>
          <p:cNvPicPr>
            <a:picLocks noChangeAspect="1"/>
          </p:cNvPicPr>
          <p:nvPr/>
        </p:nvPicPr>
        <p:blipFill>
          <a:blip r:embed="rId9"/>
          <a:stretch>
            <a:fillRect/>
          </a:stretch>
        </p:blipFill>
        <p:spPr>
          <a:xfrm>
            <a:off x="1" y="0"/>
            <a:ext cx="531914" cy="593124"/>
          </a:xfrm>
          <a:prstGeom prst="rect">
            <a:avLst/>
          </a:prstGeom>
          <a:solidFill>
            <a:schemeClr val="bg1"/>
          </a:solidFill>
        </p:spPr>
      </p:pic>
    </p:spTree>
    <p:extLst>
      <p:ext uri="{BB962C8B-B14F-4D97-AF65-F5344CB8AC3E}">
        <p14:creationId xmlns:p14="http://schemas.microsoft.com/office/powerpoint/2010/main" val="1189747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3"/>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strVal val="#ppt_w+.3"/>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strVal val="#ppt_w+.3"/>
                                          </p:val>
                                        </p:tav>
                                        <p:tav tm="100000">
                                          <p:val>
                                            <p:strVal val="#ppt_w"/>
                                          </p:val>
                                        </p:tav>
                                      </p:tavLst>
                                    </p:anim>
                                    <p:anim calcmode="lin" valueType="num">
                                      <p:cBhvr>
                                        <p:cTn id="26" dur="500" fill="hold"/>
                                        <p:tgtEl>
                                          <p:spTgt spid="23"/>
                                        </p:tgtEl>
                                        <p:attrNameLst>
                                          <p:attrName>ppt_h</p:attrName>
                                        </p:attrNameLst>
                                      </p:cBhvr>
                                      <p:tavLst>
                                        <p:tav tm="0">
                                          <p:val>
                                            <p:strVal val="#ppt_h"/>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strVal val="#ppt_w+.3"/>
                                          </p:val>
                                        </p:tav>
                                        <p:tav tm="100000">
                                          <p:val>
                                            <p:strVal val="#ppt_w"/>
                                          </p:val>
                                        </p:tav>
                                      </p:tavLst>
                                    </p:anim>
                                    <p:anim calcmode="lin" valueType="num">
                                      <p:cBhvr>
                                        <p:cTn id="32" dur="500" fill="hold"/>
                                        <p:tgtEl>
                                          <p:spTgt spid="25"/>
                                        </p:tgtEl>
                                        <p:attrNameLst>
                                          <p:attrName>ppt_h</p:attrName>
                                        </p:attrNameLst>
                                      </p:cBhvr>
                                      <p:tavLst>
                                        <p:tav tm="0">
                                          <p:val>
                                            <p:strVal val="#ppt_h"/>
                                          </p:val>
                                        </p:tav>
                                        <p:tav tm="100000">
                                          <p:val>
                                            <p:strVal val="#ppt_h"/>
                                          </p:val>
                                        </p:tav>
                                      </p:tavLst>
                                    </p:anim>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artoon Background, Garden Cartoon HD wallpaper | Pxfuel">
            <a:extLst>
              <a:ext uri="{FF2B5EF4-FFF2-40B4-BE49-F238E27FC236}">
                <a16:creationId xmlns:a16="http://schemas.microsoft.com/office/drawing/2014/main" id="{765BD2F4-61CE-EF00-F6BA-86FEB92EDB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10093" y="3014097"/>
            <a:ext cx="2304000" cy="2304000"/>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494155" y="64138"/>
            <a:ext cx="7840345" cy="2304000"/>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kern="1200" noProof="0">
                <a:solidFill>
                  <a:prstClr val="white"/>
                </a:solidFill>
                <a:latin typeface="UTM Avo" panose="02040603050506020204" pitchFamily="18" charset="0"/>
                <a:cs typeface="Times New Roman" panose="02020603050405020304" pitchFamily="18" charset="0"/>
              </a:rPr>
              <a:t>Để thêm ảnh vào trang trình chiếu, em cần thực hiện mấy bước ?</a:t>
            </a:r>
            <a:endParaRPr kumimoji="0" lang="en-US" sz="3200" b="1" i="0" u="none" strike="noStrike" kern="1200" cap="none" spc="0" normalizeH="0" baseline="0" noProof="0">
              <a:ln>
                <a:noFill/>
              </a:ln>
              <a:solidFill>
                <a:prstClr val="white"/>
              </a:solidFill>
              <a:effectLst/>
              <a:uLnTx/>
              <a:uFillTx/>
              <a:latin typeface="UTM Avo" panose="02040603050506020204" pitchFamily="18" charset="0"/>
              <a:cs typeface="Times New Roman" panose="02020603050405020304" pitchFamily="18" charset="0"/>
            </a:endParaRP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3439504" y="5301949"/>
            <a:ext cx="2700000" cy="828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B. Ba bước</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3701" y="3014097"/>
            <a:ext cx="2304000" cy="2304000"/>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6448074" y="5286640"/>
            <a:ext cx="2700000" cy="828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C. Bốn bước</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3047" y="3014097"/>
            <a:ext cx="2304000" cy="2304000"/>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508606" y="5301949"/>
            <a:ext cx="2700000" cy="828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A. Hai bước</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7309" y="2982640"/>
            <a:ext cx="2304000" cy="2304000"/>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9334500" y="5286640"/>
            <a:ext cx="2700000" cy="828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D. Năm</a:t>
            </a:r>
            <a:r>
              <a:rPr kumimoji="0" lang="en-US" sz="2800" b="0" i="0" u="none" strike="noStrike" kern="1200" cap="none" spc="0" normalizeH="0" noProof="0">
                <a:ln>
                  <a:noFill/>
                </a:ln>
                <a:solidFill>
                  <a:srgbClr val="002060"/>
                </a:solidFill>
                <a:effectLst/>
                <a:uLnTx/>
                <a:uFillTx/>
                <a:latin typeface="UTM Avo" panose="02040603050506020204" pitchFamily="18" charset="0"/>
                <a:cs typeface="Times New Roman" panose="02020603050405020304" pitchFamily="18" charset="0"/>
              </a:rPr>
              <a:t> bước</a:t>
            </a:r>
            <a:endParaRPr kumimoji="0" lang="en-US" sz="28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01E5E2CA-F576-3E36-48D0-E1B695FE27F6}"/>
              </a:ext>
            </a:extLst>
          </p:cNvPr>
          <p:cNvPicPr>
            <a:picLocks noChangeAspect="1"/>
          </p:cNvPicPr>
          <p:nvPr/>
        </p:nvPicPr>
        <p:blipFill>
          <a:blip r:embed="rId8"/>
          <a:stretch>
            <a:fillRect/>
          </a:stretch>
        </p:blipFill>
        <p:spPr>
          <a:xfrm>
            <a:off x="1" y="0"/>
            <a:ext cx="531914" cy="593124"/>
          </a:xfrm>
          <a:prstGeom prst="rect">
            <a:avLst/>
          </a:prstGeom>
          <a:solidFill>
            <a:schemeClr val="bg1"/>
          </a:solidFill>
        </p:spPr>
      </p:pic>
    </p:spTree>
    <p:extLst>
      <p:ext uri="{BB962C8B-B14F-4D97-AF65-F5344CB8AC3E}">
        <p14:creationId xmlns:p14="http://schemas.microsoft.com/office/powerpoint/2010/main" val="12077508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3"/>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strVal val="#ppt_w+.3"/>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strVal val="#ppt_w+.3"/>
                                          </p:val>
                                        </p:tav>
                                        <p:tav tm="100000">
                                          <p:val>
                                            <p:strVal val="#ppt_w"/>
                                          </p:val>
                                        </p:tav>
                                      </p:tavLst>
                                    </p:anim>
                                    <p:anim calcmode="lin" valueType="num">
                                      <p:cBhvr>
                                        <p:cTn id="26" dur="500" fill="hold"/>
                                        <p:tgtEl>
                                          <p:spTgt spid="23"/>
                                        </p:tgtEl>
                                        <p:attrNameLst>
                                          <p:attrName>ppt_h</p:attrName>
                                        </p:attrNameLst>
                                      </p:cBhvr>
                                      <p:tavLst>
                                        <p:tav tm="0">
                                          <p:val>
                                            <p:strVal val="#ppt_h"/>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strVal val="#ppt_w+.3"/>
                                          </p:val>
                                        </p:tav>
                                        <p:tav tm="100000">
                                          <p:val>
                                            <p:strVal val="#ppt_w"/>
                                          </p:val>
                                        </p:tav>
                                      </p:tavLst>
                                    </p:anim>
                                    <p:anim calcmode="lin" valueType="num">
                                      <p:cBhvr>
                                        <p:cTn id="32" dur="500" fill="hold"/>
                                        <p:tgtEl>
                                          <p:spTgt spid="25"/>
                                        </p:tgtEl>
                                        <p:attrNameLst>
                                          <p:attrName>ppt_h</p:attrName>
                                        </p:attrNameLst>
                                      </p:cBhvr>
                                      <p:tavLst>
                                        <p:tav tm="0">
                                          <p:val>
                                            <p:strVal val="#ppt_h"/>
                                          </p:val>
                                        </p:tav>
                                        <p:tav tm="100000">
                                          <p:val>
                                            <p:strVal val="#ppt_h"/>
                                          </p:val>
                                        </p:tav>
                                      </p:tavLst>
                                    </p:anim>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FF000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00B05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1" grpId="0" animBg="1"/>
      <p:bldP spid="23"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7FB986BF-B066-3664-74B3-C2A319CDA3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80342" y="3386665"/>
            <a:ext cx="2017230" cy="2017230"/>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9036780" y="5403051"/>
            <a:ext cx="2520000" cy="792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rgbClr val="002060"/>
                </a:solidFill>
                <a:latin typeface="UTM Avo" panose="02040603050506020204" pitchFamily="18" charset="0"/>
                <a:cs typeface="Times New Roman" panose="02020603050405020304" pitchFamily="18" charset="0"/>
              </a:rPr>
              <a:t>D. Picture</a:t>
            </a:r>
            <a:endParaRPr lang="en-US" sz="28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881" y="3385821"/>
            <a:ext cx="2017230" cy="2017230"/>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52947" y="5403051"/>
            <a:ext cx="2520000" cy="792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rgbClr val="002060"/>
                </a:solidFill>
                <a:latin typeface="UTM Avo" panose="02040603050506020204" pitchFamily="18" charset="0"/>
                <a:cs typeface="Times New Roman" panose="02020603050405020304" pitchFamily="18" charset="0"/>
              </a:rPr>
              <a:t>A. Insert</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8685" y="3390640"/>
            <a:ext cx="2017230" cy="2017230"/>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176613" y="5411142"/>
            <a:ext cx="2520000" cy="792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rgbClr val="002060"/>
                </a:solidFill>
                <a:latin typeface="UTM Avo" panose="02040603050506020204" pitchFamily="18" charset="0"/>
                <a:cs typeface="Times New Roman" panose="02020603050405020304" pitchFamily="18" charset="0"/>
              </a:rPr>
              <a:t>C. Font</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5783" y="3429332"/>
            <a:ext cx="2017230" cy="2017230"/>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3150997" y="5417360"/>
            <a:ext cx="2520000" cy="792000"/>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solidFill>
                  <a:srgbClr val="002060"/>
                </a:solidFill>
                <a:latin typeface="UTM Avo" panose="02040603050506020204" pitchFamily="18" charset="0"/>
                <a:cs typeface="Times New Roman" panose="02020603050405020304" pitchFamily="18" charset="0"/>
              </a:rPr>
              <a:t>B. Paragraph</a:t>
            </a:r>
          </a:p>
        </p:txBody>
      </p:sp>
      <p:sp>
        <p:nvSpPr>
          <p:cNvPr id="4" name="Speech Bubble: Rectangle with Corners Rounded 3">
            <a:extLst>
              <a:ext uri="{FF2B5EF4-FFF2-40B4-BE49-F238E27FC236}">
                <a16:creationId xmlns:a16="http://schemas.microsoft.com/office/drawing/2014/main" id="{B0576116-64CB-57AB-2FDA-633DC7EDFFC5}"/>
              </a:ext>
            </a:extLst>
          </p:cNvPr>
          <p:cNvSpPr/>
          <p:nvPr/>
        </p:nvSpPr>
        <p:spPr>
          <a:xfrm>
            <a:off x="1494155" y="64138"/>
            <a:ext cx="7840345" cy="2343782"/>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defRPr/>
            </a:pPr>
            <a:r>
              <a:rPr lang="en-US" sz="3200" b="1" kern="1200">
                <a:solidFill>
                  <a:prstClr val="white"/>
                </a:solidFill>
                <a:latin typeface="UTM Avo" panose="02040603050506020204" pitchFamily="18" charset="0"/>
                <a:cs typeface="Times New Roman" panose="02020603050405020304" pitchFamily="18" charset="0"/>
              </a:rPr>
              <a:t>Để tìm hình ảnh minh họa để thêm vào trang chiếu thì cần ấn vào lệnh nào ?</a:t>
            </a:r>
          </a:p>
        </p:txBody>
      </p:sp>
      <p:pic>
        <p:nvPicPr>
          <p:cNvPr id="6" name="Picture 5">
            <a:extLst>
              <a:ext uri="{FF2B5EF4-FFF2-40B4-BE49-F238E27FC236}">
                <a16:creationId xmlns:a16="http://schemas.microsoft.com/office/drawing/2014/main" id="{64EF4EF3-8C0D-6AD9-338E-118D5A7B7109}"/>
              </a:ext>
            </a:extLst>
          </p:cNvPr>
          <p:cNvPicPr>
            <a:picLocks noChangeAspect="1"/>
          </p:cNvPicPr>
          <p:nvPr/>
        </p:nvPicPr>
        <p:blipFill>
          <a:blip r:embed="rId8"/>
          <a:stretch>
            <a:fillRect/>
          </a:stretch>
        </p:blipFill>
        <p:spPr>
          <a:xfrm>
            <a:off x="1" y="0"/>
            <a:ext cx="531914" cy="593124"/>
          </a:xfrm>
          <a:prstGeom prst="rect">
            <a:avLst/>
          </a:prstGeom>
          <a:solidFill>
            <a:schemeClr val="bg1"/>
          </a:solidFill>
        </p:spPr>
      </p:pic>
    </p:spTree>
    <p:extLst>
      <p:ext uri="{BB962C8B-B14F-4D97-AF65-F5344CB8AC3E}">
        <p14:creationId xmlns:p14="http://schemas.microsoft.com/office/powerpoint/2010/main" val="904687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strVal val="#ppt_w+.3"/>
                                          </p:val>
                                        </p:tav>
                                        <p:tav tm="100000">
                                          <p:val>
                                            <p:strVal val="#ppt_w"/>
                                          </p:val>
                                        </p:tav>
                                      </p:tavLst>
                                    </p:anim>
                                    <p:anim calcmode="lin" valueType="num">
                                      <p:cBhvr>
                                        <p:cTn id="8" dur="500" fill="hold"/>
                                        <p:tgtEl>
                                          <p:spTgt spid="19"/>
                                        </p:tgtEl>
                                        <p:attrNameLst>
                                          <p:attrName>ppt_h</p:attrName>
                                        </p:attrNameLst>
                                      </p:cBhvr>
                                      <p:tavLst>
                                        <p:tav tm="0">
                                          <p:val>
                                            <p:strVal val="#ppt_h"/>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strVal val="#ppt_w+.3"/>
                                          </p:val>
                                        </p:tav>
                                        <p:tav tm="100000">
                                          <p:val>
                                            <p:strVal val="#ppt_w"/>
                                          </p:val>
                                        </p:tav>
                                      </p:tavLst>
                                    </p:anim>
                                    <p:anim calcmode="lin" valueType="num">
                                      <p:cBhvr>
                                        <p:cTn id="14" dur="500" fill="hold"/>
                                        <p:tgtEl>
                                          <p:spTgt spid="21"/>
                                        </p:tgtEl>
                                        <p:attrNameLst>
                                          <p:attrName>ppt_h</p:attrName>
                                        </p:attrNameLst>
                                      </p:cBhvr>
                                      <p:tavLst>
                                        <p:tav tm="0">
                                          <p:val>
                                            <p:strVal val="#ppt_h"/>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strVal val="#ppt_w+.3"/>
                                          </p:val>
                                        </p:tav>
                                        <p:tav tm="100000">
                                          <p:val>
                                            <p:strVal val="#ppt_w"/>
                                          </p:val>
                                        </p:tav>
                                      </p:tavLst>
                                    </p:anim>
                                    <p:anim calcmode="lin" valueType="num">
                                      <p:cBhvr>
                                        <p:cTn id="20" dur="500" fill="hold"/>
                                        <p:tgtEl>
                                          <p:spTgt spid="23"/>
                                        </p:tgtEl>
                                        <p:attrNameLst>
                                          <p:attrName>ppt_h</p:attrName>
                                        </p:attrNameLst>
                                      </p:cBhvr>
                                      <p:tavLst>
                                        <p:tav tm="0">
                                          <p:val>
                                            <p:strVal val="#ppt_h"/>
                                          </p:val>
                                        </p:tav>
                                        <p:tav tm="100000">
                                          <p:val>
                                            <p:strVal val="#ppt_h"/>
                                          </p:val>
                                        </p:tav>
                                      </p:tavLst>
                                    </p:anim>
                                    <p:animEffect transition="in" filter="fade">
                                      <p:cBhvr>
                                        <p:cTn id="21" dur="500"/>
                                        <p:tgtEl>
                                          <p:spTgt spid="23"/>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strVal val="#ppt_w+.3"/>
                                          </p:val>
                                        </p:tav>
                                        <p:tav tm="100000">
                                          <p:val>
                                            <p:strVal val="#ppt_w"/>
                                          </p:val>
                                        </p:tav>
                                      </p:tavLst>
                                    </p:anim>
                                    <p:anim calcmode="lin" valueType="num">
                                      <p:cBhvr>
                                        <p:cTn id="26" dur="500" fill="hold"/>
                                        <p:tgtEl>
                                          <p:spTgt spid="25"/>
                                        </p:tgtEl>
                                        <p:attrNameLst>
                                          <p:attrName>ppt_h</p:attrName>
                                        </p:attrNameLst>
                                      </p:cBhvr>
                                      <p:tavLst>
                                        <p:tav tm="0">
                                          <p:val>
                                            <p:strVal val="#ppt_h"/>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ppt_w+.3"/>
                                          </p:val>
                                        </p:tav>
                                        <p:tav tm="100000">
                                          <p:val>
                                            <p:strVal val="#ppt_w"/>
                                          </p:val>
                                        </p:tav>
                                      </p:tavLst>
                                    </p:anim>
                                    <p:anim calcmode="lin" valueType="num">
                                      <p:cBhvr>
                                        <p:cTn id="32" dur="500" fill="hold"/>
                                        <p:tgtEl>
                                          <p:spTgt spid="4"/>
                                        </p:tgtEl>
                                        <p:attrNameLst>
                                          <p:attrName>ppt_h</p:attrName>
                                        </p:attrNameLst>
                                      </p:cBhvr>
                                      <p:tavLst>
                                        <p:tav tm="0">
                                          <p:val>
                                            <p:strVal val="#ppt_h"/>
                                          </p:val>
                                        </p:tav>
                                        <p:tav tm="100000">
                                          <p:val>
                                            <p:strVal val="#ppt_h"/>
                                          </p:val>
                                        </p:tav>
                                      </p:tavLst>
                                    </p:anim>
                                    <p:animEffect transition="in" filter="fade">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00B05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FF000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childTnLst>
        </p:cTn>
      </p:par>
    </p:tnLst>
    <p:bldLst>
      <p:bldP spid="19" grpId="0" animBg="1"/>
      <p:bldP spid="21" grpId="0" animBg="1"/>
      <p:bldP spid="23" grpId="0" animBg="1"/>
      <p:bldP spid="25"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artoon Background, Garden Cartoon HD wallpaper | Pxfuel">
            <a:extLst>
              <a:ext uri="{FF2B5EF4-FFF2-40B4-BE49-F238E27FC236}">
                <a16:creationId xmlns:a16="http://schemas.microsoft.com/office/drawing/2014/main" id="{EAC6317D-E22E-7C1C-E3EC-64A675A6EE9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7382" y="1119865"/>
            <a:ext cx="1854198" cy="1854198"/>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6747853" y="2897052"/>
            <a:ext cx="2780160" cy="53194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B. Home/Picture</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1905" y="3949605"/>
            <a:ext cx="1854198" cy="1854198"/>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2973714" y="5794104"/>
            <a:ext cx="2890236" cy="53194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UTM Avo" panose="02040603050506020204" pitchFamily="18" charset="0"/>
                <a:cs typeface="Times New Roman" panose="02020603050405020304" pitchFamily="18" charset="0"/>
              </a:rPr>
              <a:t>C. View/Picture</a:t>
            </a:r>
          </a:p>
        </p:txBody>
      </p:sp>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64088" y="3949605"/>
            <a:ext cx="1854198" cy="1854198"/>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6747853" y="5794104"/>
            <a:ext cx="3026324" cy="53194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a:solidFill>
                  <a:srgbClr val="002060"/>
                </a:solidFill>
                <a:latin typeface="UTM Avo" panose="02040603050506020204" pitchFamily="18" charset="0"/>
                <a:cs typeface="Times New Roman" panose="02020603050405020304" pitchFamily="18" charset="0"/>
              </a:rPr>
              <a:t>D. Review/Picture</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9420" y="1061565"/>
            <a:ext cx="1854198" cy="1854198"/>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2928491" y="2878002"/>
            <a:ext cx="2777016" cy="531948"/>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400">
                <a:solidFill>
                  <a:srgbClr val="002060"/>
                </a:solidFill>
                <a:latin typeface="UTM Avo" panose="02040603050506020204" pitchFamily="18" charset="0"/>
                <a:cs typeface="Times New Roman" panose="02020603050405020304" pitchFamily="18" charset="0"/>
              </a:rPr>
              <a:t>A. Insert/Picture</a:t>
            </a:r>
          </a:p>
        </p:txBody>
      </p:sp>
      <p:sp>
        <p:nvSpPr>
          <p:cNvPr id="4" name="Speech Bubble: Rectangle with Corners Rounded 3">
            <a:extLst>
              <a:ext uri="{FF2B5EF4-FFF2-40B4-BE49-F238E27FC236}">
                <a16:creationId xmlns:a16="http://schemas.microsoft.com/office/drawing/2014/main" id="{384C83C5-A8B9-3A08-3C06-F9E6F443A045}"/>
              </a:ext>
            </a:extLst>
          </p:cNvPr>
          <p:cNvSpPr/>
          <p:nvPr/>
        </p:nvSpPr>
        <p:spPr>
          <a:xfrm>
            <a:off x="1542670" y="225170"/>
            <a:ext cx="7840345" cy="1105412"/>
          </a:xfrm>
          <a:prstGeom prst="wedgeRoundRectCallout">
            <a:avLst>
              <a:gd name="adj1" fmla="val 62786"/>
              <a:gd name="adj2" fmla="val 8254"/>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defRPr/>
            </a:pPr>
            <a:r>
              <a:rPr lang="en-US" sz="2800" b="1" kern="1200">
                <a:solidFill>
                  <a:prstClr val="white"/>
                </a:solidFill>
                <a:latin typeface="UTM Avo" panose="02040603050506020204" pitchFamily="18" charset="0"/>
                <a:cs typeface="Times New Roman" panose="02020603050405020304" pitchFamily="18" charset="0"/>
              </a:rPr>
              <a:t>Thao tác nào dưới đây giúp em thêm ảnh vào bài trình chiếu ?</a:t>
            </a:r>
          </a:p>
        </p:txBody>
      </p:sp>
      <p:pic>
        <p:nvPicPr>
          <p:cNvPr id="6" name="Picture 5">
            <a:extLst>
              <a:ext uri="{FF2B5EF4-FFF2-40B4-BE49-F238E27FC236}">
                <a16:creationId xmlns:a16="http://schemas.microsoft.com/office/drawing/2014/main" id="{8A3C1AD6-A496-7D9B-D7A2-90DFB7B910A3}"/>
              </a:ext>
            </a:extLst>
          </p:cNvPr>
          <p:cNvPicPr>
            <a:picLocks noChangeAspect="1"/>
          </p:cNvPicPr>
          <p:nvPr/>
        </p:nvPicPr>
        <p:blipFill>
          <a:blip r:embed="rId8"/>
          <a:stretch>
            <a:fillRect/>
          </a:stretch>
        </p:blipFill>
        <p:spPr>
          <a:xfrm>
            <a:off x="1" y="0"/>
            <a:ext cx="531914" cy="593124"/>
          </a:xfrm>
          <a:prstGeom prst="rect">
            <a:avLst/>
          </a:prstGeom>
          <a:solidFill>
            <a:schemeClr val="bg1"/>
          </a:solidFill>
        </p:spPr>
      </p:pic>
    </p:spTree>
    <p:extLst>
      <p:ext uri="{BB962C8B-B14F-4D97-AF65-F5344CB8AC3E}">
        <p14:creationId xmlns:p14="http://schemas.microsoft.com/office/powerpoint/2010/main" val="734128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3"/>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strVal val="#ppt_w+.3"/>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strVal val="#ppt_w+.3"/>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animEffect transition="in" filter="fade">
                                      <p:cBhvr>
                                        <p:cTn id="21" dur="500"/>
                                        <p:tgtEl>
                                          <p:spTgt spid="19"/>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3"/>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strVal val="#ppt_w+.3"/>
                                          </p:val>
                                        </p:tav>
                                        <p:tav tm="100000">
                                          <p:val>
                                            <p:strVal val="#ppt_w"/>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5"/>
                                        </p:tgtEl>
                                      </p:cBhvr>
                                    </p:animEffect>
                                    <p:animScale>
                                      <p:cBhvr>
                                        <p:cTn id="39" dur="250" autoRev="1" fill="hold"/>
                                        <p:tgtEl>
                                          <p:spTgt spid="5"/>
                                        </p:tgtEl>
                                      </p:cBhvr>
                                      <p:by x="105000" y="105000"/>
                                    </p:animScale>
                                  </p:childTnLst>
                                </p:cTn>
                              </p:par>
                            </p:childTnLst>
                          </p:cTn>
                        </p:par>
                        <p:par>
                          <p:cTn id="40" fill="hold">
                            <p:stCondLst>
                              <p:cond delay="500"/>
                            </p:stCondLst>
                            <p:childTnLst>
                              <p:par>
                                <p:cTn id="41" presetID="1" presetClass="emph" presetSubtype="2" fill="hold" nodeType="afterEffect">
                                  <p:stCondLst>
                                    <p:cond delay="0"/>
                                  </p:stCondLst>
                                  <p:childTnLst>
                                    <p:animClr clrSpc="rgb" dir="cw">
                                      <p:cBhvr>
                                        <p:cTn id="42" dur="500" fill="hold"/>
                                        <p:tgtEl>
                                          <p:spTgt spid="19"/>
                                        </p:tgtEl>
                                        <p:attrNameLst>
                                          <p:attrName>fillcolor</p:attrName>
                                        </p:attrNameLst>
                                      </p:cBhvr>
                                      <p:to>
                                        <a:srgbClr val="FF0000"/>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20"/>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21"/>
                                        </p:tgtEl>
                                        <p:attrNameLst>
                                          <p:attrName>fillcolor</p:attrName>
                                        </p:attrNameLst>
                                      </p:cBhvr>
                                      <p:to>
                                        <a:srgbClr val="FF0000"/>
                                      </p:to>
                                    </p:animClr>
                                    <p:set>
                                      <p:cBhvr>
                                        <p:cTn id="54" dur="500" fill="hold"/>
                                        <p:tgtEl>
                                          <p:spTgt spid="21"/>
                                        </p:tgtEl>
                                        <p:attrNameLst>
                                          <p:attrName>fill.type</p:attrName>
                                        </p:attrNameLst>
                                      </p:cBhvr>
                                      <p:to>
                                        <p:strVal val="solid"/>
                                      </p:to>
                                    </p:set>
                                    <p:set>
                                      <p:cBhvr>
                                        <p:cTn id="55" dur="500" fill="hold"/>
                                        <p:tgtEl>
                                          <p:spTgt spid="21"/>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2"/>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22"/>
                                        </p:tgtEl>
                                      </p:cBhvr>
                                    </p:animEffect>
                                    <p:animScale>
                                      <p:cBhvr>
                                        <p:cTn id="61" dur="250" autoRev="1" fill="hold"/>
                                        <p:tgtEl>
                                          <p:spTgt spid="22"/>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23"/>
                                        </p:tgtEl>
                                        <p:attrNameLst>
                                          <p:attrName>fillcolor</p:attrName>
                                        </p:attrNameLst>
                                      </p:cBhvr>
                                      <p:to>
                                        <a:srgbClr val="FF0000"/>
                                      </p:to>
                                    </p:animClr>
                                    <p:set>
                                      <p:cBhvr>
                                        <p:cTn id="65" dur="500" fill="hold"/>
                                        <p:tgtEl>
                                          <p:spTgt spid="23"/>
                                        </p:tgtEl>
                                        <p:attrNameLst>
                                          <p:attrName>fill.type</p:attrName>
                                        </p:attrNameLst>
                                      </p:cBhvr>
                                      <p:to>
                                        <p:strVal val="solid"/>
                                      </p:to>
                                    </p:set>
                                    <p:set>
                                      <p:cBhvr>
                                        <p:cTn id="66" dur="500" fill="hold"/>
                                        <p:tgtEl>
                                          <p:spTgt spid="23"/>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67" restart="whenNotActive" fill="hold" evtFilter="cancelBubble" nodeType="interactiveSeq">
                <p:stCondLst>
                  <p:cond evt="onClick" delay="0">
                    <p:tgtEl>
                      <p:spTgt spid="24"/>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4"/>
                                        </p:tgtEl>
                                      </p:cBhvr>
                                    </p:animEffect>
                                    <p:animScale>
                                      <p:cBhvr>
                                        <p:cTn id="72" dur="250" autoRev="1" fill="hold"/>
                                        <p:tgtEl>
                                          <p:spTgt spid="24"/>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25"/>
                                        </p:tgtEl>
                                        <p:attrNameLst>
                                          <p:attrName>fillcolor</p:attrName>
                                        </p:attrNameLst>
                                      </p:cBhvr>
                                      <p:to>
                                        <a:srgbClr val="00B050"/>
                                      </p:to>
                                    </p:animClr>
                                    <p:set>
                                      <p:cBhvr>
                                        <p:cTn id="76" dur="500" fill="hold"/>
                                        <p:tgtEl>
                                          <p:spTgt spid="25"/>
                                        </p:tgtEl>
                                        <p:attrNameLst>
                                          <p:attrName>fill.type</p:attrName>
                                        </p:attrNameLst>
                                      </p:cBhvr>
                                      <p:to>
                                        <p:strVal val="solid"/>
                                      </p:to>
                                    </p:set>
                                    <p:set>
                                      <p:cBhvr>
                                        <p:cTn id="77" dur="500" fill="hold"/>
                                        <p:tgtEl>
                                          <p:spTgt spid="25"/>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4"/>
                  </p:tgtEl>
                </p:cond>
              </p:nextCondLst>
            </p:seq>
          </p:childTnLst>
        </p:cTn>
      </p:par>
    </p:tnLst>
    <p:bldLst>
      <p:bldP spid="19" grpId="0" animBg="1"/>
      <p:bldP spid="21" grpId="0" animBg="1"/>
      <p:bldP spid="23" grpId="0" animBg="1"/>
      <p:bldP spid="25"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43642" y="2909445"/>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5AA5943D-1B7F-9CED-93A8-6C0B5264DC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1600" y="5715000"/>
            <a:ext cx="1983063" cy="1298157"/>
          </a:xfrm>
          <a:prstGeom prst="rect">
            <a:avLst/>
          </a:prstGeom>
        </p:spPr>
      </p:pic>
      <p:sp>
        <p:nvSpPr>
          <p:cNvPr id="4" name="Rounded Rectangle 1">
            <a:extLst>
              <a:ext uri="{FF2B5EF4-FFF2-40B4-BE49-F238E27FC236}">
                <a16:creationId xmlns:a16="http://schemas.microsoft.com/office/drawing/2014/main" id="{65438214-A2CA-616E-9AB8-4A9890D58063}"/>
              </a:ext>
            </a:extLst>
          </p:cNvPr>
          <p:cNvSpPr/>
          <p:nvPr/>
        </p:nvSpPr>
        <p:spPr>
          <a:xfrm>
            <a:off x="871627" y="1860749"/>
            <a:ext cx="10770514" cy="2692400"/>
          </a:xfrm>
          <a:prstGeom prst="roundRect">
            <a:avLst/>
          </a:prstGeom>
          <a:solidFill>
            <a:schemeClr val="accent2">
              <a:lumMod val="20000"/>
              <a:lumOff val="80000"/>
            </a:schemeClr>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Em hãy tạo một tệp trình chiếu gồm có hai trang. Trang thứ nhất có tiêu đề: </a:t>
            </a:r>
            <a:r>
              <a:rPr lang="en-US" sz="2667" b="1" i="1">
                <a:solidFill>
                  <a:schemeClr val="tx1"/>
                </a:solidFill>
                <a:latin typeface="UTM Avo" panose="02040603050506020204" pitchFamily="18" charset="0"/>
              </a:rPr>
              <a:t>"Gia đình của em"</a:t>
            </a:r>
            <a:r>
              <a:rPr lang="en-US" sz="2667">
                <a:solidFill>
                  <a:schemeClr val="tx1"/>
                </a:solidFill>
                <a:latin typeface="UTM Avo" panose="02040603050506020204" pitchFamily="18" charset="0"/>
              </a:rPr>
              <a:t>. Trang thứ hai giới thiệu các thành viên trong gia đình và một số hình ảnh mình họa về gia đình em. Lưu lại tệp trình chiếu đó với tên là </a:t>
            </a:r>
            <a:r>
              <a:rPr lang="en-US" sz="2667" b="1" i="1">
                <a:solidFill>
                  <a:schemeClr val="tx1"/>
                </a:solidFill>
                <a:latin typeface="UTM Avo" panose="02040603050506020204" pitchFamily="18" charset="0"/>
              </a:rPr>
              <a:t>giadinh.</a:t>
            </a:r>
          </a:p>
        </p:txBody>
      </p:sp>
      <p:pic>
        <p:nvPicPr>
          <p:cNvPr id="5" name="Picture 14">
            <a:extLst>
              <a:ext uri="{FF2B5EF4-FFF2-40B4-BE49-F238E27FC236}">
                <a16:creationId xmlns:a16="http://schemas.microsoft.com/office/drawing/2014/main" id="{2D15E539-03EE-BBF6-FBA0-C41E35A01A8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368541" y="4836160"/>
            <a:ext cx="5776686" cy="2021840"/>
          </a:xfrm>
          <a:prstGeom prst="rect">
            <a:avLst/>
          </a:prstGeom>
        </p:spPr>
      </p:pic>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94CAA203-D06C-CB6E-EC81-54B4CF29CBC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1600" y="5715000"/>
            <a:ext cx="1983063" cy="1298157"/>
          </a:xfrm>
          <a:prstGeom prst="rect">
            <a:avLst/>
          </a:prstGeom>
        </p:spPr>
      </p:pic>
      <p:sp>
        <p:nvSpPr>
          <p:cNvPr id="4" name="TextBox 3">
            <a:extLst>
              <a:ext uri="{FF2B5EF4-FFF2-40B4-BE49-F238E27FC236}">
                <a16:creationId xmlns:a16="http://schemas.microsoft.com/office/drawing/2014/main" id="{CC120C65-9C0D-DF9E-B080-C7D23D474EEB}"/>
              </a:ext>
            </a:extLst>
          </p:cNvPr>
          <p:cNvSpPr txBox="1"/>
          <p:nvPr/>
        </p:nvSpPr>
        <p:spPr>
          <a:xfrm>
            <a:off x="3325046" y="1400314"/>
            <a:ext cx="5763937" cy="523220"/>
          </a:xfrm>
          <a:prstGeom prst="rect">
            <a:avLst/>
          </a:prstGeom>
          <a:noFill/>
        </p:spPr>
        <p:txBody>
          <a:bodyPr wrap="square" rtlCol="0">
            <a:spAutoFit/>
          </a:bodyPr>
          <a:lstStyle/>
          <a:p>
            <a:pPr marL="457223" indent="-457223">
              <a:buFont typeface="Wingdings" panose="05000000000000000000" pitchFamily="2" charset="2"/>
              <a:buChar char="Ø"/>
            </a:pPr>
            <a:r>
              <a:rPr lang="en-US" sz="2800" b="1">
                <a:solidFill>
                  <a:srgbClr val="FF0000"/>
                </a:solidFill>
                <a:latin typeface="UTM Avo" panose="02040603050506020204" pitchFamily="18" charset="0"/>
                <a:cs typeface="Arial" panose="020B0604020202020204" pitchFamily="34" charset="0"/>
              </a:rPr>
              <a:t>Gợi ý các bước thực hiện: </a:t>
            </a:r>
          </a:p>
        </p:txBody>
      </p:sp>
      <p:grpSp>
        <p:nvGrpSpPr>
          <p:cNvPr id="5" name="Group 4">
            <a:extLst>
              <a:ext uri="{FF2B5EF4-FFF2-40B4-BE49-F238E27FC236}">
                <a16:creationId xmlns:a16="http://schemas.microsoft.com/office/drawing/2014/main" id="{A3808992-E1A4-049D-124F-1262584F3EB2}"/>
              </a:ext>
            </a:extLst>
          </p:cNvPr>
          <p:cNvGrpSpPr/>
          <p:nvPr/>
        </p:nvGrpSpPr>
        <p:grpSpPr>
          <a:xfrm>
            <a:off x="947353" y="2020780"/>
            <a:ext cx="2844800" cy="3516421"/>
            <a:chOff x="1905000" y="3023548"/>
            <a:chExt cx="4267200" cy="5274631"/>
          </a:xfrm>
        </p:grpSpPr>
        <p:sp>
          <p:nvSpPr>
            <p:cNvPr id="6" name="Rounded Rectangle 3">
              <a:extLst>
                <a:ext uri="{FF2B5EF4-FFF2-40B4-BE49-F238E27FC236}">
                  <a16:creationId xmlns:a16="http://schemas.microsoft.com/office/drawing/2014/main" id="{51327393-76D8-32F6-ED19-F0FA44BEC721}"/>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Mở phần mềm trình chiếu </a:t>
              </a:r>
            </a:p>
          </p:txBody>
        </p:sp>
        <p:sp>
          <p:nvSpPr>
            <p:cNvPr id="7" name="Oval 6">
              <a:extLst>
                <a:ext uri="{FF2B5EF4-FFF2-40B4-BE49-F238E27FC236}">
                  <a16:creationId xmlns:a16="http://schemas.microsoft.com/office/drawing/2014/main" id="{385325F1-06A6-3B48-D5BE-5DBDA267C42F}"/>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1</a:t>
              </a:r>
            </a:p>
          </p:txBody>
        </p:sp>
      </p:grpSp>
      <p:grpSp>
        <p:nvGrpSpPr>
          <p:cNvPr id="8" name="Group 7">
            <a:extLst>
              <a:ext uri="{FF2B5EF4-FFF2-40B4-BE49-F238E27FC236}">
                <a16:creationId xmlns:a16="http://schemas.microsoft.com/office/drawing/2014/main" id="{878AD7F0-E4A7-518D-9284-70696EA151AA}"/>
              </a:ext>
            </a:extLst>
          </p:cNvPr>
          <p:cNvGrpSpPr/>
          <p:nvPr/>
        </p:nvGrpSpPr>
        <p:grpSpPr>
          <a:xfrm>
            <a:off x="4784615" y="2020780"/>
            <a:ext cx="2844800" cy="3516421"/>
            <a:chOff x="1905000" y="3023548"/>
            <a:chExt cx="4267200" cy="5274631"/>
          </a:xfrm>
        </p:grpSpPr>
        <p:sp>
          <p:nvSpPr>
            <p:cNvPr id="9" name="Rounded Rectangle 14">
              <a:extLst>
                <a:ext uri="{FF2B5EF4-FFF2-40B4-BE49-F238E27FC236}">
                  <a16:creationId xmlns:a16="http://schemas.microsoft.com/office/drawing/2014/main" id="{99F2A7C7-EE02-882D-91AD-2B94A01479F9}"/>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a:solidFill>
                    <a:schemeClr val="tx1"/>
                  </a:solidFill>
                  <a:latin typeface="UTM Avo" panose="02040603050506020204" pitchFamily="18" charset="0"/>
                  <a:cs typeface="Arial" panose="020B0604020202020204" pitchFamily="34" charset="0"/>
                </a:rPr>
                <a:t>Trên bảng chọn </a:t>
              </a:r>
              <a:r>
                <a:rPr lang="en-US" sz="2400" b="1">
                  <a:solidFill>
                    <a:schemeClr val="tx1"/>
                  </a:solidFill>
                  <a:latin typeface="UTM Avo" panose="02040603050506020204" pitchFamily="18" charset="0"/>
                  <a:cs typeface="Arial" panose="020B0604020202020204" pitchFamily="34" charset="0"/>
                </a:rPr>
                <a:t>File</a:t>
              </a:r>
              <a:r>
                <a:rPr lang="en-US" sz="2400">
                  <a:solidFill>
                    <a:schemeClr val="tx1"/>
                  </a:solidFill>
                  <a:latin typeface="UTM Avo" panose="02040603050506020204" pitchFamily="18" charset="0"/>
                  <a:cs typeface="Arial" panose="020B0604020202020204" pitchFamily="34" charset="0"/>
                </a:rPr>
                <a:t> nháy chuột chọn lệnh </a:t>
              </a:r>
              <a:r>
                <a:rPr lang="en-US" sz="2400" b="1">
                  <a:solidFill>
                    <a:schemeClr val="tx1"/>
                  </a:solidFill>
                  <a:latin typeface="UTM Avo" panose="02040603050506020204" pitchFamily="18" charset="0"/>
                  <a:cs typeface="Arial" panose="020B0604020202020204" pitchFamily="34" charset="0"/>
                </a:rPr>
                <a:t>New. </a:t>
              </a:r>
              <a:r>
                <a:rPr lang="en-US" sz="2400">
                  <a:solidFill>
                    <a:schemeClr val="tx1"/>
                  </a:solidFill>
                  <a:latin typeface="UTM Avo" panose="02040603050506020204" pitchFamily="18" charset="0"/>
                  <a:cs typeface="Arial" panose="020B0604020202020204" pitchFamily="34" charset="0"/>
                </a:rPr>
                <a:t>Chọn </a:t>
              </a:r>
              <a:r>
                <a:rPr lang="en-US" sz="2400" b="1">
                  <a:solidFill>
                    <a:schemeClr val="tx1"/>
                  </a:solidFill>
                  <a:latin typeface="UTM Avo" panose="02040603050506020204" pitchFamily="18" charset="0"/>
                  <a:cs typeface="Arial" panose="020B0604020202020204" pitchFamily="34" charset="0"/>
                </a:rPr>
                <a:t>Blank Presentation</a:t>
              </a:r>
            </a:p>
          </p:txBody>
        </p:sp>
        <p:sp>
          <p:nvSpPr>
            <p:cNvPr id="10" name="Oval 9">
              <a:extLst>
                <a:ext uri="{FF2B5EF4-FFF2-40B4-BE49-F238E27FC236}">
                  <a16:creationId xmlns:a16="http://schemas.microsoft.com/office/drawing/2014/main" id="{DD89508B-E5FD-EDD2-6080-DFDCB691D569}"/>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2</a:t>
              </a:r>
            </a:p>
          </p:txBody>
        </p:sp>
      </p:grpSp>
      <p:grpSp>
        <p:nvGrpSpPr>
          <p:cNvPr id="11" name="Group 10">
            <a:extLst>
              <a:ext uri="{FF2B5EF4-FFF2-40B4-BE49-F238E27FC236}">
                <a16:creationId xmlns:a16="http://schemas.microsoft.com/office/drawing/2014/main" id="{E34727AA-9FD6-10F9-6234-54CAB3B176D1}"/>
              </a:ext>
            </a:extLst>
          </p:cNvPr>
          <p:cNvGrpSpPr/>
          <p:nvPr/>
        </p:nvGrpSpPr>
        <p:grpSpPr>
          <a:xfrm>
            <a:off x="8598037" y="2020780"/>
            <a:ext cx="2844800" cy="3516421"/>
            <a:chOff x="1905000" y="3023548"/>
            <a:chExt cx="4267200" cy="5274631"/>
          </a:xfrm>
        </p:grpSpPr>
        <p:sp>
          <p:nvSpPr>
            <p:cNvPr id="12" name="Rounded Rectangle 22">
              <a:extLst>
                <a:ext uri="{FF2B5EF4-FFF2-40B4-BE49-F238E27FC236}">
                  <a16:creationId xmlns:a16="http://schemas.microsoft.com/office/drawing/2014/main" id="{AEEEEBE9-8D09-32B6-BE45-D414546ABB42}"/>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Nháy chuột vào </a:t>
              </a:r>
              <a:r>
                <a:rPr lang="en-US" sz="2400" b="1">
                  <a:solidFill>
                    <a:schemeClr val="tx1"/>
                  </a:solidFill>
                  <a:latin typeface="UTM Avo" panose="02040603050506020204" pitchFamily="18" charset="0"/>
                  <a:cs typeface="Arial" panose="020B0604020202020204" pitchFamily="34" charset="0"/>
                </a:rPr>
                <a:t>Click to add title </a:t>
              </a:r>
              <a:r>
                <a:rPr lang="en-US" sz="2400">
                  <a:solidFill>
                    <a:schemeClr val="tx1"/>
                  </a:solidFill>
                  <a:latin typeface="UTM Avo" panose="02040603050506020204" pitchFamily="18" charset="0"/>
                  <a:cs typeface="Arial" panose="020B0604020202020204" pitchFamily="34" charset="0"/>
                </a:rPr>
                <a:t>sau đó gõ “</a:t>
              </a:r>
              <a:r>
                <a:rPr lang="en-US" sz="2400" b="1" i="1">
                  <a:solidFill>
                    <a:schemeClr val="tx1"/>
                  </a:solidFill>
                  <a:latin typeface="UTM Avo" panose="02040603050506020204" pitchFamily="18" charset="0"/>
                  <a:cs typeface="Arial" panose="020B0604020202020204" pitchFamily="34" charset="0"/>
                </a:rPr>
                <a:t>gia đình em</a:t>
              </a:r>
              <a:r>
                <a:rPr lang="en-US" sz="2400">
                  <a:solidFill>
                    <a:schemeClr val="tx1"/>
                  </a:solidFill>
                  <a:latin typeface="UTM Avo" panose="02040603050506020204" pitchFamily="18" charset="0"/>
                  <a:cs typeface="Arial" panose="020B0604020202020204" pitchFamily="34" charset="0"/>
                </a:rPr>
                <a:t>”</a:t>
              </a:r>
            </a:p>
          </p:txBody>
        </p:sp>
        <p:sp>
          <p:nvSpPr>
            <p:cNvPr id="13" name="Oval 12">
              <a:extLst>
                <a:ext uri="{FF2B5EF4-FFF2-40B4-BE49-F238E27FC236}">
                  <a16:creationId xmlns:a16="http://schemas.microsoft.com/office/drawing/2014/main" id="{ABBF7A35-5DCC-5484-AD57-9C975F97653C}"/>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3</a:t>
              </a:r>
            </a:p>
          </p:txBody>
        </p:sp>
      </p:grpSp>
    </p:spTree>
    <p:extLst>
      <p:ext uri="{BB962C8B-B14F-4D97-AF65-F5344CB8AC3E}">
        <p14:creationId xmlns:p14="http://schemas.microsoft.com/office/powerpoint/2010/main" val="3401856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87F37027-E187-824D-FCE5-5DEBCCF306F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1600" y="5715000"/>
            <a:ext cx="1983063" cy="1298157"/>
          </a:xfrm>
          <a:prstGeom prst="rect">
            <a:avLst/>
          </a:prstGeom>
        </p:spPr>
      </p:pic>
      <p:sp>
        <p:nvSpPr>
          <p:cNvPr id="4" name="TextBox 3">
            <a:extLst>
              <a:ext uri="{FF2B5EF4-FFF2-40B4-BE49-F238E27FC236}">
                <a16:creationId xmlns:a16="http://schemas.microsoft.com/office/drawing/2014/main" id="{71653901-9C0D-4A91-07F5-0F4C49A83250}"/>
              </a:ext>
            </a:extLst>
          </p:cNvPr>
          <p:cNvSpPr txBox="1"/>
          <p:nvPr/>
        </p:nvSpPr>
        <p:spPr>
          <a:xfrm>
            <a:off x="3655246" y="1319761"/>
            <a:ext cx="5763937" cy="523220"/>
          </a:xfrm>
          <a:prstGeom prst="rect">
            <a:avLst/>
          </a:prstGeom>
          <a:noFill/>
        </p:spPr>
        <p:txBody>
          <a:bodyPr wrap="square" rtlCol="0">
            <a:spAutoFit/>
          </a:bodyPr>
          <a:lstStyle/>
          <a:p>
            <a:pPr marL="457223" indent="-457223">
              <a:buFont typeface="Wingdings" panose="05000000000000000000" pitchFamily="2" charset="2"/>
              <a:buChar char="Ø"/>
            </a:pPr>
            <a:r>
              <a:rPr lang="en-US" sz="2800" b="1">
                <a:solidFill>
                  <a:srgbClr val="FF0000"/>
                </a:solidFill>
                <a:latin typeface="UTM Avo" panose="02040603050506020204" pitchFamily="18" charset="0"/>
                <a:cs typeface="Arial" panose="020B0604020202020204" pitchFamily="34" charset="0"/>
              </a:rPr>
              <a:t>Gợi ý các bước thực hiện: </a:t>
            </a:r>
          </a:p>
        </p:txBody>
      </p:sp>
      <p:grpSp>
        <p:nvGrpSpPr>
          <p:cNvPr id="5" name="Group 4">
            <a:extLst>
              <a:ext uri="{FF2B5EF4-FFF2-40B4-BE49-F238E27FC236}">
                <a16:creationId xmlns:a16="http://schemas.microsoft.com/office/drawing/2014/main" id="{34D10F15-EF67-B9F6-7282-9EAF9AB95CA5}"/>
              </a:ext>
            </a:extLst>
          </p:cNvPr>
          <p:cNvGrpSpPr/>
          <p:nvPr/>
        </p:nvGrpSpPr>
        <p:grpSpPr>
          <a:xfrm>
            <a:off x="947353" y="2020780"/>
            <a:ext cx="2844800" cy="3516421"/>
            <a:chOff x="1905000" y="3023548"/>
            <a:chExt cx="4267200" cy="5274631"/>
          </a:xfrm>
        </p:grpSpPr>
        <p:sp>
          <p:nvSpPr>
            <p:cNvPr id="6" name="Rounded Rectangle 3">
              <a:extLst>
                <a:ext uri="{FF2B5EF4-FFF2-40B4-BE49-F238E27FC236}">
                  <a16:creationId xmlns:a16="http://schemas.microsoft.com/office/drawing/2014/main" id="{0A688736-5891-B962-7A6E-3BFDD1C439BE}"/>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Nháy chuột chọn </a:t>
              </a:r>
              <a:r>
                <a:rPr lang="en-US" sz="2400" b="1">
                  <a:solidFill>
                    <a:schemeClr val="tx1"/>
                  </a:solidFill>
                  <a:latin typeface="UTM Avo" panose="02040603050506020204" pitchFamily="18" charset="0"/>
                  <a:cs typeface="Arial" panose="020B0604020202020204" pitchFamily="34" charset="0"/>
                </a:rPr>
                <a:t>New slide</a:t>
              </a:r>
              <a:r>
                <a:rPr lang="en-US" sz="2400">
                  <a:solidFill>
                    <a:schemeClr val="tx1"/>
                  </a:solidFill>
                  <a:latin typeface="UTM Avo" panose="02040603050506020204" pitchFamily="18" charset="0"/>
                  <a:cs typeface="Arial" panose="020B0604020202020204" pitchFamily="34" charset="0"/>
                </a:rPr>
                <a:t> trên dải </a:t>
              </a:r>
              <a:r>
                <a:rPr lang="en-US" sz="2400" b="1">
                  <a:solidFill>
                    <a:schemeClr val="tx1"/>
                  </a:solidFill>
                  <a:latin typeface="UTM Avo" panose="02040603050506020204" pitchFamily="18" charset="0"/>
                  <a:cs typeface="Arial" panose="020B0604020202020204" pitchFamily="34" charset="0"/>
                </a:rPr>
                <a:t>Home</a:t>
              </a:r>
            </a:p>
          </p:txBody>
        </p:sp>
        <p:sp>
          <p:nvSpPr>
            <p:cNvPr id="7" name="Oval 6">
              <a:extLst>
                <a:ext uri="{FF2B5EF4-FFF2-40B4-BE49-F238E27FC236}">
                  <a16:creationId xmlns:a16="http://schemas.microsoft.com/office/drawing/2014/main" id="{9EAD4B86-EA77-B977-09F6-C455E451E61E}"/>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4</a:t>
              </a:r>
            </a:p>
          </p:txBody>
        </p:sp>
      </p:grpSp>
      <p:grpSp>
        <p:nvGrpSpPr>
          <p:cNvPr id="8" name="Group 7">
            <a:extLst>
              <a:ext uri="{FF2B5EF4-FFF2-40B4-BE49-F238E27FC236}">
                <a16:creationId xmlns:a16="http://schemas.microsoft.com/office/drawing/2014/main" id="{F4E82AB2-CD99-3B87-F3F8-F35A40CAF200}"/>
              </a:ext>
            </a:extLst>
          </p:cNvPr>
          <p:cNvGrpSpPr/>
          <p:nvPr/>
        </p:nvGrpSpPr>
        <p:grpSpPr>
          <a:xfrm>
            <a:off x="4784615" y="2020780"/>
            <a:ext cx="2844800" cy="3516421"/>
            <a:chOff x="1905000" y="3023548"/>
            <a:chExt cx="4267200" cy="5274631"/>
          </a:xfrm>
        </p:grpSpPr>
        <p:sp>
          <p:nvSpPr>
            <p:cNvPr id="9" name="Rounded Rectangle 14">
              <a:extLst>
                <a:ext uri="{FF2B5EF4-FFF2-40B4-BE49-F238E27FC236}">
                  <a16:creationId xmlns:a16="http://schemas.microsoft.com/office/drawing/2014/main" id="{129D2FAD-3813-C457-F5DF-219D4C0AA6EB}"/>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cs typeface="Arial" panose="020B0604020202020204" pitchFamily="34" charset="0"/>
                </a:rPr>
                <a:t>Gõ thông tin về các thành viên trong gia đình</a:t>
              </a:r>
            </a:p>
          </p:txBody>
        </p:sp>
        <p:sp>
          <p:nvSpPr>
            <p:cNvPr id="10" name="Oval 9">
              <a:extLst>
                <a:ext uri="{FF2B5EF4-FFF2-40B4-BE49-F238E27FC236}">
                  <a16:creationId xmlns:a16="http://schemas.microsoft.com/office/drawing/2014/main" id="{47693A27-E6A7-1A83-DADE-ED73A669C7A5}"/>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5</a:t>
              </a:r>
            </a:p>
          </p:txBody>
        </p:sp>
      </p:grpSp>
      <p:grpSp>
        <p:nvGrpSpPr>
          <p:cNvPr id="11" name="Group 10">
            <a:extLst>
              <a:ext uri="{FF2B5EF4-FFF2-40B4-BE49-F238E27FC236}">
                <a16:creationId xmlns:a16="http://schemas.microsoft.com/office/drawing/2014/main" id="{016B3D6B-6E59-3F1D-3F12-9D7981B92570}"/>
              </a:ext>
            </a:extLst>
          </p:cNvPr>
          <p:cNvGrpSpPr/>
          <p:nvPr/>
        </p:nvGrpSpPr>
        <p:grpSpPr>
          <a:xfrm>
            <a:off x="8598037" y="2020780"/>
            <a:ext cx="2844800" cy="3516421"/>
            <a:chOff x="1905000" y="3023548"/>
            <a:chExt cx="4267200" cy="5274631"/>
          </a:xfrm>
        </p:grpSpPr>
        <p:sp>
          <p:nvSpPr>
            <p:cNvPr id="12" name="Rounded Rectangle 22">
              <a:extLst>
                <a:ext uri="{FF2B5EF4-FFF2-40B4-BE49-F238E27FC236}">
                  <a16:creationId xmlns:a16="http://schemas.microsoft.com/office/drawing/2014/main" id="{E54D0596-0F12-72B2-BB6B-2CAC6EF89CFA}"/>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Trên dải lệnh </a:t>
              </a:r>
              <a:r>
                <a:rPr lang="en-US" sz="2400" b="1">
                  <a:solidFill>
                    <a:schemeClr val="tx1"/>
                  </a:solidFill>
                  <a:latin typeface="UTM Avo" panose="02040603050506020204" pitchFamily="18" charset="0"/>
                  <a:cs typeface="Arial" panose="020B0604020202020204" pitchFamily="34" charset="0"/>
                </a:rPr>
                <a:t>Insert</a:t>
              </a:r>
              <a:r>
                <a:rPr lang="en-US" sz="2400">
                  <a:solidFill>
                    <a:schemeClr val="tx1"/>
                  </a:solidFill>
                  <a:latin typeface="UTM Avo" panose="02040603050506020204" pitchFamily="18" charset="0"/>
                  <a:cs typeface="Arial" panose="020B0604020202020204" pitchFamily="34" charset="0"/>
                </a:rPr>
                <a:t>, nháy chuột chọn lệnh </a:t>
              </a:r>
              <a:r>
                <a:rPr lang="en-US" sz="2400" b="1">
                  <a:solidFill>
                    <a:schemeClr val="tx1"/>
                  </a:solidFill>
                  <a:latin typeface="UTM Avo" panose="02040603050506020204" pitchFamily="18" charset="0"/>
                  <a:cs typeface="Arial" panose="020B0604020202020204" pitchFamily="34" charset="0"/>
                </a:rPr>
                <a:t>Pictures</a:t>
              </a:r>
            </a:p>
          </p:txBody>
        </p:sp>
        <p:sp>
          <p:nvSpPr>
            <p:cNvPr id="13" name="Oval 12">
              <a:extLst>
                <a:ext uri="{FF2B5EF4-FFF2-40B4-BE49-F238E27FC236}">
                  <a16:creationId xmlns:a16="http://schemas.microsoft.com/office/drawing/2014/main" id="{242EFBA8-20FE-0057-4FD8-8C685812487B}"/>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6</a:t>
              </a:r>
            </a:p>
          </p:txBody>
        </p:sp>
      </p:grpSp>
    </p:spTree>
    <p:extLst>
      <p:ext uri="{BB962C8B-B14F-4D97-AF65-F5344CB8AC3E}">
        <p14:creationId xmlns:p14="http://schemas.microsoft.com/office/powerpoint/2010/main" val="42221769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120DED9D-7FE3-4EBC-56BB-7450B23B4D1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1600" y="5715000"/>
            <a:ext cx="1983063" cy="1298157"/>
          </a:xfrm>
          <a:prstGeom prst="rect">
            <a:avLst/>
          </a:prstGeom>
        </p:spPr>
      </p:pic>
      <p:sp>
        <p:nvSpPr>
          <p:cNvPr id="3" name="TextBox 2">
            <a:extLst>
              <a:ext uri="{FF2B5EF4-FFF2-40B4-BE49-F238E27FC236}">
                <a16:creationId xmlns:a16="http://schemas.microsoft.com/office/drawing/2014/main" id="{56713DE4-C2E6-36FC-5F36-4B64A359B498}"/>
              </a:ext>
            </a:extLst>
          </p:cNvPr>
          <p:cNvSpPr txBox="1"/>
          <p:nvPr/>
        </p:nvSpPr>
        <p:spPr>
          <a:xfrm>
            <a:off x="3325046" y="1400314"/>
            <a:ext cx="5763937" cy="523220"/>
          </a:xfrm>
          <a:prstGeom prst="rect">
            <a:avLst/>
          </a:prstGeom>
          <a:noFill/>
        </p:spPr>
        <p:txBody>
          <a:bodyPr wrap="square" rtlCol="0">
            <a:spAutoFit/>
          </a:bodyPr>
          <a:lstStyle/>
          <a:p>
            <a:pPr marL="457223" indent="-457223">
              <a:buFont typeface="Wingdings" panose="05000000000000000000" pitchFamily="2" charset="2"/>
              <a:buChar char="Ø"/>
            </a:pPr>
            <a:r>
              <a:rPr lang="en-US" sz="2800" b="1">
                <a:solidFill>
                  <a:srgbClr val="FF0000"/>
                </a:solidFill>
                <a:latin typeface="UTM Avo" panose="02040603050506020204" pitchFamily="18" charset="0"/>
                <a:cs typeface="Arial" panose="020B0604020202020204" pitchFamily="34" charset="0"/>
              </a:rPr>
              <a:t>Gợi ý các bước thực hiện: </a:t>
            </a:r>
          </a:p>
        </p:txBody>
      </p:sp>
      <p:grpSp>
        <p:nvGrpSpPr>
          <p:cNvPr id="4" name="Group 3">
            <a:extLst>
              <a:ext uri="{FF2B5EF4-FFF2-40B4-BE49-F238E27FC236}">
                <a16:creationId xmlns:a16="http://schemas.microsoft.com/office/drawing/2014/main" id="{49B441FE-8F98-1A65-C716-7E30F96407A7}"/>
              </a:ext>
            </a:extLst>
          </p:cNvPr>
          <p:cNvGrpSpPr/>
          <p:nvPr/>
        </p:nvGrpSpPr>
        <p:grpSpPr>
          <a:xfrm>
            <a:off x="947353" y="2020780"/>
            <a:ext cx="2844800" cy="3516421"/>
            <a:chOff x="1905000" y="3023548"/>
            <a:chExt cx="4267200" cy="5274631"/>
          </a:xfrm>
        </p:grpSpPr>
        <p:sp>
          <p:nvSpPr>
            <p:cNvPr id="5" name="Rounded Rectangle 3">
              <a:extLst>
                <a:ext uri="{FF2B5EF4-FFF2-40B4-BE49-F238E27FC236}">
                  <a16:creationId xmlns:a16="http://schemas.microsoft.com/office/drawing/2014/main" id="{5F77B790-2B1B-5CC7-464C-683311D4A6CC}"/>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Mở thư mục chứa ảnh </a:t>
              </a:r>
              <a:endParaRPr lang="en-US" sz="2667" b="1">
                <a:solidFill>
                  <a:schemeClr val="tx1"/>
                </a:solidFill>
                <a:latin typeface="UTM Avo" panose="02040603050506020204" pitchFamily="18" charset="0"/>
                <a:cs typeface="Arial" panose="020B0604020202020204" pitchFamily="34" charset="0"/>
              </a:endParaRPr>
            </a:p>
          </p:txBody>
        </p:sp>
        <p:sp>
          <p:nvSpPr>
            <p:cNvPr id="6" name="Oval 5">
              <a:extLst>
                <a:ext uri="{FF2B5EF4-FFF2-40B4-BE49-F238E27FC236}">
                  <a16:creationId xmlns:a16="http://schemas.microsoft.com/office/drawing/2014/main" id="{8D3B815E-E977-120A-0FB2-0BCFD231A201}"/>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tx1"/>
                  </a:solidFill>
                  <a:latin typeface="UTM Avo" panose="02040603050506020204" pitchFamily="18" charset="0"/>
                  <a:cs typeface="Arial" panose="020B0604020202020204" pitchFamily="34" charset="0"/>
                </a:rPr>
                <a:t>7</a:t>
              </a:r>
            </a:p>
          </p:txBody>
        </p:sp>
      </p:grpSp>
      <p:grpSp>
        <p:nvGrpSpPr>
          <p:cNvPr id="7" name="Group 6">
            <a:extLst>
              <a:ext uri="{FF2B5EF4-FFF2-40B4-BE49-F238E27FC236}">
                <a16:creationId xmlns:a16="http://schemas.microsoft.com/office/drawing/2014/main" id="{A9073E38-DA2B-FC4C-DC04-A935A001C746}"/>
              </a:ext>
            </a:extLst>
          </p:cNvPr>
          <p:cNvGrpSpPr/>
          <p:nvPr/>
        </p:nvGrpSpPr>
        <p:grpSpPr>
          <a:xfrm>
            <a:off x="4531021" y="2020780"/>
            <a:ext cx="3351988" cy="3516421"/>
            <a:chOff x="1524609" y="3023548"/>
            <a:chExt cx="5027982" cy="5274631"/>
          </a:xfrm>
        </p:grpSpPr>
        <p:sp>
          <p:nvSpPr>
            <p:cNvPr id="8" name="Rounded Rectangle 14">
              <a:extLst>
                <a:ext uri="{FF2B5EF4-FFF2-40B4-BE49-F238E27FC236}">
                  <a16:creationId xmlns:a16="http://schemas.microsoft.com/office/drawing/2014/main" id="{5AB1E1D5-9F89-01B6-9CB3-583B701BEE6D}"/>
                </a:ext>
              </a:extLst>
            </p:cNvPr>
            <p:cNvSpPr/>
            <p:nvPr/>
          </p:nvSpPr>
          <p:spPr>
            <a:xfrm>
              <a:off x="1524609" y="3315287"/>
              <a:ext cx="5027982" cy="4982892"/>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Chọn ảnh muốn thêm vào bản trình chiếu </a:t>
              </a:r>
              <a:endParaRPr lang="en-US" sz="2667" b="1">
                <a:solidFill>
                  <a:schemeClr val="tx1"/>
                </a:solidFill>
                <a:latin typeface="UTM Avo" panose="02040603050506020204" pitchFamily="18" charset="0"/>
                <a:cs typeface="Arial" panose="020B0604020202020204" pitchFamily="34" charset="0"/>
              </a:endParaRPr>
            </a:p>
          </p:txBody>
        </p:sp>
        <p:sp>
          <p:nvSpPr>
            <p:cNvPr id="9" name="Oval 8">
              <a:extLst>
                <a:ext uri="{FF2B5EF4-FFF2-40B4-BE49-F238E27FC236}">
                  <a16:creationId xmlns:a16="http://schemas.microsoft.com/office/drawing/2014/main" id="{4A780869-0E7E-3A29-774E-D050BCE9AF3C}"/>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tx1"/>
                  </a:solidFill>
                  <a:latin typeface="UTM Avo" panose="02040603050506020204" pitchFamily="18" charset="0"/>
                  <a:cs typeface="Arial" panose="020B0604020202020204" pitchFamily="34" charset="0"/>
                </a:rPr>
                <a:t>8</a:t>
              </a:r>
            </a:p>
          </p:txBody>
        </p:sp>
      </p:grpSp>
      <p:grpSp>
        <p:nvGrpSpPr>
          <p:cNvPr id="10" name="Group 9">
            <a:extLst>
              <a:ext uri="{FF2B5EF4-FFF2-40B4-BE49-F238E27FC236}">
                <a16:creationId xmlns:a16="http://schemas.microsoft.com/office/drawing/2014/main" id="{65755ACD-5B6C-A18D-6596-A3E1E7F5AD9D}"/>
              </a:ext>
            </a:extLst>
          </p:cNvPr>
          <p:cNvGrpSpPr/>
          <p:nvPr/>
        </p:nvGrpSpPr>
        <p:grpSpPr>
          <a:xfrm>
            <a:off x="8598037" y="2020780"/>
            <a:ext cx="2844800" cy="3516421"/>
            <a:chOff x="1905000" y="3023548"/>
            <a:chExt cx="4267200" cy="5274631"/>
          </a:xfrm>
        </p:grpSpPr>
        <p:sp>
          <p:nvSpPr>
            <p:cNvPr id="11" name="Rounded Rectangle 22">
              <a:extLst>
                <a:ext uri="{FF2B5EF4-FFF2-40B4-BE49-F238E27FC236}">
                  <a16:creationId xmlns:a16="http://schemas.microsoft.com/office/drawing/2014/main" id="{43BE67DE-DABB-9919-17F5-2BA5650D8E18}"/>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Nháy chuột chọn </a:t>
              </a:r>
              <a:r>
                <a:rPr lang="en-US" sz="2667" b="1">
                  <a:solidFill>
                    <a:schemeClr val="tx1"/>
                  </a:solidFill>
                  <a:latin typeface="UTM Avo" panose="02040603050506020204" pitchFamily="18" charset="0"/>
                  <a:cs typeface="Arial" panose="020B0604020202020204" pitchFamily="34" charset="0"/>
                </a:rPr>
                <a:t>Insert</a:t>
              </a:r>
              <a:r>
                <a:rPr lang="en-US" sz="2667">
                  <a:solidFill>
                    <a:schemeClr val="tx1"/>
                  </a:solidFill>
                  <a:latin typeface="UTM Avo" panose="02040603050506020204" pitchFamily="18" charset="0"/>
                  <a:cs typeface="Arial" panose="020B0604020202020204" pitchFamily="34" charset="0"/>
                </a:rPr>
                <a:t> hoặc </a:t>
              </a:r>
              <a:r>
                <a:rPr lang="en-US" sz="2667" b="1">
                  <a:solidFill>
                    <a:schemeClr val="tx1"/>
                  </a:solidFill>
                  <a:latin typeface="UTM Avo" panose="02040603050506020204" pitchFamily="18" charset="0"/>
                  <a:cs typeface="Arial" panose="020B0604020202020204" pitchFamily="34" charset="0"/>
                </a:rPr>
                <a:t>Open</a:t>
              </a:r>
            </a:p>
          </p:txBody>
        </p:sp>
        <p:sp>
          <p:nvSpPr>
            <p:cNvPr id="12" name="Oval 11">
              <a:extLst>
                <a:ext uri="{FF2B5EF4-FFF2-40B4-BE49-F238E27FC236}">
                  <a16:creationId xmlns:a16="http://schemas.microsoft.com/office/drawing/2014/main" id="{BE8F0DA7-7587-6957-2B9B-F420C83A73B1}"/>
                </a:ext>
              </a:extLst>
            </p:cNvPr>
            <p:cNvSpPr/>
            <p:nvPr/>
          </p:nvSpPr>
          <p:spPr>
            <a:xfrm>
              <a:off x="3543300" y="3023548"/>
              <a:ext cx="990600"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tx1"/>
                  </a:solidFill>
                  <a:latin typeface="UTM Avo" panose="02040603050506020204" pitchFamily="18" charset="0"/>
                  <a:cs typeface="Arial" panose="020B0604020202020204" pitchFamily="34" charset="0"/>
                </a:rPr>
                <a:t>9</a:t>
              </a:r>
            </a:p>
          </p:txBody>
        </p:sp>
      </p:grpSp>
    </p:spTree>
    <p:extLst>
      <p:ext uri="{BB962C8B-B14F-4D97-AF65-F5344CB8AC3E}">
        <p14:creationId xmlns:p14="http://schemas.microsoft.com/office/powerpoint/2010/main" val="19068776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C9B91B-F914-09CF-EB43-8D41BBF7AC8D}"/>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6">
            <a:extLst>
              <a:ext uri="{FF2B5EF4-FFF2-40B4-BE49-F238E27FC236}">
                <a16:creationId xmlns:a16="http://schemas.microsoft.com/office/drawing/2014/main" id="{19723DBE-7422-AF32-8CC3-5938895717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0429105" y="5317527"/>
            <a:ext cx="1661295" cy="1540473"/>
          </a:xfrm>
          <a:prstGeom prst="rect">
            <a:avLst/>
          </a:prstGeom>
        </p:spPr>
      </p:pic>
      <p:pic>
        <p:nvPicPr>
          <p:cNvPr id="3" name="Picture 6">
            <a:extLst>
              <a:ext uri="{FF2B5EF4-FFF2-40B4-BE49-F238E27FC236}">
                <a16:creationId xmlns:a16="http://schemas.microsoft.com/office/drawing/2014/main" id="{128A3DFE-3855-0CC2-EC1E-7E3541AF803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600" y="5715000"/>
            <a:ext cx="1983063" cy="1298157"/>
          </a:xfrm>
          <a:prstGeom prst="rect">
            <a:avLst/>
          </a:prstGeom>
        </p:spPr>
      </p:pic>
      <p:sp>
        <p:nvSpPr>
          <p:cNvPr id="4" name="TextBox 3">
            <a:extLst>
              <a:ext uri="{FF2B5EF4-FFF2-40B4-BE49-F238E27FC236}">
                <a16:creationId xmlns:a16="http://schemas.microsoft.com/office/drawing/2014/main" id="{3112C2D7-A722-20D2-DD33-04CEF4059E47}"/>
              </a:ext>
            </a:extLst>
          </p:cNvPr>
          <p:cNvSpPr txBox="1"/>
          <p:nvPr/>
        </p:nvSpPr>
        <p:spPr>
          <a:xfrm>
            <a:off x="1230764" y="1503271"/>
            <a:ext cx="5763937" cy="523220"/>
          </a:xfrm>
          <a:prstGeom prst="rect">
            <a:avLst/>
          </a:prstGeom>
          <a:noFill/>
        </p:spPr>
        <p:txBody>
          <a:bodyPr wrap="square" rtlCol="0">
            <a:spAutoFit/>
          </a:bodyPr>
          <a:lstStyle/>
          <a:p>
            <a:pPr marL="457223" indent="-457223">
              <a:buFont typeface="Wingdings" panose="05000000000000000000" pitchFamily="2" charset="2"/>
              <a:buChar char="Ø"/>
            </a:pPr>
            <a:r>
              <a:rPr lang="en-US" sz="2800" b="1">
                <a:solidFill>
                  <a:srgbClr val="FF0000"/>
                </a:solidFill>
                <a:latin typeface="UTM Avo" panose="02040603050506020204" pitchFamily="18" charset="0"/>
                <a:cs typeface="Arial" panose="020B0604020202020204" pitchFamily="34" charset="0"/>
              </a:rPr>
              <a:t>Gợi ý các bước thực hiện: </a:t>
            </a:r>
          </a:p>
        </p:txBody>
      </p:sp>
      <p:grpSp>
        <p:nvGrpSpPr>
          <p:cNvPr id="5" name="Group 4">
            <a:extLst>
              <a:ext uri="{FF2B5EF4-FFF2-40B4-BE49-F238E27FC236}">
                <a16:creationId xmlns:a16="http://schemas.microsoft.com/office/drawing/2014/main" id="{1F72287B-EDA9-14A4-843B-57060BC97D0A}"/>
              </a:ext>
            </a:extLst>
          </p:cNvPr>
          <p:cNvGrpSpPr/>
          <p:nvPr/>
        </p:nvGrpSpPr>
        <p:grpSpPr>
          <a:xfrm>
            <a:off x="953231" y="2305259"/>
            <a:ext cx="2844800" cy="3521501"/>
            <a:chOff x="1905000" y="3015927"/>
            <a:chExt cx="4267200" cy="5282252"/>
          </a:xfrm>
        </p:grpSpPr>
        <p:sp>
          <p:nvSpPr>
            <p:cNvPr id="6" name="Rounded Rectangle 3">
              <a:extLst>
                <a:ext uri="{FF2B5EF4-FFF2-40B4-BE49-F238E27FC236}">
                  <a16:creationId xmlns:a16="http://schemas.microsoft.com/office/drawing/2014/main" id="{2E71EDFB-F5AE-2BD0-C646-822D1C880E99}"/>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Chọn </a:t>
              </a:r>
              <a:r>
                <a:rPr lang="en-US" sz="2667" b="1">
                  <a:solidFill>
                    <a:schemeClr val="tx1"/>
                  </a:solidFill>
                  <a:latin typeface="UTM Avo" panose="02040603050506020204" pitchFamily="18" charset="0"/>
                  <a:cs typeface="Arial" panose="020B0604020202020204" pitchFamily="34" charset="0"/>
                </a:rPr>
                <a:t>File</a:t>
              </a:r>
              <a:r>
                <a:rPr lang="en-US" sz="2667">
                  <a:solidFill>
                    <a:schemeClr val="tx1"/>
                  </a:solidFill>
                  <a:latin typeface="UTM Avo" panose="02040603050506020204" pitchFamily="18" charset="0"/>
                  <a:cs typeface="Arial" panose="020B0604020202020204" pitchFamily="34" charset="0"/>
                </a:rPr>
                <a:t> =&gt; </a:t>
              </a:r>
              <a:r>
                <a:rPr lang="en-US" sz="2667" b="1">
                  <a:solidFill>
                    <a:schemeClr val="tx1"/>
                  </a:solidFill>
                  <a:latin typeface="UTM Avo" panose="02040603050506020204" pitchFamily="18" charset="0"/>
                  <a:cs typeface="Arial" panose="020B0604020202020204" pitchFamily="34" charset="0"/>
                </a:rPr>
                <a:t>Save</a:t>
              </a:r>
              <a:r>
                <a:rPr lang="en-US" sz="2667">
                  <a:solidFill>
                    <a:schemeClr val="tx1"/>
                  </a:solidFill>
                  <a:latin typeface="UTM Avo" panose="02040603050506020204" pitchFamily="18" charset="0"/>
                  <a:cs typeface="Arial" panose="020B0604020202020204" pitchFamily="34" charset="0"/>
                </a:rPr>
                <a:t> để lưu tệp trình chiếu</a:t>
              </a:r>
            </a:p>
          </p:txBody>
        </p:sp>
        <p:sp>
          <p:nvSpPr>
            <p:cNvPr id="7" name="Oval 6">
              <a:extLst>
                <a:ext uri="{FF2B5EF4-FFF2-40B4-BE49-F238E27FC236}">
                  <a16:creationId xmlns:a16="http://schemas.microsoft.com/office/drawing/2014/main" id="{4D3F000A-0E97-D72E-3FB1-20BC955536CB}"/>
                </a:ext>
              </a:extLst>
            </p:cNvPr>
            <p:cNvSpPr/>
            <p:nvPr/>
          </p:nvSpPr>
          <p:spPr>
            <a:xfrm>
              <a:off x="3370022" y="3015927"/>
              <a:ext cx="1284071"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10</a:t>
              </a:r>
            </a:p>
          </p:txBody>
        </p:sp>
      </p:grpSp>
      <p:grpSp>
        <p:nvGrpSpPr>
          <p:cNvPr id="8" name="Group 7">
            <a:extLst>
              <a:ext uri="{FF2B5EF4-FFF2-40B4-BE49-F238E27FC236}">
                <a16:creationId xmlns:a16="http://schemas.microsoft.com/office/drawing/2014/main" id="{EE45F18D-E0D2-29F7-BC99-47CA965AEEB9}"/>
              </a:ext>
            </a:extLst>
          </p:cNvPr>
          <p:cNvGrpSpPr/>
          <p:nvPr/>
        </p:nvGrpSpPr>
        <p:grpSpPr>
          <a:xfrm>
            <a:off x="4425478" y="2316051"/>
            <a:ext cx="2844800" cy="3521501"/>
            <a:chOff x="1905000" y="3015927"/>
            <a:chExt cx="4267200" cy="5282252"/>
          </a:xfrm>
        </p:grpSpPr>
        <p:sp>
          <p:nvSpPr>
            <p:cNvPr id="9" name="Rounded Rectangle 25">
              <a:extLst>
                <a:ext uri="{FF2B5EF4-FFF2-40B4-BE49-F238E27FC236}">
                  <a16:creationId xmlns:a16="http://schemas.microsoft.com/office/drawing/2014/main" id="{2BAB8ED5-4471-1021-87D7-95775CB04FF7}"/>
                </a:ext>
              </a:extLst>
            </p:cNvPr>
            <p:cNvSpPr/>
            <p:nvPr/>
          </p:nvSpPr>
          <p:spPr>
            <a:xfrm>
              <a:off x="1905000" y="3315288"/>
              <a:ext cx="4267200" cy="4982891"/>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Đặt tên cho tệp trình chiếu, sau đó chọn </a:t>
              </a:r>
              <a:r>
                <a:rPr lang="en-US" sz="2667" b="1">
                  <a:solidFill>
                    <a:schemeClr val="tx1"/>
                  </a:solidFill>
                  <a:latin typeface="UTM Avo" panose="02040603050506020204" pitchFamily="18" charset="0"/>
                  <a:cs typeface="Arial" panose="020B0604020202020204" pitchFamily="34" charset="0"/>
                </a:rPr>
                <a:t>Save</a:t>
              </a:r>
            </a:p>
          </p:txBody>
        </p:sp>
        <p:sp>
          <p:nvSpPr>
            <p:cNvPr id="10" name="Oval 9">
              <a:extLst>
                <a:ext uri="{FF2B5EF4-FFF2-40B4-BE49-F238E27FC236}">
                  <a16:creationId xmlns:a16="http://schemas.microsoft.com/office/drawing/2014/main" id="{F7D1A4F5-08A3-3650-8E3A-80212634B811}"/>
                </a:ext>
              </a:extLst>
            </p:cNvPr>
            <p:cNvSpPr/>
            <p:nvPr/>
          </p:nvSpPr>
          <p:spPr>
            <a:xfrm>
              <a:off x="3370022" y="3015927"/>
              <a:ext cx="1284071" cy="99060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11</a:t>
              </a:r>
            </a:p>
          </p:txBody>
        </p:sp>
      </p:grpSp>
      <p:pic>
        <p:nvPicPr>
          <p:cNvPr id="11" name="Picture 4">
            <a:extLst>
              <a:ext uri="{FF2B5EF4-FFF2-40B4-BE49-F238E27FC236}">
                <a16:creationId xmlns:a16="http://schemas.microsoft.com/office/drawing/2014/main" id="{6506BDA9-469A-3B5B-CE77-8B2A1318D84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743107" y="1870277"/>
            <a:ext cx="3598887" cy="3825213"/>
          </a:xfrm>
          <a:prstGeom prst="rect">
            <a:avLst/>
          </a:prstGeom>
        </p:spPr>
      </p:pic>
    </p:spTree>
    <p:extLst>
      <p:ext uri="{BB962C8B-B14F-4D97-AF65-F5344CB8AC3E}">
        <p14:creationId xmlns:p14="http://schemas.microsoft.com/office/powerpoint/2010/main" val="100935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630D9E-8367-9C43-B081-CDA91181F575}"/>
              </a:ext>
            </a:extLst>
          </p:cNvPr>
          <p:cNvSpPr txBox="1"/>
          <p:nvPr/>
        </p:nvSpPr>
        <p:spPr>
          <a:xfrm>
            <a:off x="0" y="1656280"/>
            <a:ext cx="12192000" cy="584775"/>
          </a:xfrm>
          <a:prstGeom prst="rect">
            <a:avLst/>
          </a:prstGeom>
          <a:solidFill>
            <a:srgbClr val="FBE5D6"/>
          </a:solidFill>
        </p:spPr>
        <p:txBody>
          <a:bodyPr wrap="square" rtlCol="0" anchor="ctr">
            <a:spAutoFit/>
          </a:bodyPr>
          <a:lstStyle/>
          <a:p>
            <a:pPr algn="ctr"/>
            <a:r>
              <a:rPr lang="en-US" sz="3200" b="1">
                <a:latin typeface="UTM Avo" panose="02040603050506020204" pitchFamily="18" charset="0"/>
                <a:cs typeface="Arial" panose="020B0604020202020204" pitchFamily="34" charset="0"/>
              </a:rPr>
              <a:t>KẾT LUẬN</a:t>
            </a:r>
          </a:p>
        </p:txBody>
      </p:sp>
      <p:pic>
        <p:nvPicPr>
          <p:cNvPr id="4" name="Picture 6">
            <a:extLst>
              <a:ext uri="{FF2B5EF4-FFF2-40B4-BE49-F238E27FC236}">
                <a16:creationId xmlns:a16="http://schemas.microsoft.com/office/drawing/2014/main" id="{87C55DAC-648C-6350-E8A6-AC78DEA3D8E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8760" y="5443535"/>
            <a:ext cx="1983063" cy="1298157"/>
          </a:xfrm>
          <a:prstGeom prst="rect">
            <a:avLst/>
          </a:prstGeom>
        </p:spPr>
      </p:pic>
      <p:sp>
        <p:nvSpPr>
          <p:cNvPr id="5" name="TextBox 4">
            <a:extLst>
              <a:ext uri="{FF2B5EF4-FFF2-40B4-BE49-F238E27FC236}">
                <a16:creationId xmlns:a16="http://schemas.microsoft.com/office/drawing/2014/main" id="{EAF083EC-94ED-E5E7-CA9C-720028E76F46}"/>
              </a:ext>
            </a:extLst>
          </p:cNvPr>
          <p:cNvSpPr txBox="1"/>
          <p:nvPr/>
        </p:nvSpPr>
        <p:spPr>
          <a:xfrm>
            <a:off x="1520232" y="2435832"/>
            <a:ext cx="9839029" cy="4305860"/>
          </a:xfrm>
          <a:prstGeom prst="roundRect">
            <a:avLst/>
          </a:prstGeom>
          <a:ln w="57150">
            <a:prstDash val="dash"/>
          </a:ln>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lgn="just">
              <a:lnSpc>
                <a:spcPct val="150000"/>
              </a:lnSpc>
              <a:buFont typeface="Wingdings" panose="05000000000000000000" pitchFamily="2" charset="2"/>
              <a:buChar char="§"/>
            </a:pPr>
            <a:r>
              <a:rPr lang="en-US" sz="2400">
                <a:latin typeface="UTM Avo" panose="02040603050506020204" pitchFamily="18" charset="0"/>
              </a:rPr>
              <a:t>Để mở tệp trình chiếu đã có, trên bảng chọn File nháy chọn lệnh Open. Sau đó, chọn tệp cần mở trong thư mục lưu trữ và chọn Open.</a:t>
            </a:r>
          </a:p>
          <a:p>
            <a:pPr marL="457200" indent="-457200" algn="just">
              <a:lnSpc>
                <a:spcPct val="150000"/>
              </a:lnSpc>
              <a:buFont typeface="Wingdings" panose="05000000000000000000" pitchFamily="2" charset="2"/>
              <a:buChar char="§"/>
            </a:pPr>
            <a:r>
              <a:rPr lang="en-US" sz="2400">
                <a:latin typeface="UTM Avo" panose="02040603050506020204" pitchFamily="18" charset="0"/>
              </a:rPr>
              <a:t>Các bước để thêm ảnh vào trang trình chiếu mới:</a:t>
            </a:r>
          </a:p>
          <a:p>
            <a:pPr marL="457200" indent="-457200" algn="just">
              <a:lnSpc>
                <a:spcPct val="150000"/>
              </a:lnSpc>
              <a:buFont typeface="UTM Avo" panose="02040603050506020204" pitchFamily="18" charset="0"/>
              <a:buChar char="-"/>
            </a:pPr>
            <a:r>
              <a:rPr lang="en-US" sz="2400">
                <a:latin typeface="UTM Avo" panose="02040603050506020204" pitchFamily="18" charset="0"/>
              </a:rPr>
              <a:t>Trên dải lệnh Insert nháy chuột chọn lệnh Pictures.</a:t>
            </a:r>
          </a:p>
          <a:p>
            <a:pPr marL="457200" indent="-457200" algn="just">
              <a:lnSpc>
                <a:spcPct val="150000"/>
              </a:lnSpc>
              <a:buFont typeface="UTM Avo" panose="02040603050506020204" pitchFamily="18" charset="0"/>
              <a:buChar char="-"/>
            </a:pPr>
            <a:r>
              <a:rPr lang="en-US" sz="2400">
                <a:latin typeface="UTM Avo" panose="02040603050506020204" pitchFamily="18" charset="0"/>
              </a:rPr>
              <a:t>Mở thư mục chứa ảnh, chọn ảnh cần thêm và                nháy chuột chọn Insert.</a:t>
            </a:r>
          </a:p>
        </p:txBody>
      </p:sp>
    </p:spTree>
    <p:extLst>
      <p:ext uri="{BB962C8B-B14F-4D97-AF65-F5344CB8AC3E}">
        <p14:creationId xmlns:p14="http://schemas.microsoft.com/office/powerpoint/2010/main" val="30208041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6DF0647-400D-8A22-DD64-64FCA452082E}"/>
              </a:ext>
            </a:extLst>
          </p:cNvPr>
          <p:cNvSpPr/>
          <p:nvPr/>
        </p:nvSpPr>
        <p:spPr>
          <a:xfrm>
            <a:off x="8715737" y="3591484"/>
            <a:ext cx="3476263" cy="3266516"/>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3">
            <a:extLst>
              <a:ext uri="{FF2B5EF4-FFF2-40B4-BE49-F238E27FC236}">
                <a16:creationId xmlns:a16="http://schemas.microsoft.com/office/drawing/2014/main" id="{8B7CC892-62F6-093B-DCF0-17A2841BE64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8279" y="2947824"/>
            <a:ext cx="3390170" cy="3148621"/>
          </a:xfrm>
          <a:prstGeom prst="rect">
            <a:avLst/>
          </a:prstGeom>
        </p:spPr>
      </p:pic>
      <p:pic>
        <p:nvPicPr>
          <p:cNvPr id="3" name="Picture 5">
            <a:extLst>
              <a:ext uri="{FF2B5EF4-FFF2-40B4-BE49-F238E27FC236}">
                <a16:creationId xmlns:a16="http://schemas.microsoft.com/office/drawing/2014/main" id="{B87AE9A4-8D0A-317F-0ABA-FAB4629CA34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401168" y="2947824"/>
            <a:ext cx="3390170" cy="3148621"/>
          </a:xfrm>
          <a:prstGeom prst="rect">
            <a:avLst/>
          </a:prstGeom>
        </p:spPr>
      </p:pic>
      <p:pic>
        <p:nvPicPr>
          <p:cNvPr id="4" name="Picture 6">
            <a:extLst>
              <a:ext uri="{FF2B5EF4-FFF2-40B4-BE49-F238E27FC236}">
                <a16:creationId xmlns:a16="http://schemas.microsoft.com/office/drawing/2014/main" id="{B6D676C8-0E8A-E01B-5E6D-B09EC972E33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863552" y="2947824"/>
            <a:ext cx="3751298" cy="3148621"/>
          </a:xfrm>
          <a:prstGeom prst="rect">
            <a:avLst/>
          </a:prstGeom>
        </p:spPr>
      </p:pic>
      <p:pic>
        <p:nvPicPr>
          <p:cNvPr id="5" name="Picture 7">
            <a:extLst>
              <a:ext uri="{FF2B5EF4-FFF2-40B4-BE49-F238E27FC236}">
                <a16:creationId xmlns:a16="http://schemas.microsoft.com/office/drawing/2014/main" id="{438F22A7-738B-3F50-DAB6-62C8CD8E47E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776567" y="2708604"/>
            <a:ext cx="1541890" cy="799213"/>
          </a:xfrm>
          <a:prstGeom prst="rect">
            <a:avLst/>
          </a:prstGeom>
        </p:spPr>
      </p:pic>
      <p:pic>
        <p:nvPicPr>
          <p:cNvPr id="6" name="Picture 8">
            <a:extLst>
              <a:ext uri="{FF2B5EF4-FFF2-40B4-BE49-F238E27FC236}">
                <a16:creationId xmlns:a16="http://schemas.microsoft.com/office/drawing/2014/main" id="{56B96312-61F9-E6D5-8019-6D0459DDF3A8}"/>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175563" y="2665351"/>
            <a:ext cx="1708781" cy="885718"/>
          </a:xfrm>
          <a:prstGeom prst="rect">
            <a:avLst/>
          </a:prstGeom>
        </p:spPr>
      </p:pic>
      <p:pic>
        <p:nvPicPr>
          <p:cNvPr id="7" name="Picture 9">
            <a:extLst>
              <a:ext uri="{FF2B5EF4-FFF2-40B4-BE49-F238E27FC236}">
                <a16:creationId xmlns:a16="http://schemas.microsoft.com/office/drawing/2014/main" id="{39264EE3-EF61-CD79-2C90-525BD9C99ABD}"/>
              </a:ext>
            </a:extLst>
          </p:cNvPr>
          <p:cNvPicPr>
            <a:picLocks noChangeAspect="1"/>
          </p:cNvPicPr>
          <p:nvPr/>
        </p:nvPicPr>
        <p:blipFill>
          <a:blip r:embed="rId13" cstate="print">
            <a:duotone>
              <a:schemeClr val="accent6">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8706168" y="2708604"/>
            <a:ext cx="1541890" cy="799213"/>
          </a:xfrm>
          <a:prstGeom prst="rect">
            <a:avLst/>
          </a:prstGeom>
        </p:spPr>
      </p:pic>
      <p:pic>
        <p:nvPicPr>
          <p:cNvPr id="8" name="Picture 10">
            <a:extLst>
              <a:ext uri="{FF2B5EF4-FFF2-40B4-BE49-F238E27FC236}">
                <a16:creationId xmlns:a16="http://schemas.microsoft.com/office/drawing/2014/main" id="{1A64047C-5B66-B212-8228-CC9DC6C5BDDE}"/>
              </a:ext>
            </a:extLst>
          </p:cNvPr>
          <p:cNvPicPr>
            <a:picLocks noChangeAspect="1"/>
          </p:cNvPicPr>
          <p:nvPr/>
        </p:nvPicPr>
        <p:blipFill>
          <a:blip r:embed="rId15">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945990" y="201384"/>
            <a:ext cx="6096000" cy="2013872"/>
          </a:xfrm>
          <a:prstGeom prst="rect">
            <a:avLst/>
          </a:prstGeom>
        </p:spPr>
      </p:pic>
      <p:pic>
        <p:nvPicPr>
          <p:cNvPr id="9" name="Picture 11">
            <a:extLst>
              <a:ext uri="{FF2B5EF4-FFF2-40B4-BE49-F238E27FC236}">
                <a16:creationId xmlns:a16="http://schemas.microsoft.com/office/drawing/2014/main" id="{09738E42-311B-AA41-FD0B-95B1D53A5EFA}"/>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rot="2904897">
            <a:off x="2579386" y="1242967"/>
            <a:ext cx="828567" cy="1389365"/>
          </a:xfrm>
          <a:prstGeom prst="rect">
            <a:avLst/>
          </a:prstGeom>
        </p:spPr>
      </p:pic>
      <p:pic>
        <p:nvPicPr>
          <p:cNvPr id="10" name="Picture 12">
            <a:extLst>
              <a:ext uri="{FF2B5EF4-FFF2-40B4-BE49-F238E27FC236}">
                <a16:creationId xmlns:a16="http://schemas.microsoft.com/office/drawing/2014/main" id="{7B855F7E-A7A2-6F84-1B9A-1483938E4C29}"/>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rot="-3386675" flipH="1">
            <a:off x="8593359" y="1284696"/>
            <a:ext cx="828567" cy="1389365"/>
          </a:xfrm>
          <a:prstGeom prst="rect">
            <a:avLst/>
          </a:prstGeom>
        </p:spPr>
      </p:pic>
      <p:pic>
        <p:nvPicPr>
          <p:cNvPr id="11" name="Picture 13">
            <a:extLst>
              <a:ext uri="{FF2B5EF4-FFF2-40B4-BE49-F238E27FC236}">
                <a16:creationId xmlns:a16="http://schemas.microsoft.com/office/drawing/2014/main" id="{0C2E1EEF-9C65-190F-C306-B0E5D1010050}"/>
              </a:ext>
            </a:extLst>
          </p:cNvPr>
          <p:cNvPicPr>
            <a:picLocks noChangeAspect="1"/>
          </p:cNvPicPr>
          <p:nvPr/>
        </p:nvPicPr>
        <p:blipFill>
          <a:blip r:embed="rId21"/>
          <a:srcRect/>
          <a:stretch>
            <a:fillRect/>
          </a:stretch>
        </p:blipFill>
        <p:spPr>
          <a:xfrm>
            <a:off x="-1015737" y="3848319"/>
            <a:ext cx="3403073" cy="4039255"/>
          </a:xfrm>
          <a:prstGeom prst="rect">
            <a:avLst/>
          </a:prstGeom>
        </p:spPr>
      </p:pic>
      <p:pic>
        <p:nvPicPr>
          <p:cNvPr id="12" name="Picture 14">
            <a:extLst>
              <a:ext uri="{FF2B5EF4-FFF2-40B4-BE49-F238E27FC236}">
                <a16:creationId xmlns:a16="http://schemas.microsoft.com/office/drawing/2014/main" id="{4AFE2A2D-4366-14EB-D99A-58FAE8D5FE39}"/>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rot="1260444">
            <a:off x="8824170" y="427772"/>
            <a:ext cx="3374733" cy="1676117"/>
          </a:xfrm>
          <a:prstGeom prst="rect">
            <a:avLst/>
          </a:prstGeom>
        </p:spPr>
      </p:pic>
      <p:sp>
        <p:nvSpPr>
          <p:cNvPr id="13" name="TextBox 15">
            <a:extLst>
              <a:ext uri="{FF2B5EF4-FFF2-40B4-BE49-F238E27FC236}">
                <a16:creationId xmlns:a16="http://schemas.microsoft.com/office/drawing/2014/main" id="{40D797AF-0B9C-E293-BC41-9F7E75BC800C}"/>
              </a:ext>
            </a:extLst>
          </p:cNvPr>
          <p:cNvSpPr txBox="1"/>
          <p:nvPr/>
        </p:nvSpPr>
        <p:spPr>
          <a:xfrm>
            <a:off x="1203804" y="3493652"/>
            <a:ext cx="2711361" cy="1770998"/>
          </a:xfrm>
          <a:prstGeom prst="rect">
            <a:avLst/>
          </a:prstGeom>
        </p:spPr>
        <p:txBody>
          <a:bodyPr wrap="square" lIns="0" tIns="0" rIns="0" bIns="0" rtlCol="0" anchor="t">
            <a:spAutoFit/>
          </a:bodyPr>
          <a:lstStyle/>
          <a:p>
            <a:pPr algn="ctr">
              <a:lnSpc>
                <a:spcPct val="150000"/>
              </a:lnSpc>
            </a:pPr>
            <a:r>
              <a:rPr lang="en-US" sz="2600">
                <a:latin typeface="UTM Avo" panose="02040603050506020204" pitchFamily="18" charset="0"/>
                <a:cs typeface="Arial" panose="020B0604020202020204" pitchFamily="34" charset="0"/>
              </a:rPr>
              <a:t>Ôn tập lại nội dung bài học ngày hôm nay  </a:t>
            </a:r>
          </a:p>
        </p:txBody>
      </p:sp>
      <p:sp>
        <p:nvSpPr>
          <p:cNvPr id="14" name="TextBox 18">
            <a:extLst>
              <a:ext uri="{FF2B5EF4-FFF2-40B4-BE49-F238E27FC236}">
                <a16:creationId xmlns:a16="http://schemas.microsoft.com/office/drawing/2014/main" id="{B1F66F1A-9552-CA48-2E0F-414D82E270CD}"/>
              </a:ext>
            </a:extLst>
          </p:cNvPr>
          <p:cNvSpPr txBox="1"/>
          <p:nvPr/>
        </p:nvSpPr>
        <p:spPr>
          <a:xfrm>
            <a:off x="1706287" y="2960890"/>
            <a:ext cx="1682448" cy="283732"/>
          </a:xfrm>
          <a:prstGeom prst="rect">
            <a:avLst/>
          </a:prstGeom>
        </p:spPr>
        <p:txBody>
          <a:bodyPr lIns="0" tIns="0" rIns="0" bIns="0" rtlCol="0" anchor="t">
            <a:spAutoFit/>
          </a:bodyPr>
          <a:lstStyle/>
          <a:p>
            <a:pPr algn="ctr">
              <a:lnSpc>
                <a:spcPts val="2240"/>
              </a:lnSpc>
            </a:pPr>
            <a:r>
              <a:rPr lang="en-US" sz="2600" b="1">
                <a:latin typeface="UTM Avo" panose="02040603050506020204" pitchFamily="18" charset="0"/>
                <a:cs typeface="Arial" panose="020B0604020202020204" pitchFamily="34" charset="0"/>
              </a:rPr>
              <a:t>1</a:t>
            </a:r>
          </a:p>
        </p:txBody>
      </p:sp>
      <p:sp>
        <p:nvSpPr>
          <p:cNvPr id="15" name="TextBox 19">
            <a:extLst>
              <a:ext uri="{FF2B5EF4-FFF2-40B4-BE49-F238E27FC236}">
                <a16:creationId xmlns:a16="http://schemas.microsoft.com/office/drawing/2014/main" id="{7C9852B6-C75A-C714-7D76-99F315A5D6C3}"/>
              </a:ext>
            </a:extLst>
          </p:cNvPr>
          <p:cNvSpPr txBox="1"/>
          <p:nvPr/>
        </p:nvSpPr>
        <p:spPr>
          <a:xfrm>
            <a:off x="5175563" y="2960890"/>
            <a:ext cx="1682448" cy="283732"/>
          </a:xfrm>
          <a:prstGeom prst="rect">
            <a:avLst/>
          </a:prstGeom>
        </p:spPr>
        <p:txBody>
          <a:bodyPr lIns="0" tIns="0" rIns="0" bIns="0" rtlCol="0" anchor="t">
            <a:spAutoFit/>
          </a:bodyPr>
          <a:lstStyle/>
          <a:p>
            <a:pPr algn="ctr">
              <a:lnSpc>
                <a:spcPts val="2240"/>
              </a:lnSpc>
            </a:pPr>
            <a:r>
              <a:rPr lang="en-US" sz="2600" b="1">
                <a:latin typeface="UTM Avo" panose="02040603050506020204" pitchFamily="18" charset="0"/>
                <a:cs typeface="Arial" panose="020B0604020202020204" pitchFamily="34" charset="0"/>
              </a:rPr>
              <a:t>2</a:t>
            </a:r>
          </a:p>
        </p:txBody>
      </p:sp>
      <p:sp>
        <p:nvSpPr>
          <p:cNvPr id="16" name="TextBox 20">
            <a:extLst>
              <a:ext uri="{FF2B5EF4-FFF2-40B4-BE49-F238E27FC236}">
                <a16:creationId xmlns:a16="http://schemas.microsoft.com/office/drawing/2014/main" id="{8B02496F-0C4B-C367-F02D-13B7ED4E51D7}"/>
              </a:ext>
            </a:extLst>
          </p:cNvPr>
          <p:cNvSpPr txBox="1"/>
          <p:nvPr/>
        </p:nvSpPr>
        <p:spPr>
          <a:xfrm>
            <a:off x="8635888" y="2960890"/>
            <a:ext cx="1682448" cy="283732"/>
          </a:xfrm>
          <a:prstGeom prst="rect">
            <a:avLst/>
          </a:prstGeom>
        </p:spPr>
        <p:txBody>
          <a:bodyPr lIns="0" tIns="0" rIns="0" bIns="0" rtlCol="0" anchor="t">
            <a:spAutoFit/>
          </a:bodyPr>
          <a:lstStyle/>
          <a:p>
            <a:pPr algn="ctr">
              <a:lnSpc>
                <a:spcPts val="2240"/>
              </a:lnSpc>
            </a:pPr>
            <a:r>
              <a:rPr lang="en-US" sz="2600" b="1">
                <a:latin typeface="UTM Avo" panose="02040603050506020204" pitchFamily="18" charset="0"/>
                <a:cs typeface="Arial" panose="020B0604020202020204" pitchFamily="34" charset="0"/>
              </a:rPr>
              <a:t>3</a:t>
            </a:r>
          </a:p>
        </p:txBody>
      </p:sp>
      <p:sp>
        <p:nvSpPr>
          <p:cNvPr id="17" name="TextBox 21">
            <a:extLst>
              <a:ext uri="{FF2B5EF4-FFF2-40B4-BE49-F238E27FC236}">
                <a16:creationId xmlns:a16="http://schemas.microsoft.com/office/drawing/2014/main" id="{C8824D76-6205-28CC-4A41-22846F28AD44}"/>
              </a:ext>
            </a:extLst>
          </p:cNvPr>
          <p:cNvSpPr txBox="1"/>
          <p:nvPr/>
        </p:nvSpPr>
        <p:spPr>
          <a:xfrm>
            <a:off x="3118635" y="953220"/>
            <a:ext cx="5547843" cy="638508"/>
          </a:xfrm>
          <a:prstGeom prst="rect">
            <a:avLst/>
          </a:prstGeom>
        </p:spPr>
        <p:txBody>
          <a:bodyPr wrap="square" lIns="0" tIns="0" rIns="0" bIns="0" rtlCol="0" anchor="t">
            <a:spAutoFit/>
          </a:bodyPr>
          <a:lstStyle/>
          <a:p>
            <a:pPr algn="ctr">
              <a:lnSpc>
                <a:spcPts val="5626"/>
              </a:lnSpc>
            </a:pPr>
            <a:r>
              <a:rPr lang="en-US" sz="3200" b="1">
                <a:solidFill>
                  <a:schemeClr val="bg1"/>
                </a:solidFill>
                <a:effectLst>
                  <a:glow rad="101600">
                    <a:schemeClr val="accent4">
                      <a:satMod val="175000"/>
                      <a:alpha val="40000"/>
                    </a:schemeClr>
                  </a:glow>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HƯỚNG DẪN VỀ NHÀ </a:t>
            </a:r>
          </a:p>
        </p:txBody>
      </p:sp>
      <p:pic>
        <p:nvPicPr>
          <p:cNvPr id="18" name="Picture 22">
            <a:extLst>
              <a:ext uri="{FF2B5EF4-FFF2-40B4-BE49-F238E27FC236}">
                <a16:creationId xmlns:a16="http://schemas.microsoft.com/office/drawing/2014/main" id="{7C4FA423-EB2A-D95E-A606-A47295F229E8}"/>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a:stretch>
        </p:blipFill>
        <p:spPr>
          <a:xfrm rot="-3041074">
            <a:off x="39243" y="772943"/>
            <a:ext cx="2438400" cy="929640"/>
          </a:xfrm>
          <a:prstGeom prst="rect">
            <a:avLst/>
          </a:prstGeom>
        </p:spPr>
      </p:pic>
      <p:pic>
        <p:nvPicPr>
          <p:cNvPr id="19" name="Picture 23">
            <a:extLst>
              <a:ext uri="{FF2B5EF4-FFF2-40B4-BE49-F238E27FC236}">
                <a16:creationId xmlns:a16="http://schemas.microsoft.com/office/drawing/2014/main" id="{41D0A054-67BA-5126-3584-777CA2CD53B8}"/>
              </a:ext>
            </a:extLst>
          </p:cNvPr>
          <p:cNvPicPr>
            <a:picLocks noChangeAspect="1"/>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a:fillRect/>
          </a:stretch>
        </p:blipFill>
        <p:spPr>
          <a:xfrm rot="-2900478">
            <a:off x="10413440" y="5264499"/>
            <a:ext cx="2481188" cy="1815403"/>
          </a:xfrm>
          <a:prstGeom prst="rect">
            <a:avLst/>
          </a:prstGeom>
        </p:spPr>
      </p:pic>
      <p:sp>
        <p:nvSpPr>
          <p:cNvPr id="20" name="TextBox 15">
            <a:extLst>
              <a:ext uri="{FF2B5EF4-FFF2-40B4-BE49-F238E27FC236}">
                <a16:creationId xmlns:a16="http://schemas.microsoft.com/office/drawing/2014/main" id="{F6ECF2A1-FC8A-0A11-004D-7BA5A9FD3C87}"/>
              </a:ext>
            </a:extLst>
          </p:cNvPr>
          <p:cNvSpPr txBox="1"/>
          <p:nvPr/>
        </p:nvSpPr>
        <p:spPr>
          <a:xfrm>
            <a:off x="4767350" y="3521384"/>
            <a:ext cx="2711361" cy="1715534"/>
          </a:xfrm>
          <a:prstGeom prst="rect">
            <a:avLst/>
          </a:prstGeom>
        </p:spPr>
        <p:txBody>
          <a:bodyPr wrap="square" lIns="0" tIns="0" rIns="0" bIns="0" rtlCol="0" anchor="t">
            <a:spAutoFit/>
          </a:bodyPr>
          <a:lstStyle/>
          <a:p>
            <a:pPr algn="ctr">
              <a:lnSpc>
                <a:spcPct val="150000"/>
              </a:lnSpc>
            </a:pPr>
            <a:r>
              <a:rPr lang="en-US" sz="2600">
                <a:latin typeface="UTM Avo" panose="02040603050506020204" pitchFamily="18" charset="0"/>
                <a:cs typeface="Arial" panose="020B0604020202020204" pitchFamily="34" charset="0"/>
              </a:rPr>
              <a:t>Hoàn thành các bài tập về nhà đã được giao </a:t>
            </a:r>
          </a:p>
        </p:txBody>
      </p:sp>
      <p:sp>
        <p:nvSpPr>
          <p:cNvPr id="21" name="TextBox 15">
            <a:extLst>
              <a:ext uri="{FF2B5EF4-FFF2-40B4-BE49-F238E27FC236}">
                <a16:creationId xmlns:a16="http://schemas.microsoft.com/office/drawing/2014/main" id="{E4A36102-D811-C730-B173-90DAB07406D2}"/>
              </a:ext>
            </a:extLst>
          </p:cNvPr>
          <p:cNvSpPr txBox="1"/>
          <p:nvPr/>
        </p:nvSpPr>
        <p:spPr>
          <a:xfrm>
            <a:off x="7987449" y="3497500"/>
            <a:ext cx="3266271" cy="1122423"/>
          </a:xfrm>
          <a:prstGeom prst="rect">
            <a:avLst/>
          </a:prstGeom>
        </p:spPr>
        <p:txBody>
          <a:bodyPr wrap="square" lIns="0" tIns="0" rIns="0" bIns="0" rtlCol="0" anchor="t">
            <a:spAutoFit/>
          </a:bodyPr>
          <a:lstStyle/>
          <a:p>
            <a:pPr algn="ctr">
              <a:lnSpc>
                <a:spcPct val="150000"/>
              </a:lnSpc>
            </a:pPr>
            <a:r>
              <a:rPr lang="en-US" sz="2600">
                <a:latin typeface="UTM Avo" panose="02040603050506020204" pitchFamily="18" charset="0"/>
                <a:cs typeface="Arial" panose="020B0604020202020204" pitchFamily="34" charset="0"/>
              </a:rPr>
              <a:t>Soạn </a:t>
            </a:r>
            <a:r>
              <a:rPr lang="en-US" sz="2600" b="1" i="1">
                <a:latin typeface="UTM Avo" panose="02040603050506020204" pitchFamily="18" charset="0"/>
                <a:cs typeface="Arial" panose="020B0604020202020204" pitchFamily="34" charset="0"/>
              </a:rPr>
              <a:t>bài 3. Bản trình chiếu của em</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arn(inVertical)">
                                      <p:cBhvr>
                                        <p:cTn id="29" dur="500"/>
                                        <p:tgtEl>
                                          <p:spTgt spid="3"/>
                                        </p:tgtEl>
                                      </p:cBhvr>
                                    </p:animEffect>
                                  </p:childTnLst>
                                </p:cTn>
                              </p:par>
                              <p:par>
                                <p:cTn id="30" presetID="16" presetClass="entr" presetSubtype="21"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barn(inVertical)">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barn(inVertical)">
                                      <p:cBhvr>
                                        <p:cTn id="43" dur="500"/>
                                        <p:tgtEl>
                                          <p:spTgt spid="4"/>
                                        </p:tgtEl>
                                      </p:cBhvr>
                                    </p:animEffect>
                                  </p:childTnLst>
                                </p:cTn>
                              </p:par>
                              <p:par>
                                <p:cTn id="44" presetID="16" presetClass="entr" presetSubtype="21"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inVertical)">
                                      <p:cBhvr>
                                        <p:cTn id="46" dur="500"/>
                                        <p:tgtEl>
                                          <p:spTgt spid="7"/>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arn(inVertical)">
                                      <p:cBhvr>
                                        <p:cTn id="49" dur="500"/>
                                        <p:tgtEl>
                                          <p:spTgt spid="16"/>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barn(inVertical)">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230</TotalTime>
  <Words>941</Words>
  <Application>Microsoft Office PowerPoint</Application>
  <PresentationFormat>Widescreen</PresentationFormat>
  <Paragraphs>127</Paragraphs>
  <Slides>28</Slides>
  <Notes>19</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15</cp:revision>
  <dcterms:modified xsi:type="dcterms:W3CDTF">2023-08-21T04:50:16Z</dcterms:modified>
  <cp:category>9Slide.vn</cp:category>
</cp:coreProperties>
</file>