
<file path=[Content_Types].xml><?xml version="1.0" encoding="utf-8"?>
<Types xmlns="http://schemas.openxmlformats.org/package/2006/content-types">
  <Default Extension="gif" ContentType="image/gif"/>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 id="2147483660" r:id="rId2"/>
  </p:sldMasterIdLst>
  <p:notesMasterIdLst>
    <p:notesMasterId r:id="rId29"/>
  </p:notesMasterIdLst>
  <p:sldIdLst>
    <p:sldId id="256" r:id="rId3"/>
    <p:sldId id="257" r:id="rId4"/>
    <p:sldId id="258" r:id="rId5"/>
    <p:sldId id="259" r:id="rId6"/>
    <p:sldId id="260" r:id="rId7"/>
    <p:sldId id="354" r:id="rId8"/>
    <p:sldId id="355" r:id="rId9"/>
    <p:sldId id="356" r:id="rId10"/>
    <p:sldId id="357" r:id="rId11"/>
    <p:sldId id="358" r:id="rId12"/>
    <p:sldId id="359" r:id="rId13"/>
    <p:sldId id="360" r:id="rId14"/>
    <p:sldId id="261" r:id="rId15"/>
    <p:sldId id="262" r:id="rId16"/>
    <p:sldId id="353" r:id="rId17"/>
    <p:sldId id="341" r:id="rId18"/>
    <p:sldId id="342" r:id="rId19"/>
    <p:sldId id="265" r:id="rId20"/>
    <p:sldId id="346" r:id="rId21"/>
    <p:sldId id="362" r:id="rId22"/>
    <p:sldId id="361" r:id="rId23"/>
    <p:sldId id="269" r:id="rId24"/>
    <p:sldId id="270" r:id="rId25"/>
    <p:sldId id="271" r:id="rId26"/>
    <p:sldId id="267" r:id="rId27"/>
    <p:sldId id="363" r:id="rId28"/>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4242"/>
    <a:srgbClr val="FFDAD7"/>
    <a:srgbClr val="FFFAF7"/>
    <a:srgbClr val="F681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60"/>
  </p:normalViewPr>
  <p:slideViewPr>
    <p:cSldViewPr snapToGrid="0">
      <p:cViewPr varScale="1">
        <p:scale>
          <a:sx n="82" d="100"/>
          <a:sy n="82" d="100"/>
        </p:scale>
        <p:origin x="78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686751669"/>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068067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767624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046099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533387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715264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569854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765078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02996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855213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747046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542455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763011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373338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778822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814745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giáo viên click vào hạt đậu bên trái theo số thứ tự để chuyển sang câu hỏi tương ứng </a:t>
            </a:r>
          </a:p>
          <a:p>
            <a:pPr marL="171450" indent="-171450">
              <a:buFont typeface="Arial" panose="020B0604020202020204" pitchFamily="34" charset="0"/>
              <a:buChar char="•"/>
            </a:pPr>
            <a:r>
              <a:rPr lang="en-US"/>
              <a:t>sau khi trả lời câu hỏi &gt;&gt; nếu đáp án đúng click vào cây đậu / đáp án sai click vào zombie (hoa đỏ là thua)</a:t>
            </a:r>
          </a:p>
          <a:p>
            <a:pPr marL="171450" indent="-171450">
              <a:buFont typeface="Arial" panose="020B0604020202020204" pitchFamily="34" charset="0"/>
              <a:buChar char="•"/>
            </a:pPr>
            <a:r>
              <a:rPr lang="en-US"/>
              <a:t>sau khi trả lời hết 4 câu &gt;&gt; click vào biển có hình tam giác ở giữa để chuyển sang slide nội dung tiếp theo</a:t>
            </a:r>
          </a:p>
        </p:txBody>
      </p:sp>
      <p:sp>
        <p:nvSpPr>
          <p:cNvPr id="4" name="Slide Number Placeholder 3"/>
          <p:cNvSpPr>
            <a:spLocks noGrp="1"/>
          </p:cNvSpPr>
          <p:nvPr>
            <p:ph type="sldNum" sz="quarter" idx="5"/>
          </p:nvPr>
        </p:nvSpPr>
        <p:spPr/>
        <p:txBody>
          <a:bodyPr/>
          <a:lstStyle/>
          <a:p>
            <a:fld id="{D8ED02F4-BDB1-4A39-9B82-1BDBB11A8809}" type="slidenum">
              <a:rPr lang="en-US" smtClean="0"/>
              <a:pPr/>
              <a:t>17</a:t>
            </a:fld>
            <a:endParaRPr lang="en-US"/>
          </a:p>
        </p:txBody>
      </p:sp>
    </p:spTree>
    <p:extLst>
      <p:ext uri="{BB962C8B-B14F-4D97-AF65-F5344CB8AC3E}">
        <p14:creationId xmlns:p14="http://schemas.microsoft.com/office/powerpoint/2010/main" val="24068711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Click vào từng đáp án &gt;&gt; sau khi chọn đáp án, click vào hạt đậu để trở lại slide vườn cây tiêu diệt zombie</a:t>
            </a:r>
          </a:p>
        </p:txBody>
      </p:sp>
      <p:sp>
        <p:nvSpPr>
          <p:cNvPr id="4" name="Slide Number Placeholder 3"/>
          <p:cNvSpPr>
            <a:spLocks noGrp="1"/>
          </p:cNvSpPr>
          <p:nvPr>
            <p:ph type="sldNum" sz="quarter" idx="5"/>
          </p:nvPr>
        </p:nvSpPr>
        <p:spPr/>
        <p:txBody>
          <a:bodyPr/>
          <a:lstStyle/>
          <a:p>
            <a:fld id="{D8ED02F4-BDB1-4A39-9B82-1BDBB11A8809}" type="slidenum">
              <a:rPr lang="en-US" smtClean="0"/>
              <a:pPr/>
              <a:t>18</a:t>
            </a:fld>
            <a:endParaRPr lang="en-US"/>
          </a:p>
        </p:txBody>
      </p:sp>
    </p:spTree>
    <p:extLst>
      <p:ext uri="{BB962C8B-B14F-4D97-AF65-F5344CB8AC3E}">
        <p14:creationId xmlns:p14="http://schemas.microsoft.com/office/powerpoint/2010/main" val="29175476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Click vào từng đáp án &gt;&gt; sau khi chọn đáp án, click vào hạt đậu để trở lại slide vườn cây tiêu diệt zombie</a:t>
            </a:r>
          </a:p>
        </p:txBody>
      </p:sp>
      <p:sp>
        <p:nvSpPr>
          <p:cNvPr id="4" name="Slide Number Placeholder 3"/>
          <p:cNvSpPr>
            <a:spLocks noGrp="1"/>
          </p:cNvSpPr>
          <p:nvPr>
            <p:ph type="sldNum" sz="quarter" idx="5"/>
          </p:nvPr>
        </p:nvSpPr>
        <p:spPr/>
        <p:txBody>
          <a:bodyPr/>
          <a:lstStyle/>
          <a:p>
            <a:fld id="{D8ED02F4-BDB1-4A39-9B82-1BDBB11A8809}" type="slidenum">
              <a:rPr lang="en-US" smtClean="0"/>
              <a:pPr/>
              <a:t>19</a:t>
            </a:fld>
            <a:endParaRPr lang="en-US"/>
          </a:p>
        </p:txBody>
      </p:sp>
    </p:spTree>
    <p:extLst>
      <p:ext uri="{BB962C8B-B14F-4D97-AF65-F5344CB8AC3E}">
        <p14:creationId xmlns:p14="http://schemas.microsoft.com/office/powerpoint/2010/main" val="28059759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Click vào từng đáp án &gt;&gt; sau khi chọn đáp án, click vào hạt đậu để trở lại slide vườn cây tiêu diệt zombie</a:t>
            </a:r>
          </a:p>
        </p:txBody>
      </p:sp>
      <p:sp>
        <p:nvSpPr>
          <p:cNvPr id="4" name="Slide Number Placeholder 3"/>
          <p:cNvSpPr>
            <a:spLocks noGrp="1"/>
          </p:cNvSpPr>
          <p:nvPr>
            <p:ph type="sldNum" sz="quarter" idx="5"/>
          </p:nvPr>
        </p:nvSpPr>
        <p:spPr/>
        <p:txBody>
          <a:bodyPr/>
          <a:lstStyle/>
          <a:p>
            <a:fld id="{D8ED02F4-BDB1-4A39-9B82-1BDBB11A8809}" type="slidenum">
              <a:rPr lang="en-US" smtClean="0"/>
              <a:pPr/>
              <a:t>20</a:t>
            </a:fld>
            <a:endParaRPr lang="en-US"/>
          </a:p>
        </p:txBody>
      </p:sp>
    </p:spTree>
    <p:extLst>
      <p:ext uri="{BB962C8B-B14F-4D97-AF65-F5344CB8AC3E}">
        <p14:creationId xmlns:p14="http://schemas.microsoft.com/office/powerpoint/2010/main" val="15211846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Click vào từng đáp án &gt;&gt; sau khi chọn đáp án, click vào hạt đậu để trở lại slide vườn cây tiêu diệt zombie</a:t>
            </a:r>
          </a:p>
        </p:txBody>
      </p:sp>
      <p:sp>
        <p:nvSpPr>
          <p:cNvPr id="4" name="Slide Number Placeholder 3"/>
          <p:cNvSpPr>
            <a:spLocks noGrp="1"/>
          </p:cNvSpPr>
          <p:nvPr>
            <p:ph type="sldNum" sz="quarter" idx="5"/>
          </p:nvPr>
        </p:nvSpPr>
        <p:spPr/>
        <p:txBody>
          <a:bodyPr/>
          <a:lstStyle/>
          <a:p>
            <a:fld id="{D8ED02F4-BDB1-4A39-9B82-1BDBB11A8809}" type="slidenum">
              <a:rPr lang="en-US" smtClean="0"/>
              <a:pPr/>
              <a:t>21</a:t>
            </a:fld>
            <a:endParaRPr lang="en-US"/>
          </a:p>
        </p:txBody>
      </p:sp>
    </p:spTree>
    <p:extLst>
      <p:ext uri="{BB962C8B-B14F-4D97-AF65-F5344CB8AC3E}">
        <p14:creationId xmlns:p14="http://schemas.microsoft.com/office/powerpoint/2010/main" val="6534008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928484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atin typeface="UTM Avo" panose="02040603050506020204" pitchFamily="18" charset="0"/>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latin typeface="UTM Avo" panose="02040603050506020204" pitchFamily="18" charset="0"/>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atin typeface="UTM Avo" panose="02040603050506020204" pitchFamily="18" charset="0"/>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1928930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4977000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0210349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29"/>
        <p:cNvGrpSpPr/>
        <p:nvPr/>
      </p:nvGrpSpPr>
      <p:grpSpPr>
        <a:xfrm>
          <a:off x="0" y="0"/>
          <a:ext cx="0" cy="0"/>
          <a:chOff x="0" y="0"/>
          <a:chExt cx="0" cy="0"/>
        </a:xfrm>
      </p:grpSpPr>
      <p:sp>
        <p:nvSpPr>
          <p:cNvPr id="30" name="Google Shape;30;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8232506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36"/>
        <p:cNvGrpSpPr/>
        <p:nvPr/>
      </p:nvGrpSpPr>
      <p:grpSpPr>
        <a:xfrm>
          <a:off x="0" y="0"/>
          <a:ext cx="0" cy="0"/>
          <a:chOff x="0" y="0"/>
          <a:chExt cx="0" cy="0"/>
        </a:xfrm>
      </p:grpSpPr>
      <p:sp>
        <p:nvSpPr>
          <p:cNvPr id="37" name="Google Shape;37;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6707275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5"/>
        <p:cNvGrpSpPr/>
        <p:nvPr/>
      </p:nvGrpSpPr>
      <p:grpSpPr>
        <a:xfrm>
          <a:off x="0" y="0"/>
          <a:ext cx="0" cy="0"/>
          <a:chOff x="0" y="0"/>
          <a:chExt cx="0" cy="0"/>
        </a:xfrm>
      </p:grpSpPr>
      <p:sp>
        <p:nvSpPr>
          <p:cNvPr id="46" name="Google Shape;46;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6151314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495670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1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51978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1"/>
          <p:cNvSpPr>
            <a:spLocks noGrp="1"/>
          </p:cNvSpPr>
          <p:nvPr>
            <p:ph type="pic" idx="2"/>
          </p:nvPr>
        </p:nvSpPr>
        <p:spPr>
          <a:xfrm>
            <a:off x="5183188" y="987425"/>
            <a:ext cx="6172200" cy="4873625"/>
          </a:xfrm>
          <a:prstGeom prst="rect">
            <a:avLst/>
          </a:prstGeom>
          <a:noFill/>
          <a:ln>
            <a:noFill/>
          </a:ln>
        </p:spPr>
      </p:sp>
      <p:sp>
        <p:nvSpPr>
          <p:cNvPr id="64" name="Google Shape;64;p1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8354221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711125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8828816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2" name="9Slide.vn - 2019">
            <a:extLst>
              <a:ext uri="{FF2B5EF4-FFF2-40B4-BE49-F238E27FC236}">
                <a16:creationId xmlns:a16="http://schemas.microsoft.com/office/drawing/2014/main" id="{80B08356-5B2E-6BE5-AB86-47F0045761B0}"/>
              </a:ext>
            </a:extLst>
          </p:cNvPr>
          <p:cNvSpPr txBox="1"/>
          <p:nvPr userDrawn="1"/>
        </p:nvSpPr>
        <p:spPr>
          <a:xfrm>
            <a:off x="0" y="-16046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UTM Avo" panose="02040603050506020204" pitchFamily="18" charset="0"/>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UTM Avo" panose="02040603050506020204" pitchFamily="18" charset="0"/>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UTM Avo" panose="02040603050506020204" pitchFamily="18" charset="0"/>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40334514"/>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tin-hoc-3/1/129/56/"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svg"/><Relationship Id="rId3" Type="http://schemas.openxmlformats.org/officeDocument/2006/relationships/image" Target="../media/image4.png"/><Relationship Id="rId7" Type="http://schemas.openxmlformats.org/officeDocument/2006/relationships/image" Target="../media/image8.svg"/><Relationship Id="rId12"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png"/><Relationship Id="rId11" Type="http://schemas.openxmlformats.org/officeDocument/2006/relationships/image" Target="../media/image12.svg"/><Relationship Id="rId5" Type="http://schemas.openxmlformats.org/officeDocument/2006/relationships/image" Target="../media/image6.sv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svg"/><Relationship Id="rId14"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tin-hoc-3/1/129/56/"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8.sv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7.png"/><Relationship Id="rId7" Type="http://schemas.openxmlformats.org/officeDocument/2006/relationships/image" Target="../media/image10.sv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 Id="rId9" Type="http://schemas.microsoft.com/office/2007/relationships/hdphoto" Target="../media/hdphoto2.wdp"/></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7" Type="http://schemas.microsoft.com/office/2007/relationships/hdphoto" Target="../media/hdphoto3.wdp"/><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0.sv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2.svg"/><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24.svg"/><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8.sv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7.png"/><Relationship Id="rId5" Type="http://schemas.microsoft.com/office/2007/relationships/hdphoto" Target="../media/hdphoto4.wdp"/><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tin-hoc-3/1/129/57/" TargetMode="External"/></Relationships>
</file>

<file path=ppt/slides/_rels/slide1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31.png"/><Relationship Id="rId7" Type="http://schemas.openxmlformats.org/officeDocument/2006/relationships/image" Target="../media/image8.sv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svg"/><Relationship Id="rId10" Type="http://schemas.openxmlformats.org/officeDocument/2006/relationships/image" Target="../media/image33.svg"/><Relationship Id="rId4" Type="http://schemas.openxmlformats.org/officeDocument/2006/relationships/image" Target="../media/image5.png"/><Relationship Id="rId9" Type="http://schemas.openxmlformats.org/officeDocument/2006/relationships/image" Target="../media/image32.png"/></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10.sv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slideLayout" Target="../slideLayouts/slideLayout2.xml"/><Relationship Id="rId7" Type="http://schemas.openxmlformats.org/officeDocument/2006/relationships/image" Target="../media/image36.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slide" Target="slide17.xml"/><Relationship Id="rId5" Type="http://schemas.openxmlformats.org/officeDocument/2006/relationships/image" Target="../media/image35.png"/><Relationship Id="rId4" Type="http://schemas.openxmlformats.org/officeDocument/2006/relationships/image" Target="../media/image34.jpeg"/></Relationships>
</file>

<file path=ppt/slides/_rels/slide17.xml.rels><?xml version="1.0" encoding="UTF-8" standalone="yes"?>
<Relationships xmlns="http://schemas.openxmlformats.org/package/2006/relationships"><Relationship Id="rId8" Type="http://schemas.openxmlformats.org/officeDocument/2006/relationships/image" Target="../media/image40.gif"/><Relationship Id="rId13" Type="http://schemas.openxmlformats.org/officeDocument/2006/relationships/image" Target="../media/image44.png"/><Relationship Id="rId18" Type="http://schemas.openxmlformats.org/officeDocument/2006/relationships/slide" Target="slide21.xml"/><Relationship Id="rId3" Type="http://schemas.openxmlformats.org/officeDocument/2006/relationships/audio" Target="../media/audio1.wav"/><Relationship Id="rId21" Type="http://schemas.openxmlformats.org/officeDocument/2006/relationships/image" Target="../media/image49.png"/><Relationship Id="rId7" Type="http://schemas.openxmlformats.org/officeDocument/2006/relationships/image" Target="../media/image39.png"/><Relationship Id="rId12" Type="http://schemas.openxmlformats.org/officeDocument/2006/relationships/slide" Target="slide18.xml"/><Relationship Id="rId17" Type="http://schemas.openxmlformats.org/officeDocument/2006/relationships/image" Target="../media/image46.png"/><Relationship Id="rId2" Type="http://schemas.openxmlformats.org/officeDocument/2006/relationships/notesSlide" Target="../notesSlides/notesSlide16.xml"/><Relationship Id="rId16" Type="http://schemas.openxmlformats.org/officeDocument/2006/relationships/slide" Target="slide20.xml"/><Relationship Id="rId20" Type="http://schemas.openxmlformats.org/officeDocument/2006/relationships/image" Target="../media/image48.jpeg"/><Relationship Id="rId1" Type="http://schemas.openxmlformats.org/officeDocument/2006/relationships/slideLayout" Target="../slideLayouts/slideLayout2.xml"/><Relationship Id="rId6" Type="http://schemas.openxmlformats.org/officeDocument/2006/relationships/image" Target="../media/image38.png"/><Relationship Id="rId11" Type="http://schemas.openxmlformats.org/officeDocument/2006/relationships/image" Target="../media/image43.png"/><Relationship Id="rId24" Type="http://schemas.openxmlformats.org/officeDocument/2006/relationships/image" Target="../media/image37.png"/><Relationship Id="rId5" Type="http://schemas.openxmlformats.org/officeDocument/2006/relationships/audio" Target="../media/audio3.wav"/><Relationship Id="rId15" Type="http://schemas.openxmlformats.org/officeDocument/2006/relationships/image" Target="../media/image45.png"/><Relationship Id="rId23" Type="http://schemas.openxmlformats.org/officeDocument/2006/relationships/image" Target="../media/image50.png"/><Relationship Id="rId10" Type="http://schemas.openxmlformats.org/officeDocument/2006/relationships/image" Target="../media/image42.png"/><Relationship Id="rId19" Type="http://schemas.openxmlformats.org/officeDocument/2006/relationships/image" Target="../media/image47.png"/><Relationship Id="rId4" Type="http://schemas.openxmlformats.org/officeDocument/2006/relationships/audio" Target="../media/audio2.wav"/><Relationship Id="rId9" Type="http://schemas.openxmlformats.org/officeDocument/2006/relationships/image" Target="../media/image41.gif"/><Relationship Id="rId14" Type="http://schemas.openxmlformats.org/officeDocument/2006/relationships/slide" Target="slide19.xml"/><Relationship Id="rId22" Type="http://schemas.openxmlformats.org/officeDocument/2006/relationships/slide" Target="slide25.xml"/></Relationships>
</file>

<file path=ppt/slides/_rels/slide18.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audio" Target="../media/audio1.wav"/><Relationship Id="rId7" Type="http://schemas.openxmlformats.org/officeDocument/2006/relationships/slide" Target="slide17.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51.jpeg"/><Relationship Id="rId11" Type="http://schemas.openxmlformats.org/officeDocument/2006/relationships/image" Target="../media/image37.png"/><Relationship Id="rId5" Type="http://schemas.openxmlformats.org/officeDocument/2006/relationships/audio" Target="../media/audio5.wav"/><Relationship Id="rId10" Type="http://schemas.openxmlformats.org/officeDocument/2006/relationships/image" Target="../media/image54.png"/><Relationship Id="rId4" Type="http://schemas.openxmlformats.org/officeDocument/2006/relationships/audio" Target="../media/audio4.wav"/><Relationship Id="rId9" Type="http://schemas.openxmlformats.org/officeDocument/2006/relationships/image" Target="../media/image53.png"/></Relationships>
</file>

<file path=ppt/slides/_rels/slide19.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audio" Target="../media/audio1.wav"/><Relationship Id="rId7" Type="http://schemas.openxmlformats.org/officeDocument/2006/relationships/slide" Target="slide17.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51.jpeg"/><Relationship Id="rId11" Type="http://schemas.openxmlformats.org/officeDocument/2006/relationships/image" Target="../media/image37.png"/><Relationship Id="rId5" Type="http://schemas.openxmlformats.org/officeDocument/2006/relationships/audio" Target="../media/audio5.wav"/><Relationship Id="rId10" Type="http://schemas.openxmlformats.org/officeDocument/2006/relationships/image" Target="../media/image54.png"/><Relationship Id="rId4" Type="http://schemas.openxmlformats.org/officeDocument/2006/relationships/audio" Target="../media/audio4.wav"/><Relationship Id="rId9" Type="http://schemas.openxmlformats.org/officeDocument/2006/relationships/image" Target="../media/image53.png"/></Relationships>
</file>

<file path=ppt/slides/_rels/slide20.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audio" Target="../media/audio1.wav"/><Relationship Id="rId7" Type="http://schemas.openxmlformats.org/officeDocument/2006/relationships/slide" Target="slide17.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51.jpeg"/><Relationship Id="rId11" Type="http://schemas.openxmlformats.org/officeDocument/2006/relationships/image" Target="../media/image37.png"/><Relationship Id="rId5" Type="http://schemas.openxmlformats.org/officeDocument/2006/relationships/audio" Target="../media/audio5.wav"/><Relationship Id="rId10" Type="http://schemas.openxmlformats.org/officeDocument/2006/relationships/image" Target="../media/image54.png"/><Relationship Id="rId4" Type="http://schemas.openxmlformats.org/officeDocument/2006/relationships/audio" Target="../media/audio4.wav"/><Relationship Id="rId9" Type="http://schemas.openxmlformats.org/officeDocument/2006/relationships/image" Target="../media/image53.png"/></Relationships>
</file>

<file path=ppt/slides/_rels/slide21.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audio" Target="../media/audio1.wav"/><Relationship Id="rId7" Type="http://schemas.openxmlformats.org/officeDocument/2006/relationships/slide" Target="slide17.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51.jpeg"/><Relationship Id="rId11" Type="http://schemas.openxmlformats.org/officeDocument/2006/relationships/image" Target="../media/image37.png"/><Relationship Id="rId5" Type="http://schemas.openxmlformats.org/officeDocument/2006/relationships/audio" Target="../media/audio5.wav"/><Relationship Id="rId10" Type="http://schemas.openxmlformats.org/officeDocument/2006/relationships/image" Target="../media/image54.png"/><Relationship Id="rId4" Type="http://schemas.openxmlformats.org/officeDocument/2006/relationships/audio" Target="../media/audio4.wav"/><Relationship Id="rId9" Type="http://schemas.openxmlformats.org/officeDocument/2006/relationships/image" Target="../media/image53.png"/></Relationships>
</file>

<file path=ppt/slides/_rels/slide22.xml.rels><?xml version="1.0" encoding="UTF-8" standalone="yes"?>
<Relationships xmlns="http://schemas.openxmlformats.org/package/2006/relationships"><Relationship Id="rId3" Type="http://schemas.openxmlformats.org/officeDocument/2006/relationships/hyperlink" Target="https://hoc10.vn/doc-sach/tin-hoc-3/1/129/57/" TargetMode="External"/><Relationship Id="rId2" Type="http://schemas.openxmlformats.org/officeDocument/2006/relationships/image" Target="../media/image55.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5.png"/><Relationship Id="rId7" Type="http://schemas.openxmlformats.org/officeDocument/2006/relationships/image" Target="../media/image11.png"/><Relationship Id="rId2" Type="http://schemas.openxmlformats.org/officeDocument/2006/relationships/image" Target="../media/image56.png"/><Relationship Id="rId1" Type="http://schemas.openxmlformats.org/officeDocument/2006/relationships/slideLayout" Target="../slideLayouts/slideLayout2.xml"/><Relationship Id="rId6" Type="http://schemas.openxmlformats.org/officeDocument/2006/relationships/image" Target="../media/image10.svg"/><Relationship Id="rId5" Type="http://schemas.openxmlformats.org/officeDocument/2006/relationships/image" Target="../media/image9.png"/><Relationship Id="rId10" Type="http://schemas.openxmlformats.org/officeDocument/2006/relationships/image" Target="../media/image58.svg"/><Relationship Id="rId4" Type="http://schemas.openxmlformats.org/officeDocument/2006/relationships/image" Target="../media/image6.svg"/><Relationship Id="rId9" Type="http://schemas.openxmlformats.org/officeDocument/2006/relationships/image" Target="../media/image57.png"/></Relationships>
</file>

<file path=ppt/slides/_rels/slide24.xml.rels><?xml version="1.0" encoding="UTF-8" standalone="yes"?>
<Relationships xmlns="http://schemas.openxmlformats.org/package/2006/relationships"><Relationship Id="rId8" Type="http://schemas.openxmlformats.org/officeDocument/2006/relationships/image" Target="../media/image65.svg"/><Relationship Id="rId13" Type="http://schemas.openxmlformats.org/officeDocument/2006/relationships/image" Target="../media/image70.png"/><Relationship Id="rId3" Type="http://schemas.openxmlformats.org/officeDocument/2006/relationships/image" Target="../media/image60.png"/><Relationship Id="rId7" Type="http://schemas.openxmlformats.org/officeDocument/2006/relationships/image" Target="../media/image64.png"/><Relationship Id="rId12" Type="http://schemas.openxmlformats.org/officeDocument/2006/relationships/image" Target="../media/image69.svg"/><Relationship Id="rId2" Type="http://schemas.openxmlformats.org/officeDocument/2006/relationships/image" Target="../media/image59.jpg"/><Relationship Id="rId1" Type="http://schemas.openxmlformats.org/officeDocument/2006/relationships/slideLayout" Target="../slideLayouts/slideLayout2.xml"/><Relationship Id="rId6" Type="http://schemas.openxmlformats.org/officeDocument/2006/relationships/image" Target="../media/image63.svg"/><Relationship Id="rId11" Type="http://schemas.openxmlformats.org/officeDocument/2006/relationships/image" Target="../media/image68.png"/><Relationship Id="rId5" Type="http://schemas.openxmlformats.org/officeDocument/2006/relationships/image" Target="../media/image62.png"/><Relationship Id="rId10" Type="http://schemas.openxmlformats.org/officeDocument/2006/relationships/image" Target="../media/image67.svg"/><Relationship Id="rId4" Type="http://schemas.openxmlformats.org/officeDocument/2006/relationships/image" Target="../media/image61.svg"/><Relationship Id="rId9" Type="http://schemas.openxmlformats.org/officeDocument/2006/relationships/image" Target="../media/image66.png"/><Relationship Id="rId14" Type="http://schemas.openxmlformats.org/officeDocument/2006/relationships/image" Target="../media/image71.svg"/></Relationships>
</file>

<file path=ppt/slides/_rels/slide25.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22.xml"/><Relationship Id="rId1" Type="http://schemas.openxmlformats.org/officeDocument/2006/relationships/slideLayout" Target="../slideLayouts/slideLayout12.xml"/><Relationship Id="rId6" Type="http://schemas.openxmlformats.org/officeDocument/2006/relationships/image" Target="../media/image75.png"/><Relationship Id="rId5" Type="http://schemas.openxmlformats.org/officeDocument/2006/relationships/hyperlink" Target="https://www.facebook.com/groups/hoc10donghanhcunggiaovientieuhoc" TargetMode="External"/><Relationship Id="rId4" Type="http://schemas.openxmlformats.org/officeDocument/2006/relationships/image" Target="../media/image74.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2" name="TextBox 1">
            <a:extLst>
              <a:ext uri="{FF2B5EF4-FFF2-40B4-BE49-F238E27FC236}">
                <a16:creationId xmlns:a16="http://schemas.microsoft.com/office/drawing/2014/main" id="{9FFD71C9-E11C-1516-4D8D-3AFE2CD15D99}"/>
              </a:ext>
            </a:extLst>
          </p:cNvPr>
          <p:cNvSpPr txBox="1"/>
          <p:nvPr/>
        </p:nvSpPr>
        <p:spPr>
          <a:xfrm>
            <a:off x="9510944" y="195308"/>
            <a:ext cx="2681056" cy="523220"/>
          </a:xfrm>
          <a:prstGeom prst="rect">
            <a:avLst/>
          </a:prstGeom>
          <a:noFill/>
        </p:spPr>
        <p:txBody>
          <a:bodyPr wrap="square" rtlCol="0">
            <a:spAutoFit/>
          </a:bodyPr>
          <a:lstStyle/>
          <a:p>
            <a:pPr algn="ctr"/>
            <a:r>
              <a:rPr lang="en-US" sz="2800">
                <a:solidFill>
                  <a:schemeClr val="bg1"/>
                </a:solidFill>
                <a:effectLst>
                  <a:outerShdw blurRad="38100" dist="38100" dir="2700000" algn="tl">
                    <a:srgbClr val="000000">
                      <a:alpha val="43137"/>
                    </a:srgbClr>
                  </a:outerShdw>
                </a:effectLst>
                <a:latin typeface="UTM Avo" panose="02040603050506020204" pitchFamily="18" charset="0"/>
              </a:rPr>
              <a:t>Tin học 3</a:t>
            </a:r>
          </a:p>
        </p:txBody>
      </p:sp>
      <p:sp>
        <p:nvSpPr>
          <p:cNvPr id="9" name="Google Shape;54;p1">
            <a:extLst>
              <a:ext uri="{FF2B5EF4-FFF2-40B4-BE49-F238E27FC236}">
                <a16:creationId xmlns:a16="http://schemas.microsoft.com/office/drawing/2014/main" id="{D2B0C381-AC83-477C-A42B-612BDE63DE3C}"/>
              </a:ext>
            </a:extLst>
          </p:cNvPr>
          <p:cNvSpPr txBox="1">
            <a:spLocks/>
          </p:cNvSpPr>
          <p:nvPr/>
        </p:nvSpPr>
        <p:spPr>
          <a:xfrm>
            <a:off x="121898" y="1126631"/>
            <a:ext cx="11787809" cy="3253667"/>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b="1">
                <a:solidFill>
                  <a:srgbClr val="002060"/>
                </a:solidFill>
                <a:latin typeface="UTM Avo" panose="02040603050506020204" pitchFamily="18" charset="0"/>
              </a:rPr>
              <a:t>Chủ đề E2</a:t>
            </a:r>
          </a:p>
          <a:p>
            <a:pPr algn="ctr">
              <a:lnSpc>
                <a:spcPct val="150000"/>
              </a:lnSpc>
              <a:buSzPts val="990"/>
              <a:buFont typeface="Arial"/>
              <a:buNone/>
            </a:pPr>
            <a:r>
              <a:rPr lang="en-US" b="1">
                <a:solidFill>
                  <a:srgbClr val="002060"/>
                </a:solidFill>
                <a:latin typeface="UTM Avo" panose="02040603050506020204" pitchFamily="18" charset="0"/>
              </a:rPr>
              <a:t>Sử dụng phần mềm luyện tập thao tác với chuột máy tính</a:t>
            </a:r>
          </a:p>
        </p:txBody>
      </p:sp>
      <p:sp>
        <p:nvSpPr>
          <p:cNvPr id="3" name="Google Shape;54;p1">
            <a:extLst>
              <a:ext uri="{FF2B5EF4-FFF2-40B4-BE49-F238E27FC236}">
                <a16:creationId xmlns:a16="http://schemas.microsoft.com/office/drawing/2014/main" id="{50121D54-0636-A8A0-7723-842661EDF632}"/>
              </a:ext>
            </a:extLst>
          </p:cNvPr>
          <p:cNvSpPr txBox="1">
            <a:spLocks/>
          </p:cNvSpPr>
          <p:nvPr/>
        </p:nvSpPr>
        <p:spPr>
          <a:xfrm>
            <a:off x="-602089" y="3872208"/>
            <a:ext cx="13235781" cy="1448442"/>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sz="4200" b="1">
                <a:solidFill>
                  <a:srgbClr val="FF0000"/>
                </a:solidFill>
                <a:latin typeface="UTM Avo" panose="02040603050506020204" pitchFamily="18" charset="0"/>
                <a:cs typeface="Arial" panose="020B0604020202020204" pitchFamily="34" charset="0"/>
              </a:rPr>
              <a:t>Bài 1: Làm quen với Mouse Skills</a:t>
            </a:r>
            <a:endParaRPr lang="en-US" sz="4200" b="1" dirty="0">
              <a:solidFill>
                <a:srgbClr val="FF0000"/>
              </a:solidFill>
              <a:latin typeface="UTM Avo" panose="02040603050506020204" pitchFamily="18" charset="0"/>
              <a:cs typeface="Arial" panose="020B0604020202020204" pitchFamily="34" charset="0"/>
            </a:endParaRP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9"/>
        <p:cNvGrpSpPr/>
        <p:nvPr/>
      </p:nvGrpSpPr>
      <p:grpSpPr>
        <a:xfrm>
          <a:off x="0" y="0"/>
          <a:ext cx="0" cy="0"/>
          <a:chOff x="0" y="0"/>
          <a:chExt cx="0" cy="0"/>
        </a:xfrm>
      </p:grpSpPr>
      <p:grpSp>
        <p:nvGrpSpPr>
          <p:cNvPr id="2" name="Group 1">
            <a:extLst>
              <a:ext uri="{FF2B5EF4-FFF2-40B4-BE49-F238E27FC236}">
                <a16:creationId xmlns:a16="http://schemas.microsoft.com/office/drawing/2014/main" id="{3BA813F6-5D03-A906-C461-DDADDC7EF8C2}"/>
              </a:ext>
            </a:extLst>
          </p:cNvPr>
          <p:cNvGrpSpPr/>
          <p:nvPr/>
        </p:nvGrpSpPr>
        <p:grpSpPr>
          <a:xfrm>
            <a:off x="4984811" y="2847253"/>
            <a:ext cx="2736543" cy="1558939"/>
            <a:chOff x="309542" y="967667"/>
            <a:chExt cx="2878585" cy="1558939"/>
          </a:xfrm>
        </p:grpSpPr>
        <p:pic>
          <p:nvPicPr>
            <p:cNvPr id="3" name="Picture 2">
              <a:hlinkClick r:id="rId4"/>
              <a:extLst>
                <a:ext uri="{FF2B5EF4-FFF2-40B4-BE49-F238E27FC236}">
                  <a16:creationId xmlns:a16="http://schemas.microsoft.com/office/drawing/2014/main" id="{71A95C0A-D294-AF07-9E62-38A1887DEA4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D9E6F943-4843-D349-5073-DB117362A8C1}"/>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
        <p:cNvGrpSpPr/>
        <p:nvPr/>
      </p:nvGrpSpPr>
      <p:grpSpPr>
        <a:xfrm>
          <a:off x="0" y="0"/>
          <a:ext cx="0" cy="0"/>
          <a:chOff x="0" y="0"/>
          <a:chExt cx="0" cy="0"/>
        </a:xfrm>
      </p:grpSpPr>
      <p:sp>
        <p:nvSpPr>
          <p:cNvPr id="13" name="Rectangle 12">
            <a:extLst>
              <a:ext uri="{FF2B5EF4-FFF2-40B4-BE49-F238E27FC236}">
                <a16:creationId xmlns:a16="http://schemas.microsoft.com/office/drawing/2014/main" id="{37AE20C6-3919-BC95-69B4-6CCFDB94A050}"/>
              </a:ext>
            </a:extLst>
          </p:cNvPr>
          <p:cNvSpPr/>
          <p:nvPr/>
        </p:nvSpPr>
        <p:spPr>
          <a:xfrm>
            <a:off x="8122920" y="3434605"/>
            <a:ext cx="4069080" cy="3423395"/>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117">
            <a:extLst>
              <a:ext uri="{FF2B5EF4-FFF2-40B4-BE49-F238E27FC236}">
                <a16:creationId xmlns:a16="http://schemas.microsoft.com/office/drawing/2014/main" id="{B4333145-D428-94F5-E0B6-6478F6B7B2CD}"/>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2578696">
            <a:off x="11069572" y="5159770"/>
            <a:ext cx="881887" cy="1273065"/>
          </a:xfrm>
          <a:prstGeom prst="rect">
            <a:avLst/>
          </a:prstGeom>
        </p:spPr>
      </p:pic>
      <p:pic>
        <p:nvPicPr>
          <p:cNvPr id="4" name="Picture 119">
            <a:extLst>
              <a:ext uri="{FF2B5EF4-FFF2-40B4-BE49-F238E27FC236}">
                <a16:creationId xmlns:a16="http://schemas.microsoft.com/office/drawing/2014/main" id="{FBD6613E-A761-B2C0-27CB-63477A980F2E}"/>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1434936">
            <a:off x="9188098" y="1760913"/>
            <a:ext cx="1009635" cy="985771"/>
          </a:xfrm>
          <a:prstGeom prst="rect">
            <a:avLst/>
          </a:prstGeom>
        </p:spPr>
      </p:pic>
      <p:pic>
        <p:nvPicPr>
          <p:cNvPr id="5" name="Picture 120">
            <a:extLst>
              <a:ext uri="{FF2B5EF4-FFF2-40B4-BE49-F238E27FC236}">
                <a16:creationId xmlns:a16="http://schemas.microsoft.com/office/drawing/2014/main" id="{526EE4C0-9C18-4D99-9A44-445D3734C01C}"/>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332667" y="5781803"/>
            <a:ext cx="780795" cy="780795"/>
          </a:xfrm>
          <a:prstGeom prst="rect">
            <a:avLst/>
          </a:prstGeom>
        </p:spPr>
      </p:pic>
      <p:pic>
        <p:nvPicPr>
          <p:cNvPr id="7" name="Picture 122">
            <a:extLst>
              <a:ext uri="{FF2B5EF4-FFF2-40B4-BE49-F238E27FC236}">
                <a16:creationId xmlns:a16="http://schemas.microsoft.com/office/drawing/2014/main" id="{7F4F7F40-72AE-E76D-29FC-2E55C68BE54D}"/>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rot="734474">
            <a:off x="11581166" y="3087692"/>
            <a:ext cx="304662" cy="306894"/>
          </a:xfrm>
          <a:prstGeom prst="rect">
            <a:avLst/>
          </a:prstGeom>
        </p:spPr>
      </p:pic>
      <p:sp>
        <p:nvSpPr>
          <p:cNvPr id="9" name="Cloud Callout 2">
            <a:extLst>
              <a:ext uri="{FF2B5EF4-FFF2-40B4-BE49-F238E27FC236}">
                <a16:creationId xmlns:a16="http://schemas.microsoft.com/office/drawing/2014/main" id="{F2826DF1-3F49-04E4-B6FE-FAAF1C262875}"/>
              </a:ext>
            </a:extLst>
          </p:cNvPr>
          <p:cNvSpPr/>
          <p:nvPr/>
        </p:nvSpPr>
        <p:spPr>
          <a:xfrm>
            <a:off x="823790" y="1539559"/>
            <a:ext cx="8152569" cy="3462801"/>
          </a:xfrm>
          <a:prstGeom prst="cloudCallout">
            <a:avLst>
              <a:gd name="adj1" fmla="val -63195"/>
              <a:gd name="adj2" fmla="val 60709"/>
            </a:avLst>
          </a:prstGeom>
          <a:solidFill>
            <a:schemeClr val="accent6">
              <a:lumMod val="20000"/>
              <a:lumOff val="80000"/>
            </a:schemeClr>
          </a:solidFill>
          <a:ln w="57150">
            <a:prstDash val="dash"/>
          </a:ln>
        </p:spPr>
        <p:style>
          <a:lnRef idx="2">
            <a:schemeClr val="accent6"/>
          </a:lnRef>
          <a:fillRef idx="1">
            <a:schemeClr val="lt1"/>
          </a:fillRef>
          <a:effectRef idx="0">
            <a:schemeClr val="accent6"/>
          </a:effectRef>
          <a:fontRef idx="minor">
            <a:schemeClr val="dk1"/>
          </a:fontRef>
        </p:style>
        <p:txBody>
          <a:bodyPr rtlCol="0" anchor="ctr"/>
          <a:lstStyle/>
          <a:p>
            <a:pPr algn="ctr">
              <a:lnSpc>
                <a:spcPct val="150000"/>
              </a:lnSpc>
            </a:pPr>
            <a:r>
              <a:rPr lang="vi-VN" sz="2400" dirty="0">
                <a:solidFill>
                  <a:schemeClr val="tx1"/>
                </a:solidFill>
                <a:latin typeface="UTM Avo" panose="02040603050506020204" pitchFamily="18" charset="0"/>
              </a:rPr>
              <a:t>Khi học sử dụng máy tính,em đã sử dụng chuột. Nhưng em đã thao</a:t>
            </a:r>
            <a:r>
              <a:rPr lang="en-US" sz="2400" dirty="0">
                <a:solidFill>
                  <a:schemeClr val="tx1"/>
                </a:solidFill>
                <a:latin typeface="UTM Avo" panose="02040603050506020204" pitchFamily="18" charset="0"/>
              </a:rPr>
              <a:t> </a:t>
            </a:r>
            <a:r>
              <a:rPr lang="vi-VN" sz="2400" dirty="0">
                <a:solidFill>
                  <a:schemeClr val="tx1"/>
                </a:solidFill>
                <a:latin typeface="UTM Avo" panose="02040603050506020204" pitchFamily="18" charset="0"/>
              </a:rPr>
              <a:t>tác thành</a:t>
            </a:r>
            <a:r>
              <a:rPr lang="en-US" sz="2400" dirty="0">
                <a:solidFill>
                  <a:schemeClr val="tx1"/>
                </a:solidFill>
                <a:latin typeface="UTM Avo" panose="02040603050506020204" pitchFamily="18" charset="0"/>
              </a:rPr>
              <a:t> </a:t>
            </a:r>
            <a:r>
              <a:rPr lang="vi-VN" sz="2400" dirty="0">
                <a:solidFill>
                  <a:schemeClr val="tx1"/>
                </a:solidFill>
                <a:latin typeface="UTM Avo" panose="02040603050506020204" pitchFamily="18" charset="0"/>
              </a:rPr>
              <a:t>thạo với chuột chưa?</a:t>
            </a:r>
            <a:endParaRPr lang="en-US" sz="2400" dirty="0">
              <a:solidFill>
                <a:schemeClr val="tx1"/>
              </a:solidFill>
              <a:latin typeface="UTM Avo" panose="02040603050506020204" pitchFamily="18" charset="0"/>
            </a:endParaRPr>
          </a:p>
        </p:txBody>
      </p:sp>
      <p:pic>
        <p:nvPicPr>
          <p:cNvPr id="10" name="Picture 7">
            <a:extLst>
              <a:ext uri="{FF2B5EF4-FFF2-40B4-BE49-F238E27FC236}">
                <a16:creationId xmlns:a16="http://schemas.microsoft.com/office/drawing/2014/main" id="{59A55ED8-5F14-0380-78DF-078D0F0F278E}"/>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a:off x="6941597" y="3693857"/>
            <a:ext cx="4790449" cy="3107804"/>
          </a:xfrm>
          <a:prstGeom prst="rect">
            <a:avLst/>
          </a:prstGeom>
        </p:spPr>
      </p:pic>
      <p:pic>
        <p:nvPicPr>
          <p:cNvPr id="11" name="Picture 10">
            <a:extLst>
              <a:ext uri="{FF2B5EF4-FFF2-40B4-BE49-F238E27FC236}">
                <a16:creationId xmlns:a16="http://schemas.microsoft.com/office/drawing/2014/main" id="{C98A05C3-912C-557F-86D7-686675A2FEE4}"/>
              </a:ext>
            </a:extLst>
          </p:cNvPr>
          <p:cNvPicPr>
            <a:picLocks noChangeAspect="1"/>
          </p:cNvPicPr>
          <p:nvPr/>
        </p:nvPicPr>
        <p:blipFill rotWithShape="1">
          <a:blip r:embed="rId14">
            <a:extLst>
              <a:ext uri="{28A0092B-C50C-407E-A947-70E740481C1C}">
                <a14:useLocalDpi xmlns:a14="http://schemas.microsoft.com/office/drawing/2010/main" val="0"/>
              </a:ext>
            </a:extLst>
          </a:blip>
          <a:srcRect l="15200" t="27548" r="19200" b="22853"/>
          <a:stretch/>
        </p:blipFill>
        <p:spPr>
          <a:xfrm>
            <a:off x="1549402" y="5427422"/>
            <a:ext cx="1320800" cy="998653"/>
          </a:xfrm>
          <a:prstGeom prst="rect">
            <a:avLst/>
          </a:prstGeom>
        </p:spPr>
      </p:pic>
      <p:sp>
        <p:nvSpPr>
          <p:cNvPr id="12" name="TextBox 11">
            <a:extLst>
              <a:ext uri="{FF2B5EF4-FFF2-40B4-BE49-F238E27FC236}">
                <a16:creationId xmlns:a16="http://schemas.microsoft.com/office/drawing/2014/main" id="{3B878726-BF95-1E20-59A2-8F24413F9AC1}"/>
              </a:ext>
            </a:extLst>
          </p:cNvPr>
          <p:cNvSpPr txBox="1"/>
          <p:nvPr/>
        </p:nvSpPr>
        <p:spPr>
          <a:xfrm>
            <a:off x="2876109" y="5318441"/>
            <a:ext cx="4521200" cy="1247649"/>
          </a:xfrm>
          <a:prstGeom prst="rect">
            <a:avLst/>
          </a:prstGeom>
          <a:noFill/>
        </p:spPr>
        <p:txBody>
          <a:bodyPr wrap="square" rtlCol="0">
            <a:spAutoFit/>
          </a:bodyPr>
          <a:lstStyle/>
          <a:p>
            <a:pPr marL="381019" indent="-381019">
              <a:lnSpc>
                <a:spcPct val="150000"/>
              </a:lnSpc>
              <a:buFont typeface="Wingdings" panose="05000000000000000000" pitchFamily="2" charset="2"/>
              <a:buChar char="§"/>
            </a:pPr>
            <a:r>
              <a:rPr lang="en-US" sz="2667">
                <a:solidFill>
                  <a:srgbClr val="C00000"/>
                </a:solidFill>
                <a:latin typeface="UTM Avo" panose="02040603050506020204" pitchFamily="18" charset="0"/>
                <a:cs typeface="Arial" panose="020B0604020202020204" pitchFamily="34" charset="0"/>
              </a:rPr>
              <a:t>Thành thạo</a:t>
            </a:r>
          </a:p>
          <a:p>
            <a:pPr marL="381019" indent="-381019">
              <a:lnSpc>
                <a:spcPct val="150000"/>
              </a:lnSpc>
              <a:buFont typeface="Wingdings" panose="05000000000000000000" pitchFamily="2" charset="2"/>
              <a:buChar char="§"/>
            </a:pPr>
            <a:r>
              <a:rPr lang="en-US" sz="2667">
                <a:solidFill>
                  <a:srgbClr val="C00000"/>
                </a:solidFill>
                <a:latin typeface="UTM Avo" panose="02040603050506020204" pitchFamily="18" charset="0"/>
                <a:cs typeface="Arial" panose="020B0604020202020204" pitchFamily="34" charset="0"/>
              </a:rPr>
              <a:t>Cần cải thiện thêm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par>
                                <p:cTn id="8" presetID="16" presetClass="entr" presetSubtype="21"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barn(inVertical)">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ppt_x"/>
                                          </p:val>
                                        </p:tav>
                                        <p:tav tm="100000">
                                          <p:val>
                                            <p:strVal val="#ppt_x"/>
                                          </p:val>
                                        </p:tav>
                                      </p:tavLst>
                                    </p:anim>
                                    <p:anim calcmode="lin" valueType="num">
                                      <p:cBhvr additive="base">
                                        <p:cTn id="16" dur="500" fill="hold"/>
                                        <p:tgtEl>
                                          <p:spTgt spid="11"/>
                                        </p:tgtEl>
                                        <p:attrNameLst>
                                          <p:attrName>ppt_y</p:attrName>
                                        </p:attrNameLst>
                                      </p:cBhvr>
                                      <p:tavLst>
                                        <p:tav tm="0">
                                          <p:val>
                                            <p:strVal val="1+#ppt_h/2"/>
                                          </p:val>
                                        </p:tav>
                                        <p:tav tm="100000">
                                          <p:val>
                                            <p:strVal val="#ppt_y"/>
                                          </p:val>
                                        </p:tav>
                                      </p:tavLst>
                                    </p:anim>
                                  </p:childTnLst>
                                </p:cTn>
                              </p:par>
                              <p:par>
                                <p:cTn id="17" presetID="16" presetClass="entr" presetSubtype="21"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barn(inVertical)">
                                      <p:cBhvr>
                                        <p:cTn id="1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7"/>
        <p:cNvGrpSpPr/>
        <p:nvPr/>
      </p:nvGrpSpPr>
      <p:grpSpPr>
        <a:xfrm>
          <a:off x="0" y="0"/>
          <a:ext cx="0" cy="0"/>
          <a:chOff x="0" y="0"/>
          <a:chExt cx="0" cy="0"/>
        </a:xfrm>
      </p:grpSpPr>
      <p:grpSp>
        <p:nvGrpSpPr>
          <p:cNvPr id="2" name="Group 1">
            <a:extLst>
              <a:ext uri="{FF2B5EF4-FFF2-40B4-BE49-F238E27FC236}">
                <a16:creationId xmlns:a16="http://schemas.microsoft.com/office/drawing/2014/main" id="{3BA813F6-5D03-A906-C461-DDADDC7EF8C2}"/>
              </a:ext>
            </a:extLst>
          </p:cNvPr>
          <p:cNvGrpSpPr/>
          <p:nvPr/>
        </p:nvGrpSpPr>
        <p:grpSpPr>
          <a:xfrm>
            <a:off x="4984811" y="2847253"/>
            <a:ext cx="2736543" cy="1558939"/>
            <a:chOff x="309542" y="967667"/>
            <a:chExt cx="2878585" cy="1558939"/>
          </a:xfrm>
        </p:grpSpPr>
        <p:pic>
          <p:nvPicPr>
            <p:cNvPr id="3" name="Picture 2">
              <a:hlinkClick r:id="rId4"/>
              <a:extLst>
                <a:ext uri="{FF2B5EF4-FFF2-40B4-BE49-F238E27FC236}">
                  <a16:creationId xmlns:a16="http://schemas.microsoft.com/office/drawing/2014/main" id="{71A95C0A-D294-AF07-9E62-38A1887DEA4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D9E6F943-4843-D349-5073-DB117362A8C1}"/>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13" name="Rectangle 12">
            <a:extLst>
              <a:ext uri="{FF2B5EF4-FFF2-40B4-BE49-F238E27FC236}">
                <a16:creationId xmlns:a16="http://schemas.microsoft.com/office/drawing/2014/main" id="{67248CBC-32EA-914D-59CC-7D8F4E701985}"/>
              </a:ext>
            </a:extLst>
          </p:cNvPr>
          <p:cNvSpPr/>
          <p:nvPr/>
        </p:nvSpPr>
        <p:spPr>
          <a:xfrm>
            <a:off x="8671560" y="3638573"/>
            <a:ext cx="3520440" cy="3219427"/>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119">
            <a:extLst>
              <a:ext uri="{FF2B5EF4-FFF2-40B4-BE49-F238E27FC236}">
                <a16:creationId xmlns:a16="http://schemas.microsoft.com/office/drawing/2014/main" id="{FEE346BD-8683-4791-F7B3-9D1EAD86FB2E}"/>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434936">
            <a:off x="9781542" y="1033342"/>
            <a:ext cx="1009635" cy="985771"/>
          </a:xfrm>
          <a:prstGeom prst="rect">
            <a:avLst/>
          </a:prstGeom>
        </p:spPr>
      </p:pic>
      <p:sp>
        <p:nvSpPr>
          <p:cNvPr id="6" name="TextBox 5">
            <a:extLst>
              <a:ext uri="{FF2B5EF4-FFF2-40B4-BE49-F238E27FC236}">
                <a16:creationId xmlns:a16="http://schemas.microsoft.com/office/drawing/2014/main" id="{A7AE721D-2EE0-ECC7-9D0A-D46907341E03}"/>
              </a:ext>
            </a:extLst>
          </p:cNvPr>
          <p:cNvSpPr txBox="1"/>
          <p:nvPr/>
        </p:nvSpPr>
        <p:spPr>
          <a:xfrm>
            <a:off x="1038409" y="1731099"/>
            <a:ext cx="10459248" cy="605422"/>
          </a:xfrm>
          <a:prstGeom prst="rect">
            <a:avLst/>
          </a:prstGeom>
          <a:noFill/>
        </p:spPr>
        <p:txBody>
          <a:bodyPr wrap="square" rtlCol="0">
            <a:spAutoFit/>
          </a:bodyPr>
          <a:lstStyle/>
          <a:p>
            <a:r>
              <a:rPr lang="en-US" sz="3334">
                <a:solidFill>
                  <a:srgbClr val="C00000"/>
                </a:solidFill>
                <a:latin typeface="UTM Avo" panose="02040603050506020204" pitchFamily="18" charset="0"/>
                <a:cs typeface="Arial" panose="020B0604020202020204" pitchFamily="34" charset="0"/>
              </a:rPr>
              <a:t>HĐ 1: Khám phá phần mềm Mouse Skills</a:t>
            </a:r>
          </a:p>
        </p:txBody>
      </p:sp>
      <p:grpSp>
        <p:nvGrpSpPr>
          <p:cNvPr id="7" name="Group 6">
            <a:extLst>
              <a:ext uri="{FF2B5EF4-FFF2-40B4-BE49-F238E27FC236}">
                <a16:creationId xmlns:a16="http://schemas.microsoft.com/office/drawing/2014/main" id="{1B8960B8-1AA2-B9B9-C03B-6060FF86C391}"/>
              </a:ext>
            </a:extLst>
          </p:cNvPr>
          <p:cNvGrpSpPr/>
          <p:nvPr/>
        </p:nvGrpSpPr>
        <p:grpSpPr>
          <a:xfrm>
            <a:off x="7720093" y="3084085"/>
            <a:ext cx="3516790" cy="3170121"/>
            <a:chOff x="11512633" y="4278425"/>
            <a:chExt cx="4886219" cy="4755182"/>
          </a:xfrm>
        </p:grpSpPr>
        <p:pic>
          <p:nvPicPr>
            <p:cNvPr id="8" name="Picture 7">
              <a:extLst>
                <a:ext uri="{FF2B5EF4-FFF2-40B4-BE49-F238E27FC236}">
                  <a16:creationId xmlns:a16="http://schemas.microsoft.com/office/drawing/2014/main" id="{81DBECEF-E20B-E2E7-FBFC-B55AE27F0B43}"/>
                </a:ext>
              </a:extLst>
            </p:cNvPr>
            <p:cNvPicPr>
              <a:picLocks noChangeAspect="1"/>
            </p:cNvPicPr>
            <p:nvPr/>
          </p:nvPicPr>
          <p:blipFill>
            <a:blip r:embed="rId6"/>
            <a:stretch>
              <a:fillRect/>
            </a:stretch>
          </p:blipFill>
          <p:spPr>
            <a:xfrm>
              <a:off x="12204868" y="4278425"/>
              <a:ext cx="3501751" cy="3501751"/>
            </a:xfrm>
            <a:prstGeom prst="rect">
              <a:avLst/>
            </a:prstGeom>
          </p:spPr>
        </p:pic>
        <p:sp>
          <p:nvSpPr>
            <p:cNvPr id="9" name="TextBox 8">
              <a:extLst>
                <a:ext uri="{FF2B5EF4-FFF2-40B4-BE49-F238E27FC236}">
                  <a16:creationId xmlns:a16="http://schemas.microsoft.com/office/drawing/2014/main" id="{58C42EA9-BBE4-80A1-C190-C2C714B71EBE}"/>
                </a:ext>
              </a:extLst>
            </p:cNvPr>
            <p:cNvSpPr txBox="1"/>
            <p:nvPr/>
          </p:nvSpPr>
          <p:spPr>
            <a:xfrm>
              <a:off x="11512633" y="7818082"/>
              <a:ext cx="4886219" cy="1215525"/>
            </a:xfrm>
            <a:prstGeom prst="rect">
              <a:avLst/>
            </a:prstGeom>
            <a:noFill/>
          </p:spPr>
          <p:txBody>
            <a:bodyPr wrap="square" rtlCol="0">
              <a:spAutoFit/>
            </a:bodyPr>
            <a:lstStyle/>
            <a:p>
              <a:r>
                <a:rPr lang="en-US" sz="2333" i="1">
                  <a:solidFill>
                    <a:srgbClr val="002060"/>
                  </a:solidFill>
                  <a:latin typeface="UTM Avo" panose="02040603050506020204" pitchFamily="18" charset="0"/>
                  <a:cs typeface="Arial" panose="020B0604020202020204" pitchFamily="34" charset="0"/>
                </a:rPr>
                <a:t>Logo của Mouse Skills </a:t>
              </a:r>
            </a:p>
          </p:txBody>
        </p:sp>
      </p:grpSp>
      <p:grpSp>
        <p:nvGrpSpPr>
          <p:cNvPr id="10" name="Group 9">
            <a:extLst>
              <a:ext uri="{FF2B5EF4-FFF2-40B4-BE49-F238E27FC236}">
                <a16:creationId xmlns:a16="http://schemas.microsoft.com/office/drawing/2014/main" id="{C6101D44-ECBC-CF7C-3BE1-41F6BBCFB06A}"/>
              </a:ext>
            </a:extLst>
          </p:cNvPr>
          <p:cNvGrpSpPr/>
          <p:nvPr/>
        </p:nvGrpSpPr>
        <p:grpSpPr>
          <a:xfrm>
            <a:off x="191022" y="2631603"/>
            <a:ext cx="7398497" cy="3479003"/>
            <a:chOff x="2249233" y="3247292"/>
            <a:chExt cx="10052618" cy="4981113"/>
          </a:xfrm>
        </p:grpSpPr>
        <p:sp>
          <p:nvSpPr>
            <p:cNvPr id="11" name="Cloud 10">
              <a:extLst>
                <a:ext uri="{FF2B5EF4-FFF2-40B4-BE49-F238E27FC236}">
                  <a16:creationId xmlns:a16="http://schemas.microsoft.com/office/drawing/2014/main" id="{8C1210DA-7EE7-A9EB-8B9A-81A7D4ED008C}"/>
                </a:ext>
              </a:extLst>
            </p:cNvPr>
            <p:cNvSpPr/>
            <p:nvPr/>
          </p:nvSpPr>
          <p:spPr>
            <a:xfrm>
              <a:off x="2249233" y="3247292"/>
              <a:ext cx="9900218" cy="4828713"/>
            </a:xfrm>
            <a:prstGeom prst="cloud">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33">
                <a:latin typeface="UTM Avo" panose="02040603050506020204" pitchFamily="18" charset="0"/>
              </a:endParaRPr>
            </a:p>
          </p:txBody>
        </p:sp>
        <p:sp>
          <p:nvSpPr>
            <p:cNvPr id="12" name="Cloud 11">
              <a:extLst>
                <a:ext uri="{FF2B5EF4-FFF2-40B4-BE49-F238E27FC236}">
                  <a16:creationId xmlns:a16="http://schemas.microsoft.com/office/drawing/2014/main" id="{17B3BDB5-D37D-260C-37E0-3751585D13F5}"/>
                </a:ext>
              </a:extLst>
            </p:cNvPr>
            <p:cNvSpPr/>
            <p:nvPr/>
          </p:nvSpPr>
          <p:spPr>
            <a:xfrm>
              <a:off x="2401633" y="3399692"/>
              <a:ext cx="9900218" cy="4828713"/>
            </a:xfrm>
            <a:prstGeom prst="cloud">
              <a:avLst/>
            </a:prstGeom>
            <a:solidFill>
              <a:schemeClr val="bg1"/>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500">
                  <a:solidFill>
                    <a:schemeClr val="tx1"/>
                  </a:solidFill>
                  <a:latin typeface="UTM Avo" panose="02040603050506020204" pitchFamily="18" charset="0"/>
                  <a:cs typeface="Arial" panose="020B0604020202020204" pitchFamily="34" charset="0"/>
                </a:rPr>
                <a:t>Phần mềm Mouse Skills là một phần mềm hữu ích giúp em luyện tập sử dụng chuột.</a:t>
              </a: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arn(inVertical)">
                                      <p:cBhvr>
                                        <p:cTn id="12" dur="500"/>
                                        <p:tgtEl>
                                          <p:spTgt spid="10"/>
                                        </p:tgtEl>
                                      </p:cBhvr>
                                    </p:animEffect>
                                  </p:childTnLst>
                                </p:cTn>
                              </p:par>
                              <p:par>
                                <p:cTn id="13" presetID="16" presetClass="entr" presetSubtype="21"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arn(inVertical)">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3" name="Picture 119">
            <a:extLst>
              <a:ext uri="{FF2B5EF4-FFF2-40B4-BE49-F238E27FC236}">
                <a16:creationId xmlns:a16="http://schemas.microsoft.com/office/drawing/2014/main" id="{BFD9D945-A26F-CBC7-E188-7EF88357337A}"/>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434936">
            <a:off x="10869137" y="644205"/>
            <a:ext cx="1009635" cy="985771"/>
          </a:xfrm>
          <a:prstGeom prst="rect">
            <a:avLst/>
          </a:prstGeom>
        </p:spPr>
      </p:pic>
      <p:pic>
        <p:nvPicPr>
          <p:cNvPr id="4" name="Picture 120">
            <a:extLst>
              <a:ext uri="{FF2B5EF4-FFF2-40B4-BE49-F238E27FC236}">
                <a16:creationId xmlns:a16="http://schemas.microsoft.com/office/drawing/2014/main" id="{BB71C2F4-1C92-901A-B710-C3FC43846747}"/>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369848" y="6086603"/>
            <a:ext cx="780795" cy="780795"/>
          </a:xfrm>
          <a:prstGeom prst="rect">
            <a:avLst/>
          </a:prstGeom>
        </p:spPr>
      </p:pic>
      <p:sp>
        <p:nvSpPr>
          <p:cNvPr id="6" name="TextBox 5">
            <a:extLst>
              <a:ext uri="{FF2B5EF4-FFF2-40B4-BE49-F238E27FC236}">
                <a16:creationId xmlns:a16="http://schemas.microsoft.com/office/drawing/2014/main" id="{0D40A217-F7BB-C960-BEF2-542237EB2AD3}"/>
              </a:ext>
            </a:extLst>
          </p:cNvPr>
          <p:cNvSpPr txBox="1"/>
          <p:nvPr/>
        </p:nvSpPr>
        <p:spPr>
          <a:xfrm>
            <a:off x="864359" y="1455468"/>
            <a:ext cx="10463282" cy="1863331"/>
          </a:xfrm>
          <a:prstGeom prst="rect">
            <a:avLst/>
          </a:prstGeom>
          <a:noFill/>
          <a:ln w="38100">
            <a:noFill/>
          </a:ln>
        </p:spPr>
        <p:txBody>
          <a:bodyPr wrap="square" rtlCol="0">
            <a:spAutoFit/>
          </a:bodyPr>
          <a:lstStyle/>
          <a:p>
            <a:pPr algn="just">
              <a:lnSpc>
                <a:spcPct val="150000"/>
              </a:lnSpc>
            </a:pPr>
            <a:r>
              <a:rPr lang="en-US" sz="2667">
                <a:latin typeface="UTM Avo" panose="02040603050506020204" pitchFamily="18" charset="0"/>
                <a:cs typeface="Arial" panose="020B0604020202020204" pitchFamily="34" charset="0"/>
              </a:rPr>
              <a:t>Hãy kích hoạt phần mềm Mouse Skills. Tiếp theo, em gõ phím N, di chuyển chuột và nói với bạn những gì em đã thấy trong các mô tả sau đây:</a:t>
            </a:r>
          </a:p>
        </p:txBody>
      </p:sp>
      <p:pic>
        <p:nvPicPr>
          <p:cNvPr id="9" name="Picture 8">
            <a:extLst>
              <a:ext uri="{FF2B5EF4-FFF2-40B4-BE49-F238E27FC236}">
                <a16:creationId xmlns:a16="http://schemas.microsoft.com/office/drawing/2014/main" id="{07303969-6075-DFEB-0A1E-2A474AD26BCD}"/>
              </a:ext>
            </a:extLst>
          </p:cNvPr>
          <p:cNvPicPr>
            <a:picLocks noChangeAspect="1"/>
          </p:cNvPicPr>
          <p:nvPr/>
        </p:nvPicPr>
        <p:blipFill rotWithShape="1">
          <a:blip r:embed="rId8">
            <a:extLst>
              <a:ext uri="{BEBA8EAE-BF5A-486C-A8C5-ECC9F3942E4B}">
                <a14:imgProps xmlns:a14="http://schemas.microsoft.com/office/drawing/2010/main">
                  <a14:imgLayer r:embed="rId9">
                    <a14:imgEffect>
                      <a14:sharpenSoften amount="25000"/>
                    </a14:imgEffect>
                  </a14:imgLayer>
                </a14:imgProps>
              </a:ext>
            </a:extLst>
          </a:blip>
          <a:srcRect l="9420" t="36415" r="8671" b="14808"/>
          <a:stretch/>
        </p:blipFill>
        <p:spPr>
          <a:xfrm>
            <a:off x="1734133" y="3429000"/>
            <a:ext cx="7071360" cy="3345133"/>
          </a:xfrm>
          <a:prstGeom prst="rect">
            <a:avLst/>
          </a:prstGeom>
        </p:spPr>
      </p:pic>
    </p:spTree>
    <p:extLst>
      <p:ext uri="{BB962C8B-B14F-4D97-AF65-F5344CB8AC3E}">
        <p14:creationId xmlns:p14="http://schemas.microsoft.com/office/powerpoint/2010/main" val="207492282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par>
                                <p:cTn id="8" presetID="22" presetClass="entr" presetSubtype="4"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down)">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12" name="Rectangle 11">
            <a:extLst>
              <a:ext uri="{FF2B5EF4-FFF2-40B4-BE49-F238E27FC236}">
                <a16:creationId xmlns:a16="http://schemas.microsoft.com/office/drawing/2014/main" id="{092EE737-F1F9-DC89-A1C9-B0DC4F039905}"/>
              </a:ext>
            </a:extLst>
          </p:cNvPr>
          <p:cNvSpPr/>
          <p:nvPr/>
        </p:nvSpPr>
        <p:spPr>
          <a:xfrm>
            <a:off x="8671560" y="3638573"/>
            <a:ext cx="3520440" cy="3219427"/>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120">
            <a:extLst>
              <a:ext uri="{FF2B5EF4-FFF2-40B4-BE49-F238E27FC236}">
                <a16:creationId xmlns:a16="http://schemas.microsoft.com/office/drawing/2014/main" id="{24C249A0-65ED-9621-1698-2B30272A65A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344241" y="5777085"/>
            <a:ext cx="780795" cy="780795"/>
          </a:xfrm>
          <a:prstGeom prst="rect">
            <a:avLst/>
          </a:prstGeom>
        </p:spPr>
      </p:pic>
      <p:pic>
        <p:nvPicPr>
          <p:cNvPr id="6" name="Picture 5">
            <a:extLst>
              <a:ext uri="{FF2B5EF4-FFF2-40B4-BE49-F238E27FC236}">
                <a16:creationId xmlns:a16="http://schemas.microsoft.com/office/drawing/2014/main" id="{2C906882-95CB-0F5A-63D2-8F690918EBA5}"/>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25000"/>
                    </a14:imgEffect>
                  </a14:imgLayer>
                </a14:imgProps>
              </a:ext>
            </a:extLst>
          </a:blip>
          <a:stretch>
            <a:fillRect/>
          </a:stretch>
        </p:blipFill>
        <p:spPr>
          <a:xfrm>
            <a:off x="1512381" y="1620457"/>
            <a:ext cx="5716310" cy="4217685"/>
          </a:xfrm>
          <a:prstGeom prst="rect">
            <a:avLst/>
          </a:prstGeom>
        </p:spPr>
      </p:pic>
      <p:sp>
        <p:nvSpPr>
          <p:cNvPr id="7" name="Oval Callout 4">
            <a:extLst>
              <a:ext uri="{FF2B5EF4-FFF2-40B4-BE49-F238E27FC236}">
                <a16:creationId xmlns:a16="http://schemas.microsoft.com/office/drawing/2014/main" id="{A9C2C26A-59EC-5979-034F-F590B78658DD}"/>
              </a:ext>
            </a:extLst>
          </p:cNvPr>
          <p:cNvSpPr/>
          <p:nvPr/>
        </p:nvSpPr>
        <p:spPr>
          <a:xfrm>
            <a:off x="122355" y="3740171"/>
            <a:ext cx="2875488" cy="1184403"/>
          </a:xfrm>
          <a:prstGeom prst="wedgeEllipseCallout">
            <a:avLst>
              <a:gd name="adj1" fmla="val 25367"/>
              <a:gd name="adj2" fmla="val 91613"/>
            </a:avLst>
          </a:prstGeom>
          <a:solidFill>
            <a:srgbClr val="FFCC66"/>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200">
                <a:solidFill>
                  <a:schemeClr val="tx1"/>
                </a:solidFill>
                <a:latin typeface="UTM Avo" panose="02040603050506020204" pitchFamily="18" charset="0"/>
                <a:cs typeface="Arial" panose="020B0604020202020204" pitchFamily="34" charset="0"/>
              </a:rPr>
              <a:t>Số điểm mà em đạt được </a:t>
            </a:r>
          </a:p>
        </p:txBody>
      </p:sp>
      <p:sp>
        <p:nvSpPr>
          <p:cNvPr id="8" name="Oval Callout 18">
            <a:extLst>
              <a:ext uri="{FF2B5EF4-FFF2-40B4-BE49-F238E27FC236}">
                <a16:creationId xmlns:a16="http://schemas.microsoft.com/office/drawing/2014/main" id="{A9E0DD71-01DC-D00C-F88F-5AD15C5E1878}"/>
              </a:ext>
            </a:extLst>
          </p:cNvPr>
          <p:cNvSpPr/>
          <p:nvPr/>
        </p:nvSpPr>
        <p:spPr>
          <a:xfrm>
            <a:off x="3821574" y="5838142"/>
            <a:ext cx="3019064" cy="1019858"/>
          </a:xfrm>
          <a:prstGeom prst="wedgeEllipseCallout">
            <a:avLst>
              <a:gd name="adj1" fmla="val -57977"/>
              <a:gd name="adj2" fmla="val -60414"/>
            </a:avLst>
          </a:prstGeom>
          <a:solidFill>
            <a:srgbClr val="FFCC66"/>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200">
                <a:solidFill>
                  <a:schemeClr val="tx1"/>
                </a:solidFill>
                <a:latin typeface="UTM Avo" panose="02040603050506020204" pitchFamily="18" charset="0"/>
                <a:cs typeface="Arial" panose="020B0604020202020204" pitchFamily="34" charset="0"/>
              </a:rPr>
              <a:t>Mức độ em đạt được</a:t>
            </a:r>
          </a:p>
        </p:txBody>
      </p:sp>
      <p:sp>
        <p:nvSpPr>
          <p:cNvPr id="9" name="TextBox 8">
            <a:extLst>
              <a:ext uri="{FF2B5EF4-FFF2-40B4-BE49-F238E27FC236}">
                <a16:creationId xmlns:a16="http://schemas.microsoft.com/office/drawing/2014/main" id="{230EA846-3D4D-106A-4818-6AC9ED3318C8}"/>
              </a:ext>
            </a:extLst>
          </p:cNvPr>
          <p:cNvSpPr txBox="1"/>
          <p:nvPr/>
        </p:nvSpPr>
        <p:spPr>
          <a:xfrm>
            <a:off x="7502518" y="2318883"/>
            <a:ext cx="4257360" cy="2716769"/>
          </a:xfrm>
          <a:prstGeom prst="rect">
            <a:avLst/>
          </a:prstGeom>
          <a:noFill/>
        </p:spPr>
        <p:txBody>
          <a:bodyPr wrap="square" rtlCol="0">
            <a:spAutoFit/>
          </a:bodyPr>
          <a:lstStyle/>
          <a:p>
            <a:pPr>
              <a:lnSpc>
                <a:spcPct val="150000"/>
              </a:lnSpc>
            </a:pPr>
            <a:r>
              <a:rPr lang="en-US" sz="2333" b="1">
                <a:latin typeface="UTM Avo" panose="02040603050506020204" pitchFamily="18" charset="0"/>
                <a:cs typeface="Utsaah" panose="020B0604020202020204" pitchFamily="34" charset="0"/>
              </a:rPr>
              <a:t>Các mức độ:</a:t>
            </a:r>
            <a:r>
              <a:rPr lang="en-US" sz="2333">
                <a:latin typeface="Arial" panose="020B0604020202020204" pitchFamily="34" charset="0"/>
                <a:cs typeface="Utsaah" panose="020B0604020202020204" pitchFamily="34" charset="0"/>
              </a:rPr>
              <a:t> </a:t>
            </a:r>
            <a:endParaRPr lang="en-US" sz="2333">
              <a:latin typeface="UTM Avo" panose="02040603050506020204" pitchFamily="18" charset="0"/>
              <a:cs typeface="Utsaah" panose="020B0604020202020204" pitchFamily="34" charset="0"/>
            </a:endParaRPr>
          </a:p>
          <a:p>
            <a:pPr marL="304815" indent="-304815">
              <a:lnSpc>
                <a:spcPct val="150000"/>
              </a:lnSpc>
              <a:buFont typeface="Wingdings" panose="05000000000000000000" pitchFamily="2" charset="2"/>
              <a:buChar char="§"/>
            </a:pPr>
            <a:r>
              <a:rPr lang="en-US" sz="2333">
                <a:latin typeface="UTM Avo" panose="02040603050506020204" pitchFamily="18" charset="0"/>
                <a:cs typeface="Utsaah" panose="020B0604020202020204" pitchFamily="34" charset="0"/>
              </a:rPr>
              <a:t>Chuyên gia: 70 - 100 điểm</a:t>
            </a:r>
          </a:p>
          <a:p>
            <a:pPr marL="304815" indent="-304815">
              <a:lnSpc>
                <a:spcPct val="150000"/>
              </a:lnSpc>
              <a:buFont typeface="Wingdings" panose="05000000000000000000" pitchFamily="2" charset="2"/>
              <a:buChar char="§"/>
            </a:pPr>
            <a:r>
              <a:rPr lang="en-US" sz="2333">
                <a:latin typeface="UTM Avo" panose="02040603050506020204" pitchFamily="18" charset="0"/>
                <a:cs typeface="Utsaah" panose="020B0604020202020204" pitchFamily="34" charset="0"/>
              </a:rPr>
              <a:t>Tốt: 50 - 69 điểm</a:t>
            </a:r>
          </a:p>
          <a:p>
            <a:pPr marL="304815" indent="-304815">
              <a:lnSpc>
                <a:spcPct val="150000"/>
              </a:lnSpc>
              <a:buFont typeface="Wingdings" panose="05000000000000000000" pitchFamily="2" charset="2"/>
              <a:buChar char="§"/>
            </a:pPr>
            <a:r>
              <a:rPr lang="en-US" sz="2333">
                <a:latin typeface="UTM Avo" panose="02040603050506020204" pitchFamily="18" charset="0"/>
                <a:cs typeface="Utsaah" panose="020B0604020202020204" pitchFamily="34" charset="0"/>
              </a:rPr>
              <a:t>Không tồi: 30 - 49 điểm</a:t>
            </a:r>
          </a:p>
          <a:p>
            <a:pPr marL="304815" indent="-304815">
              <a:lnSpc>
                <a:spcPct val="150000"/>
              </a:lnSpc>
              <a:buFont typeface="Wingdings" panose="05000000000000000000" pitchFamily="2" charset="2"/>
              <a:buChar char="§"/>
            </a:pPr>
            <a:r>
              <a:rPr lang="en-US" sz="2333">
                <a:latin typeface="UTM Avo" panose="02040603050506020204" pitchFamily="18" charset="0"/>
                <a:cs typeface="Utsaah" panose="020B0604020202020204" pitchFamily="34" charset="0"/>
              </a:rPr>
              <a:t>Người mới: 1 - 29 điểm</a:t>
            </a:r>
            <a:endParaRPr lang="en-US" sz="2333">
              <a:latin typeface="Arial" panose="020B0604020202020204" pitchFamily="34" charset="0"/>
              <a:cs typeface="Utsaah" panose="020B0604020202020204" pitchFamily="34" charset="0"/>
            </a:endParaRPr>
          </a:p>
        </p:txBody>
      </p:sp>
      <p:cxnSp>
        <p:nvCxnSpPr>
          <p:cNvPr id="10" name="Straight Connector 9">
            <a:extLst>
              <a:ext uri="{FF2B5EF4-FFF2-40B4-BE49-F238E27FC236}">
                <a16:creationId xmlns:a16="http://schemas.microsoft.com/office/drawing/2014/main" id="{8AE5450A-6130-D85C-2CCF-F0F734190D2B}"/>
              </a:ext>
            </a:extLst>
          </p:cNvPr>
          <p:cNvCxnSpPr/>
          <p:nvPr/>
        </p:nvCxnSpPr>
        <p:spPr>
          <a:xfrm>
            <a:off x="7648454" y="2154282"/>
            <a:ext cx="3565487" cy="0"/>
          </a:xfrm>
          <a:prstGeom prst="line">
            <a:avLst/>
          </a:prstGeom>
          <a:ln w="381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0F80DAC1-4A2D-69E5-4200-E35B9CBEABA9}"/>
              </a:ext>
            </a:extLst>
          </p:cNvPr>
          <p:cNvCxnSpPr/>
          <p:nvPr/>
        </p:nvCxnSpPr>
        <p:spPr>
          <a:xfrm>
            <a:off x="7648453" y="5202282"/>
            <a:ext cx="3565487" cy="0"/>
          </a:xfrm>
          <a:prstGeom prst="line">
            <a:avLst/>
          </a:prstGeom>
          <a:ln w="381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557283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Vertic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arn(inVertical)">
                                      <p:cBhvr>
                                        <p:cTn id="22" dur="500"/>
                                        <p:tgtEl>
                                          <p:spTgt spid="9"/>
                                        </p:tgtEl>
                                      </p:cBhvr>
                                    </p:animEffect>
                                  </p:childTnLst>
                                </p:cTn>
                              </p:par>
                              <p:par>
                                <p:cTn id="23" presetID="16" presetClass="entr" presetSubtype="21"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barn(inVertical)">
                                      <p:cBhvr>
                                        <p:cTn id="25" dur="500"/>
                                        <p:tgtEl>
                                          <p:spTgt spid="10"/>
                                        </p:tgtEl>
                                      </p:cBhvr>
                                    </p:animEffect>
                                  </p:childTnLst>
                                </p:cTn>
                              </p:par>
                              <p:par>
                                <p:cTn id="26" presetID="16" presetClass="entr" presetSubtype="21" fill="hold"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barn(inVertical)">
                                      <p:cBhvr>
                                        <p:cTn id="2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2" name="Pentagon 3">
            <a:extLst>
              <a:ext uri="{FF2B5EF4-FFF2-40B4-BE49-F238E27FC236}">
                <a16:creationId xmlns:a16="http://schemas.microsoft.com/office/drawing/2014/main" id="{B6AE616B-448B-E057-CE24-959E02108964}"/>
              </a:ext>
            </a:extLst>
          </p:cNvPr>
          <p:cNvSpPr/>
          <p:nvPr/>
        </p:nvSpPr>
        <p:spPr>
          <a:xfrm>
            <a:off x="0" y="1721403"/>
            <a:ext cx="2915505" cy="679744"/>
          </a:xfrm>
          <a:prstGeom prst="homePlate">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b="1">
                <a:solidFill>
                  <a:schemeClr val="tx1"/>
                </a:solidFill>
                <a:latin typeface="UTM Avo" panose="02040603050506020204" pitchFamily="18" charset="0"/>
                <a:cs typeface="Arial" panose="020B0604020202020204" pitchFamily="34" charset="0"/>
              </a:rPr>
              <a:t>Thực hành </a:t>
            </a:r>
          </a:p>
        </p:txBody>
      </p:sp>
      <p:sp>
        <p:nvSpPr>
          <p:cNvPr id="3" name="Rounded Rectangle 6">
            <a:extLst>
              <a:ext uri="{FF2B5EF4-FFF2-40B4-BE49-F238E27FC236}">
                <a16:creationId xmlns:a16="http://schemas.microsoft.com/office/drawing/2014/main" id="{20962CAB-F57D-9474-C7AC-0D9B63CCD99B}"/>
              </a:ext>
            </a:extLst>
          </p:cNvPr>
          <p:cNvSpPr/>
          <p:nvPr/>
        </p:nvSpPr>
        <p:spPr>
          <a:xfrm>
            <a:off x="1269999" y="2666282"/>
            <a:ext cx="9652000" cy="2308732"/>
          </a:xfrm>
          <a:prstGeom prst="roundRect">
            <a:avLst/>
          </a:prstGeom>
          <a:solidFill>
            <a:schemeClr val="accent6">
              <a:lumMod val="20000"/>
              <a:lumOff val="80000"/>
            </a:schemeClr>
          </a:solidFill>
          <a:ln w="57150">
            <a:solidFill>
              <a:schemeClr val="accent6">
                <a:lumMod val="60000"/>
                <a:lumOff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667">
                <a:solidFill>
                  <a:schemeClr val="tx1"/>
                </a:solidFill>
                <a:latin typeface="UTM Avo" panose="02040603050506020204" pitchFamily="18" charset="0"/>
              </a:rPr>
              <a:t>Em hãy di chuyển chuột tới vị trí các ô vuông xuất hiện lần lượt. Kết thúc phần này, Score và Rating của em đang ở mức độ nào ?</a:t>
            </a:r>
          </a:p>
        </p:txBody>
      </p:sp>
      <p:pic>
        <p:nvPicPr>
          <p:cNvPr id="4" name="Picture 14">
            <a:extLst>
              <a:ext uri="{FF2B5EF4-FFF2-40B4-BE49-F238E27FC236}">
                <a16:creationId xmlns:a16="http://schemas.microsoft.com/office/drawing/2014/main" id="{BCDCD6BA-B4AE-9819-D042-E075AB55D6C1}"/>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4000313" y="4469901"/>
            <a:ext cx="4191373" cy="2339310"/>
          </a:xfrm>
          <a:prstGeom prst="rect">
            <a:avLst/>
          </a:prstGeom>
        </p:spPr>
      </p:pic>
    </p:spTree>
    <p:extLst>
      <p:ext uri="{BB962C8B-B14F-4D97-AF65-F5344CB8AC3E}">
        <p14:creationId xmlns:p14="http://schemas.microsoft.com/office/powerpoint/2010/main" val="43798758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500"/>
                                        <p:tgtEl>
                                          <p:spTgt spid="3"/>
                                        </p:tgtEl>
                                      </p:cBhvr>
                                    </p:animEffect>
                                  </p:childTnLst>
                                </p:cTn>
                              </p:par>
                              <p:par>
                                <p:cTn id="14" presetID="22" presetClass="entr" presetSubtype="4"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down)">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6" name="Rectangle 5">
            <a:extLst>
              <a:ext uri="{FF2B5EF4-FFF2-40B4-BE49-F238E27FC236}">
                <a16:creationId xmlns:a16="http://schemas.microsoft.com/office/drawing/2014/main" id="{72C08358-717C-8864-DE36-A1F8D7E9C41B}"/>
              </a:ext>
            </a:extLst>
          </p:cNvPr>
          <p:cNvSpPr/>
          <p:nvPr/>
        </p:nvSpPr>
        <p:spPr>
          <a:xfrm>
            <a:off x="8671560" y="3638573"/>
            <a:ext cx="3520440" cy="3219427"/>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5">
            <a:extLst>
              <a:ext uri="{FF2B5EF4-FFF2-40B4-BE49-F238E27FC236}">
                <a16:creationId xmlns:a16="http://schemas.microsoft.com/office/drawing/2014/main" id="{08E01753-08E7-D2CD-B113-FCBBBF10C1E4}"/>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584406" y="2018840"/>
            <a:ext cx="4419600" cy="3837686"/>
          </a:xfrm>
          <a:prstGeom prst="rect">
            <a:avLst/>
          </a:prstGeom>
        </p:spPr>
      </p:pic>
      <p:sp>
        <p:nvSpPr>
          <p:cNvPr id="3" name="Rounded Rectangular Callout 3">
            <a:extLst>
              <a:ext uri="{FF2B5EF4-FFF2-40B4-BE49-F238E27FC236}">
                <a16:creationId xmlns:a16="http://schemas.microsoft.com/office/drawing/2014/main" id="{45C863A7-9B59-722B-FEF1-E2CEEFC2C15C}"/>
              </a:ext>
            </a:extLst>
          </p:cNvPr>
          <p:cNvSpPr/>
          <p:nvPr/>
        </p:nvSpPr>
        <p:spPr>
          <a:xfrm>
            <a:off x="4959250" y="1644648"/>
            <a:ext cx="6104373" cy="1534161"/>
          </a:xfrm>
          <a:prstGeom prst="wedgeRoundRectCallout">
            <a:avLst>
              <a:gd name="adj1" fmla="val -53455"/>
              <a:gd name="adj2" fmla="val 42863"/>
              <a:gd name="adj3" fmla="val 16667"/>
            </a:avLst>
          </a:prstGeom>
          <a:solidFill>
            <a:srgbClr val="FFCC66"/>
          </a:solidFill>
          <a:ln w="3810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667">
                <a:solidFill>
                  <a:schemeClr val="tx1"/>
                </a:solidFill>
                <a:latin typeface="UTM Avo" panose="02040603050506020204" pitchFamily="18" charset="0"/>
                <a:cs typeface="Arial" panose="020B0604020202020204" pitchFamily="34" charset="0"/>
              </a:rPr>
              <a:t>Khi muốn thoát khỏi phần mềm Mouse Skills, em làm thế nào?</a:t>
            </a:r>
          </a:p>
        </p:txBody>
      </p:sp>
      <p:pic>
        <p:nvPicPr>
          <p:cNvPr id="4" name="Picture 3">
            <a:extLst>
              <a:ext uri="{FF2B5EF4-FFF2-40B4-BE49-F238E27FC236}">
                <a16:creationId xmlns:a16="http://schemas.microsoft.com/office/drawing/2014/main" id="{DCDE7F13-B8D0-1F21-D148-D32CFC3F4A49}"/>
              </a:ext>
            </a:extLst>
          </p:cNvPr>
          <p:cNvPicPr>
            <a:picLocks noChangeAspect="1"/>
          </p:cNvPicPr>
          <p:nvPr/>
        </p:nvPicPr>
        <p:blipFill rotWithShape="1">
          <a:blip r:embed="rId6">
            <a:extLst>
              <a:ext uri="{28A0092B-C50C-407E-A947-70E740481C1C}">
                <a14:useLocalDpi xmlns:a14="http://schemas.microsoft.com/office/drawing/2010/main" val="0"/>
              </a:ext>
            </a:extLst>
          </a:blip>
          <a:srcRect l="15200" t="27548" r="19200" b="22853"/>
          <a:stretch/>
        </p:blipFill>
        <p:spPr>
          <a:xfrm>
            <a:off x="5146447" y="4241800"/>
            <a:ext cx="1172872" cy="886805"/>
          </a:xfrm>
          <a:prstGeom prst="rect">
            <a:avLst/>
          </a:prstGeom>
        </p:spPr>
      </p:pic>
      <p:sp>
        <p:nvSpPr>
          <p:cNvPr id="5" name="TextBox 4">
            <a:extLst>
              <a:ext uri="{FF2B5EF4-FFF2-40B4-BE49-F238E27FC236}">
                <a16:creationId xmlns:a16="http://schemas.microsoft.com/office/drawing/2014/main" id="{C547BF93-DFC4-079C-CED1-BD4A4666CB23}"/>
              </a:ext>
            </a:extLst>
          </p:cNvPr>
          <p:cNvSpPr txBox="1"/>
          <p:nvPr/>
        </p:nvSpPr>
        <p:spPr>
          <a:xfrm>
            <a:off x="6279875" y="3699428"/>
            <a:ext cx="4744304" cy="1863331"/>
          </a:xfrm>
          <a:prstGeom prst="rect">
            <a:avLst/>
          </a:prstGeom>
          <a:noFill/>
        </p:spPr>
        <p:txBody>
          <a:bodyPr wrap="square" rtlCol="0">
            <a:spAutoFit/>
          </a:bodyPr>
          <a:lstStyle/>
          <a:p>
            <a:pPr algn="just">
              <a:lnSpc>
                <a:spcPct val="150000"/>
              </a:lnSpc>
            </a:pPr>
            <a:r>
              <a:rPr lang="en-US" sz="2667">
                <a:solidFill>
                  <a:srgbClr val="C00000"/>
                </a:solidFill>
                <a:latin typeface="UTM Avo" panose="02040603050506020204" pitchFamily="18" charset="0"/>
                <a:cs typeface="Arial" panose="020B0604020202020204" pitchFamily="34" charset="0"/>
              </a:rPr>
              <a:t>Khi muốn thoát khỏi phần mềm Mouse Skills, em hãy gõ phím </a:t>
            </a:r>
            <a:r>
              <a:rPr lang="en-US" sz="2667" b="1">
                <a:solidFill>
                  <a:srgbClr val="C00000"/>
                </a:solidFill>
                <a:latin typeface="UTM Avo" panose="02040603050506020204" pitchFamily="18" charset="0"/>
                <a:cs typeface="Arial" panose="020B0604020202020204" pitchFamily="34" charset="0"/>
              </a:rPr>
              <a:t>Q</a:t>
            </a:r>
            <a:r>
              <a:rPr lang="en-US" sz="2667">
                <a:solidFill>
                  <a:srgbClr val="C00000"/>
                </a:solidFill>
                <a:latin typeface="UTM Avo" panose="02040603050506020204" pitchFamily="18" charset="0"/>
                <a:cs typeface="Arial" panose="020B0604020202020204" pitchFamily="34" charset="0"/>
              </a:rPr>
              <a:t> trên bàn phím.</a:t>
            </a:r>
          </a:p>
        </p:txBody>
      </p:sp>
    </p:spTree>
    <p:extLst>
      <p:ext uri="{BB962C8B-B14F-4D97-AF65-F5344CB8AC3E}">
        <p14:creationId xmlns:p14="http://schemas.microsoft.com/office/powerpoint/2010/main" val="206026329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inVertical)">
                                      <p:cBhvr>
                                        <p:cTn id="2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2" name="TextBox 1">
            <a:extLst>
              <a:ext uri="{FF2B5EF4-FFF2-40B4-BE49-F238E27FC236}">
                <a16:creationId xmlns:a16="http://schemas.microsoft.com/office/drawing/2014/main" id="{025D0D74-06C2-6C3F-1979-8C1FC2022BBD}"/>
              </a:ext>
            </a:extLst>
          </p:cNvPr>
          <p:cNvSpPr txBox="1"/>
          <p:nvPr/>
        </p:nvSpPr>
        <p:spPr>
          <a:xfrm>
            <a:off x="883920" y="1570378"/>
            <a:ext cx="10459248" cy="605422"/>
          </a:xfrm>
          <a:prstGeom prst="rect">
            <a:avLst/>
          </a:prstGeom>
          <a:noFill/>
        </p:spPr>
        <p:txBody>
          <a:bodyPr wrap="square" rtlCol="0">
            <a:spAutoFit/>
          </a:bodyPr>
          <a:lstStyle/>
          <a:p>
            <a:r>
              <a:rPr lang="en-US" sz="3200">
                <a:solidFill>
                  <a:srgbClr val="C00000"/>
                </a:solidFill>
                <a:latin typeface="UTM Avo" panose="02040603050506020204" pitchFamily="18" charset="0"/>
                <a:cs typeface="Arial" panose="020B0604020202020204" pitchFamily="34" charset="0"/>
              </a:rPr>
              <a:t>HĐ 2: Thao tác với nút cuộn chuột </a:t>
            </a:r>
          </a:p>
        </p:txBody>
      </p:sp>
      <p:sp>
        <p:nvSpPr>
          <p:cNvPr id="4" name="Cloud Callout 2">
            <a:extLst>
              <a:ext uri="{FF2B5EF4-FFF2-40B4-BE49-F238E27FC236}">
                <a16:creationId xmlns:a16="http://schemas.microsoft.com/office/drawing/2014/main" id="{2AD50F8F-59B5-9F0A-AA95-179C4C500452}"/>
              </a:ext>
            </a:extLst>
          </p:cNvPr>
          <p:cNvSpPr/>
          <p:nvPr/>
        </p:nvSpPr>
        <p:spPr>
          <a:xfrm>
            <a:off x="4693920" y="2175800"/>
            <a:ext cx="7147560" cy="3394523"/>
          </a:xfrm>
          <a:prstGeom prst="cloudCallout">
            <a:avLst>
              <a:gd name="adj1" fmla="val -60001"/>
              <a:gd name="adj2" fmla="val 37389"/>
            </a:avLst>
          </a:prstGeom>
          <a:solidFill>
            <a:srgbClr val="FFDAD7"/>
          </a:solidFill>
          <a:ln w="38100">
            <a:solidFill>
              <a:srgbClr val="F642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200">
                <a:solidFill>
                  <a:schemeClr val="tx1"/>
                </a:solidFill>
                <a:latin typeface="UTM Avo" panose="02040603050506020204" pitchFamily="18" charset="0"/>
              </a:rPr>
              <a:t>Phần mềm Mouse Skills không hướng dẫn em sử dụng nút cuộn chuột. Vậy em có muốn biết chức năng của nút này không?</a:t>
            </a:r>
            <a:endParaRPr lang="en-US" sz="2200">
              <a:solidFill>
                <a:schemeClr val="tx1"/>
              </a:solidFill>
              <a:latin typeface="UTM Avo" panose="02040603050506020204" pitchFamily="18" charset="0"/>
            </a:endParaRPr>
          </a:p>
        </p:txBody>
      </p:sp>
      <p:pic>
        <p:nvPicPr>
          <p:cNvPr id="6" name="Picture 5" descr="Wondering O Fox">
            <a:extLst>
              <a:ext uri="{FF2B5EF4-FFF2-40B4-BE49-F238E27FC236}">
                <a16:creationId xmlns:a16="http://schemas.microsoft.com/office/drawing/2014/main" id="{A644E705-075D-B0A2-8341-877147B307F1}"/>
              </a:ext>
            </a:extLst>
          </p:cNvPr>
          <p:cNvPicPr>
            <a:picLocks noChangeAspect="1"/>
          </p:cNvPicPr>
          <p:nvPr/>
        </p:nvPicPr>
        <p:blipFill>
          <a:blip r:embed="rId4"/>
          <a:stretch>
            <a:fillRect/>
          </a:stretch>
        </p:blipFill>
        <p:spPr>
          <a:xfrm>
            <a:off x="883920" y="3382621"/>
            <a:ext cx="3810000" cy="3810000"/>
          </a:xfrm>
          <a:prstGeom prst="rect">
            <a:avLst/>
          </a:prstGeom>
        </p:spPr>
      </p:pic>
    </p:spTree>
    <p:extLst>
      <p:ext uri="{BB962C8B-B14F-4D97-AF65-F5344CB8AC3E}">
        <p14:creationId xmlns:p14="http://schemas.microsoft.com/office/powerpoint/2010/main" val="74712117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12" name="Rectangle 11">
            <a:extLst>
              <a:ext uri="{FF2B5EF4-FFF2-40B4-BE49-F238E27FC236}">
                <a16:creationId xmlns:a16="http://schemas.microsoft.com/office/drawing/2014/main" id="{A6EFBB4E-8232-5056-636A-11384FAC22D8}"/>
              </a:ext>
            </a:extLst>
          </p:cNvPr>
          <p:cNvSpPr/>
          <p:nvPr/>
        </p:nvSpPr>
        <p:spPr>
          <a:xfrm>
            <a:off x="8671560" y="3638573"/>
            <a:ext cx="3520440" cy="3219427"/>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F948674D-D5E1-D926-7CB6-4FFD80557E06}"/>
              </a:ext>
            </a:extLst>
          </p:cNvPr>
          <p:cNvSpPr txBox="1"/>
          <p:nvPr/>
        </p:nvSpPr>
        <p:spPr>
          <a:xfrm>
            <a:off x="504168" y="1420342"/>
            <a:ext cx="10651512" cy="1247649"/>
          </a:xfrm>
          <a:prstGeom prst="rect">
            <a:avLst/>
          </a:prstGeom>
          <a:noFill/>
        </p:spPr>
        <p:txBody>
          <a:bodyPr wrap="square" rtlCol="0">
            <a:spAutoFit/>
          </a:bodyPr>
          <a:lstStyle/>
          <a:p>
            <a:pPr marL="381019" indent="-381019" algn="just">
              <a:lnSpc>
                <a:spcPct val="150000"/>
              </a:lnSpc>
              <a:buFont typeface="Wingdings" panose="05000000000000000000" pitchFamily="2" charset="2"/>
              <a:buChar char="Ø"/>
            </a:pPr>
            <a:r>
              <a:rPr lang="en-US" sz="2667" i="1">
                <a:solidFill>
                  <a:srgbClr val="C00000"/>
                </a:solidFill>
                <a:latin typeface="UTM Avo" panose="02040603050506020204" pitchFamily="18" charset="0"/>
                <a:cs typeface="Arial" panose="020B0604020202020204" pitchFamily="34" charset="0"/>
              </a:rPr>
              <a:t>Em hãy làm theo các thao tác sau để khám phá chức năng của nút cuộn chuột:</a:t>
            </a:r>
          </a:p>
        </p:txBody>
      </p:sp>
      <p:pic>
        <p:nvPicPr>
          <p:cNvPr id="3" name="Picture 2">
            <a:extLst>
              <a:ext uri="{FF2B5EF4-FFF2-40B4-BE49-F238E27FC236}">
                <a16:creationId xmlns:a16="http://schemas.microsoft.com/office/drawing/2014/main" id="{313D9EAE-4A36-F359-81D3-7A5F7D4FB7DE}"/>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rcRect l="70617" t="27355" r="7990" b="7235"/>
          <a:stretch/>
        </p:blipFill>
        <p:spPr>
          <a:xfrm>
            <a:off x="8046117" y="2454286"/>
            <a:ext cx="3489558" cy="2794000"/>
          </a:xfrm>
          <a:prstGeom prst="rect">
            <a:avLst/>
          </a:prstGeom>
        </p:spPr>
      </p:pic>
      <p:grpSp>
        <p:nvGrpSpPr>
          <p:cNvPr id="4" name="Group 3">
            <a:extLst>
              <a:ext uri="{FF2B5EF4-FFF2-40B4-BE49-F238E27FC236}">
                <a16:creationId xmlns:a16="http://schemas.microsoft.com/office/drawing/2014/main" id="{67931B97-B60F-A4C0-35BA-000A499C941F}"/>
              </a:ext>
            </a:extLst>
          </p:cNvPr>
          <p:cNvGrpSpPr/>
          <p:nvPr/>
        </p:nvGrpSpPr>
        <p:grpSpPr>
          <a:xfrm>
            <a:off x="360893" y="2826743"/>
            <a:ext cx="7326451" cy="968809"/>
            <a:chOff x="797278" y="4208187"/>
            <a:chExt cx="10270084" cy="1453213"/>
          </a:xfrm>
        </p:grpSpPr>
        <p:sp>
          <p:nvSpPr>
            <p:cNvPr id="5" name="Rounded Rectangle 5">
              <a:extLst>
                <a:ext uri="{FF2B5EF4-FFF2-40B4-BE49-F238E27FC236}">
                  <a16:creationId xmlns:a16="http://schemas.microsoft.com/office/drawing/2014/main" id="{322780AA-0722-B2B6-7140-2BA052BBF333}"/>
                </a:ext>
              </a:extLst>
            </p:cNvPr>
            <p:cNvSpPr/>
            <p:nvPr/>
          </p:nvSpPr>
          <p:spPr>
            <a:xfrm>
              <a:off x="1847162" y="4480609"/>
              <a:ext cx="9220200" cy="1141348"/>
            </a:xfrm>
            <a:prstGeom prst="roundRect">
              <a:avLst/>
            </a:prstGeom>
            <a:solidFill>
              <a:srgbClr val="FFCC66"/>
            </a:solidFill>
            <a:ln w="3810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chemeClr val="tx1"/>
                  </a:solidFill>
                  <a:latin typeface="UTM Avo" panose="02040603050506020204" pitchFamily="18" charset="0"/>
                  <a:cs typeface="Arial" panose="020B0604020202020204" pitchFamily="34" charset="0"/>
                </a:rPr>
                <a:t>Mở một tệp trình chiếu </a:t>
              </a:r>
            </a:p>
          </p:txBody>
        </p:sp>
        <p:pic>
          <p:nvPicPr>
            <p:cNvPr id="6" name="Picture 3">
              <a:extLst>
                <a:ext uri="{FF2B5EF4-FFF2-40B4-BE49-F238E27FC236}">
                  <a16:creationId xmlns:a16="http://schemas.microsoft.com/office/drawing/2014/main" id="{CD224E92-AF77-BB25-C46E-B60CC4AC61A5}"/>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797278" y="4208187"/>
              <a:ext cx="1453213" cy="1453213"/>
            </a:xfrm>
            <a:prstGeom prst="rect">
              <a:avLst/>
            </a:prstGeom>
          </p:spPr>
        </p:pic>
      </p:grpSp>
      <p:grpSp>
        <p:nvGrpSpPr>
          <p:cNvPr id="7" name="Group 6">
            <a:extLst>
              <a:ext uri="{FF2B5EF4-FFF2-40B4-BE49-F238E27FC236}">
                <a16:creationId xmlns:a16="http://schemas.microsoft.com/office/drawing/2014/main" id="{6757B3AB-17DA-1F5D-E1B1-00867D0C9367}"/>
              </a:ext>
            </a:extLst>
          </p:cNvPr>
          <p:cNvGrpSpPr/>
          <p:nvPr/>
        </p:nvGrpSpPr>
        <p:grpSpPr>
          <a:xfrm>
            <a:off x="243101" y="4084728"/>
            <a:ext cx="7452495" cy="1168399"/>
            <a:chOff x="620591" y="6276923"/>
            <a:chExt cx="10446771" cy="1752599"/>
          </a:xfrm>
        </p:grpSpPr>
        <p:sp>
          <p:nvSpPr>
            <p:cNvPr id="8" name="Rounded Rectangle 16">
              <a:extLst>
                <a:ext uri="{FF2B5EF4-FFF2-40B4-BE49-F238E27FC236}">
                  <a16:creationId xmlns:a16="http://schemas.microsoft.com/office/drawing/2014/main" id="{FCB88089-B709-6384-696F-E8DFAEE79A95}"/>
                </a:ext>
              </a:extLst>
            </p:cNvPr>
            <p:cNvSpPr/>
            <p:nvPr/>
          </p:nvSpPr>
          <p:spPr>
            <a:xfrm>
              <a:off x="1847162" y="6276923"/>
              <a:ext cx="9220200" cy="1752599"/>
            </a:xfrm>
            <a:prstGeom prst="roundRect">
              <a:avLst/>
            </a:prstGeom>
            <a:solidFill>
              <a:srgbClr val="FFCC66"/>
            </a:solidFill>
            <a:ln w="3810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400">
                  <a:solidFill>
                    <a:schemeClr val="tx1"/>
                  </a:solidFill>
                  <a:latin typeface="UTM Avo" panose="02040603050506020204" pitchFamily="18" charset="0"/>
                  <a:cs typeface="Arial" panose="020B0604020202020204" pitchFamily="34" charset="0"/>
                </a:rPr>
                <a:t>Đặt ngón tay trỏ của em lên nút cuộn và cuộn nút xuống dưới, rồi lên trên (Hình 2)</a:t>
              </a:r>
              <a:endParaRPr lang="en-US" sz="2400">
                <a:solidFill>
                  <a:schemeClr val="tx1"/>
                </a:solidFill>
                <a:latin typeface="UTM Avo" panose="02040603050506020204" pitchFamily="18" charset="0"/>
                <a:cs typeface="Arial" panose="020B0604020202020204" pitchFamily="34" charset="0"/>
              </a:endParaRPr>
            </a:p>
          </p:txBody>
        </p:sp>
        <p:pic>
          <p:nvPicPr>
            <p:cNvPr id="9" name="Picture 3">
              <a:extLst>
                <a:ext uri="{FF2B5EF4-FFF2-40B4-BE49-F238E27FC236}">
                  <a16:creationId xmlns:a16="http://schemas.microsoft.com/office/drawing/2014/main" id="{63AD3D55-F8E8-4D32-A09C-D8D60300022B}"/>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620591" y="6319415"/>
              <a:ext cx="1453213" cy="1453213"/>
            </a:xfrm>
            <a:prstGeom prst="rect">
              <a:avLst/>
            </a:prstGeom>
          </p:spPr>
        </p:pic>
      </p:grpSp>
      <p:sp>
        <p:nvSpPr>
          <p:cNvPr id="10" name="Right Arrow 8">
            <a:extLst>
              <a:ext uri="{FF2B5EF4-FFF2-40B4-BE49-F238E27FC236}">
                <a16:creationId xmlns:a16="http://schemas.microsoft.com/office/drawing/2014/main" id="{70AD38F6-5DFA-8C5D-DB71-65302A7898BA}"/>
              </a:ext>
            </a:extLst>
          </p:cNvPr>
          <p:cNvSpPr/>
          <p:nvPr/>
        </p:nvSpPr>
        <p:spPr>
          <a:xfrm>
            <a:off x="1169528" y="5838495"/>
            <a:ext cx="742442" cy="523607"/>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33">
              <a:latin typeface="UTM Avo" panose="02040603050506020204" pitchFamily="18" charset="0"/>
            </a:endParaRPr>
          </a:p>
        </p:txBody>
      </p:sp>
      <p:sp>
        <p:nvSpPr>
          <p:cNvPr id="11" name="TextBox 10">
            <a:extLst>
              <a:ext uri="{FF2B5EF4-FFF2-40B4-BE49-F238E27FC236}">
                <a16:creationId xmlns:a16="http://schemas.microsoft.com/office/drawing/2014/main" id="{03A33EC6-0CEE-98CE-B892-697B01A7F863}"/>
              </a:ext>
            </a:extLst>
          </p:cNvPr>
          <p:cNvSpPr txBox="1"/>
          <p:nvPr/>
        </p:nvSpPr>
        <p:spPr>
          <a:xfrm>
            <a:off x="2174984" y="5453967"/>
            <a:ext cx="8548513" cy="1247649"/>
          </a:xfrm>
          <a:prstGeom prst="rect">
            <a:avLst/>
          </a:prstGeom>
          <a:noFill/>
        </p:spPr>
        <p:txBody>
          <a:bodyPr wrap="square" rtlCol="0">
            <a:spAutoFit/>
          </a:bodyPr>
          <a:lstStyle/>
          <a:p>
            <a:pPr algn="just">
              <a:lnSpc>
                <a:spcPct val="150000"/>
              </a:lnSpc>
            </a:pPr>
            <a:r>
              <a:rPr lang="en-US" sz="2667" i="1">
                <a:solidFill>
                  <a:srgbClr val="C00000"/>
                </a:solidFill>
                <a:latin typeface="UTM Avo" panose="02040603050506020204" pitchFamily="18" charset="0"/>
                <a:cs typeface="Arial" panose="020B0604020202020204" pitchFamily="34" charset="0"/>
              </a:rPr>
              <a:t>Sau đó hãy trình bày cho thầy, cô và các bạn biết em đã thấy điều gì.</a:t>
            </a:r>
          </a:p>
        </p:txBody>
      </p:sp>
    </p:spTree>
    <p:extLst>
      <p:ext uri="{BB962C8B-B14F-4D97-AF65-F5344CB8AC3E}">
        <p14:creationId xmlns:p14="http://schemas.microsoft.com/office/powerpoint/2010/main" val="210202193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par>
                                <p:cTn id="13" presetID="16" presetClass="entr" presetSubtype="21"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arn(inVertical)">
                                      <p:cBhvr>
                                        <p:cTn id="15" dur="500"/>
                                        <p:tgtEl>
                                          <p:spTgt spid="7"/>
                                        </p:tgtEl>
                                      </p:cBhvr>
                                    </p:animEffect>
                                  </p:childTnLst>
                                </p:cTn>
                              </p:par>
                              <p:par>
                                <p:cTn id="16" presetID="16" presetClass="entr" presetSubtype="21" fill="hold"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barn(inVertical)">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ppt_x"/>
                                          </p:val>
                                        </p:tav>
                                        <p:tav tm="100000">
                                          <p:val>
                                            <p:strVal val="#ppt_x"/>
                                          </p:val>
                                        </p:tav>
                                      </p:tavLst>
                                    </p:anim>
                                    <p:anim calcmode="lin" valueType="num">
                                      <p:cBhvr additive="base">
                                        <p:cTn id="2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barn(inVertical)">
                                      <p:cBhvr>
                                        <p:cTn id="2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animBg="1"/>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2" name="Picture 2">
            <a:extLst>
              <a:ext uri="{FF2B5EF4-FFF2-40B4-BE49-F238E27FC236}">
                <a16:creationId xmlns:a16="http://schemas.microsoft.com/office/drawing/2014/main" id="{9E69F8E0-6992-65A0-9BD8-26300CF5C11C}"/>
              </a:ext>
            </a:extLst>
          </p:cNvPr>
          <p:cNvPicPr>
            <a:picLocks noChangeAspect="1"/>
          </p:cNvPicPr>
          <p:nvPr/>
        </p:nvPicPr>
        <p:blipFill>
          <a:blip r:embed="rId4"/>
          <a:srcRect/>
          <a:stretch>
            <a:fillRect/>
          </a:stretch>
        </p:blipFill>
        <p:spPr>
          <a:xfrm>
            <a:off x="0" y="2952883"/>
            <a:ext cx="5322135" cy="3905117"/>
          </a:xfrm>
          <a:prstGeom prst="rect">
            <a:avLst/>
          </a:prstGeom>
        </p:spPr>
      </p:pic>
      <p:sp>
        <p:nvSpPr>
          <p:cNvPr id="3" name="Rounded Rectangular Callout 2">
            <a:extLst>
              <a:ext uri="{FF2B5EF4-FFF2-40B4-BE49-F238E27FC236}">
                <a16:creationId xmlns:a16="http://schemas.microsoft.com/office/drawing/2014/main" id="{2973D491-76C8-B90A-368E-03663C1D8179}"/>
              </a:ext>
            </a:extLst>
          </p:cNvPr>
          <p:cNvSpPr/>
          <p:nvPr/>
        </p:nvSpPr>
        <p:spPr>
          <a:xfrm>
            <a:off x="5451014" y="1135695"/>
            <a:ext cx="5582746" cy="3781309"/>
          </a:xfrm>
          <a:prstGeom prst="wedgeRoundRectCallout">
            <a:avLst>
              <a:gd name="adj1" fmla="val -59300"/>
              <a:gd name="adj2" fmla="val 35923"/>
              <a:gd name="adj3" fmla="val 16667"/>
            </a:avLst>
          </a:prstGeom>
          <a:solidFill>
            <a:schemeClr val="accent4">
              <a:lumMod val="20000"/>
              <a:lumOff val="80000"/>
            </a:schemeClr>
          </a:solidFill>
          <a:ln w="57150">
            <a:solidFill>
              <a:schemeClr val="accent4">
                <a:lumMod val="60000"/>
                <a:lumOff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667">
                <a:solidFill>
                  <a:schemeClr val="tx1"/>
                </a:solidFill>
                <a:latin typeface="UTM Avo" panose="02040603050506020204" pitchFamily="18" charset="0"/>
              </a:rPr>
              <a:t>Khi em thao tác với nút cuộn chuột: cuộn nút xuống dưới, rồi lên trên thì trang trình chiếu của em cũng di chuyển xuống dưới hoặc lên trên.</a:t>
            </a:r>
            <a:endParaRPr lang="en-US" sz="2667">
              <a:solidFill>
                <a:schemeClr val="tx1"/>
              </a:solidFill>
              <a:latin typeface="UTM Avo" panose="02040603050506020204" pitchFamily="18" charset="0"/>
            </a:endParaRPr>
          </a:p>
        </p:txBody>
      </p:sp>
    </p:spTree>
    <p:extLst>
      <p:ext uri="{BB962C8B-B14F-4D97-AF65-F5344CB8AC3E}">
        <p14:creationId xmlns:p14="http://schemas.microsoft.com/office/powerpoint/2010/main" val="381567218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5"/>
        <p:cNvGrpSpPr/>
        <p:nvPr/>
      </p:nvGrpSpPr>
      <p:grpSpPr>
        <a:xfrm>
          <a:off x="0" y="0"/>
          <a:ext cx="0" cy="0"/>
          <a:chOff x="0" y="0"/>
          <a:chExt cx="0" cy="0"/>
        </a:xfrm>
      </p:grpSpPr>
      <p:grpSp>
        <p:nvGrpSpPr>
          <p:cNvPr id="2" name="Group 1">
            <a:extLst>
              <a:ext uri="{FF2B5EF4-FFF2-40B4-BE49-F238E27FC236}">
                <a16:creationId xmlns:a16="http://schemas.microsoft.com/office/drawing/2014/main" id="{3BA813F6-5D03-A906-C461-DDADDC7EF8C2}"/>
              </a:ext>
            </a:extLst>
          </p:cNvPr>
          <p:cNvGrpSpPr/>
          <p:nvPr/>
        </p:nvGrpSpPr>
        <p:grpSpPr>
          <a:xfrm>
            <a:off x="4984811" y="2847253"/>
            <a:ext cx="2736543" cy="1558939"/>
            <a:chOff x="309542" y="967667"/>
            <a:chExt cx="2878585" cy="1558939"/>
          </a:xfrm>
        </p:grpSpPr>
        <p:pic>
          <p:nvPicPr>
            <p:cNvPr id="3" name="Picture 2">
              <a:hlinkClick r:id="rId4"/>
              <a:extLst>
                <a:ext uri="{FF2B5EF4-FFF2-40B4-BE49-F238E27FC236}">
                  <a16:creationId xmlns:a16="http://schemas.microsoft.com/office/drawing/2014/main" id="{71A95C0A-D294-AF07-9E62-38A1887DEA4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D9E6F943-4843-D349-5073-DB117362A8C1}"/>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sp>
        <p:nvSpPr>
          <p:cNvPr id="11" name="Rectangle 10">
            <a:extLst>
              <a:ext uri="{FF2B5EF4-FFF2-40B4-BE49-F238E27FC236}">
                <a16:creationId xmlns:a16="http://schemas.microsoft.com/office/drawing/2014/main" id="{6A2A1F6B-FE78-28E0-600B-04849B20CF97}"/>
              </a:ext>
            </a:extLst>
          </p:cNvPr>
          <p:cNvSpPr/>
          <p:nvPr/>
        </p:nvSpPr>
        <p:spPr>
          <a:xfrm>
            <a:off x="8671560" y="3638573"/>
            <a:ext cx="3520440" cy="3219427"/>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17">
            <a:extLst>
              <a:ext uri="{FF2B5EF4-FFF2-40B4-BE49-F238E27FC236}">
                <a16:creationId xmlns:a16="http://schemas.microsoft.com/office/drawing/2014/main" id="{32DCAD39-8D73-1B7E-BCD7-41B00F855B3F}"/>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2578696">
            <a:off x="11069572" y="5159770"/>
            <a:ext cx="881887" cy="1273065"/>
          </a:xfrm>
          <a:prstGeom prst="rect">
            <a:avLst/>
          </a:prstGeom>
        </p:spPr>
      </p:pic>
      <p:pic>
        <p:nvPicPr>
          <p:cNvPr id="3" name="Picture 119">
            <a:extLst>
              <a:ext uri="{FF2B5EF4-FFF2-40B4-BE49-F238E27FC236}">
                <a16:creationId xmlns:a16="http://schemas.microsoft.com/office/drawing/2014/main" id="{8F3D5F87-D408-2E8A-F854-7032B65F4605}"/>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1434936">
            <a:off x="10787889" y="870795"/>
            <a:ext cx="1009635" cy="985771"/>
          </a:xfrm>
          <a:prstGeom prst="rect">
            <a:avLst/>
          </a:prstGeom>
        </p:spPr>
      </p:pic>
      <p:sp>
        <p:nvSpPr>
          <p:cNvPr id="7" name="TextBox 6">
            <a:extLst>
              <a:ext uri="{FF2B5EF4-FFF2-40B4-BE49-F238E27FC236}">
                <a16:creationId xmlns:a16="http://schemas.microsoft.com/office/drawing/2014/main" id="{28D993F7-1D7F-9D50-9665-F458627B1D5B}"/>
              </a:ext>
            </a:extLst>
          </p:cNvPr>
          <p:cNvSpPr txBox="1"/>
          <p:nvPr/>
        </p:nvSpPr>
        <p:spPr>
          <a:xfrm>
            <a:off x="1048604" y="1709653"/>
            <a:ext cx="10385402" cy="1394141"/>
          </a:xfrm>
          <a:prstGeom prst="roundRect">
            <a:avLst/>
          </a:prstGeom>
          <a:ln w="38100">
            <a:prstDash val="sysDash"/>
          </a:ln>
        </p:spPr>
        <p:style>
          <a:lnRef idx="2">
            <a:schemeClr val="accent2"/>
          </a:lnRef>
          <a:fillRef idx="1">
            <a:schemeClr val="lt1"/>
          </a:fillRef>
          <a:effectRef idx="0">
            <a:schemeClr val="accent2"/>
          </a:effectRef>
          <a:fontRef idx="minor">
            <a:schemeClr val="dk1"/>
          </a:fontRef>
        </p:style>
        <p:txBody>
          <a:bodyPr wrap="square" rtlCol="0">
            <a:spAutoFit/>
          </a:bodyPr>
          <a:lstStyle/>
          <a:p>
            <a:pPr algn="just">
              <a:lnSpc>
                <a:spcPct val="150000"/>
              </a:lnSpc>
            </a:pPr>
            <a:r>
              <a:rPr lang="en-US" sz="2667" dirty="0" err="1">
                <a:latin typeface="UTM Avo" panose="02040603050506020204" pitchFamily="18" charset="0"/>
                <a:cs typeface="Arial" panose="020B0604020202020204" pitchFamily="34" charset="0"/>
              </a:rPr>
              <a:t>Các</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em</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hãy</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thực</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hiện</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thao</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tác</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sau</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Nhấn</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nhanh</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nút</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chuột</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trái</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hai</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lần</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rồi</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thả</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ngón</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tay</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ra</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ngay</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là</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mô</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tả</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thao</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tác</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nào</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với</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chuột</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máy</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tính</a:t>
            </a:r>
            <a:r>
              <a:rPr lang="en-US" sz="2667" dirty="0">
                <a:latin typeface="UTM Avo" panose="02040603050506020204" pitchFamily="18" charset="0"/>
                <a:cs typeface="Arial" panose="020B0604020202020204" pitchFamily="34" charset="0"/>
              </a:rPr>
              <a:t>?</a:t>
            </a:r>
          </a:p>
        </p:txBody>
      </p:sp>
      <p:sp>
        <p:nvSpPr>
          <p:cNvPr id="8" name="TextBox 7">
            <a:extLst>
              <a:ext uri="{FF2B5EF4-FFF2-40B4-BE49-F238E27FC236}">
                <a16:creationId xmlns:a16="http://schemas.microsoft.com/office/drawing/2014/main" id="{11C5E7F9-F537-62F4-7DB3-BC5C538D549A}"/>
              </a:ext>
            </a:extLst>
          </p:cNvPr>
          <p:cNvSpPr txBox="1"/>
          <p:nvPr/>
        </p:nvSpPr>
        <p:spPr>
          <a:xfrm>
            <a:off x="1900613" y="3842364"/>
            <a:ext cx="5953551" cy="1863331"/>
          </a:xfrm>
          <a:prstGeom prst="rect">
            <a:avLst/>
          </a:prstGeom>
          <a:noFill/>
        </p:spPr>
        <p:txBody>
          <a:bodyPr wrap="square" rtlCol="0">
            <a:spAutoFit/>
          </a:bodyPr>
          <a:lstStyle/>
          <a:p>
            <a:pPr algn="just">
              <a:lnSpc>
                <a:spcPct val="150000"/>
              </a:lnSpc>
            </a:pPr>
            <a:r>
              <a:rPr lang="en-US" sz="2667" i="1" dirty="0" err="1">
                <a:solidFill>
                  <a:srgbClr val="C00000"/>
                </a:solidFill>
                <a:latin typeface="UTM Avo" panose="02040603050506020204" pitchFamily="18" charset="0"/>
                <a:cs typeface="Arial" panose="020B0604020202020204" pitchFamily="34" charset="0"/>
              </a:rPr>
              <a:t>Nhấn</a:t>
            </a:r>
            <a:r>
              <a:rPr lang="en-US" sz="2667" i="1" dirty="0">
                <a:solidFill>
                  <a:srgbClr val="C00000"/>
                </a:solidFill>
                <a:latin typeface="UTM Avo" panose="02040603050506020204" pitchFamily="18" charset="0"/>
                <a:cs typeface="Arial" panose="020B0604020202020204" pitchFamily="34" charset="0"/>
              </a:rPr>
              <a:t> </a:t>
            </a:r>
            <a:r>
              <a:rPr lang="en-US" sz="2667" i="1" dirty="0" err="1">
                <a:solidFill>
                  <a:srgbClr val="C00000"/>
                </a:solidFill>
                <a:latin typeface="UTM Avo" panose="02040603050506020204" pitchFamily="18" charset="0"/>
                <a:cs typeface="Arial" panose="020B0604020202020204" pitchFamily="34" charset="0"/>
              </a:rPr>
              <a:t>nhanh</a:t>
            </a:r>
            <a:r>
              <a:rPr lang="en-US" sz="2667" i="1" dirty="0">
                <a:solidFill>
                  <a:srgbClr val="C00000"/>
                </a:solidFill>
                <a:latin typeface="UTM Avo" panose="02040603050506020204" pitchFamily="18" charset="0"/>
                <a:cs typeface="Arial" panose="020B0604020202020204" pitchFamily="34" charset="0"/>
              </a:rPr>
              <a:t> </a:t>
            </a:r>
            <a:r>
              <a:rPr lang="en-US" sz="2667" i="1" dirty="0" err="1">
                <a:solidFill>
                  <a:srgbClr val="C00000"/>
                </a:solidFill>
                <a:latin typeface="UTM Avo" panose="02040603050506020204" pitchFamily="18" charset="0"/>
                <a:cs typeface="Arial" panose="020B0604020202020204" pitchFamily="34" charset="0"/>
              </a:rPr>
              <a:t>nút</a:t>
            </a:r>
            <a:r>
              <a:rPr lang="en-US" sz="2667" i="1" dirty="0">
                <a:solidFill>
                  <a:srgbClr val="C00000"/>
                </a:solidFill>
                <a:latin typeface="UTM Avo" panose="02040603050506020204" pitchFamily="18" charset="0"/>
                <a:cs typeface="Arial" panose="020B0604020202020204" pitchFamily="34" charset="0"/>
              </a:rPr>
              <a:t> </a:t>
            </a:r>
            <a:r>
              <a:rPr lang="en-US" sz="2667" i="1" dirty="0" err="1">
                <a:solidFill>
                  <a:srgbClr val="C00000"/>
                </a:solidFill>
                <a:latin typeface="UTM Avo" panose="02040603050506020204" pitchFamily="18" charset="0"/>
                <a:cs typeface="Arial" panose="020B0604020202020204" pitchFamily="34" charset="0"/>
              </a:rPr>
              <a:t>chuột</a:t>
            </a:r>
            <a:r>
              <a:rPr lang="en-US" sz="2667" i="1" dirty="0">
                <a:solidFill>
                  <a:srgbClr val="C00000"/>
                </a:solidFill>
                <a:latin typeface="UTM Avo" panose="02040603050506020204" pitchFamily="18" charset="0"/>
                <a:cs typeface="Arial" panose="020B0604020202020204" pitchFamily="34" charset="0"/>
              </a:rPr>
              <a:t> </a:t>
            </a:r>
            <a:r>
              <a:rPr lang="en-US" sz="2667" i="1" dirty="0" err="1">
                <a:solidFill>
                  <a:srgbClr val="C00000"/>
                </a:solidFill>
                <a:latin typeface="UTM Avo" panose="02040603050506020204" pitchFamily="18" charset="0"/>
                <a:cs typeface="Arial" panose="020B0604020202020204" pitchFamily="34" charset="0"/>
              </a:rPr>
              <a:t>trái</a:t>
            </a:r>
            <a:r>
              <a:rPr lang="en-US" sz="2667" i="1" dirty="0">
                <a:solidFill>
                  <a:srgbClr val="C00000"/>
                </a:solidFill>
                <a:latin typeface="UTM Avo" panose="02040603050506020204" pitchFamily="18" charset="0"/>
                <a:cs typeface="Arial" panose="020B0604020202020204" pitchFamily="34" charset="0"/>
              </a:rPr>
              <a:t> </a:t>
            </a:r>
            <a:r>
              <a:rPr lang="en-US" sz="2667" i="1" dirty="0" err="1">
                <a:solidFill>
                  <a:srgbClr val="C00000"/>
                </a:solidFill>
                <a:latin typeface="UTM Avo" panose="02040603050506020204" pitchFamily="18" charset="0"/>
                <a:cs typeface="Arial" panose="020B0604020202020204" pitchFamily="34" charset="0"/>
              </a:rPr>
              <a:t>hai</a:t>
            </a:r>
            <a:r>
              <a:rPr lang="en-US" sz="2667" i="1" dirty="0">
                <a:solidFill>
                  <a:srgbClr val="C00000"/>
                </a:solidFill>
                <a:latin typeface="UTM Avo" panose="02040603050506020204" pitchFamily="18" charset="0"/>
                <a:cs typeface="Arial" panose="020B0604020202020204" pitchFamily="34" charset="0"/>
              </a:rPr>
              <a:t> </a:t>
            </a:r>
            <a:r>
              <a:rPr lang="en-US" sz="2667" i="1" dirty="0" err="1">
                <a:solidFill>
                  <a:srgbClr val="C00000"/>
                </a:solidFill>
                <a:latin typeface="UTM Avo" panose="02040603050506020204" pitchFamily="18" charset="0"/>
                <a:cs typeface="Arial" panose="020B0604020202020204" pitchFamily="34" charset="0"/>
              </a:rPr>
              <a:t>lần</a:t>
            </a:r>
            <a:r>
              <a:rPr lang="en-US" sz="2667" i="1" dirty="0">
                <a:solidFill>
                  <a:srgbClr val="C00000"/>
                </a:solidFill>
                <a:latin typeface="UTM Avo" panose="02040603050506020204" pitchFamily="18" charset="0"/>
                <a:cs typeface="Arial" panose="020B0604020202020204" pitchFamily="34" charset="0"/>
              </a:rPr>
              <a:t> </a:t>
            </a:r>
            <a:r>
              <a:rPr lang="en-US" sz="2667" i="1" dirty="0" err="1">
                <a:solidFill>
                  <a:srgbClr val="C00000"/>
                </a:solidFill>
                <a:latin typeface="UTM Avo" panose="02040603050506020204" pitchFamily="18" charset="0"/>
                <a:cs typeface="Arial" panose="020B0604020202020204" pitchFamily="34" charset="0"/>
              </a:rPr>
              <a:t>rồi</a:t>
            </a:r>
            <a:r>
              <a:rPr lang="en-US" sz="2667" i="1" dirty="0">
                <a:solidFill>
                  <a:srgbClr val="C00000"/>
                </a:solidFill>
                <a:latin typeface="UTM Avo" panose="02040603050506020204" pitchFamily="18" charset="0"/>
                <a:cs typeface="Arial" panose="020B0604020202020204" pitchFamily="34" charset="0"/>
              </a:rPr>
              <a:t> </a:t>
            </a:r>
            <a:r>
              <a:rPr lang="en-US" sz="2667" i="1" dirty="0" err="1">
                <a:solidFill>
                  <a:srgbClr val="C00000"/>
                </a:solidFill>
                <a:latin typeface="UTM Avo" panose="02040603050506020204" pitchFamily="18" charset="0"/>
                <a:cs typeface="Arial" panose="020B0604020202020204" pitchFamily="34" charset="0"/>
              </a:rPr>
              <a:t>thả</a:t>
            </a:r>
            <a:r>
              <a:rPr lang="en-US" sz="2667" i="1" dirty="0">
                <a:solidFill>
                  <a:srgbClr val="C00000"/>
                </a:solidFill>
                <a:latin typeface="UTM Avo" panose="02040603050506020204" pitchFamily="18" charset="0"/>
                <a:cs typeface="Arial" panose="020B0604020202020204" pitchFamily="34" charset="0"/>
              </a:rPr>
              <a:t> </a:t>
            </a:r>
            <a:r>
              <a:rPr lang="en-US" sz="2667" i="1" dirty="0" err="1">
                <a:solidFill>
                  <a:srgbClr val="C00000"/>
                </a:solidFill>
                <a:latin typeface="UTM Avo" panose="02040603050506020204" pitchFamily="18" charset="0"/>
                <a:cs typeface="Arial" panose="020B0604020202020204" pitchFamily="34" charset="0"/>
              </a:rPr>
              <a:t>ngón</a:t>
            </a:r>
            <a:r>
              <a:rPr lang="en-US" sz="2667" i="1" dirty="0">
                <a:solidFill>
                  <a:srgbClr val="C00000"/>
                </a:solidFill>
                <a:latin typeface="UTM Avo" panose="02040603050506020204" pitchFamily="18" charset="0"/>
                <a:cs typeface="Arial" panose="020B0604020202020204" pitchFamily="34" charset="0"/>
              </a:rPr>
              <a:t> </a:t>
            </a:r>
            <a:r>
              <a:rPr lang="en-US" sz="2667" i="1" dirty="0" err="1">
                <a:solidFill>
                  <a:srgbClr val="C00000"/>
                </a:solidFill>
                <a:latin typeface="UTM Avo" panose="02040603050506020204" pitchFamily="18" charset="0"/>
                <a:cs typeface="Arial" panose="020B0604020202020204" pitchFamily="34" charset="0"/>
              </a:rPr>
              <a:t>tay</a:t>
            </a:r>
            <a:r>
              <a:rPr lang="en-US" sz="2667" i="1" dirty="0">
                <a:solidFill>
                  <a:srgbClr val="C00000"/>
                </a:solidFill>
                <a:latin typeface="UTM Avo" panose="02040603050506020204" pitchFamily="18" charset="0"/>
                <a:cs typeface="Arial" panose="020B0604020202020204" pitchFamily="34" charset="0"/>
              </a:rPr>
              <a:t> </a:t>
            </a:r>
            <a:r>
              <a:rPr lang="en-US" sz="2667" i="1" dirty="0" err="1">
                <a:solidFill>
                  <a:srgbClr val="C00000"/>
                </a:solidFill>
                <a:latin typeface="UTM Avo" panose="02040603050506020204" pitchFamily="18" charset="0"/>
                <a:cs typeface="Arial" panose="020B0604020202020204" pitchFamily="34" charset="0"/>
              </a:rPr>
              <a:t>ra</a:t>
            </a:r>
            <a:r>
              <a:rPr lang="en-US" sz="2667" i="1" dirty="0">
                <a:solidFill>
                  <a:srgbClr val="C00000"/>
                </a:solidFill>
                <a:latin typeface="UTM Avo" panose="02040603050506020204" pitchFamily="18" charset="0"/>
                <a:cs typeface="Arial" panose="020B0604020202020204" pitchFamily="34" charset="0"/>
              </a:rPr>
              <a:t> </a:t>
            </a:r>
            <a:r>
              <a:rPr lang="en-US" sz="2667" i="1" dirty="0" err="1">
                <a:solidFill>
                  <a:srgbClr val="C00000"/>
                </a:solidFill>
                <a:latin typeface="UTM Avo" panose="02040603050506020204" pitchFamily="18" charset="0"/>
                <a:cs typeface="Arial" panose="020B0604020202020204" pitchFamily="34" charset="0"/>
              </a:rPr>
              <a:t>ngay</a:t>
            </a:r>
            <a:r>
              <a:rPr lang="en-US" sz="2667" i="1" dirty="0">
                <a:solidFill>
                  <a:srgbClr val="C00000"/>
                </a:solidFill>
                <a:latin typeface="UTM Avo" panose="02040603050506020204" pitchFamily="18" charset="0"/>
                <a:cs typeface="Arial" panose="020B0604020202020204" pitchFamily="34" charset="0"/>
              </a:rPr>
              <a:t> </a:t>
            </a:r>
            <a:r>
              <a:rPr lang="en-US" sz="2667" i="1" dirty="0" err="1">
                <a:solidFill>
                  <a:srgbClr val="C00000"/>
                </a:solidFill>
                <a:latin typeface="UTM Avo" panose="02040603050506020204" pitchFamily="18" charset="0"/>
                <a:cs typeface="Arial" panose="020B0604020202020204" pitchFamily="34" charset="0"/>
              </a:rPr>
              <a:t>là</a:t>
            </a:r>
            <a:r>
              <a:rPr lang="en-US" sz="2667" i="1" dirty="0">
                <a:solidFill>
                  <a:srgbClr val="C00000"/>
                </a:solidFill>
                <a:latin typeface="UTM Avo" panose="02040603050506020204" pitchFamily="18" charset="0"/>
                <a:cs typeface="Arial" panose="020B0604020202020204" pitchFamily="34" charset="0"/>
              </a:rPr>
              <a:t> </a:t>
            </a:r>
            <a:r>
              <a:rPr lang="en-US" sz="2667" i="1" dirty="0" err="1">
                <a:solidFill>
                  <a:srgbClr val="C00000"/>
                </a:solidFill>
                <a:latin typeface="UTM Avo" panose="02040603050506020204" pitchFamily="18" charset="0"/>
                <a:cs typeface="Arial" panose="020B0604020202020204" pitchFamily="34" charset="0"/>
              </a:rPr>
              <a:t>mô</a:t>
            </a:r>
            <a:r>
              <a:rPr lang="en-US" sz="2667" i="1" dirty="0">
                <a:solidFill>
                  <a:srgbClr val="C00000"/>
                </a:solidFill>
                <a:latin typeface="UTM Avo" panose="02040603050506020204" pitchFamily="18" charset="0"/>
                <a:cs typeface="Arial" panose="020B0604020202020204" pitchFamily="34" charset="0"/>
              </a:rPr>
              <a:t> </a:t>
            </a:r>
            <a:r>
              <a:rPr lang="en-US" sz="2667" i="1" dirty="0" err="1">
                <a:solidFill>
                  <a:srgbClr val="C00000"/>
                </a:solidFill>
                <a:latin typeface="UTM Avo" panose="02040603050506020204" pitchFamily="18" charset="0"/>
                <a:cs typeface="Arial" panose="020B0604020202020204" pitchFamily="34" charset="0"/>
              </a:rPr>
              <a:t>tả</a:t>
            </a:r>
            <a:r>
              <a:rPr lang="en-US" sz="2667" i="1" dirty="0">
                <a:solidFill>
                  <a:srgbClr val="C00000"/>
                </a:solidFill>
                <a:latin typeface="UTM Avo" panose="02040603050506020204" pitchFamily="18" charset="0"/>
                <a:cs typeface="Arial" panose="020B0604020202020204" pitchFamily="34" charset="0"/>
              </a:rPr>
              <a:t> </a:t>
            </a:r>
            <a:r>
              <a:rPr lang="en-US" sz="2667" i="1" dirty="0" err="1">
                <a:solidFill>
                  <a:srgbClr val="C00000"/>
                </a:solidFill>
                <a:latin typeface="UTM Avo" panose="02040603050506020204" pitchFamily="18" charset="0"/>
                <a:cs typeface="Arial" panose="020B0604020202020204" pitchFamily="34" charset="0"/>
              </a:rPr>
              <a:t>của</a:t>
            </a:r>
            <a:r>
              <a:rPr lang="en-US" sz="2667" i="1" dirty="0">
                <a:solidFill>
                  <a:srgbClr val="C00000"/>
                </a:solidFill>
                <a:latin typeface="UTM Avo" panose="02040603050506020204" pitchFamily="18" charset="0"/>
                <a:cs typeface="Arial" panose="020B0604020202020204" pitchFamily="34" charset="0"/>
              </a:rPr>
              <a:t> </a:t>
            </a:r>
            <a:r>
              <a:rPr lang="en-US" sz="2667" i="1" dirty="0" err="1">
                <a:solidFill>
                  <a:srgbClr val="C00000"/>
                </a:solidFill>
                <a:latin typeface="UTM Avo" panose="02040603050506020204" pitchFamily="18" charset="0"/>
                <a:cs typeface="Arial" panose="020B0604020202020204" pitchFamily="34" charset="0"/>
              </a:rPr>
              <a:t>thao</a:t>
            </a:r>
            <a:r>
              <a:rPr lang="en-US" sz="2667" i="1" dirty="0">
                <a:solidFill>
                  <a:srgbClr val="C00000"/>
                </a:solidFill>
                <a:latin typeface="UTM Avo" panose="02040603050506020204" pitchFamily="18" charset="0"/>
                <a:cs typeface="Arial" panose="020B0604020202020204" pitchFamily="34" charset="0"/>
              </a:rPr>
              <a:t> </a:t>
            </a:r>
            <a:r>
              <a:rPr lang="en-US" sz="2667" i="1" dirty="0" err="1">
                <a:solidFill>
                  <a:srgbClr val="C00000"/>
                </a:solidFill>
                <a:latin typeface="UTM Avo" panose="02040603050506020204" pitchFamily="18" charset="0"/>
                <a:cs typeface="Arial" panose="020B0604020202020204" pitchFamily="34" charset="0"/>
              </a:rPr>
              <a:t>tác</a:t>
            </a:r>
            <a:r>
              <a:rPr lang="en-US" sz="2667" i="1" dirty="0">
                <a:solidFill>
                  <a:srgbClr val="C00000"/>
                </a:solidFill>
                <a:latin typeface="UTM Avo" panose="02040603050506020204" pitchFamily="18" charset="0"/>
                <a:cs typeface="Arial" panose="020B0604020202020204" pitchFamily="34" charset="0"/>
              </a:rPr>
              <a:t> </a:t>
            </a:r>
            <a:r>
              <a:rPr lang="en-US" sz="2667" i="1" dirty="0" err="1">
                <a:solidFill>
                  <a:srgbClr val="C00000"/>
                </a:solidFill>
                <a:latin typeface="UTM Avo" panose="02040603050506020204" pitchFamily="18" charset="0"/>
                <a:cs typeface="Arial" panose="020B0604020202020204" pitchFamily="34" charset="0"/>
              </a:rPr>
              <a:t>nháy</a:t>
            </a:r>
            <a:r>
              <a:rPr lang="en-US" sz="2667" i="1" dirty="0">
                <a:solidFill>
                  <a:srgbClr val="C00000"/>
                </a:solidFill>
                <a:latin typeface="UTM Avo" panose="02040603050506020204" pitchFamily="18" charset="0"/>
                <a:cs typeface="Arial" panose="020B0604020202020204" pitchFamily="34" charset="0"/>
              </a:rPr>
              <a:t> </a:t>
            </a:r>
            <a:r>
              <a:rPr lang="en-US" sz="2667" i="1" dirty="0" err="1">
                <a:solidFill>
                  <a:srgbClr val="C00000"/>
                </a:solidFill>
                <a:latin typeface="UTM Avo" panose="02040603050506020204" pitchFamily="18" charset="0"/>
                <a:cs typeface="Arial" panose="020B0604020202020204" pitchFamily="34" charset="0"/>
              </a:rPr>
              <a:t>đúp</a:t>
            </a:r>
            <a:r>
              <a:rPr lang="en-US" sz="2667" i="1" dirty="0">
                <a:solidFill>
                  <a:srgbClr val="C00000"/>
                </a:solidFill>
                <a:latin typeface="UTM Avo" panose="02040603050506020204" pitchFamily="18" charset="0"/>
                <a:cs typeface="Arial" panose="020B0604020202020204" pitchFamily="34" charset="0"/>
              </a:rPr>
              <a:t> </a:t>
            </a:r>
            <a:r>
              <a:rPr lang="en-US" sz="2667" i="1" dirty="0" err="1">
                <a:solidFill>
                  <a:srgbClr val="C00000"/>
                </a:solidFill>
                <a:latin typeface="UTM Avo" panose="02040603050506020204" pitchFamily="18" charset="0"/>
                <a:cs typeface="Arial" panose="020B0604020202020204" pitchFamily="34" charset="0"/>
              </a:rPr>
              <a:t>chuột</a:t>
            </a:r>
            <a:r>
              <a:rPr lang="en-US" sz="2667" i="1" dirty="0">
                <a:solidFill>
                  <a:srgbClr val="C00000"/>
                </a:solidFill>
                <a:latin typeface="UTM Avo" panose="02040603050506020204" pitchFamily="18" charset="0"/>
                <a:cs typeface="Arial" panose="020B0604020202020204" pitchFamily="34" charset="0"/>
              </a:rPr>
              <a:t>.</a:t>
            </a:r>
          </a:p>
        </p:txBody>
      </p:sp>
      <p:pic>
        <p:nvPicPr>
          <p:cNvPr id="9" name="Picture 8">
            <a:extLst>
              <a:ext uri="{FF2B5EF4-FFF2-40B4-BE49-F238E27FC236}">
                <a16:creationId xmlns:a16="http://schemas.microsoft.com/office/drawing/2014/main" id="{3E150F79-8880-4B01-3AA6-E8CC573EEA70}"/>
              </a:ext>
            </a:extLst>
          </p:cNvPr>
          <p:cNvPicPr>
            <a:picLocks noChangeAspect="1"/>
          </p:cNvPicPr>
          <p:nvPr/>
        </p:nvPicPr>
        <p:blipFill rotWithShape="1">
          <a:blip r:embed="rId8">
            <a:extLst>
              <a:ext uri="{28A0092B-C50C-407E-A947-70E740481C1C}">
                <a14:useLocalDpi xmlns:a14="http://schemas.microsoft.com/office/drawing/2010/main" val="0"/>
              </a:ext>
            </a:extLst>
          </a:blip>
          <a:srcRect l="15200" t="27548" r="19200" b="22853"/>
          <a:stretch/>
        </p:blipFill>
        <p:spPr>
          <a:xfrm>
            <a:off x="823791" y="4438960"/>
            <a:ext cx="1172872" cy="886805"/>
          </a:xfrm>
          <a:prstGeom prst="rect">
            <a:avLst/>
          </a:prstGeom>
        </p:spPr>
      </p:pic>
      <p:pic>
        <p:nvPicPr>
          <p:cNvPr id="10" name="Picture 6">
            <a:extLst>
              <a:ext uri="{FF2B5EF4-FFF2-40B4-BE49-F238E27FC236}">
                <a16:creationId xmlns:a16="http://schemas.microsoft.com/office/drawing/2014/main" id="{7A622806-D4C2-6431-E391-E080A3187952}"/>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9064786" y="3216689"/>
            <a:ext cx="2369220" cy="3699498"/>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1+#ppt_h/2"/>
                                          </p:val>
                                        </p:tav>
                                        <p:tav tm="100000">
                                          <p:val>
                                            <p:strVal val="#ppt_y"/>
                                          </p:val>
                                        </p:tav>
                                      </p:tavLst>
                                    </p:anim>
                                  </p:childTnLst>
                                </p:cTn>
                              </p:par>
                              <p:par>
                                <p:cTn id="14" presetID="16" presetClass="entr" presetSubtype="21"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barn(inVertical)">
                                      <p:cBhvr>
                                        <p:cTn id="16" dur="500"/>
                                        <p:tgtEl>
                                          <p:spTgt spid="8"/>
                                        </p:tgtEl>
                                      </p:cBhvr>
                                    </p:animEffect>
                                  </p:childTnLst>
                                </p:cTn>
                              </p:par>
                              <p:par>
                                <p:cTn id="17" presetID="16" presetClass="entr" presetSubtype="21"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barn(inVertical)">
                                      <p:cBhvr>
                                        <p:cTn id="1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pic>
        <p:nvPicPr>
          <p:cNvPr id="3" name="Picture 119">
            <a:extLst>
              <a:ext uri="{FF2B5EF4-FFF2-40B4-BE49-F238E27FC236}">
                <a16:creationId xmlns:a16="http://schemas.microsoft.com/office/drawing/2014/main" id="{CE0BBA59-8B29-B51E-084C-32920F2635C6}"/>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434936">
            <a:off x="11025897" y="689925"/>
            <a:ext cx="1009635" cy="985771"/>
          </a:xfrm>
          <a:prstGeom prst="rect">
            <a:avLst/>
          </a:prstGeom>
        </p:spPr>
      </p:pic>
      <p:pic>
        <p:nvPicPr>
          <p:cNvPr id="4" name="Picture 120">
            <a:extLst>
              <a:ext uri="{FF2B5EF4-FFF2-40B4-BE49-F238E27FC236}">
                <a16:creationId xmlns:a16="http://schemas.microsoft.com/office/drawing/2014/main" id="{67204A11-016C-3480-052C-FEB5525BC236}"/>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545275" y="5781803"/>
            <a:ext cx="780795" cy="780795"/>
          </a:xfrm>
          <a:prstGeom prst="rect">
            <a:avLst/>
          </a:prstGeom>
        </p:spPr>
      </p:pic>
      <p:sp>
        <p:nvSpPr>
          <p:cNvPr id="7" name="TextBox 6">
            <a:extLst>
              <a:ext uri="{FF2B5EF4-FFF2-40B4-BE49-F238E27FC236}">
                <a16:creationId xmlns:a16="http://schemas.microsoft.com/office/drawing/2014/main" id="{2D5C58AF-250E-DDBF-2DAC-1234073C241F}"/>
              </a:ext>
            </a:extLst>
          </p:cNvPr>
          <p:cNvSpPr txBox="1"/>
          <p:nvPr/>
        </p:nvSpPr>
        <p:spPr>
          <a:xfrm>
            <a:off x="982248" y="1838027"/>
            <a:ext cx="9671367" cy="1380378"/>
          </a:xfrm>
          <a:prstGeom prst="roundRect">
            <a:avLst/>
          </a:prstGeom>
          <a:solidFill>
            <a:schemeClr val="accent6">
              <a:lumMod val="20000"/>
              <a:lumOff val="80000"/>
            </a:schemeClr>
          </a:solidFill>
          <a:ln w="38100">
            <a:solidFill>
              <a:schemeClr val="accent6">
                <a:lumMod val="75000"/>
              </a:schemeClr>
            </a:solidFill>
          </a:ln>
        </p:spPr>
        <p:txBody>
          <a:bodyPr wrap="square" rtlCol="0">
            <a:spAutoFit/>
          </a:bodyPr>
          <a:lstStyle/>
          <a:p>
            <a:pPr marL="381019" indent="-381019" algn="just">
              <a:lnSpc>
                <a:spcPct val="150000"/>
              </a:lnSpc>
              <a:buFont typeface="Wingdings" panose="05000000000000000000" pitchFamily="2" charset="2"/>
              <a:buChar char="Ø"/>
            </a:pPr>
            <a:r>
              <a:rPr lang="en-US" sz="2667">
                <a:latin typeface="UTM Avo" panose="02040603050506020204" pitchFamily="18" charset="0"/>
                <a:cs typeface="Arial" panose="020B0604020202020204" pitchFamily="34" charset="0"/>
              </a:rPr>
              <a:t>Khi em cuộn nút cuộn chuột xuống dưới, màn hình làm việc sẽ thay đổi như thế nào?</a:t>
            </a:r>
          </a:p>
        </p:txBody>
      </p:sp>
      <p:sp>
        <p:nvSpPr>
          <p:cNvPr id="8" name="Flowchart: Terminator 7">
            <a:extLst>
              <a:ext uri="{FF2B5EF4-FFF2-40B4-BE49-F238E27FC236}">
                <a16:creationId xmlns:a16="http://schemas.microsoft.com/office/drawing/2014/main" id="{64808D5F-4734-833E-FCD6-32A838CBA0DA}"/>
              </a:ext>
            </a:extLst>
          </p:cNvPr>
          <p:cNvSpPr/>
          <p:nvPr/>
        </p:nvSpPr>
        <p:spPr>
          <a:xfrm>
            <a:off x="1996440" y="3743335"/>
            <a:ext cx="3301904" cy="762000"/>
          </a:xfrm>
          <a:prstGeom prst="flowChartTerminator">
            <a:avLst/>
          </a:prstGeom>
          <a:solidFill>
            <a:schemeClr val="accent1">
              <a:lumMod val="40000"/>
              <a:lumOff val="60000"/>
            </a:schemeClr>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a:solidFill>
                  <a:schemeClr val="tx1"/>
                </a:solidFill>
                <a:latin typeface="UTM Avo" panose="02040603050506020204" pitchFamily="18" charset="0"/>
                <a:cs typeface="Arial" panose="020B0604020202020204" pitchFamily="34" charset="0"/>
              </a:rPr>
              <a:t>1. Sang trái </a:t>
            </a:r>
          </a:p>
        </p:txBody>
      </p:sp>
      <p:sp>
        <p:nvSpPr>
          <p:cNvPr id="9" name="Flowchart: Terminator 8">
            <a:extLst>
              <a:ext uri="{FF2B5EF4-FFF2-40B4-BE49-F238E27FC236}">
                <a16:creationId xmlns:a16="http://schemas.microsoft.com/office/drawing/2014/main" id="{0F7C9F4A-BA04-EA59-F5F7-B622D06DF593}"/>
              </a:ext>
            </a:extLst>
          </p:cNvPr>
          <p:cNvSpPr/>
          <p:nvPr/>
        </p:nvSpPr>
        <p:spPr>
          <a:xfrm>
            <a:off x="5562218" y="3783337"/>
            <a:ext cx="3551302" cy="762000"/>
          </a:xfrm>
          <a:prstGeom prst="flowChartTerminator">
            <a:avLst/>
          </a:prstGeom>
          <a:solidFill>
            <a:schemeClr val="accent1">
              <a:lumMod val="40000"/>
              <a:lumOff val="60000"/>
            </a:schemeClr>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a:solidFill>
                  <a:schemeClr val="tx1"/>
                </a:solidFill>
                <a:latin typeface="UTM Avo" panose="02040603050506020204" pitchFamily="18" charset="0"/>
                <a:cs typeface="Arial" panose="020B0604020202020204" pitchFamily="34" charset="0"/>
              </a:rPr>
              <a:t>2. Sang phải</a:t>
            </a:r>
          </a:p>
        </p:txBody>
      </p:sp>
      <p:sp>
        <p:nvSpPr>
          <p:cNvPr id="10" name="Flowchart: Terminator 9">
            <a:extLst>
              <a:ext uri="{FF2B5EF4-FFF2-40B4-BE49-F238E27FC236}">
                <a16:creationId xmlns:a16="http://schemas.microsoft.com/office/drawing/2014/main" id="{7F440647-60FC-3CB4-8683-279781DFA8C1}"/>
              </a:ext>
            </a:extLst>
          </p:cNvPr>
          <p:cNvSpPr/>
          <p:nvPr/>
        </p:nvSpPr>
        <p:spPr>
          <a:xfrm>
            <a:off x="1996440" y="5219804"/>
            <a:ext cx="3301904" cy="762000"/>
          </a:xfrm>
          <a:prstGeom prst="flowChartTerminator">
            <a:avLst/>
          </a:prstGeom>
          <a:solidFill>
            <a:schemeClr val="accent1">
              <a:lumMod val="40000"/>
              <a:lumOff val="60000"/>
            </a:schemeClr>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a:solidFill>
                  <a:schemeClr val="tx1"/>
                </a:solidFill>
                <a:latin typeface="UTM Avo" panose="02040603050506020204" pitchFamily="18" charset="0"/>
                <a:cs typeface="Arial" panose="020B0604020202020204" pitchFamily="34" charset="0"/>
              </a:rPr>
              <a:t>3. Lên trên </a:t>
            </a:r>
          </a:p>
        </p:txBody>
      </p:sp>
      <p:sp>
        <p:nvSpPr>
          <p:cNvPr id="11" name="Flowchart: Terminator 10">
            <a:extLst>
              <a:ext uri="{FF2B5EF4-FFF2-40B4-BE49-F238E27FC236}">
                <a16:creationId xmlns:a16="http://schemas.microsoft.com/office/drawing/2014/main" id="{6D9BF910-63F9-539A-818B-7E2D12F15BBA}"/>
              </a:ext>
            </a:extLst>
          </p:cNvPr>
          <p:cNvSpPr/>
          <p:nvPr/>
        </p:nvSpPr>
        <p:spPr>
          <a:xfrm>
            <a:off x="5562218" y="5259806"/>
            <a:ext cx="3551302" cy="762000"/>
          </a:xfrm>
          <a:prstGeom prst="flowChartTerminator">
            <a:avLst/>
          </a:prstGeom>
          <a:solidFill>
            <a:schemeClr val="accent1">
              <a:lumMod val="40000"/>
              <a:lumOff val="60000"/>
            </a:schemeClr>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a:solidFill>
                  <a:schemeClr val="tx1"/>
                </a:solidFill>
                <a:latin typeface="UTM Avo" panose="02040603050506020204" pitchFamily="18" charset="0"/>
                <a:cs typeface="Arial" panose="020B0604020202020204" pitchFamily="34" charset="0"/>
              </a:rPr>
              <a:t>4. Xuống dưới</a:t>
            </a:r>
          </a:p>
        </p:txBody>
      </p:sp>
    </p:spTree>
    <p:extLst>
      <p:ext uri="{BB962C8B-B14F-4D97-AF65-F5344CB8AC3E}">
        <p14:creationId xmlns:p14="http://schemas.microsoft.com/office/powerpoint/2010/main" val="286386627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barn(inVertical)">
                                      <p:cBhvr>
                                        <p:cTn id="15" dur="500"/>
                                        <p:tgtEl>
                                          <p:spTgt spid="9"/>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barn(inVertical)">
                                      <p:cBhvr>
                                        <p:cTn id="18" dur="500"/>
                                        <p:tgtEl>
                                          <p:spTgt spid="10"/>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barn(inVertical)">
                                      <p:cBhvr>
                                        <p:cTn id="21" dur="500"/>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mph" presetSubtype="2" fill="hold" nodeType="clickEffect">
                                  <p:stCondLst>
                                    <p:cond delay="0"/>
                                  </p:stCondLst>
                                  <p:childTnLst>
                                    <p:animClr clrSpc="rgb" dir="cw">
                                      <p:cBhvr>
                                        <p:cTn id="25" dur="2000" fill="hold"/>
                                        <p:tgtEl>
                                          <p:spTgt spid="10"/>
                                        </p:tgtEl>
                                        <p:attrNameLst>
                                          <p:attrName>fillcolor</p:attrName>
                                        </p:attrNameLst>
                                      </p:cBhvr>
                                      <p:to>
                                        <a:srgbClr val="92D050"/>
                                      </p:to>
                                    </p:animClr>
                                    <p:set>
                                      <p:cBhvr>
                                        <p:cTn id="26" dur="2000" fill="hold"/>
                                        <p:tgtEl>
                                          <p:spTgt spid="10"/>
                                        </p:tgtEl>
                                        <p:attrNameLst>
                                          <p:attrName>fill.type</p:attrName>
                                        </p:attrNameLst>
                                      </p:cBhvr>
                                      <p:to>
                                        <p:strVal val="solid"/>
                                      </p:to>
                                    </p:set>
                                    <p:set>
                                      <p:cBhvr>
                                        <p:cTn id="27" dur="2000" fill="hold"/>
                                        <p:tgtEl>
                                          <p:spTgt spid="10"/>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Plants vs Zombies - Game zombie từng khiến game thủ Việt say mê một thời">
            <a:extLst>
              <a:ext uri="{FF2B5EF4-FFF2-40B4-BE49-F238E27FC236}">
                <a16:creationId xmlns:a16="http://schemas.microsoft.com/office/drawing/2014/main" id="{7CBEEF5D-78BB-D4A5-C1FC-516FC8B58E4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442" b="24558"/>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 name="CrazyDaveIntroTheme-LauraShigihara-4869831">
            <a:hlinkClick r:id="" action="ppaction://media"/>
            <a:extLst>
              <a:ext uri="{FF2B5EF4-FFF2-40B4-BE49-F238E27FC236}">
                <a16:creationId xmlns:a16="http://schemas.microsoft.com/office/drawing/2014/main" id="{D71D27BA-38F6-45DC-A1B7-FA3B2F40F1D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09600" y="0"/>
            <a:ext cx="609600" cy="609600"/>
          </a:xfrm>
          <a:prstGeom prst="rect">
            <a:avLst/>
          </a:prstGeom>
        </p:spPr>
      </p:pic>
      <p:pic>
        <p:nvPicPr>
          <p:cNvPr id="14344" name="Picture 8" descr="Boxhead The Zombie Wars - Unblocked Games 66 77 76 99 - Hacked">
            <a:hlinkClick r:id="rId6" action="ppaction://hlinksldjump"/>
            <a:extLst>
              <a:ext uri="{FF2B5EF4-FFF2-40B4-BE49-F238E27FC236}">
                <a16:creationId xmlns:a16="http://schemas.microsoft.com/office/drawing/2014/main" id="{1C405025-A389-4990-B9A5-98374D201B8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64743" y="2732315"/>
            <a:ext cx="3062514" cy="179922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CBA8AAAB-7083-8B26-5BAE-FF8B3EDA4538}"/>
              </a:ext>
            </a:extLst>
          </p:cNvPr>
          <p:cNvPicPr>
            <a:picLocks noChangeAspect="1"/>
          </p:cNvPicPr>
          <p:nvPr/>
        </p:nvPicPr>
        <p:blipFill>
          <a:blip r:embed="rId8"/>
          <a:stretch>
            <a:fillRect/>
          </a:stretch>
        </p:blipFill>
        <p:spPr>
          <a:xfrm>
            <a:off x="1" y="0"/>
            <a:ext cx="609600" cy="679750"/>
          </a:xfrm>
          <a:prstGeom prst="rect">
            <a:avLst/>
          </a:prstGeom>
          <a:solidFill>
            <a:schemeClr val="bg1"/>
          </a:solidFill>
        </p:spPr>
      </p:pic>
    </p:spTree>
    <p:extLst>
      <p:ext uri="{BB962C8B-B14F-4D97-AF65-F5344CB8AC3E}">
        <p14:creationId xmlns:p14="http://schemas.microsoft.com/office/powerpoint/2010/main" val="367396134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par>
                                <p:cTn id="7" presetID="32" presetClass="emph" presetSubtype="0" repeatCount="indefinite" fill="hold" nodeType="withEffect">
                                  <p:stCondLst>
                                    <p:cond delay="0"/>
                                  </p:stCondLst>
                                  <p:endCondLst>
                                    <p:cond evt="onNext" delay="0">
                                      <p:tgtEl>
                                        <p:sldTgt/>
                                      </p:tgtEl>
                                    </p:cond>
                                  </p:endCondLst>
                                  <p:childTnLst>
                                    <p:animRot by="120000">
                                      <p:cBhvr>
                                        <p:cTn id="8" dur="100" fill="hold">
                                          <p:stCondLst>
                                            <p:cond delay="0"/>
                                          </p:stCondLst>
                                        </p:cTn>
                                        <p:tgtEl>
                                          <p:spTgt spid="14344"/>
                                        </p:tgtEl>
                                        <p:attrNameLst>
                                          <p:attrName>r</p:attrName>
                                        </p:attrNameLst>
                                      </p:cBhvr>
                                    </p:animRot>
                                    <p:animRot by="-240000">
                                      <p:cBhvr>
                                        <p:cTn id="9" dur="200" fill="hold">
                                          <p:stCondLst>
                                            <p:cond delay="200"/>
                                          </p:stCondLst>
                                        </p:cTn>
                                        <p:tgtEl>
                                          <p:spTgt spid="14344"/>
                                        </p:tgtEl>
                                        <p:attrNameLst>
                                          <p:attrName>r</p:attrName>
                                        </p:attrNameLst>
                                      </p:cBhvr>
                                    </p:animRot>
                                    <p:animRot by="240000">
                                      <p:cBhvr>
                                        <p:cTn id="10" dur="200" fill="hold">
                                          <p:stCondLst>
                                            <p:cond delay="400"/>
                                          </p:stCondLst>
                                        </p:cTn>
                                        <p:tgtEl>
                                          <p:spTgt spid="14344"/>
                                        </p:tgtEl>
                                        <p:attrNameLst>
                                          <p:attrName>r</p:attrName>
                                        </p:attrNameLst>
                                      </p:cBhvr>
                                    </p:animRot>
                                    <p:animRot by="-240000">
                                      <p:cBhvr>
                                        <p:cTn id="11" dur="200" fill="hold">
                                          <p:stCondLst>
                                            <p:cond delay="600"/>
                                          </p:stCondLst>
                                        </p:cTn>
                                        <p:tgtEl>
                                          <p:spTgt spid="14344"/>
                                        </p:tgtEl>
                                        <p:attrNameLst>
                                          <p:attrName>r</p:attrName>
                                        </p:attrNameLst>
                                      </p:cBhvr>
                                    </p:animRot>
                                    <p:animRot by="120000">
                                      <p:cBhvr>
                                        <p:cTn id="12" dur="200" fill="hold">
                                          <p:stCondLst>
                                            <p:cond delay="800"/>
                                          </p:stCondLst>
                                        </p:cTn>
                                        <p:tgtEl>
                                          <p:spTgt spid="1434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3" repeatCount="indefinite" fill="hold" display="0">
                  <p:stCondLst>
                    <p:cond delay="indefinite"/>
                  </p:stCondLst>
                  <p:endCondLst>
                    <p:cond evt="onStopAudio" delay="0">
                      <p:tgtEl>
                        <p:sldTgt/>
                      </p:tgtEl>
                    </p:cond>
                  </p:endCondLst>
                </p:cTn>
                <p:tgtEl>
                  <p:spTgt spid="2"/>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6" name="Picture 12" descr="Ice Level | Plants vs. Zombies Wiki | Fandom">
            <a:extLst>
              <a:ext uri="{FF2B5EF4-FFF2-40B4-BE49-F238E27FC236}">
                <a16:creationId xmlns:a16="http://schemas.microsoft.com/office/drawing/2014/main" id="{43A18B22-FC42-2353-ACAF-9DF4AEAA8A53}"/>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9609" b="9609"/>
          <a:stretch/>
        </p:blipFill>
        <p:spPr bwMode="auto">
          <a:xfrm>
            <a:off x="0" y="-441959"/>
            <a:ext cx="12192000" cy="7371314"/>
          </a:xfrm>
          <a:prstGeom prst="rect">
            <a:avLst/>
          </a:prstGeom>
          <a:noFill/>
          <a:extLst>
            <a:ext uri="{909E8E84-426E-40DD-AFC4-6F175D3DCCD1}">
              <a14:hiddenFill xmlns:a14="http://schemas.microsoft.com/office/drawing/2010/main">
                <a:solidFill>
                  <a:srgbClr val="FFFFFF"/>
                </a:solidFill>
              </a14:hiddenFill>
            </a:ext>
          </a:extLst>
        </p:spPr>
      </p:pic>
      <p:pic>
        <p:nvPicPr>
          <p:cNvPr id="496" name="Picture 179" descr="Fire Peashooter (Plants vs Zombies) by NinjaWoodpeckers91 on DeviantArt">
            <a:extLst>
              <a:ext uri="{FF2B5EF4-FFF2-40B4-BE49-F238E27FC236}">
                <a16:creationId xmlns:a16="http://schemas.microsoft.com/office/drawing/2014/main" id="{FEF8B2CE-030C-4A0D-88AE-74F16EBC7E2E}"/>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33089" y="253741"/>
            <a:ext cx="1231090" cy="1877271"/>
          </a:xfrm>
          <a:prstGeom prst="rect">
            <a:avLst/>
          </a:prstGeom>
          <a:noFill/>
          <a:extLst>
            <a:ext uri="{909E8E84-426E-40DD-AFC4-6F175D3DCCD1}">
              <a14:hiddenFill xmlns:a14="http://schemas.microsoft.com/office/drawing/2010/main">
                <a:solidFill>
                  <a:srgbClr val="FFFFFF"/>
                </a:solidFill>
              </a14:hiddenFill>
            </a:ext>
          </a:extLst>
        </p:spPr>
      </p:pic>
      <p:pic>
        <p:nvPicPr>
          <p:cNvPr id="12467" name="Picture 179" descr="Fire Peashooter (Plants vs Zombies) by NinjaWoodpeckers91 on DeviantArt">
            <a:extLst>
              <a:ext uri="{FF2B5EF4-FFF2-40B4-BE49-F238E27FC236}">
                <a16:creationId xmlns:a16="http://schemas.microsoft.com/office/drawing/2014/main" id="{6DFDEEE0-C4B2-4FE3-B3D2-E28504AB2046}"/>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33089" y="1317914"/>
            <a:ext cx="1231090" cy="1877271"/>
          </a:xfrm>
          <a:prstGeom prst="rect">
            <a:avLst/>
          </a:prstGeom>
          <a:noFill/>
          <a:extLst>
            <a:ext uri="{909E8E84-426E-40DD-AFC4-6F175D3DCCD1}">
              <a14:hiddenFill xmlns:a14="http://schemas.microsoft.com/office/drawing/2010/main">
                <a:solidFill>
                  <a:srgbClr val="FFFFFF"/>
                </a:solidFill>
              </a14:hiddenFill>
            </a:ext>
          </a:extLst>
        </p:spPr>
      </p:pic>
      <p:pic>
        <p:nvPicPr>
          <p:cNvPr id="497" name="Picture 179" descr="Fire Peashooter (Plants vs Zombies) by NinjaWoodpeckers91 on DeviantArt">
            <a:extLst>
              <a:ext uri="{FF2B5EF4-FFF2-40B4-BE49-F238E27FC236}">
                <a16:creationId xmlns:a16="http://schemas.microsoft.com/office/drawing/2014/main" id="{C3AC7B58-02C2-49E6-8EA3-E7B071E9B901}"/>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33089" y="2516755"/>
            <a:ext cx="1231090" cy="1877271"/>
          </a:xfrm>
          <a:prstGeom prst="rect">
            <a:avLst/>
          </a:prstGeom>
          <a:noFill/>
          <a:extLst>
            <a:ext uri="{909E8E84-426E-40DD-AFC4-6F175D3DCCD1}">
              <a14:hiddenFill xmlns:a14="http://schemas.microsoft.com/office/drawing/2010/main">
                <a:solidFill>
                  <a:srgbClr val="FFFFFF"/>
                </a:solidFill>
              </a14:hiddenFill>
            </a:ext>
          </a:extLst>
        </p:spPr>
      </p:pic>
      <p:pic>
        <p:nvPicPr>
          <p:cNvPr id="498" name="Picture 179" descr="Fire Peashooter (Plants vs Zombies) by NinjaWoodpeckers91 on DeviantArt">
            <a:extLst>
              <a:ext uri="{FF2B5EF4-FFF2-40B4-BE49-F238E27FC236}">
                <a16:creationId xmlns:a16="http://schemas.microsoft.com/office/drawing/2014/main" id="{500859FA-A247-46DF-8A93-82C84148CA40}"/>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33089" y="3758005"/>
            <a:ext cx="1231090" cy="1877271"/>
          </a:xfrm>
          <a:prstGeom prst="rect">
            <a:avLst/>
          </a:prstGeom>
          <a:noFill/>
          <a:extLst>
            <a:ext uri="{909E8E84-426E-40DD-AFC4-6F175D3DCCD1}">
              <a14:hiddenFill xmlns:a14="http://schemas.microsoft.com/office/drawing/2010/main">
                <a:solidFill>
                  <a:srgbClr val="FFFFFF"/>
                </a:solidFill>
              </a14:hiddenFill>
            </a:ext>
          </a:extLst>
        </p:spPr>
      </p:pic>
      <p:sp>
        <p:nvSpPr>
          <p:cNvPr id="3" name="Oval 2">
            <a:extLst>
              <a:ext uri="{FF2B5EF4-FFF2-40B4-BE49-F238E27FC236}">
                <a16:creationId xmlns:a16="http://schemas.microsoft.com/office/drawing/2014/main" id="{4345089A-E08E-4340-9B5B-F049F8026C5A}"/>
              </a:ext>
            </a:extLst>
          </p:cNvPr>
          <p:cNvSpPr/>
          <p:nvPr/>
        </p:nvSpPr>
        <p:spPr>
          <a:xfrm>
            <a:off x="271544" y="1495011"/>
            <a:ext cx="2246869" cy="753096"/>
          </a:xfrm>
          <a:prstGeom prst="ellipse">
            <a:avLst/>
          </a:prstGeom>
          <a:solidFill>
            <a:schemeClr val="tx1"/>
          </a:soli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572C1AD8-2ACB-4189-A2FC-BB973BF5051B}"/>
              </a:ext>
            </a:extLst>
          </p:cNvPr>
          <p:cNvSpPr/>
          <p:nvPr/>
        </p:nvSpPr>
        <p:spPr>
          <a:xfrm>
            <a:off x="183078" y="2432502"/>
            <a:ext cx="2246869" cy="753096"/>
          </a:xfrm>
          <a:prstGeom prst="ellipse">
            <a:avLst/>
          </a:prstGeom>
          <a:solidFill>
            <a:schemeClr val="tx1"/>
          </a:soli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E70A2308-EB10-47ED-8F4A-97F061362FD3}"/>
              </a:ext>
            </a:extLst>
          </p:cNvPr>
          <p:cNvSpPr/>
          <p:nvPr/>
        </p:nvSpPr>
        <p:spPr>
          <a:xfrm>
            <a:off x="183078" y="3580176"/>
            <a:ext cx="2246869" cy="753096"/>
          </a:xfrm>
          <a:prstGeom prst="ellipse">
            <a:avLst/>
          </a:prstGeom>
          <a:solidFill>
            <a:schemeClr val="tx1"/>
          </a:soli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E3954B70-308D-43AA-B4E0-02AA646670CD}"/>
              </a:ext>
            </a:extLst>
          </p:cNvPr>
          <p:cNvSpPr/>
          <p:nvPr/>
        </p:nvSpPr>
        <p:spPr>
          <a:xfrm>
            <a:off x="183078" y="4821361"/>
            <a:ext cx="2246869" cy="753096"/>
          </a:xfrm>
          <a:prstGeom prst="ellipse">
            <a:avLst/>
          </a:prstGeom>
          <a:solidFill>
            <a:schemeClr val="tx1"/>
          </a:soli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Hoa 1" descr="Peashooter/Gallery | Plants vs. Zombies Wiki | Fandom">
            <a:extLst>
              <a:ext uri="{FF2B5EF4-FFF2-40B4-BE49-F238E27FC236}">
                <a16:creationId xmlns:a16="http://schemas.microsoft.com/office/drawing/2014/main" id="{4B2A375F-93D3-4216-AD06-80D999544C3F}"/>
              </a:ext>
            </a:extLst>
          </p:cNvPr>
          <p:cNvPicPr>
            <a:picLocks noChangeAspect="1" noChangeArrowheads="1" noCrop="1"/>
          </p:cNvPicPr>
          <p:nvPr/>
        </p:nvPicPr>
        <p:blipFill>
          <a:blip r:embed="rId8">
            <a:extLst>
              <a:ext uri="{28A0092B-C50C-407E-A947-70E740481C1C}">
                <a14:useLocalDpi xmlns:a14="http://schemas.microsoft.com/office/drawing/2010/main" val="0"/>
              </a:ext>
            </a:extLst>
          </a:blip>
          <a:srcRect/>
          <a:stretch>
            <a:fillRect/>
          </a:stretch>
        </p:blipFill>
        <p:spPr bwMode="auto">
          <a:xfrm>
            <a:off x="864190" y="871104"/>
            <a:ext cx="1172442" cy="1172442"/>
          </a:xfrm>
          <a:prstGeom prst="rect">
            <a:avLst/>
          </a:prstGeom>
          <a:noFill/>
          <a:extLst>
            <a:ext uri="{909E8E84-426E-40DD-AFC4-6F175D3DCCD1}">
              <a14:hiddenFill xmlns:a14="http://schemas.microsoft.com/office/drawing/2010/main">
                <a:solidFill>
                  <a:srgbClr val="FFFFFF"/>
                </a:solidFill>
              </a14:hiddenFill>
            </a:ext>
          </a:extLst>
        </p:spPr>
      </p:pic>
      <p:pic>
        <p:nvPicPr>
          <p:cNvPr id="7" name="Hoa 2" descr="Peashooter/Gallery | Plants vs. Zombies Wiki | Fandom">
            <a:extLst>
              <a:ext uri="{FF2B5EF4-FFF2-40B4-BE49-F238E27FC236}">
                <a16:creationId xmlns:a16="http://schemas.microsoft.com/office/drawing/2014/main" id="{8ABDF249-FABE-49E3-92E9-4C246929E435}"/>
              </a:ext>
            </a:extLst>
          </p:cNvPr>
          <p:cNvPicPr>
            <a:picLocks noChangeAspect="1" noChangeArrowheads="1" noCrop="1"/>
          </p:cNvPicPr>
          <p:nvPr/>
        </p:nvPicPr>
        <p:blipFill>
          <a:blip r:embed="rId8">
            <a:extLst>
              <a:ext uri="{28A0092B-C50C-407E-A947-70E740481C1C}">
                <a14:useLocalDpi xmlns:a14="http://schemas.microsoft.com/office/drawing/2010/main" val="0"/>
              </a:ext>
            </a:extLst>
          </a:blip>
          <a:srcRect/>
          <a:stretch>
            <a:fillRect/>
          </a:stretch>
        </p:blipFill>
        <p:spPr bwMode="auto">
          <a:xfrm>
            <a:off x="864190" y="1880754"/>
            <a:ext cx="1172442" cy="1172442"/>
          </a:xfrm>
          <a:prstGeom prst="rect">
            <a:avLst/>
          </a:prstGeom>
          <a:noFill/>
          <a:extLst>
            <a:ext uri="{909E8E84-426E-40DD-AFC4-6F175D3DCCD1}">
              <a14:hiddenFill xmlns:a14="http://schemas.microsoft.com/office/drawing/2010/main">
                <a:solidFill>
                  <a:srgbClr val="FFFFFF"/>
                </a:solidFill>
              </a14:hiddenFill>
            </a:ext>
          </a:extLst>
        </p:spPr>
      </p:pic>
      <p:pic>
        <p:nvPicPr>
          <p:cNvPr id="8" name="Hoa 3" descr="Peashooter/Gallery | Plants vs. Zombies Wiki | Fandom">
            <a:extLst>
              <a:ext uri="{FF2B5EF4-FFF2-40B4-BE49-F238E27FC236}">
                <a16:creationId xmlns:a16="http://schemas.microsoft.com/office/drawing/2014/main" id="{A4435000-DBD7-4F2D-94BE-1049721AF492}"/>
              </a:ext>
            </a:extLst>
          </p:cNvPr>
          <p:cNvPicPr>
            <a:picLocks noChangeAspect="1" noChangeArrowheads="1" noCrop="1"/>
          </p:cNvPicPr>
          <p:nvPr/>
        </p:nvPicPr>
        <p:blipFill>
          <a:blip r:embed="rId8">
            <a:extLst>
              <a:ext uri="{28A0092B-C50C-407E-A947-70E740481C1C}">
                <a14:useLocalDpi xmlns:a14="http://schemas.microsoft.com/office/drawing/2010/main" val="0"/>
              </a:ext>
            </a:extLst>
          </a:blip>
          <a:srcRect/>
          <a:stretch>
            <a:fillRect/>
          </a:stretch>
        </p:blipFill>
        <p:spPr bwMode="auto">
          <a:xfrm>
            <a:off x="864190" y="3086099"/>
            <a:ext cx="1172442" cy="1172442"/>
          </a:xfrm>
          <a:prstGeom prst="rect">
            <a:avLst/>
          </a:prstGeom>
          <a:noFill/>
          <a:extLst>
            <a:ext uri="{909E8E84-426E-40DD-AFC4-6F175D3DCCD1}">
              <a14:hiddenFill xmlns:a14="http://schemas.microsoft.com/office/drawing/2010/main">
                <a:solidFill>
                  <a:srgbClr val="FFFFFF"/>
                </a:solidFill>
              </a14:hiddenFill>
            </a:ext>
          </a:extLst>
        </p:spPr>
      </p:pic>
      <p:pic>
        <p:nvPicPr>
          <p:cNvPr id="9" name="Hoa 4" descr="Peashooter/Gallery | Plants vs. Zombies Wiki | Fandom">
            <a:extLst>
              <a:ext uri="{FF2B5EF4-FFF2-40B4-BE49-F238E27FC236}">
                <a16:creationId xmlns:a16="http://schemas.microsoft.com/office/drawing/2014/main" id="{B9E89CA4-420E-42E4-BE8A-DF997F4C6D6F}"/>
              </a:ext>
            </a:extLst>
          </p:cNvPr>
          <p:cNvPicPr>
            <a:picLocks noChangeAspect="1" noChangeArrowheads="1" noCrop="1"/>
          </p:cNvPicPr>
          <p:nvPr/>
        </p:nvPicPr>
        <p:blipFill>
          <a:blip r:embed="rId8">
            <a:extLst>
              <a:ext uri="{28A0092B-C50C-407E-A947-70E740481C1C}">
                <a14:useLocalDpi xmlns:a14="http://schemas.microsoft.com/office/drawing/2010/main" val="0"/>
              </a:ext>
            </a:extLst>
          </a:blip>
          <a:srcRect/>
          <a:stretch>
            <a:fillRect/>
          </a:stretch>
        </p:blipFill>
        <p:spPr bwMode="auto">
          <a:xfrm>
            <a:off x="864190" y="4367644"/>
            <a:ext cx="1172442" cy="1172442"/>
          </a:xfrm>
          <a:prstGeom prst="rect">
            <a:avLst/>
          </a:prstGeom>
          <a:noFill/>
          <a:extLst>
            <a:ext uri="{909E8E84-426E-40DD-AFC4-6F175D3DCCD1}">
              <a14:hiddenFill xmlns:a14="http://schemas.microsoft.com/office/drawing/2010/main">
                <a:solidFill>
                  <a:srgbClr val="FFFFFF"/>
                </a:solidFill>
              </a14:hiddenFill>
            </a:ext>
          </a:extLst>
        </p:spPr>
      </p:pic>
      <p:sp>
        <p:nvSpPr>
          <p:cNvPr id="25" name="Oval 24">
            <a:extLst>
              <a:ext uri="{FF2B5EF4-FFF2-40B4-BE49-F238E27FC236}">
                <a16:creationId xmlns:a16="http://schemas.microsoft.com/office/drawing/2014/main" id="{E774E798-E5CF-4D95-AD0F-2FB09AD7E72E}"/>
              </a:ext>
            </a:extLst>
          </p:cNvPr>
          <p:cNvSpPr/>
          <p:nvPr/>
        </p:nvSpPr>
        <p:spPr>
          <a:xfrm>
            <a:off x="3194174" y="3834504"/>
            <a:ext cx="2246869" cy="753096"/>
          </a:xfrm>
          <a:prstGeom prst="ellipse">
            <a:avLst/>
          </a:prstGeom>
          <a:solidFill>
            <a:schemeClr val="tx1"/>
          </a:soli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2EB8C6C9-6AAD-4CD1-AC17-BF690C0B26AB}"/>
              </a:ext>
            </a:extLst>
          </p:cNvPr>
          <p:cNvSpPr/>
          <p:nvPr/>
        </p:nvSpPr>
        <p:spPr>
          <a:xfrm>
            <a:off x="4143355" y="1680855"/>
            <a:ext cx="2246869" cy="753096"/>
          </a:xfrm>
          <a:prstGeom prst="ellipse">
            <a:avLst/>
          </a:prstGeom>
          <a:solidFill>
            <a:schemeClr val="tx1"/>
          </a:soli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448C1F59-7264-4BD5-9F7C-940986BDCB80}"/>
              </a:ext>
            </a:extLst>
          </p:cNvPr>
          <p:cNvSpPr/>
          <p:nvPr/>
        </p:nvSpPr>
        <p:spPr>
          <a:xfrm>
            <a:off x="5680777" y="4821361"/>
            <a:ext cx="2246869" cy="753096"/>
          </a:xfrm>
          <a:prstGeom prst="ellipse">
            <a:avLst/>
          </a:prstGeom>
          <a:solidFill>
            <a:schemeClr val="tx1"/>
          </a:soli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033ECEDB-6FC7-440E-B826-9B94CD94AD67}"/>
              </a:ext>
            </a:extLst>
          </p:cNvPr>
          <p:cNvSpPr/>
          <p:nvPr/>
        </p:nvSpPr>
        <p:spPr>
          <a:xfrm>
            <a:off x="7173252" y="5937691"/>
            <a:ext cx="2246869" cy="753096"/>
          </a:xfrm>
          <a:prstGeom prst="ellipse">
            <a:avLst/>
          </a:prstGeom>
          <a:solidFill>
            <a:schemeClr val="tx1"/>
          </a:soli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0A2BE852-05CF-4508-9423-ECE975AA399F}"/>
              </a:ext>
            </a:extLst>
          </p:cNvPr>
          <p:cNvSpPr/>
          <p:nvPr/>
        </p:nvSpPr>
        <p:spPr>
          <a:xfrm>
            <a:off x="5932485" y="2642193"/>
            <a:ext cx="2246869" cy="753096"/>
          </a:xfrm>
          <a:prstGeom prst="ellipse">
            <a:avLst/>
          </a:prstGeom>
          <a:solidFill>
            <a:schemeClr val="tx1"/>
          </a:soli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Zombies 1" descr="Rammin Animation Ghouls And Game Overs 28 Prev Next Zombie Animated GIF -  LowGif">
            <a:extLst>
              <a:ext uri="{FF2B5EF4-FFF2-40B4-BE49-F238E27FC236}">
                <a16:creationId xmlns:a16="http://schemas.microsoft.com/office/drawing/2014/main" id="{FEAC674E-600C-4274-8516-A67C483C8341}"/>
              </a:ext>
            </a:extLst>
          </p:cNvPr>
          <p:cNvPicPr>
            <a:picLocks noChangeAspect="1" noChangeArrowheads="1" noCrop="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032086" y="316055"/>
            <a:ext cx="1839192" cy="1839192"/>
          </a:xfrm>
          <a:prstGeom prst="rect">
            <a:avLst/>
          </a:prstGeom>
          <a:noFill/>
          <a:extLst>
            <a:ext uri="{909E8E84-426E-40DD-AFC4-6F175D3DCCD1}">
              <a14:hiddenFill xmlns:a14="http://schemas.microsoft.com/office/drawing/2010/main">
                <a:solidFill>
                  <a:srgbClr val="FFFFFF"/>
                </a:solidFill>
              </a14:hiddenFill>
            </a:ext>
          </a:extLst>
        </p:spPr>
      </p:pic>
      <p:pic>
        <p:nvPicPr>
          <p:cNvPr id="15" name="Zombies 2" descr="Rammin Animation Ghouls And Game Overs 28 Prev Next Zombie Animated GIF -  LowGif">
            <a:extLst>
              <a:ext uri="{FF2B5EF4-FFF2-40B4-BE49-F238E27FC236}">
                <a16:creationId xmlns:a16="http://schemas.microsoft.com/office/drawing/2014/main" id="{C6CFEDB1-9B30-4B6F-B2E4-7F4E6E4C1823}"/>
              </a:ext>
            </a:extLst>
          </p:cNvPr>
          <p:cNvPicPr>
            <a:picLocks noChangeAspect="1" noChangeArrowheads="1" noCrop="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680777" y="1235651"/>
            <a:ext cx="1839192" cy="1839192"/>
          </a:xfrm>
          <a:prstGeom prst="rect">
            <a:avLst/>
          </a:prstGeom>
          <a:noFill/>
          <a:extLst>
            <a:ext uri="{909E8E84-426E-40DD-AFC4-6F175D3DCCD1}">
              <a14:hiddenFill xmlns:a14="http://schemas.microsoft.com/office/drawing/2010/main">
                <a:solidFill>
                  <a:srgbClr val="FFFFFF"/>
                </a:solidFill>
              </a14:hiddenFill>
            </a:ext>
          </a:extLst>
        </p:spPr>
      </p:pic>
      <p:pic>
        <p:nvPicPr>
          <p:cNvPr id="17" name="Zombies 3" descr="Rammin Animation Ghouls And Game Overs 28 Prev Next Zombie Animated GIF -  LowGif">
            <a:extLst>
              <a:ext uri="{FF2B5EF4-FFF2-40B4-BE49-F238E27FC236}">
                <a16:creationId xmlns:a16="http://schemas.microsoft.com/office/drawing/2014/main" id="{AB6EF39D-2EED-4ACF-B3CD-0D5B366D1382}"/>
              </a:ext>
            </a:extLst>
          </p:cNvPr>
          <p:cNvPicPr>
            <a:picLocks noChangeAspect="1" noChangeArrowheads="1" noCrop="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017240" y="2509404"/>
            <a:ext cx="1839192" cy="1839192"/>
          </a:xfrm>
          <a:prstGeom prst="rect">
            <a:avLst/>
          </a:prstGeom>
          <a:noFill/>
          <a:extLst>
            <a:ext uri="{909E8E84-426E-40DD-AFC4-6F175D3DCCD1}">
              <a14:hiddenFill xmlns:a14="http://schemas.microsoft.com/office/drawing/2010/main">
                <a:solidFill>
                  <a:srgbClr val="FFFFFF"/>
                </a:solidFill>
              </a14:hiddenFill>
            </a:ext>
          </a:extLst>
        </p:spPr>
      </p:pic>
      <p:pic>
        <p:nvPicPr>
          <p:cNvPr id="19" name="Zombies 4" descr="Rammin Animation Ghouls And Game Overs 28 Prev Next Zombie Animated GIF -  LowGif">
            <a:extLst>
              <a:ext uri="{FF2B5EF4-FFF2-40B4-BE49-F238E27FC236}">
                <a16:creationId xmlns:a16="http://schemas.microsoft.com/office/drawing/2014/main" id="{90E0010F-7B78-4161-A338-467F677415A0}"/>
              </a:ext>
            </a:extLst>
          </p:cNvPr>
          <p:cNvPicPr>
            <a:picLocks noChangeAspect="1" noChangeArrowheads="1" noCrop="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496378" y="3526844"/>
            <a:ext cx="1839192" cy="183919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D03A6E9A-288E-4DBA-9517-E20456CEC25D}"/>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30637" t="32043" r="27438" b="29876"/>
          <a:stretch/>
        </p:blipFill>
        <p:spPr>
          <a:xfrm>
            <a:off x="1766238" y="1019646"/>
            <a:ext cx="474435" cy="430940"/>
          </a:xfrm>
          <a:prstGeom prst="rect">
            <a:avLst/>
          </a:prstGeom>
        </p:spPr>
      </p:pic>
      <p:pic>
        <p:nvPicPr>
          <p:cNvPr id="31" name="Picture 30">
            <a:extLst>
              <a:ext uri="{FF2B5EF4-FFF2-40B4-BE49-F238E27FC236}">
                <a16:creationId xmlns:a16="http://schemas.microsoft.com/office/drawing/2014/main" id="{99095D32-B834-44BB-99D7-EFA6780E667B}"/>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30637" t="32043" r="27438" b="29876"/>
          <a:stretch/>
        </p:blipFill>
        <p:spPr>
          <a:xfrm>
            <a:off x="1766238" y="2012471"/>
            <a:ext cx="474435" cy="430940"/>
          </a:xfrm>
          <a:prstGeom prst="rect">
            <a:avLst/>
          </a:prstGeom>
        </p:spPr>
      </p:pic>
      <p:pic>
        <p:nvPicPr>
          <p:cNvPr id="32" name="Picture 31">
            <a:extLst>
              <a:ext uri="{FF2B5EF4-FFF2-40B4-BE49-F238E27FC236}">
                <a16:creationId xmlns:a16="http://schemas.microsoft.com/office/drawing/2014/main" id="{9AF20B7C-A436-4D97-AD90-75E91ABAE1D1}"/>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30637" t="32043" r="27438" b="29876"/>
          <a:stretch/>
        </p:blipFill>
        <p:spPr>
          <a:xfrm>
            <a:off x="1766238" y="3241161"/>
            <a:ext cx="474435" cy="430940"/>
          </a:xfrm>
          <a:prstGeom prst="rect">
            <a:avLst/>
          </a:prstGeom>
        </p:spPr>
      </p:pic>
      <p:pic>
        <p:nvPicPr>
          <p:cNvPr id="33" name="Picture 32">
            <a:extLst>
              <a:ext uri="{FF2B5EF4-FFF2-40B4-BE49-F238E27FC236}">
                <a16:creationId xmlns:a16="http://schemas.microsoft.com/office/drawing/2014/main" id="{99F5D1AD-6495-4117-AB1F-C9712D18EBB0}"/>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30637" t="32043" r="27438" b="29876"/>
          <a:stretch/>
        </p:blipFill>
        <p:spPr>
          <a:xfrm>
            <a:off x="1766238" y="4537669"/>
            <a:ext cx="474435" cy="430940"/>
          </a:xfrm>
          <a:prstGeom prst="rect">
            <a:avLst/>
          </a:prstGeom>
        </p:spPr>
      </p:pic>
      <p:pic>
        <p:nvPicPr>
          <p:cNvPr id="6" name="Picture 2" descr="Download Free png Download Angle Burst Sparks Light Point Of Pattern  Clipart PNG ... - DLPNG.com">
            <a:extLst>
              <a:ext uri="{FF2B5EF4-FFF2-40B4-BE49-F238E27FC236}">
                <a16:creationId xmlns:a16="http://schemas.microsoft.com/office/drawing/2014/main" id="{6E572FBF-75B1-4121-9932-1E81946F5DD2}"/>
              </a:ext>
            </a:extLst>
          </p:cNvPr>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l="11562" t="3555"/>
          <a:stretch/>
        </p:blipFill>
        <p:spPr bwMode="auto">
          <a:xfrm>
            <a:off x="4532456" y="745332"/>
            <a:ext cx="1218211" cy="1199661"/>
          </a:xfrm>
          <a:prstGeom prst="rect">
            <a:avLst/>
          </a:prstGeom>
          <a:noFill/>
          <a:extLst>
            <a:ext uri="{909E8E84-426E-40DD-AFC4-6F175D3DCCD1}">
              <a14:hiddenFill xmlns:a14="http://schemas.microsoft.com/office/drawing/2010/main">
                <a:solidFill>
                  <a:srgbClr val="FFFFFF"/>
                </a:solidFill>
              </a14:hiddenFill>
            </a:ext>
          </a:extLst>
        </p:spPr>
      </p:pic>
      <p:pic>
        <p:nvPicPr>
          <p:cNvPr id="77" name="Picture 2" descr="Download Free png Download Angle Burst Sparks Light Point Of Pattern  Clipart PNG ... - DLPNG.com">
            <a:extLst>
              <a:ext uri="{FF2B5EF4-FFF2-40B4-BE49-F238E27FC236}">
                <a16:creationId xmlns:a16="http://schemas.microsoft.com/office/drawing/2014/main" id="{59C459A0-546C-406C-9A6E-8F7C2D0FA95D}"/>
              </a:ext>
            </a:extLst>
          </p:cNvPr>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l="11562" t="3555"/>
          <a:stretch/>
        </p:blipFill>
        <p:spPr bwMode="auto">
          <a:xfrm>
            <a:off x="6054999" y="1746162"/>
            <a:ext cx="1218211" cy="1199661"/>
          </a:xfrm>
          <a:prstGeom prst="rect">
            <a:avLst/>
          </a:prstGeom>
          <a:noFill/>
          <a:extLst>
            <a:ext uri="{909E8E84-426E-40DD-AFC4-6F175D3DCCD1}">
              <a14:hiddenFill xmlns:a14="http://schemas.microsoft.com/office/drawing/2010/main">
                <a:solidFill>
                  <a:srgbClr val="FFFFFF"/>
                </a:solidFill>
              </a14:hiddenFill>
            </a:ext>
          </a:extLst>
        </p:spPr>
      </p:pic>
      <p:pic>
        <p:nvPicPr>
          <p:cNvPr id="80" name="Picture 2" descr="Download Free png Download Angle Burst Sparks Light Point Of Pattern  Clipart PNG ... - DLPNG.com">
            <a:extLst>
              <a:ext uri="{FF2B5EF4-FFF2-40B4-BE49-F238E27FC236}">
                <a16:creationId xmlns:a16="http://schemas.microsoft.com/office/drawing/2014/main" id="{6764F4DA-E16C-432A-AB82-F84E1CACE0D5}"/>
              </a:ext>
            </a:extLst>
          </p:cNvPr>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l="11562" t="3555"/>
          <a:stretch/>
        </p:blipFill>
        <p:spPr bwMode="auto">
          <a:xfrm>
            <a:off x="3468889" y="3031412"/>
            <a:ext cx="1218211" cy="1199661"/>
          </a:xfrm>
          <a:prstGeom prst="rect">
            <a:avLst/>
          </a:prstGeom>
          <a:noFill/>
          <a:extLst>
            <a:ext uri="{909E8E84-426E-40DD-AFC4-6F175D3DCCD1}">
              <a14:hiddenFill xmlns:a14="http://schemas.microsoft.com/office/drawing/2010/main">
                <a:solidFill>
                  <a:srgbClr val="FFFFFF"/>
                </a:solidFill>
              </a14:hiddenFill>
            </a:ext>
          </a:extLst>
        </p:spPr>
      </p:pic>
      <p:pic>
        <p:nvPicPr>
          <p:cNvPr id="81" name="Picture 2" descr="Download Free png Download Angle Burst Sparks Light Point Of Pattern  Clipart PNG ... - DLPNG.com">
            <a:extLst>
              <a:ext uri="{FF2B5EF4-FFF2-40B4-BE49-F238E27FC236}">
                <a16:creationId xmlns:a16="http://schemas.microsoft.com/office/drawing/2014/main" id="{E276529D-398C-4669-B468-1F1324B2D96B}"/>
              </a:ext>
            </a:extLst>
          </p:cNvPr>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l="11562" t="3555"/>
          <a:stretch/>
        </p:blipFill>
        <p:spPr bwMode="auto">
          <a:xfrm>
            <a:off x="5998068" y="4133010"/>
            <a:ext cx="1218211" cy="1199661"/>
          </a:xfrm>
          <a:prstGeom prst="rect">
            <a:avLst/>
          </a:prstGeom>
          <a:noFill/>
          <a:extLst>
            <a:ext uri="{909E8E84-426E-40DD-AFC4-6F175D3DCCD1}">
              <a14:hiddenFill xmlns:a14="http://schemas.microsoft.com/office/drawing/2010/main">
                <a:solidFill>
                  <a:srgbClr val="FFFFFF"/>
                </a:solidFill>
              </a14:hiddenFill>
            </a:ext>
          </a:extLst>
        </p:spPr>
      </p:pic>
      <p:pic>
        <p:nvPicPr>
          <p:cNvPr id="12363" name="Picture 12362">
            <a:hlinkClick r:id="rId12" action="ppaction://hlinksldjump"/>
            <a:extLst>
              <a:ext uri="{FF2B5EF4-FFF2-40B4-BE49-F238E27FC236}">
                <a16:creationId xmlns:a16="http://schemas.microsoft.com/office/drawing/2014/main" id="{A1C93219-F007-413C-8012-8B54FDC5D2A2}"/>
              </a:ext>
            </a:extLst>
          </p:cNvPr>
          <p:cNvPicPr>
            <a:picLocks noChangeAspect="1"/>
          </p:cNvPicPr>
          <p:nvPr/>
        </p:nvPicPr>
        <p:blipFill rotWithShape="1">
          <a:blip r:embed="rId13" cstate="print">
            <a:extLst>
              <a:ext uri="{28A0092B-C50C-407E-A947-70E740481C1C}">
                <a14:useLocalDpi xmlns:a14="http://schemas.microsoft.com/office/drawing/2010/main" val="0"/>
              </a:ext>
            </a:extLst>
          </a:blip>
          <a:srcRect l="14993" t="13001" r="11961" b="10462"/>
          <a:stretch/>
        </p:blipFill>
        <p:spPr>
          <a:xfrm>
            <a:off x="10747986" y="1187249"/>
            <a:ext cx="949195" cy="994566"/>
          </a:xfrm>
          <a:prstGeom prst="rect">
            <a:avLst/>
          </a:prstGeom>
        </p:spPr>
      </p:pic>
      <p:pic>
        <p:nvPicPr>
          <p:cNvPr id="12365" name="Picture 12364">
            <a:hlinkClick r:id="rId14" action="ppaction://hlinksldjump"/>
            <a:extLst>
              <a:ext uri="{FF2B5EF4-FFF2-40B4-BE49-F238E27FC236}">
                <a16:creationId xmlns:a16="http://schemas.microsoft.com/office/drawing/2014/main" id="{57F1A64F-D371-4921-951F-9300C712466F}"/>
              </a:ext>
            </a:extLst>
          </p:cNvPr>
          <p:cNvPicPr>
            <a:picLocks noChangeAspect="1"/>
          </p:cNvPicPr>
          <p:nvPr/>
        </p:nvPicPr>
        <p:blipFill rotWithShape="1">
          <a:blip r:embed="rId15" cstate="print">
            <a:extLst>
              <a:ext uri="{28A0092B-C50C-407E-A947-70E740481C1C}">
                <a14:useLocalDpi xmlns:a14="http://schemas.microsoft.com/office/drawing/2010/main" val="0"/>
              </a:ext>
            </a:extLst>
          </a:blip>
          <a:srcRect l="13487" t="22087" r="13468" b="15742"/>
          <a:stretch/>
        </p:blipFill>
        <p:spPr>
          <a:xfrm>
            <a:off x="10747986" y="2279759"/>
            <a:ext cx="949195" cy="807895"/>
          </a:xfrm>
          <a:prstGeom prst="rect">
            <a:avLst/>
          </a:prstGeom>
        </p:spPr>
      </p:pic>
      <p:pic>
        <p:nvPicPr>
          <p:cNvPr id="12374" name="Picture 12373">
            <a:hlinkClick r:id="rId16" action="ppaction://hlinksldjump"/>
            <a:extLst>
              <a:ext uri="{FF2B5EF4-FFF2-40B4-BE49-F238E27FC236}">
                <a16:creationId xmlns:a16="http://schemas.microsoft.com/office/drawing/2014/main" id="{FEC57334-ECAC-4472-8EAD-CC5F47B32EB3}"/>
              </a:ext>
            </a:extLst>
          </p:cNvPr>
          <p:cNvPicPr>
            <a:picLocks noChangeAspect="1"/>
          </p:cNvPicPr>
          <p:nvPr/>
        </p:nvPicPr>
        <p:blipFill rotWithShape="1">
          <a:blip r:embed="rId17" cstate="print">
            <a:extLst>
              <a:ext uri="{28A0092B-C50C-407E-A947-70E740481C1C}">
                <a14:useLocalDpi xmlns:a14="http://schemas.microsoft.com/office/drawing/2010/main" val="0"/>
              </a:ext>
            </a:extLst>
          </a:blip>
          <a:srcRect l="17604" t="21831" r="12037" b="17330"/>
          <a:stretch/>
        </p:blipFill>
        <p:spPr>
          <a:xfrm>
            <a:off x="10798786" y="3185598"/>
            <a:ext cx="914285" cy="790576"/>
          </a:xfrm>
          <a:prstGeom prst="rect">
            <a:avLst/>
          </a:prstGeom>
        </p:spPr>
      </p:pic>
      <p:pic>
        <p:nvPicPr>
          <p:cNvPr id="12376" name="Picture 12375">
            <a:hlinkClick r:id="rId18" action="ppaction://hlinksldjump"/>
            <a:extLst>
              <a:ext uri="{FF2B5EF4-FFF2-40B4-BE49-F238E27FC236}">
                <a16:creationId xmlns:a16="http://schemas.microsoft.com/office/drawing/2014/main" id="{31C012E7-3347-4A59-9E26-4C00E8081CE8}"/>
              </a:ext>
            </a:extLst>
          </p:cNvPr>
          <p:cNvPicPr>
            <a:picLocks noChangeAspect="1"/>
          </p:cNvPicPr>
          <p:nvPr/>
        </p:nvPicPr>
        <p:blipFill rotWithShape="1">
          <a:blip r:embed="rId19" cstate="print">
            <a:extLst>
              <a:ext uri="{28A0092B-C50C-407E-A947-70E740481C1C}">
                <a14:useLocalDpi xmlns:a14="http://schemas.microsoft.com/office/drawing/2010/main" val="0"/>
              </a:ext>
            </a:extLst>
          </a:blip>
          <a:srcRect l="13460" t="17416" r="11302" b="13150"/>
          <a:stretch/>
        </p:blipFill>
        <p:spPr>
          <a:xfrm>
            <a:off x="10747986" y="4074118"/>
            <a:ext cx="977689" cy="902277"/>
          </a:xfrm>
          <a:prstGeom prst="rect">
            <a:avLst/>
          </a:prstGeom>
        </p:spPr>
      </p:pic>
      <p:pic>
        <p:nvPicPr>
          <p:cNvPr id="12465" name="Picture 177" descr="You Win - Comic Speech Bubble Cartoon Game Assets Vector Image">
            <a:extLst>
              <a:ext uri="{FF2B5EF4-FFF2-40B4-BE49-F238E27FC236}">
                <a16:creationId xmlns:a16="http://schemas.microsoft.com/office/drawing/2014/main" id="{7022C357-09CB-45E0-8DCA-6FD401FD03A7}"/>
              </a:ext>
            </a:extLst>
          </p:cNvPr>
          <p:cNvPicPr>
            <a:picLocks noChangeAspect="1" noChangeArrowheads="1"/>
          </p:cNvPicPr>
          <p:nvPr/>
        </p:nvPicPr>
        <p:blipFill rotWithShape="1">
          <a:blip r:embed="rId20">
            <a:clrChange>
              <a:clrFrom>
                <a:srgbClr val="FFFFFF"/>
              </a:clrFrom>
              <a:clrTo>
                <a:srgbClr val="FFFFFF">
                  <a:alpha val="0"/>
                </a:srgbClr>
              </a:clrTo>
            </a:clrChange>
            <a:extLst>
              <a:ext uri="{28A0092B-C50C-407E-A947-70E740481C1C}">
                <a14:useLocalDpi xmlns:a14="http://schemas.microsoft.com/office/drawing/2010/main" val="0"/>
              </a:ext>
            </a:extLst>
          </a:blip>
          <a:srcRect b="8661"/>
          <a:stretch/>
        </p:blipFill>
        <p:spPr bwMode="auto">
          <a:xfrm>
            <a:off x="2078718" y="-8060344"/>
            <a:ext cx="8034564" cy="709717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61819FC3-E0EA-4E1A-B133-D1307B8A12BF}"/>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4978157" y="883784"/>
            <a:ext cx="513346" cy="702664"/>
          </a:xfrm>
          <a:prstGeom prst="rect">
            <a:avLst/>
          </a:prstGeom>
        </p:spPr>
      </p:pic>
      <p:pic>
        <p:nvPicPr>
          <p:cNvPr id="53" name="Picture 52">
            <a:extLst>
              <a:ext uri="{FF2B5EF4-FFF2-40B4-BE49-F238E27FC236}">
                <a16:creationId xmlns:a16="http://schemas.microsoft.com/office/drawing/2014/main" id="{8AC0E081-5262-40E1-9D14-DCD2F866B9B0}"/>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6624671" y="1842846"/>
            <a:ext cx="513346" cy="702664"/>
          </a:xfrm>
          <a:prstGeom prst="rect">
            <a:avLst/>
          </a:prstGeom>
        </p:spPr>
      </p:pic>
      <p:pic>
        <p:nvPicPr>
          <p:cNvPr id="54" name="Picture 53">
            <a:extLst>
              <a:ext uri="{FF2B5EF4-FFF2-40B4-BE49-F238E27FC236}">
                <a16:creationId xmlns:a16="http://schemas.microsoft.com/office/drawing/2014/main" id="{DBC14EFD-828A-4F77-B71E-B99908C78535}"/>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3987049" y="3144971"/>
            <a:ext cx="513346" cy="702664"/>
          </a:xfrm>
          <a:prstGeom prst="rect">
            <a:avLst/>
          </a:prstGeom>
        </p:spPr>
      </p:pic>
      <p:pic>
        <p:nvPicPr>
          <p:cNvPr id="55" name="Picture 54">
            <a:extLst>
              <a:ext uri="{FF2B5EF4-FFF2-40B4-BE49-F238E27FC236}">
                <a16:creationId xmlns:a16="http://schemas.microsoft.com/office/drawing/2014/main" id="{9F3C8BDF-AFD4-484D-AEF9-BC3E7EC543A5}"/>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6505906" y="4186337"/>
            <a:ext cx="513346" cy="702664"/>
          </a:xfrm>
          <a:prstGeom prst="rect">
            <a:avLst/>
          </a:prstGeom>
        </p:spPr>
      </p:pic>
      <p:pic>
        <p:nvPicPr>
          <p:cNvPr id="43" name="Picture 42">
            <a:hlinkClick r:id="rId22" action="ppaction://hlinksldjump"/>
            <a:extLst>
              <a:ext uri="{FF2B5EF4-FFF2-40B4-BE49-F238E27FC236}">
                <a16:creationId xmlns:a16="http://schemas.microsoft.com/office/drawing/2014/main" id="{728C0C7F-C737-4661-AC40-60F62BAF7464}"/>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9420121" y="109111"/>
            <a:ext cx="989040" cy="1143177"/>
          </a:xfrm>
          <a:prstGeom prst="rect">
            <a:avLst/>
          </a:prstGeom>
        </p:spPr>
      </p:pic>
      <p:sp>
        <p:nvSpPr>
          <p:cNvPr id="480" name="AutoShape 6" descr="Game|Sự khác biệt của &quot;Plants vs. Zombie&quot; bản năm 95 và bản gốc - Bilibili">
            <a:extLst>
              <a:ext uri="{FF2B5EF4-FFF2-40B4-BE49-F238E27FC236}">
                <a16:creationId xmlns:a16="http://schemas.microsoft.com/office/drawing/2014/main" id="{AB93C936-CB3F-BEBC-9740-D81F320B1CD2}"/>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 name="Picture 9">
            <a:extLst>
              <a:ext uri="{FF2B5EF4-FFF2-40B4-BE49-F238E27FC236}">
                <a16:creationId xmlns:a16="http://schemas.microsoft.com/office/drawing/2014/main" id="{6F92D9C7-8D1F-833E-E8A5-B0EC4D7D6B9F}"/>
              </a:ext>
            </a:extLst>
          </p:cNvPr>
          <p:cNvPicPr>
            <a:picLocks noChangeAspect="1"/>
          </p:cNvPicPr>
          <p:nvPr/>
        </p:nvPicPr>
        <p:blipFill>
          <a:blip r:embed="rId24"/>
          <a:stretch>
            <a:fillRect/>
          </a:stretch>
        </p:blipFill>
        <p:spPr>
          <a:xfrm>
            <a:off x="1" y="0"/>
            <a:ext cx="609600" cy="679750"/>
          </a:xfrm>
          <a:prstGeom prst="rect">
            <a:avLst/>
          </a:prstGeom>
          <a:solidFill>
            <a:schemeClr val="bg1"/>
          </a:solidFill>
        </p:spPr>
      </p:pic>
    </p:spTree>
    <p:extLst>
      <p:ext uri="{BB962C8B-B14F-4D97-AF65-F5344CB8AC3E}">
        <p14:creationId xmlns:p14="http://schemas.microsoft.com/office/powerpoint/2010/main" val="1472675414"/>
      </p:ext>
    </p:extLst>
  </p:cSld>
  <p:clrMapOvr>
    <a:masterClrMapping/>
  </p:clrMapOvr>
  <p:transition>
    <p:fade/>
  </p:transition>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subTnLst>
                                    <p:audio>
                                      <p:cMediaNode>
                                        <p:cTn display="0" masterRel="sameClick">
                                          <p:stCondLst>
                                            <p:cond evt="begin" delay="0">
                                              <p:tn val="5"/>
                                            </p:cond>
                                          </p:stCondLst>
                                          <p:endCondLst>
                                            <p:cond evt="onStopAudio" delay="0">
                                              <p:tgtEl>
                                                <p:sldTgt/>
                                              </p:tgtEl>
                                            </p:cond>
                                          </p:endCondLst>
                                        </p:cTn>
                                        <p:tgtEl>
                                          <p:sndTgt r:embed="rId3" name="arrow.wav"/>
                                        </p:tgtEl>
                                      </p:cMediaNode>
                                    </p:audio>
                                  </p:subTnLst>
                                </p:cTn>
                              </p:par>
                              <p:par>
                                <p:cTn id="8" presetID="42" presetClass="path" presetSubtype="0" accel="50000" decel="50000" fill="hold" nodeType="withEffect">
                                  <p:stCondLst>
                                    <p:cond delay="250"/>
                                  </p:stCondLst>
                                  <p:childTnLst>
                                    <p:animMotion origin="layout" path="M -3.75E-6 -2.59259E-6 L 0.26485 -0.00625 " pathEditMode="relative" rAng="0" ptsTypes="AA">
                                      <p:cBhvr>
                                        <p:cTn id="9" dur="2000" fill="hold"/>
                                        <p:tgtEl>
                                          <p:spTgt spid="11"/>
                                        </p:tgtEl>
                                        <p:attrNameLst>
                                          <p:attrName>ppt_x</p:attrName>
                                          <p:attrName>ppt_y</p:attrName>
                                        </p:attrNameLst>
                                      </p:cBhvr>
                                      <p:rCtr x="13216" y="-324"/>
                                    </p:animMotion>
                                  </p:childTnLst>
                                  <p:subTnLst>
                                    <p:audio>
                                      <p:cMediaNode>
                                        <p:cTn display="0" masterRel="sameClick">
                                          <p:stCondLst>
                                            <p:cond evt="begin" delay="0">
                                              <p:tn val="8"/>
                                            </p:cond>
                                          </p:stCondLst>
                                          <p:endCondLst>
                                            <p:cond evt="onStopAudio" delay="0">
                                              <p:tgtEl>
                                                <p:sldTgt/>
                                              </p:tgtEl>
                                            </p:cond>
                                          </p:endCondLst>
                                        </p:cTn>
                                        <p:tgtEl>
                                          <p:sndTgt r:embed="rId4" name="Đánh bay Zombie.wav"/>
                                        </p:tgtEl>
                                      </p:cMediaNode>
                                    </p:audio>
                                  </p:subTnLst>
                                </p:cTn>
                              </p:par>
                            </p:childTnLst>
                          </p:cTn>
                        </p:par>
                        <p:par>
                          <p:cTn id="10" fill="hold">
                            <p:stCondLst>
                              <p:cond delay="2250"/>
                            </p:stCondLst>
                            <p:childTnLst>
                              <p:par>
                                <p:cTn id="11" presetID="10" presetClass="exit" presetSubtype="0" fill="hold" nodeType="afterEffect">
                                  <p:stCondLst>
                                    <p:cond delay="0"/>
                                  </p:stCondLst>
                                  <p:childTnLst>
                                    <p:animEffect transition="out" filter="fade">
                                      <p:cBhvr>
                                        <p:cTn id="12" dur="500"/>
                                        <p:tgtEl>
                                          <p:spTgt spid="11"/>
                                        </p:tgtEl>
                                      </p:cBhvr>
                                    </p:animEffect>
                                    <p:set>
                                      <p:cBhvr>
                                        <p:cTn id="13" dur="1" fill="hold">
                                          <p:stCondLst>
                                            <p:cond delay="499"/>
                                          </p:stCondLst>
                                        </p:cTn>
                                        <p:tgtEl>
                                          <p:spTgt spid="11"/>
                                        </p:tgtEl>
                                        <p:attrNameLst>
                                          <p:attrName>style.visibility</p:attrName>
                                        </p:attrNameLst>
                                      </p:cBhvr>
                                      <p:to>
                                        <p:strVal val="hidden"/>
                                      </p:to>
                                    </p:set>
                                  </p:childTnLst>
                                </p:cTn>
                              </p:par>
                              <p:par>
                                <p:cTn id="14" presetID="9" presetClass="exit" presetSubtype="0" fill="hold" nodeType="withEffect">
                                  <p:stCondLst>
                                    <p:cond delay="0"/>
                                  </p:stCondLst>
                                  <p:childTnLst>
                                    <p:animEffect transition="out" filter="dissolve">
                                      <p:cBhvr>
                                        <p:cTn id="15" dur="500"/>
                                        <p:tgtEl>
                                          <p:spTgt spid="12"/>
                                        </p:tgtEl>
                                      </p:cBhvr>
                                    </p:animEffect>
                                    <p:set>
                                      <p:cBhvr>
                                        <p:cTn id="16" dur="1" fill="hold">
                                          <p:stCondLst>
                                            <p:cond delay="499"/>
                                          </p:stCondLst>
                                        </p:cTn>
                                        <p:tgtEl>
                                          <p:spTgt spid="12"/>
                                        </p:tgtEl>
                                        <p:attrNameLst>
                                          <p:attrName>style.visibility</p:attrName>
                                        </p:attrNameLst>
                                      </p:cBhvr>
                                      <p:to>
                                        <p:strVal val="hidden"/>
                                      </p:to>
                                    </p:set>
                                  </p:childTnLst>
                                </p:cTn>
                              </p:par>
                              <p:par>
                                <p:cTn id="17" presetID="23" presetClass="entr" presetSubtype="16"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250" fill="hold"/>
                                        <p:tgtEl>
                                          <p:spTgt spid="6"/>
                                        </p:tgtEl>
                                        <p:attrNameLst>
                                          <p:attrName>ppt_w</p:attrName>
                                        </p:attrNameLst>
                                      </p:cBhvr>
                                      <p:tavLst>
                                        <p:tav tm="0">
                                          <p:val>
                                            <p:fltVal val="0"/>
                                          </p:val>
                                        </p:tav>
                                        <p:tav tm="100000">
                                          <p:val>
                                            <p:strVal val="#ppt_w"/>
                                          </p:val>
                                        </p:tav>
                                      </p:tavLst>
                                    </p:anim>
                                    <p:anim calcmode="lin" valueType="num">
                                      <p:cBhvr>
                                        <p:cTn id="20" dur="250" fill="hold"/>
                                        <p:tgtEl>
                                          <p:spTgt spid="6"/>
                                        </p:tgtEl>
                                        <p:attrNameLst>
                                          <p:attrName>ppt_h</p:attrName>
                                        </p:attrNameLst>
                                      </p:cBhvr>
                                      <p:tavLst>
                                        <p:tav tm="0">
                                          <p:val>
                                            <p:fltVal val="0"/>
                                          </p:val>
                                        </p:tav>
                                        <p:tav tm="100000">
                                          <p:val>
                                            <p:strVal val="#ppt_h"/>
                                          </p:val>
                                        </p:tav>
                                      </p:tavLst>
                                    </p:anim>
                                  </p:childTnLst>
                                </p:cTn>
                              </p:par>
                              <p:par>
                                <p:cTn id="21" presetID="23" presetClass="exit" presetSubtype="32" fill="hold" nodeType="withEffect">
                                  <p:stCondLst>
                                    <p:cond delay="0"/>
                                  </p:stCondLst>
                                  <p:childTnLst>
                                    <p:anim calcmode="lin" valueType="num">
                                      <p:cBhvr>
                                        <p:cTn id="22" dur="250"/>
                                        <p:tgtEl>
                                          <p:spTgt spid="6"/>
                                        </p:tgtEl>
                                        <p:attrNameLst>
                                          <p:attrName>ppt_w</p:attrName>
                                        </p:attrNameLst>
                                      </p:cBhvr>
                                      <p:tavLst>
                                        <p:tav tm="0">
                                          <p:val>
                                            <p:strVal val="ppt_w"/>
                                          </p:val>
                                        </p:tav>
                                        <p:tav tm="100000">
                                          <p:val>
                                            <p:fltVal val="0"/>
                                          </p:val>
                                        </p:tav>
                                      </p:tavLst>
                                    </p:anim>
                                    <p:anim calcmode="lin" valueType="num">
                                      <p:cBhvr>
                                        <p:cTn id="23" dur="250"/>
                                        <p:tgtEl>
                                          <p:spTgt spid="6"/>
                                        </p:tgtEl>
                                        <p:attrNameLst>
                                          <p:attrName>ppt_h</p:attrName>
                                        </p:attrNameLst>
                                      </p:cBhvr>
                                      <p:tavLst>
                                        <p:tav tm="0">
                                          <p:val>
                                            <p:strVal val="ppt_h"/>
                                          </p:val>
                                        </p:tav>
                                        <p:tav tm="100000">
                                          <p:val>
                                            <p:fltVal val="0"/>
                                          </p:val>
                                        </p:tav>
                                      </p:tavLst>
                                    </p:anim>
                                    <p:set>
                                      <p:cBhvr>
                                        <p:cTn id="24" dur="1" fill="hold">
                                          <p:stCondLst>
                                            <p:cond delay="249"/>
                                          </p:stCondLst>
                                        </p:cTn>
                                        <p:tgtEl>
                                          <p:spTgt spid="6"/>
                                        </p:tgtEl>
                                        <p:attrNameLst>
                                          <p:attrName>style.visibility</p:attrName>
                                        </p:attrNameLst>
                                      </p:cBhvr>
                                      <p:to>
                                        <p:strVal val="hidden"/>
                                      </p:to>
                                    </p:set>
                                  </p:childTnLst>
                                </p:cTn>
                              </p:par>
                              <p:par>
                                <p:cTn id="25" presetID="10" presetClass="entr" presetSubtype="0" fill="hold"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250"/>
                                        <p:tgtEl>
                                          <p:spTgt spid="5"/>
                                        </p:tgtEl>
                                      </p:cBhvr>
                                    </p:animEffect>
                                  </p:childTnLst>
                                </p:cTn>
                              </p:par>
                            </p:childTnLst>
                          </p:cTn>
                        </p:par>
                        <p:par>
                          <p:cTn id="28" fill="hold">
                            <p:stCondLst>
                              <p:cond delay="2750"/>
                            </p:stCondLst>
                            <p:childTnLst>
                              <p:par>
                                <p:cTn id="29" presetID="42" presetClass="path" presetSubtype="0" accel="50000" decel="50000" fill="hold" nodeType="afterEffect">
                                  <p:stCondLst>
                                    <p:cond delay="0"/>
                                  </p:stCondLst>
                                  <p:childTnLst>
                                    <p:animMotion origin="layout" path="M 3.125E-6 -2.59259E-6 L 0.53307 0.74398 " pathEditMode="relative" rAng="0" ptsTypes="AA">
                                      <p:cBhvr>
                                        <p:cTn id="30" dur="1500" fill="hold"/>
                                        <p:tgtEl>
                                          <p:spTgt spid="5"/>
                                        </p:tgtEl>
                                        <p:attrNameLst>
                                          <p:attrName>ppt_x</p:attrName>
                                          <p:attrName>ppt_y</p:attrName>
                                        </p:attrNameLst>
                                      </p:cBhvr>
                                      <p:rCtr x="26654" y="37199"/>
                                    </p:animMotion>
                                  </p:childTnLst>
                                  <p:subTnLst>
                                    <p:audio>
                                      <p:cMediaNode vol="37000">
                                        <p:cTn display="0" masterRel="sameClick">
                                          <p:stCondLst>
                                            <p:cond evt="begin" delay="0">
                                              <p:tn val="29"/>
                                            </p:cond>
                                          </p:stCondLst>
                                          <p:endCondLst>
                                            <p:cond evt="onStopAudio" delay="0">
                                              <p:tgtEl>
                                                <p:sldTgt/>
                                              </p:tgtEl>
                                            </p:cond>
                                          </p:endCondLst>
                                        </p:cTn>
                                        <p:tgtEl>
                                          <p:sndTgt r:embed="rId5" name="Chuông.wav"/>
                                        </p:tgtEl>
                                      </p:cMediaNode>
                                    </p:audio>
                                  </p:subTnLst>
                                </p:cTn>
                              </p:par>
                            </p:childTnLst>
                          </p:cTn>
                        </p:par>
                      </p:childTnLst>
                    </p:cTn>
                  </p:par>
                </p:childTnLst>
              </p:cTn>
              <p:nextCondLst>
                <p:cond evt="onClick" delay="0">
                  <p:tgtEl>
                    <p:spTgt spid="4"/>
                  </p:tgtEl>
                </p:cond>
              </p:nextCondLst>
            </p:seq>
            <p:seq concurrent="1" nextAc="seek">
              <p:cTn id="31" restart="whenNotActive" fill="hold" evtFilter="cancelBubble" nodeType="interactiveSeq">
                <p:stCondLst>
                  <p:cond evt="onClick" delay="0">
                    <p:tgtEl>
                      <p:spTgt spid="7"/>
                    </p:tgtEl>
                  </p:cond>
                </p:stCondLst>
                <p:endSync evt="end" delay="0">
                  <p:rtn val="all"/>
                </p:endSync>
                <p:childTnLst>
                  <p:par>
                    <p:cTn id="32" fill="hold">
                      <p:stCondLst>
                        <p:cond delay="0"/>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31"/>
                                        </p:tgtEl>
                                        <p:attrNameLst>
                                          <p:attrName>style.visibility</p:attrName>
                                        </p:attrNameLst>
                                      </p:cBhvr>
                                      <p:to>
                                        <p:strVal val="visible"/>
                                      </p:to>
                                    </p:set>
                                    <p:animEffect transition="in" filter="fade">
                                      <p:cBhvr>
                                        <p:cTn id="36" dur="500"/>
                                        <p:tgtEl>
                                          <p:spTgt spid="31"/>
                                        </p:tgtEl>
                                      </p:cBhvr>
                                    </p:animEffect>
                                  </p:childTnLst>
                                  <p:subTnLst>
                                    <p:audio>
                                      <p:cMediaNode>
                                        <p:cTn display="0" masterRel="sameClick">
                                          <p:stCondLst>
                                            <p:cond evt="begin" delay="0">
                                              <p:tn val="34"/>
                                            </p:cond>
                                          </p:stCondLst>
                                          <p:endCondLst>
                                            <p:cond evt="onStopAudio" delay="0">
                                              <p:tgtEl>
                                                <p:sldTgt/>
                                              </p:tgtEl>
                                            </p:cond>
                                          </p:endCondLst>
                                        </p:cTn>
                                        <p:tgtEl>
                                          <p:sndTgt r:embed="rId3" name="arrow.wav"/>
                                        </p:tgtEl>
                                      </p:cMediaNode>
                                    </p:audio>
                                  </p:subTnLst>
                                </p:cTn>
                              </p:par>
                              <p:par>
                                <p:cTn id="37" presetID="42" presetClass="path" presetSubtype="0" accel="50000" decel="50000" fill="hold" nodeType="withEffect">
                                  <p:stCondLst>
                                    <p:cond delay="250"/>
                                  </p:stCondLst>
                                  <p:childTnLst>
                                    <p:animMotion origin="layout" path="M -2.91667E-6 1.48148E-6 L 0.39818 -0.00556 " pathEditMode="relative" rAng="0" ptsTypes="AA">
                                      <p:cBhvr>
                                        <p:cTn id="38" dur="2000" fill="hold"/>
                                        <p:tgtEl>
                                          <p:spTgt spid="31"/>
                                        </p:tgtEl>
                                        <p:attrNameLst>
                                          <p:attrName>ppt_x</p:attrName>
                                          <p:attrName>ppt_y</p:attrName>
                                        </p:attrNameLst>
                                      </p:cBhvr>
                                      <p:rCtr x="19909" y="-278"/>
                                    </p:animMotion>
                                  </p:childTnLst>
                                  <p:subTnLst>
                                    <p:audio>
                                      <p:cMediaNode>
                                        <p:cTn display="0" masterRel="sameClick">
                                          <p:stCondLst>
                                            <p:cond evt="begin" delay="0">
                                              <p:tn val="37"/>
                                            </p:cond>
                                          </p:stCondLst>
                                          <p:endCondLst>
                                            <p:cond evt="onStopAudio" delay="0">
                                              <p:tgtEl>
                                                <p:sldTgt/>
                                              </p:tgtEl>
                                            </p:cond>
                                          </p:endCondLst>
                                        </p:cTn>
                                        <p:tgtEl>
                                          <p:sndTgt r:embed="rId4" name="Đánh bay Zombie.wav"/>
                                        </p:tgtEl>
                                      </p:cMediaNode>
                                    </p:audio>
                                  </p:subTnLst>
                                </p:cTn>
                              </p:par>
                            </p:childTnLst>
                          </p:cTn>
                        </p:par>
                        <p:par>
                          <p:cTn id="39" fill="hold">
                            <p:stCondLst>
                              <p:cond delay="2250"/>
                            </p:stCondLst>
                            <p:childTnLst>
                              <p:par>
                                <p:cTn id="40" presetID="10" presetClass="exit" presetSubtype="0" fill="hold" nodeType="afterEffect">
                                  <p:stCondLst>
                                    <p:cond delay="0"/>
                                  </p:stCondLst>
                                  <p:childTnLst>
                                    <p:animEffect transition="out" filter="fade">
                                      <p:cBhvr>
                                        <p:cTn id="41" dur="500"/>
                                        <p:tgtEl>
                                          <p:spTgt spid="31"/>
                                        </p:tgtEl>
                                      </p:cBhvr>
                                    </p:animEffect>
                                    <p:set>
                                      <p:cBhvr>
                                        <p:cTn id="42" dur="1" fill="hold">
                                          <p:stCondLst>
                                            <p:cond delay="499"/>
                                          </p:stCondLst>
                                        </p:cTn>
                                        <p:tgtEl>
                                          <p:spTgt spid="31"/>
                                        </p:tgtEl>
                                        <p:attrNameLst>
                                          <p:attrName>style.visibility</p:attrName>
                                        </p:attrNameLst>
                                      </p:cBhvr>
                                      <p:to>
                                        <p:strVal val="hidden"/>
                                      </p:to>
                                    </p:set>
                                  </p:childTnLst>
                                </p:cTn>
                              </p:par>
                              <p:par>
                                <p:cTn id="43" presetID="9" presetClass="exit" presetSubtype="0" fill="hold" nodeType="withEffect">
                                  <p:stCondLst>
                                    <p:cond delay="0"/>
                                  </p:stCondLst>
                                  <p:childTnLst>
                                    <p:animEffect transition="out" filter="dissolve">
                                      <p:cBhvr>
                                        <p:cTn id="44" dur="500"/>
                                        <p:tgtEl>
                                          <p:spTgt spid="15"/>
                                        </p:tgtEl>
                                      </p:cBhvr>
                                    </p:animEffect>
                                    <p:set>
                                      <p:cBhvr>
                                        <p:cTn id="45" dur="1" fill="hold">
                                          <p:stCondLst>
                                            <p:cond delay="499"/>
                                          </p:stCondLst>
                                        </p:cTn>
                                        <p:tgtEl>
                                          <p:spTgt spid="15"/>
                                        </p:tgtEl>
                                        <p:attrNameLst>
                                          <p:attrName>style.visibility</p:attrName>
                                        </p:attrNameLst>
                                      </p:cBhvr>
                                      <p:to>
                                        <p:strVal val="hidden"/>
                                      </p:to>
                                    </p:set>
                                  </p:childTnLst>
                                </p:cTn>
                              </p:par>
                              <p:par>
                                <p:cTn id="46" presetID="23" presetClass="entr" presetSubtype="16" fill="hold" nodeType="withEffect">
                                  <p:stCondLst>
                                    <p:cond delay="0"/>
                                  </p:stCondLst>
                                  <p:childTnLst>
                                    <p:set>
                                      <p:cBhvr>
                                        <p:cTn id="47" dur="1" fill="hold">
                                          <p:stCondLst>
                                            <p:cond delay="0"/>
                                          </p:stCondLst>
                                        </p:cTn>
                                        <p:tgtEl>
                                          <p:spTgt spid="77"/>
                                        </p:tgtEl>
                                        <p:attrNameLst>
                                          <p:attrName>style.visibility</p:attrName>
                                        </p:attrNameLst>
                                      </p:cBhvr>
                                      <p:to>
                                        <p:strVal val="visible"/>
                                      </p:to>
                                    </p:set>
                                    <p:anim calcmode="lin" valueType="num">
                                      <p:cBhvr>
                                        <p:cTn id="48" dur="250" fill="hold"/>
                                        <p:tgtEl>
                                          <p:spTgt spid="77"/>
                                        </p:tgtEl>
                                        <p:attrNameLst>
                                          <p:attrName>ppt_w</p:attrName>
                                        </p:attrNameLst>
                                      </p:cBhvr>
                                      <p:tavLst>
                                        <p:tav tm="0">
                                          <p:val>
                                            <p:fltVal val="0"/>
                                          </p:val>
                                        </p:tav>
                                        <p:tav tm="100000">
                                          <p:val>
                                            <p:strVal val="#ppt_w"/>
                                          </p:val>
                                        </p:tav>
                                      </p:tavLst>
                                    </p:anim>
                                    <p:anim calcmode="lin" valueType="num">
                                      <p:cBhvr>
                                        <p:cTn id="49" dur="250" fill="hold"/>
                                        <p:tgtEl>
                                          <p:spTgt spid="77"/>
                                        </p:tgtEl>
                                        <p:attrNameLst>
                                          <p:attrName>ppt_h</p:attrName>
                                        </p:attrNameLst>
                                      </p:cBhvr>
                                      <p:tavLst>
                                        <p:tav tm="0">
                                          <p:val>
                                            <p:fltVal val="0"/>
                                          </p:val>
                                        </p:tav>
                                        <p:tav tm="100000">
                                          <p:val>
                                            <p:strVal val="#ppt_h"/>
                                          </p:val>
                                        </p:tav>
                                      </p:tavLst>
                                    </p:anim>
                                  </p:childTnLst>
                                </p:cTn>
                              </p:par>
                              <p:par>
                                <p:cTn id="50" presetID="23" presetClass="exit" presetSubtype="32" fill="hold" nodeType="withEffect">
                                  <p:stCondLst>
                                    <p:cond delay="0"/>
                                  </p:stCondLst>
                                  <p:childTnLst>
                                    <p:anim calcmode="lin" valueType="num">
                                      <p:cBhvr>
                                        <p:cTn id="51" dur="250"/>
                                        <p:tgtEl>
                                          <p:spTgt spid="77"/>
                                        </p:tgtEl>
                                        <p:attrNameLst>
                                          <p:attrName>ppt_w</p:attrName>
                                        </p:attrNameLst>
                                      </p:cBhvr>
                                      <p:tavLst>
                                        <p:tav tm="0">
                                          <p:val>
                                            <p:strVal val="ppt_w"/>
                                          </p:val>
                                        </p:tav>
                                        <p:tav tm="100000">
                                          <p:val>
                                            <p:fltVal val="0"/>
                                          </p:val>
                                        </p:tav>
                                      </p:tavLst>
                                    </p:anim>
                                    <p:anim calcmode="lin" valueType="num">
                                      <p:cBhvr>
                                        <p:cTn id="52" dur="250"/>
                                        <p:tgtEl>
                                          <p:spTgt spid="77"/>
                                        </p:tgtEl>
                                        <p:attrNameLst>
                                          <p:attrName>ppt_h</p:attrName>
                                        </p:attrNameLst>
                                      </p:cBhvr>
                                      <p:tavLst>
                                        <p:tav tm="0">
                                          <p:val>
                                            <p:strVal val="ppt_h"/>
                                          </p:val>
                                        </p:tav>
                                        <p:tav tm="100000">
                                          <p:val>
                                            <p:fltVal val="0"/>
                                          </p:val>
                                        </p:tav>
                                      </p:tavLst>
                                    </p:anim>
                                    <p:set>
                                      <p:cBhvr>
                                        <p:cTn id="53" dur="1" fill="hold">
                                          <p:stCondLst>
                                            <p:cond delay="249"/>
                                          </p:stCondLst>
                                        </p:cTn>
                                        <p:tgtEl>
                                          <p:spTgt spid="77"/>
                                        </p:tgtEl>
                                        <p:attrNameLst>
                                          <p:attrName>style.visibility</p:attrName>
                                        </p:attrNameLst>
                                      </p:cBhvr>
                                      <p:to>
                                        <p:strVal val="hidden"/>
                                      </p:to>
                                    </p:set>
                                  </p:childTnLst>
                                </p:cTn>
                              </p:par>
                              <p:par>
                                <p:cTn id="54" presetID="10" presetClass="entr" presetSubtype="0" fill="hold" nodeType="withEffect">
                                  <p:stCondLst>
                                    <p:cond delay="0"/>
                                  </p:stCondLst>
                                  <p:childTnLst>
                                    <p:set>
                                      <p:cBhvr>
                                        <p:cTn id="55" dur="1" fill="hold">
                                          <p:stCondLst>
                                            <p:cond delay="0"/>
                                          </p:stCondLst>
                                        </p:cTn>
                                        <p:tgtEl>
                                          <p:spTgt spid="53"/>
                                        </p:tgtEl>
                                        <p:attrNameLst>
                                          <p:attrName>style.visibility</p:attrName>
                                        </p:attrNameLst>
                                      </p:cBhvr>
                                      <p:to>
                                        <p:strVal val="visible"/>
                                      </p:to>
                                    </p:set>
                                    <p:animEffect transition="in" filter="fade">
                                      <p:cBhvr>
                                        <p:cTn id="56" dur="250"/>
                                        <p:tgtEl>
                                          <p:spTgt spid="53"/>
                                        </p:tgtEl>
                                      </p:cBhvr>
                                    </p:animEffect>
                                  </p:childTnLst>
                                </p:cTn>
                              </p:par>
                            </p:childTnLst>
                          </p:cTn>
                        </p:par>
                        <p:par>
                          <p:cTn id="57" fill="hold">
                            <p:stCondLst>
                              <p:cond delay="2750"/>
                            </p:stCondLst>
                            <p:childTnLst>
                              <p:par>
                                <p:cTn id="58" presetID="42" presetClass="path" presetSubtype="0" accel="50000" decel="50000" fill="hold" nodeType="afterEffect">
                                  <p:stCondLst>
                                    <p:cond delay="0"/>
                                  </p:stCondLst>
                                  <p:childTnLst>
                                    <p:animMotion origin="layout" path="M 4.16667E-6 -1.11111E-6 L 0.34597 0.60416 " pathEditMode="relative" rAng="0" ptsTypes="AA">
                                      <p:cBhvr>
                                        <p:cTn id="59" dur="1500" fill="hold"/>
                                        <p:tgtEl>
                                          <p:spTgt spid="53"/>
                                        </p:tgtEl>
                                        <p:attrNameLst>
                                          <p:attrName>ppt_x</p:attrName>
                                          <p:attrName>ppt_y</p:attrName>
                                        </p:attrNameLst>
                                      </p:cBhvr>
                                      <p:rCtr x="17201" y="30324"/>
                                    </p:animMotion>
                                  </p:childTnLst>
                                  <p:subTnLst>
                                    <p:audio>
                                      <p:cMediaNode>
                                        <p:cTn display="0" masterRel="sameClick">
                                          <p:stCondLst>
                                            <p:cond evt="begin" delay="0">
                                              <p:tn val="58"/>
                                            </p:cond>
                                          </p:stCondLst>
                                          <p:endCondLst>
                                            <p:cond evt="onStopAudio" delay="0">
                                              <p:tgtEl>
                                                <p:sldTgt/>
                                              </p:tgtEl>
                                            </p:cond>
                                          </p:endCondLst>
                                        </p:cTn>
                                        <p:tgtEl>
                                          <p:sndTgt r:embed="rId5" name="Chuông.wav"/>
                                        </p:tgtEl>
                                      </p:cMediaNode>
                                    </p:audio>
                                  </p:subTnLst>
                                </p:cTn>
                              </p:par>
                            </p:childTnLst>
                          </p:cTn>
                        </p:par>
                      </p:childTnLst>
                    </p:cTn>
                  </p:par>
                </p:childTnLst>
              </p:cTn>
              <p:nextCondLst>
                <p:cond evt="onClick" delay="0">
                  <p:tgtEl>
                    <p:spTgt spid="7"/>
                  </p:tgtEl>
                </p:cond>
              </p:nextCondLst>
            </p:seq>
            <p:seq concurrent="1" nextAc="seek">
              <p:cTn id="60" restart="whenNotActive" fill="hold" evtFilter="cancelBubble" nodeType="interactiveSeq">
                <p:stCondLst>
                  <p:cond evt="onClick" delay="0">
                    <p:tgtEl>
                      <p:spTgt spid="8"/>
                    </p:tgtEl>
                  </p:cond>
                </p:stCondLst>
                <p:endSync evt="end" delay="0">
                  <p:rtn val="all"/>
                </p:endSync>
                <p:childTnLst>
                  <p:par>
                    <p:cTn id="61" fill="hold">
                      <p:stCondLst>
                        <p:cond delay="0"/>
                      </p:stCondLst>
                      <p:childTnLst>
                        <p:par>
                          <p:cTn id="6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32"/>
                                        </p:tgtEl>
                                        <p:attrNameLst>
                                          <p:attrName>style.visibility</p:attrName>
                                        </p:attrNameLst>
                                      </p:cBhvr>
                                      <p:to>
                                        <p:strVal val="visible"/>
                                      </p:to>
                                    </p:set>
                                    <p:animEffect transition="in" filter="fade">
                                      <p:cBhvr>
                                        <p:cTn id="65" dur="500"/>
                                        <p:tgtEl>
                                          <p:spTgt spid="32"/>
                                        </p:tgtEl>
                                      </p:cBhvr>
                                    </p:animEffect>
                                  </p:childTnLst>
                                  <p:subTnLst>
                                    <p:audio>
                                      <p:cMediaNode>
                                        <p:cTn display="0" masterRel="sameClick">
                                          <p:stCondLst>
                                            <p:cond evt="begin" delay="0">
                                              <p:tn val="63"/>
                                            </p:cond>
                                          </p:stCondLst>
                                          <p:endCondLst>
                                            <p:cond evt="onStopAudio" delay="0">
                                              <p:tgtEl>
                                                <p:sldTgt/>
                                              </p:tgtEl>
                                            </p:cond>
                                          </p:endCondLst>
                                        </p:cTn>
                                        <p:tgtEl>
                                          <p:sndTgt r:embed="rId3" name="arrow.wav"/>
                                        </p:tgtEl>
                                      </p:cMediaNode>
                                    </p:audio>
                                  </p:subTnLst>
                                </p:cTn>
                              </p:par>
                              <p:par>
                                <p:cTn id="66" presetID="42" presetClass="path" presetSubtype="0" accel="50000" decel="50000" fill="hold" nodeType="withEffect">
                                  <p:stCondLst>
                                    <p:cond delay="250"/>
                                  </p:stCondLst>
                                  <p:childTnLst>
                                    <p:animMotion origin="layout" path="M -2.91667E-6 4.81481E-6 L 0.18425 0.00347 " pathEditMode="relative" rAng="0" ptsTypes="AA">
                                      <p:cBhvr>
                                        <p:cTn id="67" dur="2000" fill="hold"/>
                                        <p:tgtEl>
                                          <p:spTgt spid="32"/>
                                        </p:tgtEl>
                                        <p:attrNameLst>
                                          <p:attrName>ppt_x</p:attrName>
                                          <p:attrName>ppt_y</p:attrName>
                                        </p:attrNameLst>
                                      </p:cBhvr>
                                      <p:rCtr x="9206" y="162"/>
                                    </p:animMotion>
                                  </p:childTnLst>
                                  <p:subTnLst>
                                    <p:audio>
                                      <p:cMediaNode>
                                        <p:cTn display="0" masterRel="sameClick">
                                          <p:stCondLst>
                                            <p:cond evt="begin" delay="0">
                                              <p:tn val="66"/>
                                            </p:cond>
                                          </p:stCondLst>
                                          <p:endCondLst>
                                            <p:cond evt="onStopAudio" delay="0">
                                              <p:tgtEl>
                                                <p:sldTgt/>
                                              </p:tgtEl>
                                            </p:cond>
                                          </p:endCondLst>
                                        </p:cTn>
                                        <p:tgtEl>
                                          <p:sndTgt r:embed="rId4" name="Đánh bay Zombie.wav"/>
                                        </p:tgtEl>
                                      </p:cMediaNode>
                                    </p:audio>
                                  </p:subTnLst>
                                </p:cTn>
                              </p:par>
                            </p:childTnLst>
                          </p:cTn>
                        </p:par>
                        <p:par>
                          <p:cTn id="68" fill="hold">
                            <p:stCondLst>
                              <p:cond delay="2250"/>
                            </p:stCondLst>
                            <p:childTnLst>
                              <p:par>
                                <p:cTn id="69" presetID="10" presetClass="exit" presetSubtype="0" fill="hold" nodeType="afterEffect">
                                  <p:stCondLst>
                                    <p:cond delay="0"/>
                                  </p:stCondLst>
                                  <p:childTnLst>
                                    <p:animEffect transition="out" filter="fade">
                                      <p:cBhvr>
                                        <p:cTn id="70" dur="500"/>
                                        <p:tgtEl>
                                          <p:spTgt spid="32"/>
                                        </p:tgtEl>
                                      </p:cBhvr>
                                    </p:animEffect>
                                    <p:set>
                                      <p:cBhvr>
                                        <p:cTn id="71" dur="1" fill="hold">
                                          <p:stCondLst>
                                            <p:cond delay="499"/>
                                          </p:stCondLst>
                                        </p:cTn>
                                        <p:tgtEl>
                                          <p:spTgt spid="32"/>
                                        </p:tgtEl>
                                        <p:attrNameLst>
                                          <p:attrName>style.visibility</p:attrName>
                                        </p:attrNameLst>
                                      </p:cBhvr>
                                      <p:to>
                                        <p:strVal val="hidden"/>
                                      </p:to>
                                    </p:set>
                                  </p:childTnLst>
                                </p:cTn>
                              </p:par>
                              <p:par>
                                <p:cTn id="72" presetID="9" presetClass="exit" presetSubtype="0" fill="hold" nodeType="withEffect">
                                  <p:stCondLst>
                                    <p:cond delay="0"/>
                                  </p:stCondLst>
                                  <p:childTnLst>
                                    <p:animEffect transition="out" filter="dissolve">
                                      <p:cBhvr>
                                        <p:cTn id="73" dur="500"/>
                                        <p:tgtEl>
                                          <p:spTgt spid="17"/>
                                        </p:tgtEl>
                                      </p:cBhvr>
                                    </p:animEffect>
                                    <p:set>
                                      <p:cBhvr>
                                        <p:cTn id="74" dur="1" fill="hold">
                                          <p:stCondLst>
                                            <p:cond delay="499"/>
                                          </p:stCondLst>
                                        </p:cTn>
                                        <p:tgtEl>
                                          <p:spTgt spid="17"/>
                                        </p:tgtEl>
                                        <p:attrNameLst>
                                          <p:attrName>style.visibility</p:attrName>
                                        </p:attrNameLst>
                                      </p:cBhvr>
                                      <p:to>
                                        <p:strVal val="hidden"/>
                                      </p:to>
                                    </p:set>
                                  </p:childTnLst>
                                </p:cTn>
                              </p:par>
                              <p:par>
                                <p:cTn id="75" presetID="23" presetClass="entr" presetSubtype="16" fill="hold" nodeType="withEffect">
                                  <p:stCondLst>
                                    <p:cond delay="0"/>
                                  </p:stCondLst>
                                  <p:childTnLst>
                                    <p:set>
                                      <p:cBhvr>
                                        <p:cTn id="76" dur="1" fill="hold">
                                          <p:stCondLst>
                                            <p:cond delay="0"/>
                                          </p:stCondLst>
                                        </p:cTn>
                                        <p:tgtEl>
                                          <p:spTgt spid="80"/>
                                        </p:tgtEl>
                                        <p:attrNameLst>
                                          <p:attrName>style.visibility</p:attrName>
                                        </p:attrNameLst>
                                      </p:cBhvr>
                                      <p:to>
                                        <p:strVal val="visible"/>
                                      </p:to>
                                    </p:set>
                                    <p:anim calcmode="lin" valueType="num">
                                      <p:cBhvr>
                                        <p:cTn id="77" dur="250" fill="hold"/>
                                        <p:tgtEl>
                                          <p:spTgt spid="80"/>
                                        </p:tgtEl>
                                        <p:attrNameLst>
                                          <p:attrName>ppt_w</p:attrName>
                                        </p:attrNameLst>
                                      </p:cBhvr>
                                      <p:tavLst>
                                        <p:tav tm="0">
                                          <p:val>
                                            <p:fltVal val="0"/>
                                          </p:val>
                                        </p:tav>
                                        <p:tav tm="100000">
                                          <p:val>
                                            <p:strVal val="#ppt_w"/>
                                          </p:val>
                                        </p:tav>
                                      </p:tavLst>
                                    </p:anim>
                                    <p:anim calcmode="lin" valueType="num">
                                      <p:cBhvr>
                                        <p:cTn id="78" dur="250" fill="hold"/>
                                        <p:tgtEl>
                                          <p:spTgt spid="80"/>
                                        </p:tgtEl>
                                        <p:attrNameLst>
                                          <p:attrName>ppt_h</p:attrName>
                                        </p:attrNameLst>
                                      </p:cBhvr>
                                      <p:tavLst>
                                        <p:tav tm="0">
                                          <p:val>
                                            <p:fltVal val="0"/>
                                          </p:val>
                                        </p:tav>
                                        <p:tav tm="100000">
                                          <p:val>
                                            <p:strVal val="#ppt_h"/>
                                          </p:val>
                                        </p:tav>
                                      </p:tavLst>
                                    </p:anim>
                                  </p:childTnLst>
                                </p:cTn>
                              </p:par>
                              <p:par>
                                <p:cTn id="79" presetID="53" presetClass="exit" presetSubtype="32" fill="hold" nodeType="withEffect">
                                  <p:stCondLst>
                                    <p:cond delay="0"/>
                                  </p:stCondLst>
                                  <p:childTnLst>
                                    <p:anim calcmode="lin" valueType="num">
                                      <p:cBhvr>
                                        <p:cTn id="80" dur="250"/>
                                        <p:tgtEl>
                                          <p:spTgt spid="80"/>
                                        </p:tgtEl>
                                        <p:attrNameLst>
                                          <p:attrName>ppt_w</p:attrName>
                                        </p:attrNameLst>
                                      </p:cBhvr>
                                      <p:tavLst>
                                        <p:tav tm="0">
                                          <p:val>
                                            <p:strVal val="ppt_w"/>
                                          </p:val>
                                        </p:tav>
                                        <p:tav tm="100000">
                                          <p:val>
                                            <p:fltVal val="0"/>
                                          </p:val>
                                        </p:tav>
                                      </p:tavLst>
                                    </p:anim>
                                    <p:anim calcmode="lin" valueType="num">
                                      <p:cBhvr>
                                        <p:cTn id="81" dur="250"/>
                                        <p:tgtEl>
                                          <p:spTgt spid="80"/>
                                        </p:tgtEl>
                                        <p:attrNameLst>
                                          <p:attrName>ppt_h</p:attrName>
                                        </p:attrNameLst>
                                      </p:cBhvr>
                                      <p:tavLst>
                                        <p:tav tm="0">
                                          <p:val>
                                            <p:strVal val="ppt_h"/>
                                          </p:val>
                                        </p:tav>
                                        <p:tav tm="100000">
                                          <p:val>
                                            <p:fltVal val="0"/>
                                          </p:val>
                                        </p:tav>
                                      </p:tavLst>
                                    </p:anim>
                                    <p:animEffect transition="out" filter="fade">
                                      <p:cBhvr>
                                        <p:cTn id="82" dur="250"/>
                                        <p:tgtEl>
                                          <p:spTgt spid="80"/>
                                        </p:tgtEl>
                                      </p:cBhvr>
                                    </p:animEffect>
                                    <p:set>
                                      <p:cBhvr>
                                        <p:cTn id="83" dur="1" fill="hold">
                                          <p:stCondLst>
                                            <p:cond delay="249"/>
                                          </p:stCondLst>
                                        </p:cTn>
                                        <p:tgtEl>
                                          <p:spTgt spid="80"/>
                                        </p:tgtEl>
                                        <p:attrNameLst>
                                          <p:attrName>style.visibility</p:attrName>
                                        </p:attrNameLst>
                                      </p:cBhvr>
                                      <p:to>
                                        <p:strVal val="hidden"/>
                                      </p:to>
                                    </p:set>
                                  </p:childTnLst>
                                </p:cTn>
                              </p:par>
                              <p:par>
                                <p:cTn id="84" presetID="10" presetClass="entr" presetSubtype="0" fill="hold" nodeType="withEffect">
                                  <p:stCondLst>
                                    <p:cond delay="0"/>
                                  </p:stCondLst>
                                  <p:childTnLst>
                                    <p:set>
                                      <p:cBhvr>
                                        <p:cTn id="85" dur="1" fill="hold">
                                          <p:stCondLst>
                                            <p:cond delay="0"/>
                                          </p:stCondLst>
                                        </p:cTn>
                                        <p:tgtEl>
                                          <p:spTgt spid="54"/>
                                        </p:tgtEl>
                                        <p:attrNameLst>
                                          <p:attrName>style.visibility</p:attrName>
                                        </p:attrNameLst>
                                      </p:cBhvr>
                                      <p:to>
                                        <p:strVal val="visible"/>
                                      </p:to>
                                    </p:set>
                                    <p:animEffect transition="in" filter="fade">
                                      <p:cBhvr>
                                        <p:cTn id="86" dur="250"/>
                                        <p:tgtEl>
                                          <p:spTgt spid="54"/>
                                        </p:tgtEl>
                                      </p:cBhvr>
                                    </p:animEffect>
                                  </p:childTnLst>
                                </p:cTn>
                              </p:par>
                            </p:childTnLst>
                          </p:cTn>
                        </p:par>
                        <p:par>
                          <p:cTn id="87" fill="hold">
                            <p:stCondLst>
                              <p:cond delay="2750"/>
                            </p:stCondLst>
                            <p:childTnLst>
                              <p:par>
                                <p:cTn id="88" presetID="42" presetClass="path" presetSubtype="0" accel="50000" decel="50000" fill="hold" nodeType="afterEffect">
                                  <p:stCondLst>
                                    <p:cond delay="0"/>
                                  </p:stCondLst>
                                  <p:childTnLst>
                                    <p:animMotion origin="layout" path="M 1.875E-6 7.40741E-7 L 0.50703 0.40509 " pathEditMode="relative" rAng="0" ptsTypes="AA">
                                      <p:cBhvr>
                                        <p:cTn id="89" dur="1500" fill="hold"/>
                                        <p:tgtEl>
                                          <p:spTgt spid="54"/>
                                        </p:tgtEl>
                                        <p:attrNameLst>
                                          <p:attrName>ppt_x</p:attrName>
                                          <p:attrName>ppt_y</p:attrName>
                                        </p:attrNameLst>
                                      </p:cBhvr>
                                      <p:rCtr x="25313" y="20278"/>
                                    </p:animMotion>
                                  </p:childTnLst>
                                  <p:subTnLst>
                                    <p:audio>
                                      <p:cMediaNode>
                                        <p:cTn display="0" masterRel="sameClick">
                                          <p:stCondLst>
                                            <p:cond evt="begin" delay="0">
                                              <p:tn val="88"/>
                                            </p:cond>
                                          </p:stCondLst>
                                          <p:endCondLst>
                                            <p:cond evt="onStopAudio" delay="0">
                                              <p:tgtEl>
                                                <p:sldTgt/>
                                              </p:tgtEl>
                                            </p:cond>
                                          </p:endCondLst>
                                        </p:cTn>
                                        <p:tgtEl>
                                          <p:sndTgt r:embed="rId5" name="Chuông.wav"/>
                                        </p:tgtEl>
                                      </p:cMediaNode>
                                    </p:audio>
                                  </p:subTnLst>
                                </p:cTn>
                              </p:par>
                            </p:childTnLst>
                          </p:cTn>
                        </p:par>
                      </p:childTnLst>
                    </p:cTn>
                  </p:par>
                </p:childTnLst>
              </p:cTn>
              <p:nextCondLst>
                <p:cond evt="onClick" delay="0">
                  <p:tgtEl>
                    <p:spTgt spid="8"/>
                  </p:tgtEl>
                </p:cond>
              </p:nextCondLst>
            </p:seq>
            <p:seq concurrent="1" nextAc="seek">
              <p:cTn id="90" restart="whenNotActive" fill="hold" evtFilter="cancelBubble" nodeType="interactiveSeq">
                <p:stCondLst>
                  <p:cond evt="onClick" delay="0">
                    <p:tgtEl>
                      <p:spTgt spid="9"/>
                    </p:tgtEl>
                  </p:cond>
                </p:stCondLst>
                <p:endSync evt="end" delay="0">
                  <p:rtn val="all"/>
                </p:endSync>
                <p:childTnLst>
                  <p:par>
                    <p:cTn id="91" fill="hold">
                      <p:stCondLst>
                        <p:cond delay="0"/>
                      </p:stCondLst>
                      <p:childTnLst>
                        <p:par>
                          <p:cTn id="92" fill="hold">
                            <p:stCondLst>
                              <p:cond delay="0"/>
                            </p:stCondLst>
                            <p:childTnLst>
                              <p:par>
                                <p:cTn id="93" presetID="10" presetClass="entr" presetSubtype="0" fill="hold" nodeType="clickEffect">
                                  <p:stCondLst>
                                    <p:cond delay="0"/>
                                  </p:stCondLst>
                                  <p:childTnLst>
                                    <p:set>
                                      <p:cBhvr>
                                        <p:cTn id="94" dur="1" fill="hold">
                                          <p:stCondLst>
                                            <p:cond delay="0"/>
                                          </p:stCondLst>
                                        </p:cTn>
                                        <p:tgtEl>
                                          <p:spTgt spid="33"/>
                                        </p:tgtEl>
                                        <p:attrNameLst>
                                          <p:attrName>style.visibility</p:attrName>
                                        </p:attrNameLst>
                                      </p:cBhvr>
                                      <p:to>
                                        <p:strVal val="visible"/>
                                      </p:to>
                                    </p:set>
                                    <p:animEffect transition="in" filter="fade">
                                      <p:cBhvr>
                                        <p:cTn id="95" dur="500"/>
                                        <p:tgtEl>
                                          <p:spTgt spid="33"/>
                                        </p:tgtEl>
                                      </p:cBhvr>
                                    </p:animEffect>
                                  </p:childTnLst>
                                  <p:subTnLst>
                                    <p:audio>
                                      <p:cMediaNode>
                                        <p:cTn display="0" masterRel="sameClick">
                                          <p:stCondLst>
                                            <p:cond evt="begin" delay="0">
                                              <p:tn val="93"/>
                                            </p:cond>
                                          </p:stCondLst>
                                          <p:endCondLst>
                                            <p:cond evt="onStopAudio" delay="0">
                                              <p:tgtEl>
                                                <p:sldTgt/>
                                              </p:tgtEl>
                                            </p:cond>
                                          </p:endCondLst>
                                        </p:cTn>
                                        <p:tgtEl>
                                          <p:sndTgt r:embed="rId3" name="arrow.wav"/>
                                        </p:tgtEl>
                                      </p:cMediaNode>
                                    </p:audio>
                                  </p:subTnLst>
                                </p:cTn>
                              </p:par>
                              <p:par>
                                <p:cTn id="96" presetID="42" presetClass="path" presetSubtype="0" accel="50000" decel="50000" fill="hold" nodeType="withEffect">
                                  <p:stCondLst>
                                    <p:cond delay="250"/>
                                  </p:stCondLst>
                                  <p:childTnLst>
                                    <p:animMotion origin="layout" path="M -2.91667E-6 4.44444E-6 L 0.3931 -0.02223 " pathEditMode="relative" rAng="0" ptsTypes="AA">
                                      <p:cBhvr>
                                        <p:cTn id="97" dur="2000" fill="hold"/>
                                        <p:tgtEl>
                                          <p:spTgt spid="33"/>
                                        </p:tgtEl>
                                        <p:attrNameLst>
                                          <p:attrName>ppt_x</p:attrName>
                                          <p:attrName>ppt_y</p:attrName>
                                        </p:attrNameLst>
                                      </p:cBhvr>
                                      <p:rCtr x="19648" y="-1111"/>
                                    </p:animMotion>
                                  </p:childTnLst>
                                  <p:subTnLst>
                                    <p:audio>
                                      <p:cMediaNode>
                                        <p:cTn display="0" masterRel="sameClick">
                                          <p:stCondLst>
                                            <p:cond evt="begin" delay="0">
                                              <p:tn val="96"/>
                                            </p:cond>
                                          </p:stCondLst>
                                          <p:endCondLst>
                                            <p:cond evt="onStopAudio" delay="0">
                                              <p:tgtEl>
                                                <p:sldTgt/>
                                              </p:tgtEl>
                                            </p:cond>
                                          </p:endCondLst>
                                        </p:cTn>
                                        <p:tgtEl>
                                          <p:sndTgt r:embed="rId4" name="Đánh bay Zombie.wav"/>
                                        </p:tgtEl>
                                      </p:cMediaNode>
                                    </p:audio>
                                  </p:subTnLst>
                                </p:cTn>
                              </p:par>
                            </p:childTnLst>
                          </p:cTn>
                        </p:par>
                        <p:par>
                          <p:cTn id="98" fill="hold">
                            <p:stCondLst>
                              <p:cond delay="2250"/>
                            </p:stCondLst>
                            <p:childTnLst>
                              <p:par>
                                <p:cTn id="99" presetID="10" presetClass="exit" presetSubtype="0" fill="hold" nodeType="afterEffect">
                                  <p:stCondLst>
                                    <p:cond delay="0"/>
                                  </p:stCondLst>
                                  <p:childTnLst>
                                    <p:animEffect transition="out" filter="fade">
                                      <p:cBhvr>
                                        <p:cTn id="100" dur="500"/>
                                        <p:tgtEl>
                                          <p:spTgt spid="33"/>
                                        </p:tgtEl>
                                      </p:cBhvr>
                                    </p:animEffect>
                                    <p:set>
                                      <p:cBhvr>
                                        <p:cTn id="101" dur="1" fill="hold">
                                          <p:stCondLst>
                                            <p:cond delay="499"/>
                                          </p:stCondLst>
                                        </p:cTn>
                                        <p:tgtEl>
                                          <p:spTgt spid="33"/>
                                        </p:tgtEl>
                                        <p:attrNameLst>
                                          <p:attrName>style.visibility</p:attrName>
                                        </p:attrNameLst>
                                      </p:cBhvr>
                                      <p:to>
                                        <p:strVal val="hidden"/>
                                      </p:to>
                                    </p:set>
                                  </p:childTnLst>
                                </p:cTn>
                              </p:par>
                              <p:par>
                                <p:cTn id="102" presetID="9" presetClass="exit" presetSubtype="0" fill="hold" nodeType="withEffect">
                                  <p:stCondLst>
                                    <p:cond delay="0"/>
                                  </p:stCondLst>
                                  <p:childTnLst>
                                    <p:animEffect transition="out" filter="dissolve">
                                      <p:cBhvr>
                                        <p:cTn id="103" dur="500"/>
                                        <p:tgtEl>
                                          <p:spTgt spid="19"/>
                                        </p:tgtEl>
                                      </p:cBhvr>
                                    </p:animEffect>
                                    <p:set>
                                      <p:cBhvr>
                                        <p:cTn id="104" dur="1" fill="hold">
                                          <p:stCondLst>
                                            <p:cond delay="499"/>
                                          </p:stCondLst>
                                        </p:cTn>
                                        <p:tgtEl>
                                          <p:spTgt spid="19"/>
                                        </p:tgtEl>
                                        <p:attrNameLst>
                                          <p:attrName>style.visibility</p:attrName>
                                        </p:attrNameLst>
                                      </p:cBhvr>
                                      <p:to>
                                        <p:strVal val="hidden"/>
                                      </p:to>
                                    </p:set>
                                  </p:childTnLst>
                                </p:cTn>
                              </p:par>
                              <p:par>
                                <p:cTn id="105" presetID="23" presetClass="entr" presetSubtype="16" fill="hold" nodeType="withEffect">
                                  <p:stCondLst>
                                    <p:cond delay="0"/>
                                  </p:stCondLst>
                                  <p:childTnLst>
                                    <p:set>
                                      <p:cBhvr>
                                        <p:cTn id="106" dur="1" fill="hold">
                                          <p:stCondLst>
                                            <p:cond delay="0"/>
                                          </p:stCondLst>
                                        </p:cTn>
                                        <p:tgtEl>
                                          <p:spTgt spid="81"/>
                                        </p:tgtEl>
                                        <p:attrNameLst>
                                          <p:attrName>style.visibility</p:attrName>
                                        </p:attrNameLst>
                                      </p:cBhvr>
                                      <p:to>
                                        <p:strVal val="visible"/>
                                      </p:to>
                                    </p:set>
                                    <p:anim calcmode="lin" valueType="num">
                                      <p:cBhvr>
                                        <p:cTn id="107" dur="250" fill="hold"/>
                                        <p:tgtEl>
                                          <p:spTgt spid="81"/>
                                        </p:tgtEl>
                                        <p:attrNameLst>
                                          <p:attrName>ppt_w</p:attrName>
                                        </p:attrNameLst>
                                      </p:cBhvr>
                                      <p:tavLst>
                                        <p:tav tm="0">
                                          <p:val>
                                            <p:fltVal val="0"/>
                                          </p:val>
                                        </p:tav>
                                        <p:tav tm="100000">
                                          <p:val>
                                            <p:strVal val="#ppt_w"/>
                                          </p:val>
                                        </p:tav>
                                      </p:tavLst>
                                    </p:anim>
                                    <p:anim calcmode="lin" valueType="num">
                                      <p:cBhvr>
                                        <p:cTn id="108" dur="250" fill="hold"/>
                                        <p:tgtEl>
                                          <p:spTgt spid="81"/>
                                        </p:tgtEl>
                                        <p:attrNameLst>
                                          <p:attrName>ppt_h</p:attrName>
                                        </p:attrNameLst>
                                      </p:cBhvr>
                                      <p:tavLst>
                                        <p:tav tm="0">
                                          <p:val>
                                            <p:fltVal val="0"/>
                                          </p:val>
                                        </p:tav>
                                        <p:tav tm="100000">
                                          <p:val>
                                            <p:strVal val="#ppt_h"/>
                                          </p:val>
                                        </p:tav>
                                      </p:tavLst>
                                    </p:anim>
                                  </p:childTnLst>
                                </p:cTn>
                              </p:par>
                              <p:par>
                                <p:cTn id="109" presetID="23" presetClass="exit" presetSubtype="32" fill="hold" nodeType="withEffect">
                                  <p:stCondLst>
                                    <p:cond delay="0"/>
                                  </p:stCondLst>
                                  <p:childTnLst>
                                    <p:anim calcmode="lin" valueType="num">
                                      <p:cBhvr>
                                        <p:cTn id="110" dur="250"/>
                                        <p:tgtEl>
                                          <p:spTgt spid="81"/>
                                        </p:tgtEl>
                                        <p:attrNameLst>
                                          <p:attrName>ppt_w</p:attrName>
                                        </p:attrNameLst>
                                      </p:cBhvr>
                                      <p:tavLst>
                                        <p:tav tm="0">
                                          <p:val>
                                            <p:strVal val="ppt_w"/>
                                          </p:val>
                                        </p:tav>
                                        <p:tav tm="100000">
                                          <p:val>
                                            <p:fltVal val="0"/>
                                          </p:val>
                                        </p:tav>
                                      </p:tavLst>
                                    </p:anim>
                                    <p:anim calcmode="lin" valueType="num">
                                      <p:cBhvr>
                                        <p:cTn id="111" dur="250"/>
                                        <p:tgtEl>
                                          <p:spTgt spid="81"/>
                                        </p:tgtEl>
                                        <p:attrNameLst>
                                          <p:attrName>ppt_h</p:attrName>
                                        </p:attrNameLst>
                                      </p:cBhvr>
                                      <p:tavLst>
                                        <p:tav tm="0">
                                          <p:val>
                                            <p:strVal val="ppt_h"/>
                                          </p:val>
                                        </p:tav>
                                        <p:tav tm="100000">
                                          <p:val>
                                            <p:fltVal val="0"/>
                                          </p:val>
                                        </p:tav>
                                      </p:tavLst>
                                    </p:anim>
                                    <p:set>
                                      <p:cBhvr>
                                        <p:cTn id="112" dur="1" fill="hold">
                                          <p:stCondLst>
                                            <p:cond delay="249"/>
                                          </p:stCondLst>
                                        </p:cTn>
                                        <p:tgtEl>
                                          <p:spTgt spid="81"/>
                                        </p:tgtEl>
                                        <p:attrNameLst>
                                          <p:attrName>style.visibility</p:attrName>
                                        </p:attrNameLst>
                                      </p:cBhvr>
                                      <p:to>
                                        <p:strVal val="hidden"/>
                                      </p:to>
                                    </p:set>
                                  </p:childTnLst>
                                </p:cTn>
                              </p:par>
                              <p:par>
                                <p:cTn id="113" presetID="10" presetClass="entr" presetSubtype="0" fill="hold" nodeType="withEffect">
                                  <p:stCondLst>
                                    <p:cond delay="0"/>
                                  </p:stCondLst>
                                  <p:childTnLst>
                                    <p:set>
                                      <p:cBhvr>
                                        <p:cTn id="114" dur="1" fill="hold">
                                          <p:stCondLst>
                                            <p:cond delay="0"/>
                                          </p:stCondLst>
                                        </p:cTn>
                                        <p:tgtEl>
                                          <p:spTgt spid="55"/>
                                        </p:tgtEl>
                                        <p:attrNameLst>
                                          <p:attrName>style.visibility</p:attrName>
                                        </p:attrNameLst>
                                      </p:cBhvr>
                                      <p:to>
                                        <p:strVal val="visible"/>
                                      </p:to>
                                    </p:set>
                                    <p:animEffect transition="in" filter="fade">
                                      <p:cBhvr>
                                        <p:cTn id="115" dur="250"/>
                                        <p:tgtEl>
                                          <p:spTgt spid="55"/>
                                        </p:tgtEl>
                                      </p:cBhvr>
                                    </p:animEffect>
                                  </p:childTnLst>
                                </p:cTn>
                              </p:par>
                            </p:childTnLst>
                          </p:cTn>
                        </p:par>
                        <p:par>
                          <p:cTn id="116" fill="hold">
                            <p:stCondLst>
                              <p:cond delay="2750"/>
                            </p:stCondLst>
                            <p:childTnLst>
                              <p:par>
                                <p:cTn id="117" presetID="42" presetClass="path" presetSubtype="0" accel="50000" decel="50000" fill="hold" nodeType="afterEffect">
                                  <p:stCondLst>
                                    <p:cond delay="0"/>
                                  </p:stCondLst>
                                  <p:childTnLst>
                                    <p:animMotion origin="layout" path="M 1.66667E-6 -1.85185E-6 L 0.24635 0.25255 " pathEditMode="relative" rAng="0" ptsTypes="AA">
                                      <p:cBhvr>
                                        <p:cTn id="118" dur="1500" fill="hold"/>
                                        <p:tgtEl>
                                          <p:spTgt spid="55"/>
                                        </p:tgtEl>
                                        <p:attrNameLst>
                                          <p:attrName>ppt_x</p:attrName>
                                          <p:attrName>ppt_y</p:attrName>
                                        </p:attrNameLst>
                                      </p:cBhvr>
                                      <p:rCtr x="12292" y="12801"/>
                                    </p:animMotion>
                                  </p:childTnLst>
                                  <p:subTnLst>
                                    <p:audio>
                                      <p:cMediaNode>
                                        <p:cTn display="0" masterRel="sameClick">
                                          <p:stCondLst>
                                            <p:cond evt="begin" delay="0">
                                              <p:tn val="117"/>
                                            </p:cond>
                                          </p:stCondLst>
                                          <p:endCondLst>
                                            <p:cond evt="onStopAudio" delay="0">
                                              <p:tgtEl>
                                                <p:sldTgt/>
                                              </p:tgtEl>
                                            </p:cond>
                                          </p:endCondLst>
                                        </p:cTn>
                                        <p:tgtEl>
                                          <p:sndTgt r:embed="rId5" name="Chuông.wav"/>
                                        </p:tgtEl>
                                      </p:cMediaNode>
                                    </p:audio>
                                  </p:subTnLst>
                                </p:cTn>
                              </p:par>
                            </p:childTnLst>
                          </p:cTn>
                        </p:par>
                        <p:par>
                          <p:cTn id="119" fill="hold">
                            <p:stCondLst>
                              <p:cond delay="4250"/>
                            </p:stCondLst>
                            <p:childTnLst>
                              <p:par>
                                <p:cTn id="120" presetID="42" presetClass="path" presetSubtype="0" accel="50000" decel="50000" fill="hold" nodeType="afterEffect">
                                  <p:stCondLst>
                                    <p:cond delay="0"/>
                                  </p:stCondLst>
                                  <p:childTnLst>
                                    <p:animMotion origin="layout" path="M 0 3.7037E-7 L 0.06432 0.97778 " pathEditMode="relative" rAng="0" ptsTypes="AA">
                                      <p:cBhvr>
                                        <p:cTn id="121" dur="2000" fill="hold"/>
                                        <p:tgtEl>
                                          <p:spTgt spid="12465"/>
                                        </p:tgtEl>
                                        <p:attrNameLst>
                                          <p:attrName>ppt_x</p:attrName>
                                          <p:attrName>ppt_y</p:attrName>
                                        </p:attrNameLst>
                                      </p:cBhvr>
                                      <p:rCtr x="885" y="56204"/>
                                    </p:animMotion>
                                  </p:childTnLst>
                                </p:cTn>
                              </p:par>
                            </p:childTnLst>
                          </p:cTn>
                        </p:par>
                      </p:childTnLst>
                    </p:cTn>
                  </p:par>
                </p:childTnLst>
              </p:cTn>
              <p:nextCondLst>
                <p:cond evt="onClick" delay="0">
                  <p:tgtEl>
                    <p:spTgt spid="9"/>
                  </p:tgtEl>
                </p:cond>
              </p:nextCondLst>
            </p:seq>
            <p:seq concurrent="1" nextAc="seek">
              <p:cTn id="122" restart="whenNotActive" fill="hold" evtFilter="cancelBubble" nodeType="interactiveSeq">
                <p:stCondLst>
                  <p:cond evt="onClick" delay="0">
                    <p:tgtEl>
                      <p:spTgt spid="15"/>
                    </p:tgtEl>
                  </p:cond>
                </p:stCondLst>
                <p:endSync evt="end" delay="0">
                  <p:rtn val="all"/>
                </p:endSync>
                <p:childTnLst>
                  <p:par>
                    <p:cTn id="123" fill="hold">
                      <p:stCondLst>
                        <p:cond delay="0"/>
                      </p:stCondLst>
                      <p:childTnLst>
                        <p:par>
                          <p:cTn id="124" fill="hold">
                            <p:stCondLst>
                              <p:cond delay="0"/>
                            </p:stCondLst>
                            <p:childTnLst>
                              <p:par>
                                <p:cTn id="125" presetID="10" presetClass="entr" presetSubtype="0" fill="hold" nodeType="clickEffect">
                                  <p:stCondLst>
                                    <p:cond delay="0"/>
                                  </p:stCondLst>
                                  <p:childTnLst>
                                    <p:set>
                                      <p:cBhvr>
                                        <p:cTn id="126" dur="1" fill="hold">
                                          <p:stCondLst>
                                            <p:cond delay="0"/>
                                          </p:stCondLst>
                                        </p:cTn>
                                        <p:tgtEl>
                                          <p:spTgt spid="12467"/>
                                        </p:tgtEl>
                                        <p:attrNameLst>
                                          <p:attrName>style.visibility</p:attrName>
                                        </p:attrNameLst>
                                      </p:cBhvr>
                                      <p:to>
                                        <p:strVal val="visible"/>
                                      </p:to>
                                    </p:set>
                                    <p:animEffect transition="in" filter="fade">
                                      <p:cBhvr>
                                        <p:cTn id="127" dur="500"/>
                                        <p:tgtEl>
                                          <p:spTgt spid="12467"/>
                                        </p:tgtEl>
                                      </p:cBhvr>
                                    </p:animEffect>
                                  </p:childTnLst>
                                </p:cTn>
                              </p:par>
                              <p:par>
                                <p:cTn id="128" presetID="22" presetClass="exit" presetSubtype="4" fill="hold" nodeType="withEffect">
                                  <p:stCondLst>
                                    <p:cond delay="0"/>
                                  </p:stCondLst>
                                  <p:childTnLst>
                                    <p:animEffect transition="out" filter="wipe(down)">
                                      <p:cBhvr>
                                        <p:cTn id="129" dur="500"/>
                                        <p:tgtEl>
                                          <p:spTgt spid="7"/>
                                        </p:tgtEl>
                                      </p:cBhvr>
                                    </p:animEffect>
                                    <p:set>
                                      <p:cBhvr>
                                        <p:cTn id="130" dur="1" fill="hold">
                                          <p:stCondLst>
                                            <p:cond delay="499"/>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15"/>
                  </p:tgtEl>
                </p:cond>
              </p:nextCondLst>
            </p:seq>
            <p:seq concurrent="1" nextAc="seek">
              <p:cTn id="131" restart="whenNotActive" fill="hold" evtFilter="cancelBubble" nodeType="interactiveSeq">
                <p:stCondLst>
                  <p:cond evt="onClick" delay="0">
                    <p:tgtEl>
                      <p:spTgt spid="12"/>
                    </p:tgtEl>
                  </p:cond>
                </p:stCondLst>
                <p:endSync evt="end" delay="0">
                  <p:rtn val="all"/>
                </p:endSync>
                <p:childTnLst>
                  <p:par>
                    <p:cTn id="132" fill="hold">
                      <p:stCondLst>
                        <p:cond delay="0"/>
                      </p:stCondLst>
                      <p:childTnLst>
                        <p:par>
                          <p:cTn id="133" fill="hold">
                            <p:stCondLst>
                              <p:cond delay="0"/>
                            </p:stCondLst>
                            <p:childTnLst>
                              <p:par>
                                <p:cTn id="134" presetID="10" presetClass="entr" presetSubtype="0" fill="hold" nodeType="clickEffect">
                                  <p:stCondLst>
                                    <p:cond delay="0"/>
                                  </p:stCondLst>
                                  <p:childTnLst>
                                    <p:set>
                                      <p:cBhvr>
                                        <p:cTn id="135" dur="1" fill="hold">
                                          <p:stCondLst>
                                            <p:cond delay="0"/>
                                          </p:stCondLst>
                                        </p:cTn>
                                        <p:tgtEl>
                                          <p:spTgt spid="496"/>
                                        </p:tgtEl>
                                        <p:attrNameLst>
                                          <p:attrName>style.visibility</p:attrName>
                                        </p:attrNameLst>
                                      </p:cBhvr>
                                      <p:to>
                                        <p:strVal val="visible"/>
                                      </p:to>
                                    </p:set>
                                    <p:animEffect transition="in" filter="fade">
                                      <p:cBhvr>
                                        <p:cTn id="136" dur="500"/>
                                        <p:tgtEl>
                                          <p:spTgt spid="496"/>
                                        </p:tgtEl>
                                      </p:cBhvr>
                                    </p:animEffect>
                                  </p:childTnLst>
                                </p:cTn>
                              </p:par>
                              <p:par>
                                <p:cTn id="137" presetID="22" presetClass="exit" presetSubtype="4" fill="hold" nodeType="withEffect">
                                  <p:stCondLst>
                                    <p:cond delay="0"/>
                                  </p:stCondLst>
                                  <p:childTnLst>
                                    <p:animEffect transition="out" filter="wipe(down)">
                                      <p:cBhvr>
                                        <p:cTn id="138" dur="500"/>
                                        <p:tgtEl>
                                          <p:spTgt spid="4"/>
                                        </p:tgtEl>
                                      </p:cBhvr>
                                    </p:animEffect>
                                    <p:set>
                                      <p:cBhvr>
                                        <p:cTn id="139" dur="1" fill="hold">
                                          <p:stCondLst>
                                            <p:cond delay="499"/>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12"/>
                  </p:tgtEl>
                </p:cond>
              </p:nextCondLst>
            </p:seq>
            <p:seq concurrent="1" nextAc="seek">
              <p:cTn id="140" restart="whenNotActive" fill="hold" evtFilter="cancelBubble" nodeType="interactiveSeq">
                <p:stCondLst>
                  <p:cond evt="onClick" delay="0">
                    <p:tgtEl>
                      <p:spTgt spid="17"/>
                    </p:tgtEl>
                  </p:cond>
                </p:stCondLst>
                <p:endSync evt="end" delay="0">
                  <p:rtn val="all"/>
                </p:endSync>
                <p:childTnLst>
                  <p:par>
                    <p:cTn id="141" fill="hold">
                      <p:stCondLst>
                        <p:cond delay="0"/>
                      </p:stCondLst>
                      <p:childTnLst>
                        <p:par>
                          <p:cTn id="142" fill="hold">
                            <p:stCondLst>
                              <p:cond delay="0"/>
                            </p:stCondLst>
                            <p:childTnLst>
                              <p:par>
                                <p:cTn id="143" presetID="10" presetClass="entr" presetSubtype="0" fill="hold" nodeType="clickEffect">
                                  <p:stCondLst>
                                    <p:cond delay="0"/>
                                  </p:stCondLst>
                                  <p:childTnLst>
                                    <p:set>
                                      <p:cBhvr>
                                        <p:cTn id="144" dur="1" fill="hold">
                                          <p:stCondLst>
                                            <p:cond delay="0"/>
                                          </p:stCondLst>
                                        </p:cTn>
                                        <p:tgtEl>
                                          <p:spTgt spid="497"/>
                                        </p:tgtEl>
                                        <p:attrNameLst>
                                          <p:attrName>style.visibility</p:attrName>
                                        </p:attrNameLst>
                                      </p:cBhvr>
                                      <p:to>
                                        <p:strVal val="visible"/>
                                      </p:to>
                                    </p:set>
                                    <p:animEffect transition="in" filter="fade">
                                      <p:cBhvr>
                                        <p:cTn id="145" dur="500"/>
                                        <p:tgtEl>
                                          <p:spTgt spid="497"/>
                                        </p:tgtEl>
                                      </p:cBhvr>
                                    </p:animEffect>
                                  </p:childTnLst>
                                </p:cTn>
                              </p:par>
                              <p:par>
                                <p:cTn id="146" presetID="22" presetClass="exit" presetSubtype="4" fill="hold" nodeType="withEffect">
                                  <p:stCondLst>
                                    <p:cond delay="0"/>
                                  </p:stCondLst>
                                  <p:childTnLst>
                                    <p:animEffect transition="out" filter="wipe(down)">
                                      <p:cBhvr>
                                        <p:cTn id="147" dur="500"/>
                                        <p:tgtEl>
                                          <p:spTgt spid="8"/>
                                        </p:tgtEl>
                                      </p:cBhvr>
                                    </p:animEffect>
                                    <p:set>
                                      <p:cBhvr>
                                        <p:cTn id="148" dur="1" fill="hold">
                                          <p:stCondLst>
                                            <p:cond delay="499"/>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17"/>
                  </p:tgtEl>
                </p:cond>
              </p:nextCondLst>
            </p:seq>
            <p:seq concurrent="1" nextAc="seek">
              <p:cTn id="149" restart="whenNotActive" fill="hold" evtFilter="cancelBubble" nodeType="interactiveSeq">
                <p:stCondLst>
                  <p:cond evt="onClick" delay="0">
                    <p:tgtEl>
                      <p:spTgt spid="19"/>
                    </p:tgtEl>
                  </p:cond>
                </p:stCondLst>
                <p:endSync evt="end" delay="0">
                  <p:rtn val="all"/>
                </p:endSync>
                <p:childTnLst>
                  <p:par>
                    <p:cTn id="150" fill="hold">
                      <p:stCondLst>
                        <p:cond delay="0"/>
                      </p:stCondLst>
                      <p:childTnLst>
                        <p:par>
                          <p:cTn id="151" fill="hold">
                            <p:stCondLst>
                              <p:cond delay="0"/>
                            </p:stCondLst>
                            <p:childTnLst>
                              <p:par>
                                <p:cTn id="152" presetID="10" presetClass="entr" presetSubtype="0" fill="hold" nodeType="clickEffect">
                                  <p:stCondLst>
                                    <p:cond delay="0"/>
                                  </p:stCondLst>
                                  <p:childTnLst>
                                    <p:set>
                                      <p:cBhvr>
                                        <p:cTn id="153" dur="1" fill="hold">
                                          <p:stCondLst>
                                            <p:cond delay="0"/>
                                          </p:stCondLst>
                                        </p:cTn>
                                        <p:tgtEl>
                                          <p:spTgt spid="498"/>
                                        </p:tgtEl>
                                        <p:attrNameLst>
                                          <p:attrName>style.visibility</p:attrName>
                                        </p:attrNameLst>
                                      </p:cBhvr>
                                      <p:to>
                                        <p:strVal val="visible"/>
                                      </p:to>
                                    </p:set>
                                    <p:animEffect transition="in" filter="fade">
                                      <p:cBhvr>
                                        <p:cTn id="154" dur="500"/>
                                        <p:tgtEl>
                                          <p:spTgt spid="498"/>
                                        </p:tgtEl>
                                      </p:cBhvr>
                                    </p:animEffect>
                                  </p:childTnLst>
                                </p:cTn>
                              </p:par>
                              <p:par>
                                <p:cTn id="155" presetID="22" presetClass="exit" presetSubtype="4" fill="hold" nodeType="withEffect">
                                  <p:stCondLst>
                                    <p:cond delay="0"/>
                                  </p:stCondLst>
                                  <p:childTnLst>
                                    <p:animEffect transition="out" filter="wipe(down)">
                                      <p:cBhvr>
                                        <p:cTn id="156" dur="500"/>
                                        <p:tgtEl>
                                          <p:spTgt spid="9"/>
                                        </p:tgtEl>
                                      </p:cBhvr>
                                    </p:animEffect>
                                    <p:set>
                                      <p:cBhvr>
                                        <p:cTn id="157" dur="1" fill="hold">
                                          <p:stCondLst>
                                            <p:cond delay="499"/>
                                          </p:stCondLst>
                                        </p:cTn>
                                        <p:tgtEl>
                                          <p:spTgt spid="9"/>
                                        </p:tgtEl>
                                        <p:attrNameLst>
                                          <p:attrName>style.visibility</p:attrName>
                                        </p:attrNameLst>
                                      </p:cBhvr>
                                      <p:to>
                                        <p:strVal val="hidden"/>
                                      </p:to>
                                    </p:set>
                                  </p:childTnLst>
                                </p:cTn>
                              </p:par>
                            </p:childTnLst>
                          </p:cTn>
                        </p:par>
                      </p:childTnLst>
                    </p:cTn>
                  </p:par>
                </p:childTnLst>
              </p:cTn>
              <p:nextCondLst>
                <p:cond evt="onClick" delay="0">
                  <p:tgtEl>
                    <p:spTgt spid="19"/>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Không có mô tả ảnh.">
            <a:extLst>
              <a:ext uri="{FF2B5EF4-FFF2-40B4-BE49-F238E27FC236}">
                <a16:creationId xmlns:a16="http://schemas.microsoft.com/office/drawing/2014/main" id="{67C6BE28-A320-5297-C1F6-5ABD32D881A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12192000" cy="685641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Rounded Corners 4">
            <a:extLst>
              <a:ext uri="{FF2B5EF4-FFF2-40B4-BE49-F238E27FC236}">
                <a16:creationId xmlns:a16="http://schemas.microsoft.com/office/drawing/2014/main" id="{09F817C6-4AB3-4529-974D-63E69B65D6A4}"/>
              </a:ext>
            </a:extLst>
          </p:cNvPr>
          <p:cNvSpPr/>
          <p:nvPr/>
        </p:nvSpPr>
        <p:spPr>
          <a:xfrm>
            <a:off x="2404802" y="1395302"/>
            <a:ext cx="7300393" cy="2964149"/>
          </a:xfrm>
          <a:prstGeom prst="roundRect">
            <a:avLst>
              <a:gd name="adj" fmla="val 7227"/>
            </a:avLst>
          </a:prstGeom>
          <a:solidFill>
            <a:schemeClr val="tx1">
              <a:alpha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a:solidFill>
                <a:schemeClr val="bg1"/>
              </a:solidFill>
            </a:endParaRPr>
          </a:p>
        </p:txBody>
      </p:sp>
      <p:sp>
        <p:nvSpPr>
          <p:cNvPr id="42" name="Đáp án A">
            <a:extLst>
              <a:ext uri="{FF2B5EF4-FFF2-40B4-BE49-F238E27FC236}">
                <a16:creationId xmlns:a16="http://schemas.microsoft.com/office/drawing/2014/main" id="{CF9EA178-637F-4043-B8D2-BC95EC5261AC}"/>
              </a:ext>
            </a:extLst>
          </p:cNvPr>
          <p:cNvSpPr/>
          <p:nvPr/>
        </p:nvSpPr>
        <p:spPr>
          <a:xfrm>
            <a:off x="6862341" y="5705095"/>
            <a:ext cx="3701528" cy="900000"/>
          </a:xfrm>
          <a:prstGeom prst="roundRect">
            <a:avLst>
              <a:gd name="adj" fmla="val 24115"/>
            </a:avLst>
          </a:prstGeom>
          <a:gradFill flip="none" rotWithShape="1">
            <a:gsLst>
              <a:gs pos="0">
                <a:srgbClr val="E7F18C"/>
              </a:gs>
              <a:gs pos="88000">
                <a:srgbClr val="2A9834"/>
              </a:gs>
            </a:gsLst>
            <a:lin ang="81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Tx/>
              <a:buFontTx/>
              <a:buNone/>
              <a:defRPr/>
            </a:pPr>
            <a:r>
              <a:rPr lang="en-US" sz="2400">
                <a:solidFill>
                  <a:schemeClr val="bg1"/>
                </a:solidFill>
                <a:latin typeface="UTM Avo" panose="02040603050506020204" pitchFamily="18" charset="0"/>
                <a:cs typeface="Arial" panose="020B0604020202020204" pitchFamily="34" charset="0"/>
              </a:rPr>
              <a:t>D. Giúp em biết cách bảo vệ an toàn điện</a:t>
            </a:r>
            <a:endParaRPr lang="vi-VN" sz="2400" dirty="0">
              <a:solidFill>
                <a:schemeClr val="bg1"/>
              </a:solidFill>
              <a:cs typeface="Arial" panose="020B0604020202020204" pitchFamily="34" charset="0"/>
            </a:endParaRPr>
          </a:p>
        </p:txBody>
      </p:sp>
      <p:sp>
        <p:nvSpPr>
          <p:cNvPr id="43" name="Đáp án B">
            <a:extLst>
              <a:ext uri="{FF2B5EF4-FFF2-40B4-BE49-F238E27FC236}">
                <a16:creationId xmlns:a16="http://schemas.microsoft.com/office/drawing/2014/main" id="{6CE2E367-E000-402A-A46A-08AAF2FB929F}"/>
              </a:ext>
            </a:extLst>
          </p:cNvPr>
          <p:cNvSpPr/>
          <p:nvPr/>
        </p:nvSpPr>
        <p:spPr>
          <a:xfrm>
            <a:off x="6862341" y="4700933"/>
            <a:ext cx="3701528" cy="900000"/>
          </a:xfrm>
          <a:prstGeom prst="roundRect">
            <a:avLst>
              <a:gd name="adj" fmla="val 24115"/>
            </a:avLst>
          </a:prstGeom>
          <a:gradFill flip="none" rotWithShape="1">
            <a:gsLst>
              <a:gs pos="0">
                <a:srgbClr val="E7F18C"/>
              </a:gs>
              <a:gs pos="88000">
                <a:srgbClr val="2A9834"/>
              </a:gs>
            </a:gsLst>
            <a:lin ang="81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Tx/>
              <a:buFontTx/>
              <a:buNone/>
              <a:defRPr/>
            </a:pPr>
            <a:r>
              <a:rPr lang="en-US" sz="2400">
                <a:solidFill>
                  <a:schemeClr val="bg1"/>
                </a:solidFill>
                <a:latin typeface="UTM Avo" panose="02040603050506020204" pitchFamily="18" charset="0"/>
                <a:cs typeface="Arial" panose="020B0604020202020204" pitchFamily="34" charset="0"/>
              </a:rPr>
              <a:t>B</a:t>
            </a:r>
            <a:r>
              <a:rPr lang="vi-VN" sz="2400">
                <a:solidFill>
                  <a:schemeClr val="bg1"/>
                </a:solidFill>
                <a:cs typeface="Arial" panose="020B0604020202020204" pitchFamily="34" charset="0"/>
              </a:rPr>
              <a:t>. </a:t>
            </a:r>
            <a:r>
              <a:rPr lang="en-US" sz="2400">
                <a:solidFill>
                  <a:schemeClr val="bg1"/>
                </a:solidFill>
                <a:latin typeface="UTM Avo" panose="02040603050506020204" pitchFamily="18" charset="0"/>
                <a:cs typeface="Arial" panose="020B0604020202020204" pitchFamily="34" charset="0"/>
              </a:rPr>
              <a:t>Giúp em sử dụng máy tính</a:t>
            </a:r>
            <a:endParaRPr lang="vi-VN" sz="2400" dirty="0">
              <a:solidFill>
                <a:schemeClr val="bg1"/>
              </a:solidFill>
              <a:cs typeface="Arial" panose="020B0604020202020204" pitchFamily="34" charset="0"/>
            </a:endParaRPr>
          </a:p>
        </p:txBody>
      </p:sp>
      <p:sp>
        <p:nvSpPr>
          <p:cNvPr id="44" name="Đáp án C">
            <a:extLst>
              <a:ext uri="{FF2B5EF4-FFF2-40B4-BE49-F238E27FC236}">
                <a16:creationId xmlns:a16="http://schemas.microsoft.com/office/drawing/2014/main" id="{22088E1A-F06B-4800-AF0C-20352418B69F}"/>
              </a:ext>
            </a:extLst>
          </p:cNvPr>
          <p:cNvSpPr/>
          <p:nvPr/>
        </p:nvSpPr>
        <p:spPr>
          <a:xfrm>
            <a:off x="2229910" y="4687438"/>
            <a:ext cx="4176000" cy="900000"/>
          </a:xfrm>
          <a:prstGeom prst="roundRect">
            <a:avLst>
              <a:gd name="adj" fmla="val 24115"/>
            </a:avLst>
          </a:prstGeom>
          <a:gradFill flip="none" rotWithShape="1">
            <a:gsLst>
              <a:gs pos="0">
                <a:srgbClr val="E7F18C"/>
              </a:gs>
              <a:gs pos="88000">
                <a:srgbClr val="2A9834"/>
              </a:gs>
            </a:gsLst>
            <a:lin ang="81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Tx/>
              <a:buFontTx/>
              <a:buNone/>
              <a:defRPr/>
            </a:pPr>
            <a:r>
              <a:rPr lang="en-US" sz="2400">
                <a:solidFill>
                  <a:schemeClr val="bg1"/>
                </a:solidFill>
                <a:latin typeface="UTM Avo" panose="02040603050506020204" pitchFamily="18" charset="0"/>
                <a:cs typeface="Arial" panose="020B0604020202020204" pitchFamily="34" charset="0"/>
              </a:rPr>
              <a:t>A. Giúp em luyện tập sử dụng chuột</a:t>
            </a:r>
            <a:endParaRPr lang="vi-VN" sz="2400" dirty="0">
              <a:solidFill>
                <a:schemeClr val="bg1"/>
              </a:solidFill>
              <a:cs typeface="Arial" panose="020B0604020202020204" pitchFamily="34" charset="0"/>
            </a:endParaRPr>
          </a:p>
        </p:txBody>
      </p:sp>
      <p:sp>
        <p:nvSpPr>
          <p:cNvPr id="45" name="Đáp án D">
            <a:extLst>
              <a:ext uri="{FF2B5EF4-FFF2-40B4-BE49-F238E27FC236}">
                <a16:creationId xmlns:a16="http://schemas.microsoft.com/office/drawing/2014/main" id="{103BF668-59AA-401D-818B-4C062F6D5B11}"/>
              </a:ext>
            </a:extLst>
          </p:cNvPr>
          <p:cNvSpPr/>
          <p:nvPr/>
        </p:nvSpPr>
        <p:spPr>
          <a:xfrm>
            <a:off x="2229910" y="5711889"/>
            <a:ext cx="4176000" cy="900000"/>
          </a:xfrm>
          <a:prstGeom prst="roundRect">
            <a:avLst>
              <a:gd name="adj" fmla="val 24115"/>
            </a:avLst>
          </a:prstGeom>
          <a:gradFill flip="none" rotWithShape="1">
            <a:gsLst>
              <a:gs pos="0">
                <a:srgbClr val="E7F18C"/>
              </a:gs>
              <a:gs pos="88000">
                <a:srgbClr val="2A9834"/>
              </a:gs>
            </a:gsLst>
            <a:lin ang="81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Tx/>
              <a:buFontTx/>
              <a:buNone/>
              <a:defRPr/>
            </a:pPr>
            <a:r>
              <a:rPr lang="en-US" sz="2400">
                <a:solidFill>
                  <a:schemeClr val="bg1"/>
                </a:solidFill>
                <a:latin typeface="UTM Avo" panose="02040603050506020204" pitchFamily="18" charset="0"/>
                <a:cs typeface="Arial" panose="020B0604020202020204" pitchFamily="34" charset="0"/>
              </a:rPr>
              <a:t>C. Giúp em luyện gõ bàn phím</a:t>
            </a:r>
            <a:endParaRPr lang="vi-VN" sz="2400" dirty="0">
              <a:solidFill>
                <a:schemeClr val="bg1"/>
              </a:solidFill>
              <a:cs typeface="Arial" panose="020B0604020202020204" pitchFamily="34" charset="0"/>
            </a:endParaRPr>
          </a:p>
        </p:txBody>
      </p:sp>
      <p:grpSp>
        <p:nvGrpSpPr>
          <p:cNvPr id="52" name="Group 51">
            <a:extLst>
              <a:ext uri="{FF2B5EF4-FFF2-40B4-BE49-F238E27FC236}">
                <a16:creationId xmlns:a16="http://schemas.microsoft.com/office/drawing/2014/main" id="{1EBA663B-F8CA-4203-9E5D-434C0B2E3C95}"/>
              </a:ext>
            </a:extLst>
          </p:cNvPr>
          <p:cNvGrpSpPr/>
          <p:nvPr/>
        </p:nvGrpSpPr>
        <p:grpSpPr>
          <a:xfrm>
            <a:off x="1871981" y="421635"/>
            <a:ext cx="8454652" cy="1456205"/>
            <a:chOff x="1871981" y="421635"/>
            <a:chExt cx="8454652" cy="1456205"/>
          </a:xfrm>
        </p:grpSpPr>
        <p:grpSp>
          <p:nvGrpSpPr>
            <p:cNvPr id="6" name="Group 5">
              <a:extLst>
                <a:ext uri="{FF2B5EF4-FFF2-40B4-BE49-F238E27FC236}">
                  <a16:creationId xmlns:a16="http://schemas.microsoft.com/office/drawing/2014/main" id="{C28C0A49-FAEF-4900-8E2A-C8BDCC7ED91D}"/>
                </a:ext>
              </a:extLst>
            </p:cNvPr>
            <p:cNvGrpSpPr/>
            <p:nvPr/>
          </p:nvGrpSpPr>
          <p:grpSpPr>
            <a:xfrm>
              <a:off x="1871981" y="421635"/>
              <a:ext cx="8454652" cy="1456205"/>
              <a:chOff x="2677206" y="1838325"/>
              <a:chExt cx="7124700" cy="1227138"/>
            </a:xfrm>
          </p:grpSpPr>
          <p:sp>
            <p:nvSpPr>
              <p:cNvPr id="7" name="Freeform 1125">
                <a:extLst>
                  <a:ext uri="{FF2B5EF4-FFF2-40B4-BE49-F238E27FC236}">
                    <a16:creationId xmlns:a16="http://schemas.microsoft.com/office/drawing/2014/main" id="{60B3ADAC-B763-4C54-A7F9-42095D47D217}"/>
                  </a:ext>
                </a:extLst>
              </p:cNvPr>
              <p:cNvSpPr>
                <a:spLocks/>
              </p:cNvSpPr>
              <p:nvPr/>
            </p:nvSpPr>
            <p:spPr bwMode="auto">
              <a:xfrm>
                <a:off x="3753531" y="1944688"/>
                <a:ext cx="5011738" cy="971550"/>
              </a:xfrm>
              <a:custGeom>
                <a:avLst/>
                <a:gdLst>
                  <a:gd name="T0" fmla="*/ 1221 w 10045"/>
                  <a:gd name="T1" fmla="*/ 1947 h 1947"/>
                  <a:gd name="T2" fmla="*/ 68 w 10045"/>
                  <a:gd name="T3" fmla="*/ 1201 h 1947"/>
                  <a:gd name="T4" fmla="*/ 784 w 10045"/>
                  <a:gd name="T5" fmla="*/ 273 h 1947"/>
                  <a:gd name="T6" fmla="*/ 871 w 10045"/>
                  <a:gd name="T7" fmla="*/ 237 h 1947"/>
                  <a:gd name="T8" fmla="*/ 2083 w 10045"/>
                  <a:gd name="T9" fmla="*/ 87 h 1947"/>
                  <a:gd name="T10" fmla="*/ 3561 w 10045"/>
                  <a:gd name="T11" fmla="*/ 14 h 1947"/>
                  <a:gd name="T12" fmla="*/ 4532 w 10045"/>
                  <a:gd name="T13" fmla="*/ 0 h 1947"/>
                  <a:gd name="T14" fmla="*/ 5049 w 10045"/>
                  <a:gd name="T15" fmla="*/ 4 h 1947"/>
                  <a:gd name="T16" fmla="*/ 6390 w 10045"/>
                  <a:gd name="T17" fmla="*/ 27 h 1947"/>
                  <a:gd name="T18" fmla="*/ 7740 w 10045"/>
                  <a:gd name="T19" fmla="*/ 81 h 1947"/>
                  <a:gd name="T20" fmla="*/ 9069 w 10045"/>
                  <a:gd name="T21" fmla="*/ 193 h 1947"/>
                  <a:gd name="T22" fmla="*/ 9711 w 10045"/>
                  <a:gd name="T23" fmla="*/ 266 h 1947"/>
                  <a:gd name="T24" fmla="*/ 9955 w 10045"/>
                  <a:gd name="T25" fmla="*/ 598 h 1947"/>
                  <a:gd name="T26" fmla="*/ 9524 w 10045"/>
                  <a:gd name="T27" fmla="*/ 1652 h 1947"/>
                  <a:gd name="T28" fmla="*/ 9152 w 10045"/>
                  <a:gd name="T29" fmla="*/ 1846 h 1947"/>
                  <a:gd name="T30" fmla="*/ 8943 w 10045"/>
                  <a:gd name="T31" fmla="*/ 1822 h 1947"/>
                  <a:gd name="T32" fmla="*/ 8185 w 10045"/>
                  <a:gd name="T33" fmla="*/ 1745 h 1947"/>
                  <a:gd name="T34" fmla="*/ 7753 w 10045"/>
                  <a:gd name="T35" fmla="*/ 1709 h 1947"/>
                  <a:gd name="T36" fmla="*/ 6291 w 10045"/>
                  <a:gd name="T37" fmla="*/ 1635 h 1947"/>
                  <a:gd name="T38" fmla="*/ 5853 w 10045"/>
                  <a:gd name="T39" fmla="*/ 1632 h 1947"/>
                  <a:gd name="T40" fmla="*/ 4790 w 10045"/>
                  <a:gd name="T41" fmla="*/ 1651 h 1947"/>
                  <a:gd name="T42" fmla="*/ 3328 w 10045"/>
                  <a:gd name="T43" fmla="*/ 1725 h 1947"/>
                  <a:gd name="T44" fmla="*/ 1221 w 10045"/>
                  <a:gd name="T45" fmla="*/ 1947 h 1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045" h="1947">
                    <a:moveTo>
                      <a:pt x="1221" y="1947"/>
                    </a:moveTo>
                    <a:cubicBezTo>
                      <a:pt x="619" y="1828"/>
                      <a:pt x="143" y="1604"/>
                      <a:pt x="68" y="1201"/>
                    </a:cubicBezTo>
                    <a:cubicBezTo>
                      <a:pt x="0" y="838"/>
                      <a:pt x="255" y="499"/>
                      <a:pt x="784" y="273"/>
                    </a:cubicBezTo>
                    <a:cubicBezTo>
                      <a:pt x="812" y="261"/>
                      <a:pt x="842" y="249"/>
                      <a:pt x="871" y="237"/>
                    </a:cubicBezTo>
                    <a:cubicBezTo>
                      <a:pt x="1269" y="175"/>
                      <a:pt x="1673" y="122"/>
                      <a:pt x="2083" y="87"/>
                    </a:cubicBezTo>
                    <a:cubicBezTo>
                      <a:pt x="2572" y="46"/>
                      <a:pt x="3067" y="29"/>
                      <a:pt x="3561" y="14"/>
                    </a:cubicBezTo>
                    <a:cubicBezTo>
                      <a:pt x="3885" y="5"/>
                      <a:pt x="4208" y="0"/>
                      <a:pt x="4532" y="0"/>
                    </a:cubicBezTo>
                    <a:cubicBezTo>
                      <a:pt x="4704" y="0"/>
                      <a:pt x="4876" y="1"/>
                      <a:pt x="5049" y="4"/>
                    </a:cubicBezTo>
                    <a:cubicBezTo>
                      <a:pt x="5495" y="12"/>
                      <a:pt x="5942" y="26"/>
                      <a:pt x="6390" y="27"/>
                    </a:cubicBezTo>
                    <a:cubicBezTo>
                      <a:pt x="6841" y="28"/>
                      <a:pt x="7292" y="51"/>
                      <a:pt x="7740" y="81"/>
                    </a:cubicBezTo>
                    <a:cubicBezTo>
                      <a:pt x="8185" y="110"/>
                      <a:pt x="8629" y="146"/>
                      <a:pt x="9069" y="193"/>
                    </a:cubicBezTo>
                    <a:cubicBezTo>
                      <a:pt x="9282" y="216"/>
                      <a:pt x="9497" y="239"/>
                      <a:pt x="9711" y="266"/>
                    </a:cubicBezTo>
                    <a:cubicBezTo>
                      <a:pt x="9845" y="361"/>
                      <a:pt x="9925" y="478"/>
                      <a:pt x="9955" y="598"/>
                    </a:cubicBezTo>
                    <a:cubicBezTo>
                      <a:pt x="10045" y="960"/>
                      <a:pt x="9963" y="1358"/>
                      <a:pt x="9524" y="1652"/>
                    </a:cubicBezTo>
                    <a:cubicBezTo>
                      <a:pt x="9415" y="1725"/>
                      <a:pt x="9289" y="1789"/>
                      <a:pt x="9152" y="1846"/>
                    </a:cubicBezTo>
                    <a:cubicBezTo>
                      <a:pt x="9083" y="1838"/>
                      <a:pt x="9013" y="1830"/>
                      <a:pt x="8943" y="1822"/>
                    </a:cubicBezTo>
                    <a:cubicBezTo>
                      <a:pt x="8692" y="1792"/>
                      <a:pt x="8439" y="1767"/>
                      <a:pt x="8185" y="1745"/>
                    </a:cubicBezTo>
                    <a:cubicBezTo>
                      <a:pt x="8042" y="1732"/>
                      <a:pt x="7897" y="1720"/>
                      <a:pt x="7753" y="1709"/>
                    </a:cubicBezTo>
                    <a:cubicBezTo>
                      <a:pt x="7267" y="1671"/>
                      <a:pt x="6781" y="1644"/>
                      <a:pt x="6291" y="1635"/>
                    </a:cubicBezTo>
                    <a:cubicBezTo>
                      <a:pt x="6145" y="1633"/>
                      <a:pt x="5999" y="1632"/>
                      <a:pt x="5853" y="1632"/>
                    </a:cubicBezTo>
                    <a:cubicBezTo>
                      <a:pt x="5498" y="1632"/>
                      <a:pt x="5144" y="1639"/>
                      <a:pt x="4790" y="1651"/>
                    </a:cubicBezTo>
                    <a:cubicBezTo>
                      <a:pt x="4302" y="1667"/>
                      <a:pt x="3812" y="1689"/>
                      <a:pt x="3328" y="1725"/>
                    </a:cubicBezTo>
                    <a:cubicBezTo>
                      <a:pt x="2594" y="1779"/>
                      <a:pt x="1929" y="1848"/>
                      <a:pt x="1221" y="1947"/>
                    </a:cubicBezTo>
                  </a:path>
                </a:pathLst>
              </a:custGeom>
              <a:solidFill>
                <a:srgbClr val="D9A05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b="1">
                  <a:solidFill>
                    <a:schemeClr val="bg1"/>
                  </a:solidFill>
                </a:endParaRPr>
              </a:p>
            </p:txBody>
          </p:sp>
          <p:sp>
            <p:nvSpPr>
              <p:cNvPr id="8" name="Freeform 1126">
                <a:extLst>
                  <a:ext uri="{FF2B5EF4-FFF2-40B4-BE49-F238E27FC236}">
                    <a16:creationId xmlns:a16="http://schemas.microsoft.com/office/drawing/2014/main" id="{82C3780D-1084-4CEE-B136-5FFC6837BFAB}"/>
                  </a:ext>
                </a:extLst>
              </p:cNvPr>
              <p:cNvSpPr>
                <a:spLocks/>
              </p:cNvSpPr>
              <p:nvPr/>
            </p:nvSpPr>
            <p:spPr bwMode="auto">
              <a:xfrm>
                <a:off x="3882119" y="2925763"/>
                <a:ext cx="533400" cy="87313"/>
              </a:xfrm>
              <a:custGeom>
                <a:avLst/>
                <a:gdLst>
                  <a:gd name="T0" fmla="*/ 0 w 1069"/>
                  <a:gd name="T1" fmla="*/ 173 h 173"/>
                  <a:gd name="T2" fmla="*/ 1068 w 1069"/>
                  <a:gd name="T3" fmla="*/ 0 h 173"/>
                  <a:gd name="T4" fmla="*/ 1069 w 1069"/>
                  <a:gd name="T5" fmla="*/ 0 h 173"/>
                  <a:gd name="T6" fmla="*/ 0 w 1069"/>
                  <a:gd name="T7" fmla="*/ 173 h 173"/>
                  <a:gd name="T8" fmla="*/ 0 w 1069"/>
                  <a:gd name="T9" fmla="*/ 173 h 173"/>
                </a:gdLst>
                <a:ahLst/>
                <a:cxnLst>
                  <a:cxn ang="0">
                    <a:pos x="T0" y="T1"/>
                  </a:cxn>
                  <a:cxn ang="0">
                    <a:pos x="T2" y="T3"/>
                  </a:cxn>
                  <a:cxn ang="0">
                    <a:pos x="T4" y="T5"/>
                  </a:cxn>
                  <a:cxn ang="0">
                    <a:pos x="T6" y="T7"/>
                  </a:cxn>
                  <a:cxn ang="0">
                    <a:pos x="T8" y="T9"/>
                  </a:cxn>
                </a:cxnLst>
                <a:rect l="0" t="0" r="r" b="b"/>
                <a:pathLst>
                  <a:path w="1069" h="173">
                    <a:moveTo>
                      <a:pt x="0" y="173"/>
                    </a:moveTo>
                    <a:cubicBezTo>
                      <a:pt x="412" y="101"/>
                      <a:pt x="766" y="45"/>
                      <a:pt x="1068" y="0"/>
                    </a:cubicBezTo>
                    <a:cubicBezTo>
                      <a:pt x="1068" y="0"/>
                      <a:pt x="1069" y="0"/>
                      <a:pt x="1069" y="0"/>
                    </a:cubicBezTo>
                    <a:cubicBezTo>
                      <a:pt x="767" y="45"/>
                      <a:pt x="413" y="101"/>
                      <a:pt x="0" y="173"/>
                    </a:cubicBezTo>
                    <a:lnTo>
                      <a:pt x="0" y="173"/>
                    </a:lnTo>
                    <a:close/>
                  </a:path>
                </a:pathLst>
              </a:custGeom>
              <a:solidFill>
                <a:srgbClr val="6F8F8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b="1">
                  <a:solidFill>
                    <a:schemeClr val="bg1"/>
                  </a:solidFill>
                </a:endParaRPr>
              </a:p>
            </p:txBody>
          </p:sp>
          <p:sp>
            <p:nvSpPr>
              <p:cNvPr id="9" name="Freeform 1127">
                <a:extLst>
                  <a:ext uri="{FF2B5EF4-FFF2-40B4-BE49-F238E27FC236}">
                    <a16:creationId xmlns:a16="http://schemas.microsoft.com/office/drawing/2014/main" id="{8714A6DE-43B3-4CED-98D3-207B7CEB5604}"/>
                  </a:ext>
                </a:extLst>
              </p:cNvPr>
              <p:cNvSpPr>
                <a:spLocks/>
              </p:cNvSpPr>
              <p:nvPr/>
            </p:nvSpPr>
            <p:spPr bwMode="auto">
              <a:xfrm>
                <a:off x="3486831" y="2063750"/>
                <a:ext cx="876300" cy="955675"/>
              </a:xfrm>
              <a:custGeom>
                <a:avLst/>
                <a:gdLst>
                  <a:gd name="T0" fmla="*/ 443 w 1756"/>
                  <a:gd name="T1" fmla="*/ 1917 h 1917"/>
                  <a:gd name="T2" fmla="*/ 321 w 1756"/>
                  <a:gd name="T3" fmla="*/ 1750 h 1917"/>
                  <a:gd name="T4" fmla="*/ 471 w 1756"/>
                  <a:gd name="T5" fmla="*/ 1417 h 1917"/>
                  <a:gd name="T6" fmla="*/ 297 w 1756"/>
                  <a:gd name="T7" fmla="*/ 965 h 1917"/>
                  <a:gd name="T8" fmla="*/ 0 w 1756"/>
                  <a:gd name="T9" fmla="*/ 241 h 1917"/>
                  <a:gd name="T10" fmla="*/ 518 w 1756"/>
                  <a:gd name="T11" fmla="*/ 144 h 1917"/>
                  <a:gd name="T12" fmla="*/ 1195 w 1756"/>
                  <a:gd name="T13" fmla="*/ 34 h 1917"/>
                  <a:gd name="T14" fmla="*/ 1406 w 1756"/>
                  <a:gd name="T15" fmla="*/ 0 h 1917"/>
                  <a:gd name="T16" fmla="*/ 1319 w 1756"/>
                  <a:gd name="T17" fmla="*/ 36 h 1917"/>
                  <a:gd name="T18" fmla="*/ 603 w 1756"/>
                  <a:gd name="T19" fmla="*/ 964 h 1917"/>
                  <a:gd name="T20" fmla="*/ 1756 w 1756"/>
                  <a:gd name="T21" fmla="*/ 1710 h 1917"/>
                  <a:gd name="T22" fmla="*/ 1626 w 1756"/>
                  <a:gd name="T23" fmla="*/ 1728 h 1917"/>
                  <a:gd name="T24" fmla="*/ 660 w 1756"/>
                  <a:gd name="T25" fmla="*/ 1891 h 1917"/>
                  <a:gd name="T26" fmla="*/ 490 w 1756"/>
                  <a:gd name="T27" fmla="*/ 1916 h 1917"/>
                  <a:gd name="T28" fmla="*/ 449 w 1756"/>
                  <a:gd name="T29" fmla="*/ 1917 h 1917"/>
                  <a:gd name="T30" fmla="*/ 443 w 1756"/>
                  <a:gd name="T31" fmla="*/ 1917 h 1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56" h="1917">
                    <a:moveTo>
                      <a:pt x="443" y="1917"/>
                    </a:moveTo>
                    <a:cubicBezTo>
                      <a:pt x="294" y="1917"/>
                      <a:pt x="206" y="1806"/>
                      <a:pt x="321" y="1750"/>
                    </a:cubicBezTo>
                    <a:cubicBezTo>
                      <a:pt x="505" y="1662"/>
                      <a:pt x="497" y="1542"/>
                      <a:pt x="471" y="1417"/>
                    </a:cubicBezTo>
                    <a:cubicBezTo>
                      <a:pt x="438" y="1264"/>
                      <a:pt x="366" y="1114"/>
                      <a:pt x="297" y="965"/>
                    </a:cubicBezTo>
                    <a:cubicBezTo>
                      <a:pt x="186" y="725"/>
                      <a:pt x="97" y="483"/>
                      <a:pt x="0" y="241"/>
                    </a:cubicBezTo>
                    <a:cubicBezTo>
                      <a:pt x="163" y="196"/>
                      <a:pt x="342" y="169"/>
                      <a:pt x="518" y="144"/>
                    </a:cubicBezTo>
                    <a:cubicBezTo>
                      <a:pt x="746" y="112"/>
                      <a:pt x="969" y="71"/>
                      <a:pt x="1195" y="34"/>
                    </a:cubicBezTo>
                    <a:cubicBezTo>
                      <a:pt x="1265" y="22"/>
                      <a:pt x="1335" y="11"/>
                      <a:pt x="1406" y="0"/>
                    </a:cubicBezTo>
                    <a:cubicBezTo>
                      <a:pt x="1377" y="12"/>
                      <a:pt x="1347" y="24"/>
                      <a:pt x="1319" y="36"/>
                    </a:cubicBezTo>
                    <a:cubicBezTo>
                      <a:pt x="790" y="262"/>
                      <a:pt x="535" y="601"/>
                      <a:pt x="603" y="964"/>
                    </a:cubicBezTo>
                    <a:cubicBezTo>
                      <a:pt x="678" y="1367"/>
                      <a:pt x="1154" y="1591"/>
                      <a:pt x="1756" y="1710"/>
                    </a:cubicBezTo>
                    <a:cubicBezTo>
                      <a:pt x="1713" y="1716"/>
                      <a:pt x="1669" y="1722"/>
                      <a:pt x="1626" y="1728"/>
                    </a:cubicBezTo>
                    <a:cubicBezTo>
                      <a:pt x="1323" y="1772"/>
                      <a:pt x="961" y="1847"/>
                      <a:pt x="660" y="1891"/>
                    </a:cubicBezTo>
                    <a:cubicBezTo>
                      <a:pt x="603" y="1899"/>
                      <a:pt x="547" y="1908"/>
                      <a:pt x="490" y="1916"/>
                    </a:cubicBezTo>
                    <a:cubicBezTo>
                      <a:pt x="477" y="1917"/>
                      <a:pt x="463" y="1917"/>
                      <a:pt x="449" y="1917"/>
                    </a:cubicBezTo>
                    <a:cubicBezTo>
                      <a:pt x="447" y="1917"/>
                      <a:pt x="445" y="1917"/>
                      <a:pt x="443" y="1917"/>
                    </a:cubicBezTo>
                  </a:path>
                </a:pathLst>
              </a:custGeom>
              <a:solidFill>
                <a:srgbClr val="CC87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b="1">
                  <a:solidFill>
                    <a:schemeClr val="bg1"/>
                  </a:solidFill>
                </a:endParaRPr>
              </a:p>
            </p:txBody>
          </p:sp>
          <p:sp>
            <p:nvSpPr>
              <p:cNvPr id="10" name="Freeform 1130">
                <a:extLst>
                  <a:ext uri="{FF2B5EF4-FFF2-40B4-BE49-F238E27FC236}">
                    <a16:creationId xmlns:a16="http://schemas.microsoft.com/office/drawing/2014/main" id="{D0BBABF8-D0DA-4660-9EC2-35758E7BE879}"/>
                  </a:ext>
                </a:extLst>
              </p:cNvPr>
              <p:cNvSpPr>
                <a:spLocks/>
              </p:cNvSpPr>
              <p:nvPr/>
            </p:nvSpPr>
            <p:spPr bwMode="auto">
              <a:xfrm>
                <a:off x="3143931" y="2184400"/>
                <a:ext cx="595313" cy="865188"/>
              </a:xfrm>
              <a:custGeom>
                <a:avLst/>
                <a:gdLst>
                  <a:gd name="T0" fmla="*/ 519 w 1192"/>
                  <a:gd name="T1" fmla="*/ 1736 h 1736"/>
                  <a:gd name="T2" fmla="*/ 440 w 1192"/>
                  <a:gd name="T3" fmla="*/ 1735 h 1736"/>
                  <a:gd name="T4" fmla="*/ 350 w 1192"/>
                  <a:gd name="T5" fmla="*/ 1717 h 1736"/>
                  <a:gd name="T6" fmla="*/ 8 w 1192"/>
                  <a:gd name="T7" fmla="*/ 1498 h 1736"/>
                  <a:gd name="T8" fmla="*/ 90 w 1192"/>
                  <a:gd name="T9" fmla="*/ 1445 h 1736"/>
                  <a:gd name="T10" fmla="*/ 285 w 1192"/>
                  <a:gd name="T11" fmla="*/ 1488 h 1736"/>
                  <a:gd name="T12" fmla="*/ 587 w 1192"/>
                  <a:gd name="T13" fmla="*/ 1537 h 1736"/>
                  <a:gd name="T14" fmla="*/ 831 w 1192"/>
                  <a:gd name="T15" fmla="*/ 1495 h 1736"/>
                  <a:gd name="T16" fmla="*/ 1019 w 1192"/>
                  <a:gd name="T17" fmla="*/ 1205 h 1736"/>
                  <a:gd name="T18" fmla="*/ 842 w 1192"/>
                  <a:gd name="T19" fmla="*/ 682 h 1736"/>
                  <a:gd name="T20" fmla="*/ 629 w 1192"/>
                  <a:gd name="T21" fmla="*/ 136 h 1736"/>
                  <a:gd name="T22" fmla="*/ 594 w 1192"/>
                  <a:gd name="T23" fmla="*/ 29 h 1736"/>
                  <a:gd name="T24" fmla="*/ 595 w 1192"/>
                  <a:gd name="T25" fmla="*/ 29 h 1736"/>
                  <a:gd name="T26" fmla="*/ 687 w 1192"/>
                  <a:gd name="T27" fmla="*/ 0 h 1736"/>
                  <a:gd name="T28" fmla="*/ 984 w 1192"/>
                  <a:gd name="T29" fmla="*/ 724 h 1736"/>
                  <a:gd name="T30" fmla="*/ 1158 w 1192"/>
                  <a:gd name="T31" fmla="*/ 1176 h 1736"/>
                  <a:gd name="T32" fmla="*/ 1008 w 1192"/>
                  <a:gd name="T33" fmla="*/ 1509 h 1736"/>
                  <a:gd name="T34" fmla="*/ 1130 w 1192"/>
                  <a:gd name="T35" fmla="*/ 1676 h 1736"/>
                  <a:gd name="T36" fmla="*/ 1136 w 1192"/>
                  <a:gd name="T37" fmla="*/ 1676 h 1736"/>
                  <a:gd name="T38" fmla="*/ 1177 w 1192"/>
                  <a:gd name="T39" fmla="*/ 1675 h 1736"/>
                  <a:gd name="T40" fmla="*/ 918 w 1192"/>
                  <a:gd name="T41" fmla="*/ 1711 h 1736"/>
                  <a:gd name="T42" fmla="*/ 519 w 1192"/>
                  <a:gd name="T43" fmla="*/ 1736 h 1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92" h="1736">
                    <a:moveTo>
                      <a:pt x="519" y="1736"/>
                    </a:moveTo>
                    <a:cubicBezTo>
                      <a:pt x="492" y="1736"/>
                      <a:pt x="466" y="1736"/>
                      <a:pt x="440" y="1735"/>
                    </a:cubicBezTo>
                    <a:cubicBezTo>
                      <a:pt x="409" y="1730"/>
                      <a:pt x="379" y="1724"/>
                      <a:pt x="350" y="1717"/>
                    </a:cubicBezTo>
                    <a:cubicBezTo>
                      <a:pt x="182" y="1676"/>
                      <a:pt x="0" y="1609"/>
                      <a:pt x="8" y="1498"/>
                    </a:cubicBezTo>
                    <a:cubicBezTo>
                      <a:pt x="11" y="1458"/>
                      <a:pt x="45" y="1445"/>
                      <a:pt x="90" y="1445"/>
                    </a:cubicBezTo>
                    <a:cubicBezTo>
                      <a:pt x="154" y="1445"/>
                      <a:pt x="239" y="1472"/>
                      <a:pt x="285" y="1488"/>
                    </a:cubicBezTo>
                    <a:cubicBezTo>
                      <a:pt x="376" y="1519"/>
                      <a:pt x="483" y="1537"/>
                      <a:pt x="587" y="1537"/>
                    </a:cubicBezTo>
                    <a:cubicBezTo>
                      <a:pt x="676" y="1537"/>
                      <a:pt x="761" y="1524"/>
                      <a:pt x="831" y="1495"/>
                    </a:cubicBezTo>
                    <a:cubicBezTo>
                      <a:pt x="1012" y="1438"/>
                      <a:pt x="1029" y="1309"/>
                      <a:pt x="1019" y="1205"/>
                    </a:cubicBezTo>
                    <a:cubicBezTo>
                      <a:pt x="1002" y="1029"/>
                      <a:pt x="918" y="853"/>
                      <a:pt x="842" y="682"/>
                    </a:cubicBezTo>
                    <a:cubicBezTo>
                      <a:pt x="761" y="501"/>
                      <a:pt x="691" y="320"/>
                      <a:pt x="629" y="136"/>
                    </a:cubicBezTo>
                    <a:cubicBezTo>
                      <a:pt x="617" y="101"/>
                      <a:pt x="605" y="65"/>
                      <a:pt x="594" y="29"/>
                    </a:cubicBezTo>
                    <a:lnTo>
                      <a:pt x="595" y="29"/>
                    </a:lnTo>
                    <a:cubicBezTo>
                      <a:pt x="625" y="19"/>
                      <a:pt x="656" y="9"/>
                      <a:pt x="687" y="0"/>
                    </a:cubicBezTo>
                    <a:cubicBezTo>
                      <a:pt x="784" y="242"/>
                      <a:pt x="873" y="484"/>
                      <a:pt x="984" y="724"/>
                    </a:cubicBezTo>
                    <a:cubicBezTo>
                      <a:pt x="1053" y="873"/>
                      <a:pt x="1125" y="1023"/>
                      <a:pt x="1158" y="1176"/>
                    </a:cubicBezTo>
                    <a:cubicBezTo>
                      <a:pt x="1184" y="1301"/>
                      <a:pt x="1192" y="1421"/>
                      <a:pt x="1008" y="1509"/>
                    </a:cubicBezTo>
                    <a:cubicBezTo>
                      <a:pt x="893" y="1565"/>
                      <a:pt x="981" y="1676"/>
                      <a:pt x="1130" y="1676"/>
                    </a:cubicBezTo>
                    <a:cubicBezTo>
                      <a:pt x="1132" y="1676"/>
                      <a:pt x="1134" y="1676"/>
                      <a:pt x="1136" y="1676"/>
                    </a:cubicBezTo>
                    <a:cubicBezTo>
                      <a:pt x="1150" y="1676"/>
                      <a:pt x="1164" y="1676"/>
                      <a:pt x="1177" y="1675"/>
                    </a:cubicBezTo>
                    <a:cubicBezTo>
                      <a:pt x="1091" y="1689"/>
                      <a:pt x="1005" y="1701"/>
                      <a:pt x="918" y="1711"/>
                    </a:cubicBezTo>
                    <a:cubicBezTo>
                      <a:pt x="786" y="1727"/>
                      <a:pt x="652" y="1736"/>
                      <a:pt x="519" y="1736"/>
                    </a:cubicBezTo>
                  </a:path>
                </a:pathLst>
              </a:custGeom>
              <a:solidFill>
                <a:srgbClr val="C1723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b="1">
                  <a:solidFill>
                    <a:schemeClr val="bg1"/>
                  </a:solidFill>
                </a:endParaRPr>
              </a:p>
            </p:txBody>
          </p:sp>
          <p:sp>
            <p:nvSpPr>
              <p:cNvPr id="11" name="Freeform 1131">
                <a:extLst>
                  <a:ext uri="{FF2B5EF4-FFF2-40B4-BE49-F238E27FC236}">
                    <a16:creationId xmlns:a16="http://schemas.microsoft.com/office/drawing/2014/main" id="{8F068CD7-F019-467D-91AD-CCF1E2DF1870}"/>
                  </a:ext>
                </a:extLst>
              </p:cNvPr>
              <p:cNvSpPr>
                <a:spLocks/>
              </p:cNvSpPr>
              <p:nvPr/>
            </p:nvSpPr>
            <p:spPr bwMode="auto">
              <a:xfrm>
                <a:off x="2978831" y="2832100"/>
                <a:ext cx="33338" cy="85725"/>
              </a:xfrm>
              <a:custGeom>
                <a:avLst/>
                <a:gdLst>
                  <a:gd name="T0" fmla="*/ 67 w 67"/>
                  <a:gd name="T1" fmla="*/ 170 h 170"/>
                  <a:gd name="T2" fmla="*/ 0 w 67"/>
                  <a:gd name="T3" fmla="*/ 0 h 170"/>
                  <a:gd name="T4" fmla="*/ 0 w 67"/>
                  <a:gd name="T5" fmla="*/ 0 h 170"/>
                  <a:gd name="T6" fmla="*/ 67 w 67"/>
                  <a:gd name="T7" fmla="*/ 170 h 170"/>
                </a:gdLst>
                <a:ahLst/>
                <a:cxnLst>
                  <a:cxn ang="0">
                    <a:pos x="T0" y="T1"/>
                  </a:cxn>
                  <a:cxn ang="0">
                    <a:pos x="T2" y="T3"/>
                  </a:cxn>
                  <a:cxn ang="0">
                    <a:pos x="T4" y="T5"/>
                  </a:cxn>
                  <a:cxn ang="0">
                    <a:pos x="T6" y="T7"/>
                  </a:cxn>
                </a:cxnLst>
                <a:rect l="0" t="0" r="r" b="b"/>
                <a:pathLst>
                  <a:path w="67" h="170">
                    <a:moveTo>
                      <a:pt x="67" y="170"/>
                    </a:moveTo>
                    <a:cubicBezTo>
                      <a:pt x="47" y="113"/>
                      <a:pt x="24" y="56"/>
                      <a:pt x="0" y="0"/>
                    </a:cubicBezTo>
                    <a:cubicBezTo>
                      <a:pt x="0" y="0"/>
                      <a:pt x="0" y="0"/>
                      <a:pt x="0" y="0"/>
                    </a:cubicBezTo>
                    <a:cubicBezTo>
                      <a:pt x="25" y="56"/>
                      <a:pt x="47" y="113"/>
                      <a:pt x="67" y="170"/>
                    </a:cubicBezTo>
                    <a:close/>
                  </a:path>
                </a:pathLst>
              </a:custGeom>
              <a:solidFill>
                <a:srgbClr val="B09D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b="1">
                  <a:solidFill>
                    <a:schemeClr val="bg1"/>
                  </a:solidFill>
                </a:endParaRPr>
              </a:p>
            </p:txBody>
          </p:sp>
          <p:sp>
            <p:nvSpPr>
              <p:cNvPr id="12" name="Freeform 1132">
                <a:extLst>
                  <a:ext uri="{FF2B5EF4-FFF2-40B4-BE49-F238E27FC236}">
                    <a16:creationId xmlns:a16="http://schemas.microsoft.com/office/drawing/2014/main" id="{E18223DF-E110-46D8-A646-D1CB1F447A23}"/>
                  </a:ext>
                </a:extLst>
              </p:cNvPr>
              <p:cNvSpPr>
                <a:spLocks noEditPoints="1"/>
              </p:cNvSpPr>
              <p:nvPr/>
            </p:nvSpPr>
            <p:spPr bwMode="auto">
              <a:xfrm>
                <a:off x="3058206" y="2771775"/>
                <a:ext cx="574675" cy="277813"/>
              </a:xfrm>
              <a:custGeom>
                <a:avLst/>
                <a:gdLst>
                  <a:gd name="T0" fmla="*/ 614 w 1152"/>
                  <a:gd name="T1" fmla="*/ 557 h 557"/>
                  <a:gd name="T2" fmla="*/ 388 w 1152"/>
                  <a:gd name="T3" fmla="*/ 539 h 557"/>
                  <a:gd name="T4" fmla="*/ 53 w 1152"/>
                  <a:gd name="T5" fmla="*/ 423 h 557"/>
                  <a:gd name="T6" fmla="*/ 48 w 1152"/>
                  <a:gd name="T7" fmla="*/ 256 h 557"/>
                  <a:gd name="T8" fmla="*/ 423 w 1152"/>
                  <a:gd name="T9" fmla="*/ 37 h 557"/>
                  <a:gd name="T10" fmla="*/ 753 w 1152"/>
                  <a:gd name="T11" fmla="*/ 344 h 557"/>
                  <a:gd name="T12" fmla="*/ 754 w 1152"/>
                  <a:gd name="T13" fmla="*/ 344 h 557"/>
                  <a:gd name="T14" fmla="*/ 762 w 1152"/>
                  <a:gd name="T15" fmla="*/ 339 h 557"/>
                  <a:gd name="T16" fmla="*/ 833 w 1152"/>
                  <a:gd name="T17" fmla="*/ 345 h 557"/>
                  <a:gd name="T18" fmla="*/ 970 w 1152"/>
                  <a:gd name="T19" fmla="*/ 325 h 557"/>
                  <a:gd name="T20" fmla="*/ 974 w 1152"/>
                  <a:gd name="T21" fmla="*/ 325 h 557"/>
                  <a:gd name="T22" fmla="*/ 981 w 1152"/>
                  <a:gd name="T23" fmla="*/ 324 h 557"/>
                  <a:gd name="T24" fmla="*/ 1005 w 1152"/>
                  <a:gd name="T25" fmla="*/ 317 h 557"/>
                  <a:gd name="T26" fmla="*/ 761 w 1152"/>
                  <a:gd name="T27" fmla="*/ 359 h 557"/>
                  <a:gd name="T28" fmla="*/ 459 w 1152"/>
                  <a:gd name="T29" fmla="*/ 310 h 557"/>
                  <a:gd name="T30" fmla="*/ 264 w 1152"/>
                  <a:gd name="T31" fmla="*/ 267 h 557"/>
                  <a:gd name="T32" fmla="*/ 182 w 1152"/>
                  <a:gd name="T33" fmla="*/ 320 h 557"/>
                  <a:gd name="T34" fmla="*/ 524 w 1152"/>
                  <a:gd name="T35" fmla="*/ 539 h 557"/>
                  <a:gd name="T36" fmla="*/ 614 w 1152"/>
                  <a:gd name="T37" fmla="*/ 557 h 557"/>
                  <a:gd name="T38" fmla="*/ 834 w 1152"/>
                  <a:gd name="T39" fmla="*/ 315 h 557"/>
                  <a:gd name="T40" fmla="*/ 685 w 1152"/>
                  <a:gd name="T41" fmla="*/ 288 h 557"/>
                  <a:gd name="T42" fmla="*/ 734 w 1152"/>
                  <a:gd name="T43" fmla="*/ 129 h 557"/>
                  <a:gd name="T44" fmla="*/ 780 w 1152"/>
                  <a:gd name="T45" fmla="*/ 132 h 557"/>
                  <a:gd name="T46" fmla="*/ 783 w 1152"/>
                  <a:gd name="T47" fmla="*/ 133 h 557"/>
                  <a:gd name="T48" fmla="*/ 785 w 1152"/>
                  <a:gd name="T49" fmla="*/ 132 h 557"/>
                  <a:gd name="T50" fmla="*/ 807 w 1152"/>
                  <a:gd name="T51" fmla="*/ 142 h 557"/>
                  <a:gd name="T52" fmla="*/ 809 w 1152"/>
                  <a:gd name="T53" fmla="*/ 142 h 557"/>
                  <a:gd name="T54" fmla="*/ 814 w 1152"/>
                  <a:gd name="T55" fmla="*/ 138 h 557"/>
                  <a:gd name="T56" fmla="*/ 696 w 1152"/>
                  <a:gd name="T57" fmla="*/ 0 h 557"/>
                  <a:gd name="T58" fmla="*/ 1061 w 1152"/>
                  <a:gd name="T59" fmla="*/ 231 h 557"/>
                  <a:gd name="T60" fmla="*/ 834 w 1152"/>
                  <a:gd name="T61" fmla="*/ 315 h 557"/>
                  <a:gd name="T62" fmla="*/ 570 w 1152"/>
                  <a:gd name="T63" fmla="*/ 234 h 557"/>
                  <a:gd name="T64" fmla="*/ 541 w 1152"/>
                  <a:gd name="T65" fmla="*/ 194 h 557"/>
                  <a:gd name="T66" fmla="*/ 450 w 1152"/>
                  <a:gd name="T67" fmla="*/ 30 h 557"/>
                  <a:gd name="T68" fmla="*/ 585 w 1152"/>
                  <a:gd name="T69" fmla="*/ 6 h 557"/>
                  <a:gd name="T70" fmla="*/ 652 w 1152"/>
                  <a:gd name="T71" fmla="*/ 1 h 557"/>
                  <a:gd name="T72" fmla="*/ 711 w 1152"/>
                  <a:gd name="T73" fmla="*/ 77 h 557"/>
                  <a:gd name="T74" fmla="*/ 758 w 1152"/>
                  <a:gd name="T75" fmla="*/ 117 h 557"/>
                  <a:gd name="T76" fmla="*/ 709 w 1152"/>
                  <a:gd name="T77" fmla="*/ 114 h 557"/>
                  <a:gd name="T78" fmla="*/ 570 w 1152"/>
                  <a:gd name="T79" fmla="*/ 234 h 5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52" h="557">
                    <a:moveTo>
                      <a:pt x="614" y="557"/>
                    </a:moveTo>
                    <a:cubicBezTo>
                      <a:pt x="538" y="555"/>
                      <a:pt x="463" y="549"/>
                      <a:pt x="388" y="539"/>
                    </a:cubicBezTo>
                    <a:cubicBezTo>
                      <a:pt x="256" y="522"/>
                      <a:pt x="122" y="490"/>
                      <a:pt x="53" y="423"/>
                    </a:cubicBezTo>
                    <a:cubicBezTo>
                      <a:pt x="0" y="372"/>
                      <a:pt x="13" y="309"/>
                      <a:pt x="48" y="256"/>
                    </a:cubicBezTo>
                    <a:cubicBezTo>
                      <a:pt x="110" y="162"/>
                      <a:pt x="255" y="82"/>
                      <a:pt x="423" y="37"/>
                    </a:cubicBezTo>
                    <a:cubicBezTo>
                      <a:pt x="465" y="147"/>
                      <a:pt x="513" y="317"/>
                      <a:pt x="753" y="344"/>
                    </a:cubicBezTo>
                    <a:cubicBezTo>
                      <a:pt x="753" y="344"/>
                      <a:pt x="754" y="344"/>
                      <a:pt x="754" y="344"/>
                    </a:cubicBezTo>
                    <a:cubicBezTo>
                      <a:pt x="759" y="344"/>
                      <a:pt x="762" y="342"/>
                      <a:pt x="762" y="339"/>
                    </a:cubicBezTo>
                    <a:cubicBezTo>
                      <a:pt x="786" y="343"/>
                      <a:pt x="810" y="345"/>
                      <a:pt x="833" y="345"/>
                    </a:cubicBezTo>
                    <a:cubicBezTo>
                      <a:pt x="882" y="345"/>
                      <a:pt x="928" y="337"/>
                      <a:pt x="970" y="325"/>
                    </a:cubicBezTo>
                    <a:cubicBezTo>
                      <a:pt x="971" y="325"/>
                      <a:pt x="972" y="325"/>
                      <a:pt x="974" y="325"/>
                    </a:cubicBezTo>
                    <a:cubicBezTo>
                      <a:pt x="976" y="325"/>
                      <a:pt x="978" y="325"/>
                      <a:pt x="981" y="324"/>
                    </a:cubicBezTo>
                    <a:cubicBezTo>
                      <a:pt x="989" y="322"/>
                      <a:pt x="997" y="320"/>
                      <a:pt x="1005" y="317"/>
                    </a:cubicBezTo>
                    <a:cubicBezTo>
                      <a:pt x="935" y="346"/>
                      <a:pt x="850" y="359"/>
                      <a:pt x="761" y="359"/>
                    </a:cubicBezTo>
                    <a:cubicBezTo>
                      <a:pt x="657" y="359"/>
                      <a:pt x="550" y="341"/>
                      <a:pt x="459" y="310"/>
                    </a:cubicBezTo>
                    <a:cubicBezTo>
                      <a:pt x="413" y="294"/>
                      <a:pt x="328" y="267"/>
                      <a:pt x="264" y="267"/>
                    </a:cubicBezTo>
                    <a:cubicBezTo>
                      <a:pt x="219" y="267"/>
                      <a:pt x="185" y="280"/>
                      <a:pt x="182" y="320"/>
                    </a:cubicBezTo>
                    <a:cubicBezTo>
                      <a:pt x="174" y="431"/>
                      <a:pt x="356" y="498"/>
                      <a:pt x="524" y="539"/>
                    </a:cubicBezTo>
                    <a:cubicBezTo>
                      <a:pt x="553" y="546"/>
                      <a:pt x="583" y="552"/>
                      <a:pt x="614" y="557"/>
                    </a:cubicBezTo>
                    <a:moveTo>
                      <a:pt x="834" y="315"/>
                    </a:moveTo>
                    <a:cubicBezTo>
                      <a:pt x="782" y="315"/>
                      <a:pt x="729" y="307"/>
                      <a:pt x="685" y="288"/>
                    </a:cubicBezTo>
                    <a:cubicBezTo>
                      <a:pt x="576" y="240"/>
                      <a:pt x="589" y="129"/>
                      <a:pt x="734" y="129"/>
                    </a:cubicBezTo>
                    <a:cubicBezTo>
                      <a:pt x="748" y="129"/>
                      <a:pt x="763" y="130"/>
                      <a:pt x="780" y="132"/>
                    </a:cubicBezTo>
                    <a:cubicBezTo>
                      <a:pt x="781" y="132"/>
                      <a:pt x="782" y="133"/>
                      <a:pt x="783" y="133"/>
                    </a:cubicBezTo>
                    <a:cubicBezTo>
                      <a:pt x="784" y="133"/>
                      <a:pt x="784" y="133"/>
                      <a:pt x="785" y="132"/>
                    </a:cubicBezTo>
                    <a:cubicBezTo>
                      <a:pt x="792" y="136"/>
                      <a:pt x="799" y="139"/>
                      <a:pt x="807" y="142"/>
                    </a:cubicBezTo>
                    <a:cubicBezTo>
                      <a:pt x="808" y="142"/>
                      <a:pt x="809" y="142"/>
                      <a:pt x="809" y="142"/>
                    </a:cubicBezTo>
                    <a:cubicBezTo>
                      <a:pt x="813" y="142"/>
                      <a:pt x="815" y="140"/>
                      <a:pt x="814" y="138"/>
                    </a:cubicBezTo>
                    <a:cubicBezTo>
                      <a:pt x="767" y="95"/>
                      <a:pt x="741" y="44"/>
                      <a:pt x="696" y="0"/>
                    </a:cubicBezTo>
                    <a:cubicBezTo>
                      <a:pt x="924" y="3"/>
                      <a:pt x="1152" y="93"/>
                      <a:pt x="1061" y="231"/>
                    </a:cubicBezTo>
                    <a:cubicBezTo>
                      <a:pt x="1026" y="285"/>
                      <a:pt x="931" y="315"/>
                      <a:pt x="834" y="315"/>
                    </a:cubicBezTo>
                    <a:moveTo>
                      <a:pt x="570" y="234"/>
                    </a:moveTo>
                    <a:cubicBezTo>
                      <a:pt x="559" y="221"/>
                      <a:pt x="550" y="207"/>
                      <a:pt x="541" y="194"/>
                    </a:cubicBezTo>
                    <a:cubicBezTo>
                      <a:pt x="506" y="140"/>
                      <a:pt x="488" y="84"/>
                      <a:pt x="450" y="30"/>
                    </a:cubicBezTo>
                    <a:cubicBezTo>
                      <a:pt x="494" y="20"/>
                      <a:pt x="539" y="12"/>
                      <a:pt x="585" y="6"/>
                    </a:cubicBezTo>
                    <a:cubicBezTo>
                      <a:pt x="607" y="3"/>
                      <a:pt x="630" y="2"/>
                      <a:pt x="652" y="1"/>
                    </a:cubicBezTo>
                    <a:cubicBezTo>
                      <a:pt x="664" y="27"/>
                      <a:pt x="691" y="53"/>
                      <a:pt x="711" y="77"/>
                    </a:cubicBezTo>
                    <a:cubicBezTo>
                      <a:pt x="724" y="91"/>
                      <a:pt x="739" y="105"/>
                      <a:pt x="758" y="117"/>
                    </a:cubicBezTo>
                    <a:cubicBezTo>
                      <a:pt x="740" y="115"/>
                      <a:pt x="724" y="114"/>
                      <a:pt x="709" y="114"/>
                    </a:cubicBezTo>
                    <a:cubicBezTo>
                      <a:pt x="596" y="114"/>
                      <a:pt x="548" y="176"/>
                      <a:pt x="570" y="234"/>
                    </a:cubicBezTo>
                    <a:close/>
                  </a:path>
                </a:pathLst>
              </a:custGeom>
              <a:solidFill>
                <a:srgbClr val="B66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b="1">
                  <a:solidFill>
                    <a:schemeClr val="bg1"/>
                  </a:solidFill>
                </a:endParaRPr>
              </a:p>
            </p:txBody>
          </p:sp>
          <p:sp>
            <p:nvSpPr>
              <p:cNvPr id="13" name="Freeform 1133">
                <a:extLst>
                  <a:ext uri="{FF2B5EF4-FFF2-40B4-BE49-F238E27FC236}">
                    <a16:creationId xmlns:a16="http://schemas.microsoft.com/office/drawing/2014/main" id="{6D8EC73E-CCC8-4AAE-97F6-D10A0B1B8FE2}"/>
                  </a:ext>
                </a:extLst>
              </p:cNvPr>
              <p:cNvSpPr>
                <a:spLocks/>
              </p:cNvSpPr>
              <p:nvPr/>
            </p:nvSpPr>
            <p:spPr bwMode="auto">
              <a:xfrm>
                <a:off x="8319181" y="2078038"/>
                <a:ext cx="750888" cy="900113"/>
              </a:xfrm>
              <a:custGeom>
                <a:avLst/>
                <a:gdLst>
                  <a:gd name="T0" fmla="*/ 1142 w 1505"/>
                  <a:gd name="T1" fmla="*/ 1803 h 1803"/>
                  <a:gd name="T2" fmla="*/ 975 w 1505"/>
                  <a:gd name="T3" fmla="*/ 1770 h 1803"/>
                  <a:gd name="T4" fmla="*/ 407 w 1505"/>
                  <a:gd name="T5" fmla="*/ 1641 h 1803"/>
                  <a:gd name="T6" fmla="*/ 0 w 1505"/>
                  <a:gd name="T7" fmla="*/ 1580 h 1803"/>
                  <a:gd name="T8" fmla="*/ 372 w 1505"/>
                  <a:gd name="T9" fmla="*/ 1386 h 1803"/>
                  <a:gd name="T10" fmla="*/ 803 w 1505"/>
                  <a:gd name="T11" fmla="*/ 332 h 1803"/>
                  <a:gd name="T12" fmla="*/ 559 w 1505"/>
                  <a:gd name="T13" fmla="*/ 0 h 1803"/>
                  <a:gd name="T14" fmla="*/ 1195 w 1505"/>
                  <a:gd name="T15" fmla="*/ 94 h 1803"/>
                  <a:gd name="T16" fmla="*/ 1125 w 1505"/>
                  <a:gd name="T17" fmla="*/ 326 h 1803"/>
                  <a:gd name="T18" fmla="*/ 933 w 1505"/>
                  <a:gd name="T19" fmla="*/ 858 h 1803"/>
                  <a:gd name="T20" fmla="*/ 813 w 1505"/>
                  <a:gd name="T21" fmla="*/ 1114 h 1803"/>
                  <a:gd name="T22" fmla="*/ 785 w 1505"/>
                  <a:gd name="T23" fmla="*/ 1180 h 1803"/>
                  <a:gd name="T24" fmla="*/ 783 w 1505"/>
                  <a:gd name="T25" fmla="*/ 1487 h 1803"/>
                  <a:gd name="T26" fmla="*/ 1126 w 1505"/>
                  <a:gd name="T27" fmla="*/ 1592 h 1803"/>
                  <a:gd name="T28" fmla="*/ 1392 w 1505"/>
                  <a:gd name="T29" fmla="*/ 1640 h 1803"/>
                  <a:gd name="T30" fmla="*/ 1394 w 1505"/>
                  <a:gd name="T31" fmla="*/ 1765 h 1803"/>
                  <a:gd name="T32" fmla="*/ 1142 w 1505"/>
                  <a:gd name="T33" fmla="*/ 1803 h 18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05" h="1803">
                    <a:moveTo>
                      <a:pt x="1142" y="1803"/>
                    </a:moveTo>
                    <a:cubicBezTo>
                      <a:pt x="1085" y="1793"/>
                      <a:pt x="1029" y="1782"/>
                      <a:pt x="975" y="1770"/>
                    </a:cubicBezTo>
                    <a:cubicBezTo>
                      <a:pt x="785" y="1729"/>
                      <a:pt x="601" y="1678"/>
                      <a:pt x="407" y="1641"/>
                    </a:cubicBezTo>
                    <a:cubicBezTo>
                      <a:pt x="275" y="1615"/>
                      <a:pt x="138" y="1597"/>
                      <a:pt x="0" y="1580"/>
                    </a:cubicBezTo>
                    <a:cubicBezTo>
                      <a:pt x="137" y="1523"/>
                      <a:pt x="263" y="1459"/>
                      <a:pt x="372" y="1386"/>
                    </a:cubicBezTo>
                    <a:cubicBezTo>
                      <a:pt x="811" y="1092"/>
                      <a:pt x="893" y="694"/>
                      <a:pt x="803" y="332"/>
                    </a:cubicBezTo>
                    <a:cubicBezTo>
                      <a:pt x="773" y="212"/>
                      <a:pt x="693" y="95"/>
                      <a:pt x="559" y="0"/>
                    </a:cubicBezTo>
                    <a:cubicBezTo>
                      <a:pt x="774" y="27"/>
                      <a:pt x="987" y="57"/>
                      <a:pt x="1195" y="94"/>
                    </a:cubicBezTo>
                    <a:cubicBezTo>
                      <a:pt x="1173" y="171"/>
                      <a:pt x="1149" y="249"/>
                      <a:pt x="1125" y="326"/>
                    </a:cubicBezTo>
                    <a:cubicBezTo>
                      <a:pt x="1071" y="505"/>
                      <a:pt x="1010" y="682"/>
                      <a:pt x="933" y="858"/>
                    </a:cubicBezTo>
                    <a:cubicBezTo>
                      <a:pt x="896" y="944"/>
                      <a:pt x="854" y="1029"/>
                      <a:pt x="813" y="1114"/>
                    </a:cubicBezTo>
                    <a:cubicBezTo>
                      <a:pt x="803" y="1136"/>
                      <a:pt x="793" y="1158"/>
                      <a:pt x="785" y="1180"/>
                    </a:cubicBezTo>
                    <a:cubicBezTo>
                      <a:pt x="727" y="1281"/>
                      <a:pt x="679" y="1398"/>
                      <a:pt x="783" y="1487"/>
                    </a:cubicBezTo>
                    <a:cubicBezTo>
                      <a:pt x="866" y="1559"/>
                      <a:pt x="982" y="1577"/>
                      <a:pt x="1126" y="1592"/>
                    </a:cubicBezTo>
                    <a:cubicBezTo>
                      <a:pt x="1218" y="1601"/>
                      <a:pt x="1315" y="1609"/>
                      <a:pt x="1392" y="1640"/>
                    </a:cubicBezTo>
                    <a:cubicBezTo>
                      <a:pt x="1478" y="1676"/>
                      <a:pt x="1505" y="1735"/>
                      <a:pt x="1394" y="1765"/>
                    </a:cubicBezTo>
                    <a:cubicBezTo>
                      <a:pt x="1317" y="1786"/>
                      <a:pt x="1230" y="1796"/>
                      <a:pt x="1142" y="1803"/>
                    </a:cubicBezTo>
                    <a:close/>
                  </a:path>
                </a:pathLst>
              </a:custGeom>
              <a:solidFill>
                <a:srgbClr val="CC87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b="1">
                  <a:solidFill>
                    <a:schemeClr val="bg1"/>
                  </a:solidFill>
                </a:endParaRPr>
              </a:p>
            </p:txBody>
          </p:sp>
          <p:sp>
            <p:nvSpPr>
              <p:cNvPr id="14" name="Freeform 1134">
                <a:extLst>
                  <a:ext uri="{FF2B5EF4-FFF2-40B4-BE49-F238E27FC236}">
                    <a16:creationId xmlns:a16="http://schemas.microsoft.com/office/drawing/2014/main" id="{C857A7F2-6E48-4534-AD6B-774DC79370DC}"/>
                  </a:ext>
                </a:extLst>
              </p:cNvPr>
              <p:cNvSpPr>
                <a:spLocks/>
              </p:cNvSpPr>
              <p:nvPr/>
            </p:nvSpPr>
            <p:spPr bwMode="auto">
              <a:xfrm>
                <a:off x="8292194" y="2876550"/>
                <a:ext cx="303213" cy="50800"/>
              </a:xfrm>
              <a:custGeom>
                <a:avLst/>
                <a:gdLst>
                  <a:gd name="T0" fmla="*/ 608 w 608"/>
                  <a:gd name="T1" fmla="*/ 102 h 102"/>
                  <a:gd name="T2" fmla="*/ 0 w 608"/>
                  <a:gd name="T3" fmla="*/ 0 h 102"/>
                  <a:gd name="T4" fmla="*/ 0 w 608"/>
                  <a:gd name="T5" fmla="*/ 0 h 102"/>
                  <a:gd name="T6" fmla="*/ 608 w 608"/>
                  <a:gd name="T7" fmla="*/ 102 h 102"/>
                </a:gdLst>
                <a:ahLst/>
                <a:cxnLst>
                  <a:cxn ang="0">
                    <a:pos x="T0" y="T1"/>
                  </a:cxn>
                  <a:cxn ang="0">
                    <a:pos x="T2" y="T3"/>
                  </a:cxn>
                  <a:cxn ang="0">
                    <a:pos x="T4" y="T5"/>
                  </a:cxn>
                  <a:cxn ang="0">
                    <a:pos x="T6" y="T7"/>
                  </a:cxn>
                </a:cxnLst>
                <a:rect l="0" t="0" r="r" b="b"/>
                <a:pathLst>
                  <a:path w="608" h="102">
                    <a:moveTo>
                      <a:pt x="608" y="102"/>
                    </a:moveTo>
                    <a:cubicBezTo>
                      <a:pt x="409" y="56"/>
                      <a:pt x="206" y="25"/>
                      <a:pt x="0" y="0"/>
                    </a:cubicBezTo>
                    <a:cubicBezTo>
                      <a:pt x="0" y="0"/>
                      <a:pt x="0" y="0"/>
                      <a:pt x="0" y="0"/>
                    </a:cubicBezTo>
                    <a:cubicBezTo>
                      <a:pt x="206" y="25"/>
                      <a:pt x="409" y="56"/>
                      <a:pt x="608" y="102"/>
                    </a:cubicBezTo>
                    <a:close/>
                  </a:path>
                </a:pathLst>
              </a:custGeom>
              <a:solidFill>
                <a:srgbClr val="6F8F8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b="1">
                  <a:solidFill>
                    <a:schemeClr val="bg1"/>
                  </a:solidFill>
                </a:endParaRPr>
              </a:p>
            </p:txBody>
          </p:sp>
          <p:sp>
            <p:nvSpPr>
              <p:cNvPr id="15" name="Freeform 1135">
                <a:extLst>
                  <a:ext uri="{FF2B5EF4-FFF2-40B4-BE49-F238E27FC236}">
                    <a16:creationId xmlns:a16="http://schemas.microsoft.com/office/drawing/2014/main" id="{A21BADCA-911A-4DFA-B017-5427298DC714}"/>
                  </a:ext>
                </a:extLst>
              </p:cNvPr>
              <p:cNvSpPr>
                <a:spLocks/>
              </p:cNvSpPr>
              <p:nvPr/>
            </p:nvSpPr>
            <p:spPr bwMode="auto">
              <a:xfrm>
                <a:off x="8584294" y="2062163"/>
                <a:ext cx="6350" cy="1588"/>
              </a:xfrm>
              <a:custGeom>
                <a:avLst/>
                <a:gdLst>
                  <a:gd name="T0" fmla="*/ 11 w 11"/>
                  <a:gd name="T1" fmla="*/ 1 h 1"/>
                  <a:gd name="T2" fmla="*/ 0 w 11"/>
                  <a:gd name="T3" fmla="*/ 0 h 1"/>
                  <a:gd name="T4" fmla="*/ 11 w 11"/>
                  <a:gd name="T5" fmla="*/ 1 h 1"/>
                </a:gdLst>
                <a:ahLst/>
                <a:cxnLst>
                  <a:cxn ang="0">
                    <a:pos x="T0" y="T1"/>
                  </a:cxn>
                  <a:cxn ang="0">
                    <a:pos x="T2" y="T3"/>
                  </a:cxn>
                  <a:cxn ang="0">
                    <a:pos x="T4" y="T5"/>
                  </a:cxn>
                </a:cxnLst>
                <a:rect l="0" t="0" r="r" b="b"/>
                <a:pathLst>
                  <a:path w="11" h="1">
                    <a:moveTo>
                      <a:pt x="11" y="1"/>
                    </a:moveTo>
                    <a:cubicBezTo>
                      <a:pt x="7" y="1"/>
                      <a:pt x="3" y="0"/>
                      <a:pt x="0" y="0"/>
                    </a:cubicBezTo>
                    <a:cubicBezTo>
                      <a:pt x="3" y="0"/>
                      <a:pt x="7" y="1"/>
                      <a:pt x="11" y="1"/>
                    </a:cubicBezTo>
                    <a:close/>
                  </a:path>
                </a:pathLst>
              </a:custGeom>
              <a:solidFill>
                <a:srgbClr val="ECD2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b="1">
                  <a:solidFill>
                    <a:schemeClr val="bg1"/>
                  </a:solidFill>
                </a:endParaRPr>
              </a:p>
            </p:txBody>
          </p:sp>
          <p:sp>
            <p:nvSpPr>
              <p:cNvPr id="16" name="Freeform 1137">
                <a:extLst>
                  <a:ext uri="{FF2B5EF4-FFF2-40B4-BE49-F238E27FC236}">
                    <a16:creationId xmlns:a16="http://schemas.microsoft.com/office/drawing/2014/main" id="{5CCA1083-FDFC-4357-AD6E-A4B305FB6855}"/>
                  </a:ext>
                </a:extLst>
              </p:cNvPr>
              <p:cNvSpPr>
                <a:spLocks noEditPoints="1"/>
              </p:cNvSpPr>
              <p:nvPr/>
            </p:nvSpPr>
            <p:spPr bwMode="auto">
              <a:xfrm>
                <a:off x="8658906" y="2667000"/>
                <a:ext cx="609600" cy="322263"/>
              </a:xfrm>
              <a:custGeom>
                <a:avLst/>
                <a:gdLst>
                  <a:gd name="T0" fmla="*/ 740 w 1222"/>
                  <a:gd name="T1" fmla="*/ 648 h 648"/>
                  <a:gd name="T2" fmla="*/ 463 w 1222"/>
                  <a:gd name="T3" fmla="*/ 623 h 648"/>
                  <a:gd name="T4" fmla="*/ 715 w 1222"/>
                  <a:gd name="T5" fmla="*/ 585 h 648"/>
                  <a:gd name="T6" fmla="*/ 713 w 1222"/>
                  <a:gd name="T7" fmla="*/ 460 h 648"/>
                  <a:gd name="T8" fmla="*/ 447 w 1222"/>
                  <a:gd name="T9" fmla="*/ 412 h 648"/>
                  <a:gd name="T10" fmla="*/ 104 w 1222"/>
                  <a:gd name="T11" fmla="*/ 307 h 648"/>
                  <a:gd name="T12" fmla="*/ 106 w 1222"/>
                  <a:gd name="T13" fmla="*/ 0 h 648"/>
                  <a:gd name="T14" fmla="*/ 87 w 1222"/>
                  <a:gd name="T15" fmla="*/ 179 h 648"/>
                  <a:gd name="T16" fmla="*/ 372 w 1222"/>
                  <a:gd name="T17" fmla="*/ 376 h 648"/>
                  <a:gd name="T18" fmla="*/ 495 w 1222"/>
                  <a:gd name="T19" fmla="*/ 392 h 648"/>
                  <a:gd name="T20" fmla="*/ 545 w 1222"/>
                  <a:gd name="T21" fmla="*/ 389 h 648"/>
                  <a:gd name="T22" fmla="*/ 728 w 1222"/>
                  <a:gd name="T23" fmla="*/ 302 h 648"/>
                  <a:gd name="T24" fmla="*/ 773 w 1222"/>
                  <a:gd name="T25" fmla="*/ 211 h 648"/>
                  <a:gd name="T26" fmla="*/ 805 w 1222"/>
                  <a:gd name="T27" fmla="*/ 148 h 648"/>
                  <a:gd name="T28" fmla="*/ 810 w 1222"/>
                  <a:gd name="T29" fmla="*/ 147 h 648"/>
                  <a:gd name="T30" fmla="*/ 819 w 1222"/>
                  <a:gd name="T31" fmla="*/ 149 h 648"/>
                  <a:gd name="T32" fmla="*/ 1198 w 1222"/>
                  <a:gd name="T33" fmla="*/ 366 h 648"/>
                  <a:gd name="T34" fmla="*/ 1212 w 1222"/>
                  <a:gd name="T35" fmla="*/ 503 h 648"/>
                  <a:gd name="T36" fmla="*/ 1008 w 1222"/>
                  <a:gd name="T37" fmla="*/ 612 h 648"/>
                  <a:gd name="T38" fmla="*/ 942 w 1222"/>
                  <a:gd name="T39" fmla="*/ 629 h 648"/>
                  <a:gd name="T40" fmla="*/ 774 w 1222"/>
                  <a:gd name="T41" fmla="*/ 648 h 648"/>
                  <a:gd name="T42" fmla="*/ 740 w 1222"/>
                  <a:gd name="T43" fmla="*/ 648 h 648"/>
                  <a:gd name="T44" fmla="*/ 481 w 1222"/>
                  <a:gd name="T45" fmla="*/ 369 h 648"/>
                  <a:gd name="T46" fmla="*/ 241 w 1222"/>
                  <a:gd name="T47" fmla="*/ 277 h 648"/>
                  <a:gd name="T48" fmla="*/ 229 w 1222"/>
                  <a:gd name="T49" fmla="*/ 264 h 648"/>
                  <a:gd name="T50" fmla="*/ 525 w 1222"/>
                  <a:gd name="T51" fmla="*/ 115 h 648"/>
                  <a:gd name="T52" fmla="*/ 534 w 1222"/>
                  <a:gd name="T53" fmla="*/ 114 h 648"/>
                  <a:gd name="T54" fmla="*/ 554 w 1222"/>
                  <a:gd name="T55" fmla="*/ 122 h 648"/>
                  <a:gd name="T56" fmla="*/ 540 w 1222"/>
                  <a:gd name="T57" fmla="*/ 152 h 648"/>
                  <a:gd name="T58" fmla="*/ 505 w 1222"/>
                  <a:gd name="T59" fmla="*/ 198 h 648"/>
                  <a:gd name="T60" fmla="*/ 493 w 1222"/>
                  <a:gd name="T61" fmla="*/ 206 h 648"/>
                  <a:gd name="T62" fmla="*/ 491 w 1222"/>
                  <a:gd name="T63" fmla="*/ 211 h 648"/>
                  <a:gd name="T64" fmla="*/ 496 w 1222"/>
                  <a:gd name="T65" fmla="*/ 217 h 648"/>
                  <a:gd name="T66" fmla="*/ 680 w 1222"/>
                  <a:gd name="T67" fmla="*/ 277 h 648"/>
                  <a:gd name="T68" fmla="*/ 481 w 1222"/>
                  <a:gd name="T69" fmla="*/ 369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22" h="648">
                    <a:moveTo>
                      <a:pt x="740" y="648"/>
                    </a:moveTo>
                    <a:cubicBezTo>
                      <a:pt x="648" y="648"/>
                      <a:pt x="554" y="638"/>
                      <a:pt x="463" y="623"/>
                    </a:cubicBezTo>
                    <a:cubicBezTo>
                      <a:pt x="551" y="616"/>
                      <a:pt x="638" y="606"/>
                      <a:pt x="715" y="585"/>
                    </a:cubicBezTo>
                    <a:cubicBezTo>
                      <a:pt x="826" y="555"/>
                      <a:pt x="799" y="496"/>
                      <a:pt x="713" y="460"/>
                    </a:cubicBezTo>
                    <a:cubicBezTo>
                      <a:pt x="636" y="429"/>
                      <a:pt x="539" y="421"/>
                      <a:pt x="447" y="412"/>
                    </a:cubicBezTo>
                    <a:cubicBezTo>
                      <a:pt x="303" y="397"/>
                      <a:pt x="187" y="379"/>
                      <a:pt x="104" y="307"/>
                    </a:cubicBezTo>
                    <a:cubicBezTo>
                      <a:pt x="0" y="218"/>
                      <a:pt x="48" y="101"/>
                      <a:pt x="106" y="0"/>
                    </a:cubicBezTo>
                    <a:cubicBezTo>
                      <a:pt x="84" y="59"/>
                      <a:pt x="73" y="118"/>
                      <a:pt x="87" y="179"/>
                    </a:cubicBezTo>
                    <a:cubicBezTo>
                      <a:pt x="110" y="274"/>
                      <a:pt x="217" y="347"/>
                      <a:pt x="372" y="376"/>
                    </a:cubicBezTo>
                    <a:cubicBezTo>
                      <a:pt x="410" y="386"/>
                      <a:pt x="453" y="392"/>
                      <a:pt x="495" y="392"/>
                    </a:cubicBezTo>
                    <a:cubicBezTo>
                      <a:pt x="512" y="392"/>
                      <a:pt x="529" y="391"/>
                      <a:pt x="545" y="389"/>
                    </a:cubicBezTo>
                    <a:cubicBezTo>
                      <a:pt x="629" y="384"/>
                      <a:pt x="713" y="347"/>
                      <a:pt x="728" y="302"/>
                    </a:cubicBezTo>
                    <a:cubicBezTo>
                      <a:pt x="751" y="273"/>
                      <a:pt x="759" y="240"/>
                      <a:pt x="773" y="211"/>
                    </a:cubicBezTo>
                    <a:cubicBezTo>
                      <a:pt x="782" y="190"/>
                      <a:pt x="793" y="169"/>
                      <a:pt x="805" y="148"/>
                    </a:cubicBezTo>
                    <a:cubicBezTo>
                      <a:pt x="807" y="148"/>
                      <a:pt x="808" y="147"/>
                      <a:pt x="810" y="147"/>
                    </a:cubicBezTo>
                    <a:cubicBezTo>
                      <a:pt x="813" y="147"/>
                      <a:pt x="816" y="148"/>
                      <a:pt x="819" y="149"/>
                    </a:cubicBezTo>
                    <a:cubicBezTo>
                      <a:pt x="1012" y="163"/>
                      <a:pt x="1153" y="267"/>
                      <a:pt x="1198" y="366"/>
                    </a:cubicBezTo>
                    <a:cubicBezTo>
                      <a:pt x="1218" y="412"/>
                      <a:pt x="1222" y="458"/>
                      <a:pt x="1212" y="503"/>
                    </a:cubicBezTo>
                    <a:cubicBezTo>
                      <a:pt x="1164" y="548"/>
                      <a:pt x="1095" y="586"/>
                      <a:pt x="1008" y="612"/>
                    </a:cubicBezTo>
                    <a:cubicBezTo>
                      <a:pt x="986" y="619"/>
                      <a:pt x="964" y="624"/>
                      <a:pt x="942" y="629"/>
                    </a:cubicBezTo>
                    <a:cubicBezTo>
                      <a:pt x="886" y="636"/>
                      <a:pt x="830" y="642"/>
                      <a:pt x="774" y="648"/>
                    </a:cubicBezTo>
                    <a:cubicBezTo>
                      <a:pt x="763" y="648"/>
                      <a:pt x="751" y="648"/>
                      <a:pt x="740" y="648"/>
                    </a:cubicBezTo>
                    <a:moveTo>
                      <a:pt x="481" y="369"/>
                    </a:moveTo>
                    <a:cubicBezTo>
                      <a:pt x="383" y="362"/>
                      <a:pt x="289" y="321"/>
                      <a:pt x="241" y="277"/>
                    </a:cubicBezTo>
                    <a:cubicBezTo>
                      <a:pt x="236" y="273"/>
                      <a:pt x="232" y="268"/>
                      <a:pt x="229" y="264"/>
                    </a:cubicBezTo>
                    <a:cubicBezTo>
                      <a:pt x="276" y="203"/>
                      <a:pt x="434" y="139"/>
                      <a:pt x="525" y="115"/>
                    </a:cubicBezTo>
                    <a:cubicBezTo>
                      <a:pt x="528" y="114"/>
                      <a:pt x="531" y="114"/>
                      <a:pt x="534" y="114"/>
                    </a:cubicBezTo>
                    <a:cubicBezTo>
                      <a:pt x="544" y="114"/>
                      <a:pt x="552" y="117"/>
                      <a:pt x="554" y="122"/>
                    </a:cubicBezTo>
                    <a:cubicBezTo>
                      <a:pt x="549" y="131"/>
                      <a:pt x="545" y="142"/>
                      <a:pt x="540" y="152"/>
                    </a:cubicBezTo>
                    <a:cubicBezTo>
                      <a:pt x="530" y="168"/>
                      <a:pt x="519" y="184"/>
                      <a:pt x="505" y="198"/>
                    </a:cubicBezTo>
                    <a:cubicBezTo>
                      <a:pt x="501" y="201"/>
                      <a:pt x="497" y="204"/>
                      <a:pt x="493" y="206"/>
                    </a:cubicBezTo>
                    <a:cubicBezTo>
                      <a:pt x="491" y="207"/>
                      <a:pt x="490" y="209"/>
                      <a:pt x="491" y="211"/>
                    </a:cubicBezTo>
                    <a:cubicBezTo>
                      <a:pt x="488" y="213"/>
                      <a:pt x="490" y="217"/>
                      <a:pt x="496" y="217"/>
                    </a:cubicBezTo>
                    <a:cubicBezTo>
                      <a:pt x="572" y="217"/>
                      <a:pt x="658" y="234"/>
                      <a:pt x="680" y="277"/>
                    </a:cubicBezTo>
                    <a:cubicBezTo>
                      <a:pt x="709" y="335"/>
                      <a:pt x="563" y="366"/>
                      <a:pt x="481" y="369"/>
                    </a:cubicBezTo>
                  </a:path>
                </a:pathLst>
              </a:custGeom>
              <a:solidFill>
                <a:srgbClr val="C1723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b="1">
                  <a:solidFill>
                    <a:schemeClr val="bg1"/>
                  </a:solidFill>
                </a:endParaRPr>
              </a:p>
            </p:txBody>
          </p:sp>
          <p:sp>
            <p:nvSpPr>
              <p:cNvPr id="17" name="Freeform 1138">
                <a:extLst>
                  <a:ext uri="{FF2B5EF4-FFF2-40B4-BE49-F238E27FC236}">
                    <a16:creationId xmlns:a16="http://schemas.microsoft.com/office/drawing/2014/main" id="{5EC0623D-041B-4C0C-9895-F1986054379D}"/>
                  </a:ext>
                </a:extLst>
              </p:cNvPr>
              <p:cNvSpPr>
                <a:spLocks/>
              </p:cNvSpPr>
              <p:nvPr/>
            </p:nvSpPr>
            <p:spPr bwMode="auto">
              <a:xfrm>
                <a:off x="9028794" y="1922463"/>
                <a:ext cx="4763" cy="1588"/>
              </a:xfrm>
              <a:custGeom>
                <a:avLst/>
                <a:gdLst>
                  <a:gd name="T0" fmla="*/ 0 w 9"/>
                  <a:gd name="T1" fmla="*/ 4 h 4"/>
                  <a:gd name="T2" fmla="*/ 9 w 9"/>
                  <a:gd name="T3" fmla="*/ 0 h 4"/>
                  <a:gd name="T4" fmla="*/ 0 w 9"/>
                  <a:gd name="T5" fmla="*/ 4 h 4"/>
                </a:gdLst>
                <a:ahLst/>
                <a:cxnLst>
                  <a:cxn ang="0">
                    <a:pos x="T0" y="T1"/>
                  </a:cxn>
                  <a:cxn ang="0">
                    <a:pos x="T2" y="T3"/>
                  </a:cxn>
                  <a:cxn ang="0">
                    <a:pos x="T4" y="T5"/>
                  </a:cxn>
                </a:cxnLst>
                <a:rect l="0" t="0" r="r" b="b"/>
                <a:pathLst>
                  <a:path w="9" h="4">
                    <a:moveTo>
                      <a:pt x="0" y="4"/>
                    </a:moveTo>
                    <a:cubicBezTo>
                      <a:pt x="3" y="3"/>
                      <a:pt x="6" y="1"/>
                      <a:pt x="9" y="0"/>
                    </a:cubicBezTo>
                    <a:cubicBezTo>
                      <a:pt x="6" y="1"/>
                      <a:pt x="3" y="3"/>
                      <a:pt x="0" y="4"/>
                    </a:cubicBezTo>
                    <a:close/>
                  </a:path>
                </a:pathLst>
              </a:custGeom>
              <a:solidFill>
                <a:srgbClr val="868F6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b="1">
                  <a:solidFill>
                    <a:schemeClr val="bg1"/>
                  </a:solidFill>
                </a:endParaRPr>
              </a:p>
            </p:txBody>
          </p:sp>
          <p:sp>
            <p:nvSpPr>
              <p:cNvPr id="18" name="Freeform 1139">
                <a:extLst>
                  <a:ext uri="{FF2B5EF4-FFF2-40B4-BE49-F238E27FC236}">
                    <a16:creationId xmlns:a16="http://schemas.microsoft.com/office/drawing/2014/main" id="{CD9F2AE9-FB2B-4D86-8607-191236AAD4B7}"/>
                  </a:ext>
                </a:extLst>
              </p:cNvPr>
              <p:cNvSpPr>
                <a:spLocks noEditPoints="1"/>
              </p:cNvSpPr>
              <p:nvPr/>
            </p:nvSpPr>
            <p:spPr bwMode="auto">
              <a:xfrm>
                <a:off x="8747806" y="2684463"/>
                <a:ext cx="558800" cy="233363"/>
              </a:xfrm>
              <a:custGeom>
                <a:avLst/>
                <a:gdLst>
                  <a:gd name="T0" fmla="*/ 1031 w 1118"/>
                  <a:gd name="T1" fmla="*/ 467 h 467"/>
                  <a:gd name="T2" fmla="*/ 1017 w 1118"/>
                  <a:gd name="T3" fmla="*/ 330 h 467"/>
                  <a:gd name="T4" fmla="*/ 638 w 1118"/>
                  <a:gd name="T5" fmla="*/ 113 h 467"/>
                  <a:gd name="T6" fmla="*/ 629 w 1118"/>
                  <a:gd name="T7" fmla="*/ 111 h 467"/>
                  <a:gd name="T8" fmla="*/ 624 w 1118"/>
                  <a:gd name="T9" fmla="*/ 112 h 467"/>
                  <a:gd name="T10" fmla="*/ 679 w 1118"/>
                  <a:gd name="T11" fmla="*/ 5 h 467"/>
                  <a:gd name="T12" fmla="*/ 982 w 1118"/>
                  <a:gd name="T13" fmla="*/ 89 h 467"/>
                  <a:gd name="T14" fmla="*/ 1102 w 1118"/>
                  <a:gd name="T15" fmla="*/ 347 h 467"/>
                  <a:gd name="T16" fmla="*/ 1031 w 1118"/>
                  <a:gd name="T17" fmla="*/ 467 h 467"/>
                  <a:gd name="T18" fmla="*/ 48 w 1118"/>
                  <a:gd name="T19" fmla="*/ 228 h 467"/>
                  <a:gd name="T20" fmla="*/ 159 w 1118"/>
                  <a:gd name="T21" fmla="*/ 68 h 467"/>
                  <a:gd name="T22" fmla="*/ 423 w 1118"/>
                  <a:gd name="T23" fmla="*/ 7 h 467"/>
                  <a:gd name="T24" fmla="*/ 378 w 1118"/>
                  <a:gd name="T25" fmla="*/ 77 h 467"/>
                  <a:gd name="T26" fmla="*/ 373 w 1118"/>
                  <a:gd name="T27" fmla="*/ 86 h 467"/>
                  <a:gd name="T28" fmla="*/ 353 w 1118"/>
                  <a:gd name="T29" fmla="*/ 78 h 467"/>
                  <a:gd name="T30" fmla="*/ 344 w 1118"/>
                  <a:gd name="T31" fmla="*/ 79 h 467"/>
                  <a:gd name="T32" fmla="*/ 48 w 1118"/>
                  <a:gd name="T33" fmla="*/ 228 h 467"/>
                  <a:gd name="T34" fmla="*/ 535 w 1118"/>
                  <a:gd name="T35" fmla="*/ 216 h 467"/>
                  <a:gd name="T36" fmla="*/ 371 w 1118"/>
                  <a:gd name="T37" fmla="*/ 169 h 467"/>
                  <a:gd name="T38" fmla="*/ 349 w 1118"/>
                  <a:gd name="T39" fmla="*/ 170 h 467"/>
                  <a:gd name="T40" fmla="*/ 401 w 1118"/>
                  <a:gd name="T41" fmla="*/ 115 h 467"/>
                  <a:gd name="T42" fmla="*/ 478 w 1118"/>
                  <a:gd name="T43" fmla="*/ 3 h 467"/>
                  <a:gd name="T44" fmla="*/ 567 w 1118"/>
                  <a:gd name="T45" fmla="*/ 0 h 467"/>
                  <a:gd name="T46" fmla="*/ 585 w 1118"/>
                  <a:gd name="T47" fmla="*/ 0 h 467"/>
                  <a:gd name="T48" fmla="*/ 629 w 1118"/>
                  <a:gd name="T49" fmla="*/ 2 h 467"/>
                  <a:gd name="T50" fmla="*/ 535 w 1118"/>
                  <a:gd name="T51" fmla="*/ 216 h 467"/>
                  <a:gd name="T52" fmla="*/ 324 w 1118"/>
                  <a:gd name="T53" fmla="*/ 162 h 467"/>
                  <a:gd name="T54" fmla="*/ 359 w 1118"/>
                  <a:gd name="T55" fmla="*/ 116 h 467"/>
                  <a:gd name="T56" fmla="*/ 324 w 1118"/>
                  <a:gd name="T57" fmla="*/ 162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18" h="467">
                    <a:moveTo>
                      <a:pt x="1031" y="467"/>
                    </a:moveTo>
                    <a:cubicBezTo>
                      <a:pt x="1041" y="422"/>
                      <a:pt x="1037" y="376"/>
                      <a:pt x="1017" y="330"/>
                    </a:cubicBezTo>
                    <a:cubicBezTo>
                      <a:pt x="972" y="231"/>
                      <a:pt x="831" y="127"/>
                      <a:pt x="638" y="113"/>
                    </a:cubicBezTo>
                    <a:cubicBezTo>
                      <a:pt x="635" y="112"/>
                      <a:pt x="632" y="111"/>
                      <a:pt x="629" y="111"/>
                    </a:cubicBezTo>
                    <a:cubicBezTo>
                      <a:pt x="627" y="111"/>
                      <a:pt x="626" y="112"/>
                      <a:pt x="624" y="112"/>
                    </a:cubicBezTo>
                    <a:cubicBezTo>
                      <a:pt x="644" y="76"/>
                      <a:pt x="664" y="41"/>
                      <a:pt x="679" y="5"/>
                    </a:cubicBezTo>
                    <a:cubicBezTo>
                      <a:pt x="793" y="15"/>
                      <a:pt x="904" y="42"/>
                      <a:pt x="982" y="89"/>
                    </a:cubicBezTo>
                    <a:cubicBezTo>
                      <a:pt x="1093" y="154"/>
                      <a:pt x="1118" y="262"/>
                      <a:pt x="1102" y="347"/>
                    </a:cubicBezTo>
                    <a:cubicBezTo>
                      <a:pt x="1094" y="390"/>
                      <a:pt x="1070" y="431"/>
                      <a:pt x="1031" y="467"/>
                    </a:cubicBezTo>
                    <a:moveTo>
                      <a:pt x="48" y="228"/>
                    </a:moveTo>
                    <a:cubicBezTo>
                      <a:pt x="0" y="167"/>
                      <a:pt x="70" y="108"/>
                      <a:pt x="159" y="68"/>
                    </a:cubicBezTo>
                    <a:cubicBezTo>
                      <a:pt x="233" y="35"/>
                      <a:pt x="327" y="16"/>
                      <a:pt x="423" y="7"/>
                    </a:cubicBezTo>
                    <a:cubicBezTo>
                      <a:pt x="404" y="29"/>
                      <a:pt x="392" y="54"/>
                      <a:pt x="378" y="77"/>
                    </a:cubicBezTo>
                    <a:cubicBezTo>
                      <a:pt x="376" y="80"/>
                      <a:pt x="375" y="83"/>
                      <a:pt x="373" y="86"/>
                    </a:cubicBezTo>
                    <a:cubicBezTo>
                      <a:pt x="371" y="81"/>
                      <a:pt x="363" y="78"/>
                      <a:pt x="353" y="78"/>
                    </a:cubicBezTo>
                    <a:cubicBezTo>
                      <a:pt x="350" y="78"/>
                      <a:pt x="347" y="78"/>
                      <a:pt x="344" y="79"/>
                    </a:cubicBezTo>
                    <a:cubicBezTo>
                      <a:pt x="253" y="103"/>
                      <a:pt x="95" y="167"/>
                      <a:pt x="48" y="228"/>
                    </a:cubicBezTo>
                    <a:close/>
                    <a:moveTo>
                      <a:pt x="535" y="216"/>
                    </a:moveTo>
                    <a:cubicBezTo>
                      <a:pt x="505" y="185"/>
                      <a:pt x="437" y="169"/>
                      <a:pt x="371" y="169"/>
                    </a:cubicBezTo>
                    <a:cubicBezTo>
                      <a:pt x="364" y="169"/>
                      <a:pt x="356" y="169"/>
                      <a:pt x="349" y="170"/>
                    </a:cubicBezTo>
                    <a:cubicBezTo>
                      <a:pt x="375" y="155"/>
                      <a:pt x="389" y="132"/>
                      <a:pt x="401" y="115"/>
                    </a:cubicBezTo>
                    <a:cubicBezTo>
                      <a:pt x="430" y="79"/>
                      <a:pt x="454" y="40"/>
                      <a:pt x="478" y="3"/>
                    </a:cubicBezTo>
                    <a:cubicBezTo>
                      <a:pt x="508" y="1"/>
                      <a:pt x="538" y="0"/>
                      <a:pt x="567" y="0"/>
                    </a:cubicBezTo>
                    <a:cubicBezTo>
                      <a:pt x="573" y="0"/>
                      <a:pt x="579" y="0"/>
                      <a:pt x="585" y="0"/>
                    </a:cubicBezTo>
                    <a:cubicBezTo>
                      <a:pt x="600" y="0"/>
                      <a:pt x="615" y="1"/>
                      <a:pt x="629" y="2"/>
                    </a:cubicBezTo>
                    <a:cubicBezTo>
                      <a:pt x="577" y="70"/>
                      <a:pt x="563" y="145"/>
                      <a:pt x="535" y="216"/>
                    </a:cubicBezTo>
                    <a:moveTo>
                      <a:pt x="324" y="162"/>
                    </a:moveTo>
                    <a:cubicBezTo>
                      <a:pt x="338" y="148"/>
                      <a:pt x="349" y="132"/>
                      <a:pt x="359" y="116"/>
                    </a:cubicBezTo>
                    <a:cubicBezTo>
                      <a:pt x="350" y="132"/>
                      <a:pt x="340" y="149"/>
                      <a:pt x="324" y="162"/>
                    </a:cubicBezTo>
                    <a:close/>
                  </a:path>
                </a:pathLst>
              </a:custGeom>
              <a:solidFill>
                <a:srgbClr val="B66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b="1">
                  <a:solidFill>
                    <a:schemeClr val="bg1"/>
                  </a:solidFill>
                </a:endParaRPr>
              </a:p>
            </p:txBody>
          </p:sp>
          <p:sp>
            <p:nvSpPr>
              <p:cNvPr id="19" name="Freeform 1140">
                <a:extLst>
                  <a:ext uri="{FF2B5EF4-FFF2-40B4-BE49-F238E27FC236}">
                    <a16:creationId xmlns:a16="http://schemas.microsoft.com/office/drawing/2014/main" id="{FC720369-52D6-4B82-B2F4-D05C44E399B9}"/>
                  </a:ext>
                </a:extLst>
              </p:cNvPr>
              <p:cNvSpPr>
                <a:spLocks noEditPoints="1"/>
              </p:cNvSpPr>
              <p:nvPr/>
            </p:nvSpPr>
            <p:spPr bwMode="auto">
              <a:xfrm>
                <a:off x="4005944" y="1930400"/>
                <a:ext cx="4592638" cy="995363"/>
              </a:xfrm>
              <a:custGeom>
                <a:avLst/>
                <a:gdLst>
                  <a:gd name="T0" fmla="*/ 818 w 9205"/>
                  <a:gd name="T1" fmla="*/ 1997 h 1997"/>
                  <a:gd name="T2" fmla="*/ 715 w 9205"/>
                  <a:gd name="T3" fmla="*/ 1978 h 1997"/>
                  <a:gd name="T4" fmla="*/ 2822 w 9205"/>
                  <a:gd name="T5" fmla="*/ 1756 h 1997"/>
                  <a:gd name="T6" fmla="*/ 4284 w 9205"/>
                  <a:gd name="T7" fmla="*/ 1682 h 1997"/>
                  <a:gd name="T8" fmla="*/ 5347 w 9205"/>
                  <a:gd name="T9" fmla="*/ 1663 h 1997"/>
                  <a:gd name="T10" fmla="*/ 5785 w 9205"/>
                  <a:gd name="T11" fmla="*/ 1666 h 1997"/>
                  <a:gd name="T12" fmla="*/ 7247 w 9205"/>
                  <a:gd name="T13" fmla="*/ 1740 h 1997"/>
                  <a:gd name="T14" fmla="*/ 7679 w 9205"/>
                  <a:gd name="T15" fmla="*/ 1776 h 1997"/>
                  <a:gd name="T16" fmla="*/ 8437 w 9205"/>
                  <a:gd name="T17" fmla="*/ 1853 h 1997"/>
                  <a:gd name="T18" fmla="*/ 8646 w 9205"/>
                  <a:gd name="T19" fmla="*/ 1877 h 1997"/>
                  <a:gd name="T20" fmla="*/ 8592 w 9205"/>
                  <a:gd name="T21" fmla="*/ 1899 h 1997"/>
                  <a:gd name="T22" fmla="*/ 8102 w 9205"/>
                  <a:gd name="T23" fmla="*/ 1845 h 1997"/>
                  <a:gd name="T24" fmla="*/ 6694 w 9205"/>
                  <a:gd name="T25" fmla="*/ 1730 h 1997"/>
                  <a:gd name="T26" fmla="*/ 5345 w 9205"/>
                  <a:gd name="T27" fmla="*/ 1691 h 1997"/>
                  <a:gd name="T28" fmla="*/ 5274 w 9205"/>
                  <a:gd name="T29" fmla="*/ 1691 h 1997"/>
                  <a:gd name="T30" fmla="*/ 3775 w 9205"/>
                  <a:gd name="T31" fmla="*/ 1731 h 1997"/>
                  <a:gd name="T32" fmla="*/ 2306 w 9205"/>
                  <a:gd name="T33" fmla="*/ 1822 h 1997"/>
                  <a:gd name="T34" fmla="*/ 818 w 9205"/>
                  <a:gd name="T35" fmla="*/ 1997 h 1997"/>
                  <a:gd name="T36" fmla="*/ 0 w 9205"/>
                  <a:gd name="T37" fmla="*/ 300 h 1997"/>
                  <a:gd name="T38" fmla="*/ 1333 w 9205"/>
                  <a:gd name="T39" fmla="*/ 113 h 1997"/>
                  <a:gd name="T40" fmla="*/ 2677 w 9205"/>
                  <a:gd name="T41" fmla="*/ 30 h 1997"/>
                  <a:gd name="T42" fmla="*/ 3960 w 9205"/>
                  <a:gd name="T43" fmla="*/ 0 h 1997"/>
                  <a:gd name="T44" fmla="*/ 4063 w 9205"/>
                  <a:gd name="T45" fmla="*/ 1 h 1997"/>
                  <a:gd name="T46" fmla="*/ 5557 w 9205"/>
                  <a:gd name="T47" fmla="*/ 26 h 1997"/>
                  <a:gd name="T48" fmla="*/ 7028 w 9205"/>
                  <a:gd name="T49" fmla="*/ 69 h 1997"/>
                  <a:gd name="T50" fmla="*/ 8461 w 9205"/>
                  <a:gd name="T51" fmla="*/ 184 h 1997"/>
                  <a:gd name="T52" fmla="*/ 9177 w 9205"/>
                  <a:gd name="T53" fmla="*/ 266 h 1997"/>
                  <a:gd name="T54" fmla="*/ 9153 w 9205"/>
                  <a:gd name="T55" fmla="*/ 263 h 1997"/>
                  <a:gd name="T56" fmla="*/ 9205 w 9205"/>
                  <a:gd name="T57" fmla="*/ 297 h 1997"/>
                  <a:gd name="T58" fmla="*/ 8563 w 9205"/>
                  <a:gd name="T59" fmla="*/ 224 h 1997"/>
                  <a:gd name="T60" fmla="*/ 7234 w 9205"/>
                  <a:gd name="T61" fmla="*/ 112 h 1997"/>
                  <a:gd name="T62" fmla="*/ 5884 w 9205"/>
                  <a:gd name="T63" fmla="*/ 58 h 1997"/>
                  <a:gd name="T64" fmla="*/ 4543 w 9205"/>
                  <a:gd name="T65" fmla="*/ 35 h 1997"/>
                  <a:gd name="T66" fmla="*/ 4026 w 9205"/>
                  <a:gd name="T67" fmla="*/ 31 h 1997"/>
                  <a:gd name="T68" fmla="*/ 3055 w 9205"/>
                  <a:gd name="T69" fmla="*/ 45 h 1997"/>
                  <a:gd name="T70" fmla="*/ 1577 w 9205"/>
                  <a:gd name="T71" fmla="*/ 118 h 1997"/>
                  <a:gd name="T72" fmla="*/ 365 w 9205"/>
                  <a:gd name="T73" fmla="*/ 268 h 1997"/>
                  <a:gd name="T74" fmla="*/ 486 w 9205"/>
                  <a:gd name="T75" fmla="*/ 221 h 1997"/>
                  <a:gd name="T76" fmla="*/ 0 w 9205"/>
                  <a:gd name="T77" fmla="*/ 300 h 19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205" h="1997">
                    <a:moveTo>
                      <a:pt x="818" y="1997"/>
                    </a:moveTo>
                    <a:cubicBezTo>
                      <a:pt x="784" y="1991"/>
                      <a:pt x="749" y="1985"/>
                      <a:pt x="715" y="1978"/>
                    </a:cubicBezTo>
                    <a:cubicBezTo>
                      <a:pt x="1423" y="1879"/>
                      <a:pt x="2088" y="1810"/>
                      <a:pt x="2822" y="1756"/>
                    </a:cubicBezTo>
                    <a:cubicBezTo>
                      <a:pt x="3306" y="1720"/>
                      <a:pt x="3796" y="1698"/>
                      <a:pt x="4284" y="1682"/>
                    </a:cubicBezTo>
                    <a:cubicBezTo>
                      <a:pt x="4638" y="1670"/>
                      <a:pt x="4992" y="1663"/>
                      <a:pt x="5347" y="1663"/>
                    </a:cubicBezTo>
                    <a:cubicBezTo>
                      <a:pt x="5493" y="1663"/>
                      <a:pt x="5639" y="1664"/>
                      <a:pt x="5785" y="1666"/>
                    </a:cubicBezTo>
                    <a:cubicBezTo>
                      <a:pt x="6275" y="1675"/>
                      <a:pt x="6761" y="1702"/>
                      <a:pt x="7247" y="1740"/>
                    </a:cubicBezTo>
                    <a:cubicBezTo>
                      <a:pt x="7391" y="1751"/>
                      <a:pt x="7536" y="1763"/>
                      <a:pt x="7679" y="1776"/>
                    </a:cubicBezTo>
                    <a:cubicBezTo>
                      <a:pt x="7933" y="1798"/>
                      <a:pt x="8186" y="1823"/>
                      <a:pt x="8437" y="1853"/>
                    </a:cubicBezTo>
                    <a:cubicBezTo>
                      <a:pt x="8507" y="1861"/>
                      <a:pt x="8577" y="1869"/>
                      <a:pt x="8646" y="1877"/>
                    </a:cubicBezTo>
                    <a:cubicBezTo>
                      <a:pt x="8628" y="1884"/>
                      <a:pt x="8610" y="1892"/>
                      <a:pt x="8592" y="1899"/>
                    </a:cubicBezTo>
                    <a:cubicBezTo>
                      <a:pt x="8431" y="1879"/>
                      <a:pt x="8267" y="1863"/>
                      <a:pt x="8102" y="1845"/>
                    </a:cubicBezTo>
                    <a:cubicBezTo>
                      <a:pt x="7636" y="1796"/>
                      <a:pt x="7166" y="1756"/>
                      <a:pt x="6694" y="1730"/>
                    </a:cubicBezTo>
                    <a:cubicBezTo>
                      <a:pt x="6246" y="1705"/>
                      <a:pt x="5795" y="1691"/>
                      <a:pt x="5345" y="1691"/>
                    </a:cubicBezTo>
                    <a:cubicBezTo>
                      <a:pt x="5321" y="1691"/>
                      <a:pt x="5298" y="1691"/>
                      <a:pt x="5274" y="1691"/>
                    </a:cubicBezTo>
                    <a:cubicBezTo>
                      <a:pt x="4774" y="1693"/>
                      <a:pt x="4274" y="1707"/>
                      <a:pt x="3775" y="1731"/>
                    </a:cubicBezTo>
                    <a:cubicBezTo>
                      <a:pt x="3282" y="1753"/>
                      <a:pt x="2796" y="1783"/>
                      <a:pt x="2306" y="1822"/>
                    </a:cubicBezTo>
                    <a:cubicBezTo>
                      <a:pt x="2128" y="1837"/>
                      <a:pt x="1688" y="1868"/>
                      <a:pt x="818" y="1997"/>
                    </a:cubicBezTo>
                    <a:moveTo>
                      <a:pt x="0" y="300"/>
                    </a:moveTo>
                    <a:cubicBezTo>
                      <a:pt x="438" y="226"/>
                      <a:pt x="881" y="158"/>
                      <a:pt x="1333" y="113"/>
                    </a:cubicBezTo>
                    <a:cubicBezTo>
                      <a:pt x="1777" y="70"/>
                      <a:pt x="2227" y="46"/>
                      <a:pt x="2677" y="30"/>
                    </a:cubicBezTo>
                    <a:cubicBezTo>
                      <a:pt x="3104" y="14"/>
                      <a:pt x="3532" y="0"/>
                      <a:pt x="3960" y="0"/>
                    </a:cubicBezTo>
                    <a:cubicBezTo>
                      <a:pt x="3995" y="0"/>
                      <a:pt x="4029" y="0"/>
                      <a:pt x="4063" y="1"/>
                    </a:cubicBezTo>
                    <a:cubicBezTo>
                      <a:pt x="4561" y="3"/>
                      <a:pt x="5059" y="19"/>
                      <a:pt x="5557" y="26"/>
                    </a:cubicBezTo>
                    <a:cubicBezTo>
                      <a:pt x="6050" y="33"/>
                      <a:pt x="6538" y="39"/>
                      <a:pt x="7028" y="69"/>
                    </a:cubicBezTo>
                    <a:cubicBezTo>
                      <a:pt x="7508" y="99"/>
                      <a:pt x="7987" y="135"/>
                      <a:pt x="8461" y="184"/>
                    </a:cubicBezTo>
                    <a:cubicBezTo>
                      <a:pt x="8701" y="208"/>
                      <a:pt x="8939" y="235"/>
                      <a:pt x="9177" y="266"/>
                    </a:cubicBezTo>
                    <a:cubicBezTo>
                      <a:pt x="9169" y="265"/>
                      <a:pt x="9161" y="264"/>
                      <a:pt x="9153" y="263"/>
                    </a:cubicBezTo>
                    <a:cubicBezTo>
                      <a:pt x="9171" y="274"/>
                      <a:pt x="9188" y="285"/>
                      <a:pt x="9205" y="297"/>
                    </a:cubicBezTo>
                    <a:cubicBezTo>
                      <a:pt x="8991" y="270"/>
                      <a:pt x="8776" y="247"/>
                      <a:pt x="8563" y="224"/>
                    </a:cubicBezTo>
                    <a:cubicBezTo>
                      <a:pt x="8123" y="177"/>
                      <a:pt x="7679" y="141"/>
                      <a:pt x="7234" y="112"/>
                    </a:cubicBezTo>
                    <a:cubicBezTo>
                      <a:pt x="6786" y="82"/>
                      <a:pt x="6335" y="59"/>
                      <a:pt x="5884" y="58"/>
                    </a:cubicBezTo>
                    <a:cubicBezTo>
                      <a:pt x="5436" y="57"/>
                      <a:pt x="4989" y="43"/>
                      <a:pt x="4543" y="35"/>
                    </a:cubicBezTo>
                    <a:cubicBezTo>
                      <a:pt x="4370" y="32"/>
                      <a:pt x="4198" y="31"/>
                      <a:pt x="4026" y="31"/>
                    </a:cubicBezTo>
                    <a:cubicBezTo>
                      <a:pt x="3702" y="31"/>
                      <a:pt x="3379" y="36"/>
                      <a:pt x="3055" y="45"/>
                    </a:cubicBezTo>
                    <a:cubicBezTo>
                      <a:pt x="2561" y="60"/>
                      <a:pt x="2066" y="77"/>
                      <a:pt x="1577" y="118"/>
                    </a:cubicBezTo>
                    <a:cubicBezTo>
                      <a:pt x="1167" y="153"/>
                      <a:pt x="763" y="206"/>
                      <a:pt x="365" y="268"/>
                    </a:cubicBezTo>
                    <a:cubicBezTo>
                      <a:pt x="405" y="252"/>
                      <a:pt x="446" y="236"/>
                      <a:pt x="486" y="221"/>
                    </a:cubicBezTo>
                    <a:cubicBezTo>
                      <a:pt x="323" y="246"/>
                      <a:pt x="162" y="272"/>
                      <a:pt x="0" y="300"/>
                    </a:cubicBezTo>
                  </a:path>
                </a:pathLst>
              </a:custGeom>
              <a:solidFill>
                <a:srgbClr val="8C5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b="1">
                  <a:solidFill>
                    <a:schemeClr val="bg1"/>
                  </a:solidFill>
                </a:endParaRPr>
              </a:p>
            </p:txBody>
          </p:sp>
          <p:sp>
            <p:nvSpPr>
              <p:cNvPr id="20" name="Freeform 1141">
                <a:extLst>
                  <a:ext uri="{FF2B5EF4-FFF2-40B4-BE49-F238E27FC236}">
                    <a16:creationId xmlns:a16="http://schemas.microsoft.com/office/drawing/2014/main" id="{84E30CD0-4DD6-499A-9384-1CF5A33CAA14}"/>
                  </a:ext>
                </a:extLst>
              </p:cNvPr>
              <p:cNvSpPr>
                <a:spLocks noEditPoints="1"/>
              </p:cNvSpPr>
              <p:nvPr/>
            </p:nvSpPr>
            <p:spPr bwMode="auto">
              <a:xfrm>
                <a:off x="3437619" y="2039938"/>
                <a:ext cx="976313" cy="979488"/>
              </a:xfrm>
              <a:custGeom>
                <a:avLst/>
                <a:gdLst>
                  <a:gd name="T0" fmla="*/ 589 w 1958"/>
                  <a:gd name="T1" fmla="*/ 1963 h 1963"/>
                  <a:gd name="T2" fmla="*/ 759 w 1958"/>
                  <a:gd name="T3" fmla="*/ 1938 h 1963"/>
                  <a:gd name="T4" fmla="*/ 1725 w 1958"/>
                  <a:gd name="T5" fmla="*/ 1775 h 1963"/>
                  <a:gd name="T6" fmla="*/ 1855 w 1958"/>
                  <a:gd name="T7" fmla="*/ 1757 h 1963"/>
                  <a:gd name="T8" fmla="*/ 1958 w 1958"/>
                  <a:gd name="T9" fmla="*/ 1776 h 1963"/>
                  <a:gd name="T10" fmla="*/ 890 w 1958"/>
                  <a:gd name="T11" fmla="*/ 1949 h 1963"/>
                  <a:gd name="T12" fmla="*/ 589 w 1958"/>
                  <a:gd name="T13" fmla="*/ 1963 h 1963"/>
                  <a:gd name="T14" fmla="*/ 0 w 1958"/>
                  <a:gd name="T15" fmla="*/ 296 h 1963"/>
                  <a:gd name="T16" fmla="*/ 529 w 1958"/>
                  <a:gd name="T17" fmla="*/ 177 h 1963"/>
                  <a:gd name="T18" fmla="*/ 1140 w 1958"/>
                  <a:gd name="T19" fmla="*/ 79 h 1963"/>
                  <a:gd name="T20" fmla="*/ 1140 w 1958"/>
                  <a:gd name="T21" fmla="*/ 79 h 1963"/>
                  <a:gd name="T22" fmla="*/ 1626 w 1958"/>
                  <a:gd name="T23" fmla="*/ 0 h 1963"/>
                  <a:gd name="T24" fmla="*/ 1505 w 1958"/>
                  <a:gd name="T25" fmla="*/ 47 h 1963"/>
                  <a:gd name="T26" fmla="*/ 1294 w 1958"/>
                  <a:gd name="T27" fmla="*/ 81 h 1963"/>
                  <a:gd name="T28" fmla="*/ 617 w 1958"/>
                  <a:gd name="T29" fmla="*/ 191 h 1963"/>
                  <a:gd name="T30" fmla="*/ 99 w 1958"/>
                  <a:gd name="T31" fmla="*/ 288 h 1963"/>
                  <a:gd name="T32" fmla="*/ 91 w 1958"/>
                  <a:gd name="T33" fmla="*/ 267 h 1963"/>
                  <a:gd name="T34" fmla="*/ 0 w 1958"/>
                  <a:gd name="T35" fmla="*/ 296 h 1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58" h="1963">
                    <a:moveTo>
                      <a:pt x="589" y="1963"/>
                    </a:moveTo>
                    <a:cubicBezTo>
                      <a:pt x="646" y="1955"/>
                      <a:pt x="702" y="1946"/>
                      <a:pt x="759" y="1938"/>
                    </a:cubicBezTo>
                    <a:cubicBezTo>
                      <a:pt x="1060" y="1894"/>
                      <a:pt x="1422" y="1819"/>
                      <a:pt x="1725" y="1775"/>
                    </a:cubicBezTo>
                    <a:cubicBezTo>
                      <a:pt x="1768" y="1769"/>
                      <a:pt x="1812" y="1763"/>
                      <a:pt x="1855" y="1757"/>
                    </a:cubicBezTo>
                    <a:cubicBezTo>
                      <a:pt x="1889" y="1764"/>
                      <a:pt x="1924" y="1770"/>
                      <a:pt x="1958" y="1776"/>
                    </a:cubicBezTo>
                    <a:cubicBezTo>
                      <a:pt x="1656" y="1821"/>
                      <a:pt x="1302" y="1877"/>
                      <a:pt x="890" y="1949"/>
                    </a:cubicBezTo>
                    <a:cubicBezTo>
                      <a:pt x="790" y="1956"/>
                      <a:pt x="690" y="1961"/>
                      <a:pt x="589" y="1963"/>
                    </a:cubicBezTo>
                    <a:moveTo>
                      <a:pt x="0" y="296"/>
                    </a:moveTo>
                    <a:cubicBezTo>
                      <a:pt x="161" y="237"/>
                      <a:pt x="343" y="204"/>
                      <a:pt x="529" y="177"/>
                    </a:cubicBezTo>
                    <a:cubicBezTo>
                      <a:pt x="735" y="146"/>
                      <a:pt x="937" y="113"/>
                      <a:pt x="1140" y="79"/>
                    </a:cubicBezTo>
                    <a:lnTo>
                      <a:pt x="1140" y="79"/>
                    </a:lnTo>
                    <a:cubicBezTo>
                      <a:pt x="1302" y="51"/>
                      <a:pt x="1463" y="25"/>
                      <a:pt x="1626" y="0"/>
                    </a:cubicBezTo>
                    <a:cubicBezTo>
                      <a:pt x="1586" y="15"/>
                      <a:pt x="1545" y="31"/>
                      <a:pt x="1505" y="47"/>
                    </a:cubicBezTo>
                    <a:cubicBezTo>
                      <a:pt x="1434" y="58"/>
                      <a:pt x="1364" y="69"/>
                      <a:pt x="1294" y="81"/>
                    </a:cubicBezTo>
                    <a:cubicBezTo>
                      <a:pt x="1068" y="118"/>
                      <a:pt x="845" y="159"/>
                      <a:pt x="617" y="191"/>
                    </a:cubicBezTo>
                    <a:cubicBezTo>
                      <a:pt x="441" y="216"/>
                      <a:pt x="262" y="243"/>
                      <a:pt x="99" y="288"/>
                    </a:cubicBezTo>
                    <a:cubicBezTo>
                      <a:pt x="96" y="281"/>
                      <a:pt x="93" y="274"/>
                      <a:pt x="91" y="267"/>
                    </a:cubicBezTo>
                    <a:cubicBezTo>
                      <a:pt x="60" y="276"/>
                      <a:pt x="29" y="286"/>
                      <a:pt x="0" y="296"/>
                    </a:cubicBezTo>
                  </a:path>
                </a:pathLst>
              </a:custGeom>
              <a:solidFill>
                <a:srgbClr val="8445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b="1">
                  <a:solidFill>
                    <a:schemeClr val="bg1"/>
                  </a:solidFill>
                </a:endParaRPr>
              </a:p>
            </p:txBody>
          </p:sp>
          <p:sp>
            <p:nvSpPr>
              <p:cNvPr id="21" name="Freeform 1142">
                <a:extLst>
                  <a:ext uri="{FF2B5EF4-FFF2-40B4-BE49-F238E27FC236}">
                    <a16:creationId xmlns:a16="http://schemas.microsoft.com/office/drawing/2014/main" id="{14F43ADE-949C-4D0C-BC25-0AACEF9D7595}"/>
                  </a:ext>
                </a:extLst>
              </p:cNvPr>
              <p:cNvSpPr>
                <a:spLocks noEditPoints="1"/>
              </p:cNvSpPr>
              <p:nvPr/>
            </p:nvSpPr>
            <p:spPr bwMode="auto">
              <a:xfrm>
                <a:off x="2677206" y="1908175"/>
                <a:ext cx="1204913" cy="1157288"/>
              </a:xfrm>
              <a:custGeom>
                <a:avLst/>
                <a:gdLst>
                  <a:gd name="T0" fmla="*/ 1433 w 2415"/>
                  <a:gd name="T1" fmla="*/ 2318 h 2318"/>
                  <a:gd name="T2" fmla="*/ 942 w 2415"/>
                  <a:gd name="T3" fmla="*/ 2258 h 2318"/>
                  <a:gd name="T4" fmla="*/ 1432 w 2415"/>
                  <a:gd name="T5" fmla="*/ 2318 h 2318"/>
                  <a:gd name="T6" fmla="*/ 1620 w 2415"/>
                  <a:gd name="T7" fmla="*/ 2313 h 2318"/>
                  <a:gd name="T8" fmla="*/ 1377 w 2415"/>
                  <a:gd name="T9" fmla="*/ 2287 h 2318"/>
                  <a:gd name="T10" fmla="*/ 1456 w 2415"/>
                  <a:gd name="T11" fmla="*/ 2288 h 2318"/>
                  <a:gd name="T12" fmla="*/ 1855 w 2415"/>
                  <a:gd name="T13" fmla="*/ 2263 h 2318"/>
                  <a:gd name="T14" fmla="*/ 2114 w 2415"/>
                  <a:gd name="T15" fmla="*/ 2227 h 2318"/>
                  <a:gd name="T16" fmla="*/ 2415 w 2415"/>
                  <a:gd name="T17" fmla="*/ 2213 h 2318"/>
                  <a:gd name="T18" fmla="*/ 2377 w 2415"/>
                  <a:gd name="T19" fmla="*/ 2220 h 2318"/>
                  <a:gd name="T20" fmla="*/ 1675 w 2415"/>
                  <a:gd name="T21" fmla="*/ 2310 h 2318"/>
                  <a:gd name="T22" fmla="*/ 1433 w 2415"/>
                  <a:gd name="T23" fmla="*/ 2318 h 2318"/>
                  <a:gd name="T24" fmla="*/ 1768 w 2415"/>
                  <a:gd name="T25" fmla="*/ 2047 h 2318"/>
                  <a:gd name="T26" fmla="*/ 1876 w 2415"/>
                  <a:gd name="T27" fmla="*/ 1976 h 2318"/>
                  <a:gd name="T28" fmla="*/ 1907 w 2415"/>
                  <a:gd name="T29" fmla="*/ 1777 h 2318"/>
                  <a:gd name="T30" fmla="*/ 1889 w 2415"/>
                  <a:gd name="T31" fmla="*/ 1675 h 2318"/>
                  <a:gd name="T32" fmla="*/ 1687 w 2415"/>
                  <a:gd name="T33" fmla="*/ 1148 h 2318"/>
                  <a:gd name="T34" fmla="*/ 1496 w 2415"/>
                  <a:gd name="T35" fmla="*/ 633 h 2318"/>
                  <a:gd name="T36" fmla="*/ 1426 w 2415"/>
                  <a:gd name="T37" fmla="*/ 376 h 2318"/>
                  <a:gd name="T38" fmla="*/ 1388 w 2415"/>
                  <a:gd name="T39" fmla="*/ 155 h 2318"/>
                  <a:gd name="T40" fmla="*/ 1222 w 2415"/>
                  <a:gd name="T41" fmla="*/ 76 h 2318"/>
                  <a:gd name="T42" fmla="*/ 928 w 2415"/>
                  <a:gd name="T43" fmla="*/ 27 h 2318"/>
                  <a:gd name="T44" fmla="*/ 474 w 2415"/>
                  <a:gd name="T45" fmla="*/ 108 h 2318"/>
                  <a:gd name="T46" fmla="*/ 39 w 2415"/>
                  <a:gd name="T47" fmla="*/ 505 h 2318"/>
                  <a:gd name="T48" fmla="*/ 39 w 2415"/>
                  <a:gd name="T49" fmla="*/ 505 h 2318"/>
                  <a:gd name="T50" fmla="*/ 39 w 2415"/>
                  <a:gd name="T51" fmla="*/ 505 h 2318"/>
                  <a:gd name="T52" fmla="*/ 39 w 2415"/>
                  <a:gd name="T53" fmla="*/ 505 h 2318"/>
                  <a:gd name="T54" fmla="*/ 39 w 2415"/>
                  <a:gd name="T55" fmla="*/ 505 h 2318"/>
                  <a:gd name="T56" fmla="*/ 414 w 2415"/>
                  <a:gd name="T57" fmla="*/ 1347 h 2318"/>
                  <a:gd name="T58" fmla="*/ 635 w 2415"/>
                  <a:gd name="T59" fmla="*/ 1801 h 2318"/>
                  <a:gd name="T60" fmla="*/ 640 w 2415"/>
                  <a:gd name="T61" fmla="*/ 1813 h 2318"/>
                  <a:gd name="T62" fmla="*/ 606 w 2415"/>
                  <a:gd name="T63" fmla="*/ 1852 h 2318"/>
                  <a:gd name="T64" fmla="*/ 593 w 2415"/>
                  <a:gd name="T65" fmla="*/ 1824 h 2318"/>
                  <a:gd name="T66" fmla="*/ 366 w 2415"/>
                  <a:gd name="T67" fmla="*/ 1355 h 2318"/>
                  <a:gd name="T68" fmla="*/ 2 w 2415"/>
                  <a:gd name="T69" fmla="*/ 510 h 2318"/>
                  <a:gd name="T70" fmla="*/ 0 w 2415"/>
                  <a:gd name="T71" fmla="*/ 496 h 2318"/>
                  <a:gd name="T72" fmla="*/ 38 w 2415"/>
                  <a:gd name="T73" fmla="*/ 411 h 2318"/>
                  <a:gd name="T74" fmla="*/ 68 w 2415"/>
                  <a:gd name="T75" fmla="*/ 352 h 2318"/>
                  <a:gd name="T76" fmla="*/ 174 w 2415"/>
                  <a:gd name="T77" fmla="*/ 239 h 2318"/>
                  <a:gd name="T78" fmla="*/ 502 w 2415"/>
                  <a:gd name="T79" fmla="*/ 65 h 2318"/>
                  <a:gd name="T80" fmla="*/ 700 w 2415"/>
                  <a:gd name="T81" fmla="*/ 18 h 2318"/>
                  <a:gd name="T82" fmla="*/ 913 w 2415"/>
                  <a:gd name="T83" fmla="*/ 0 h 2318"/>
                  <a:gd name="T84" fmla="*/ 1092 w 2415"/>
                  <a:gd name="T85" fmla="*/ 14 h 2318"/>
                  <a:gd name="T86" fmla="*/ 1265 w 2415"/>
                  <a:gd name="T87" fmla="*/ 59 h 2318"/>
                  <a:gd name="T88" fmla="*/ 1374 w 2415"/>
                  <a:gd name="T89" fmla="*/ 105 h 2318"/>
                  <a:gd name="T90" fmla="*/ 1442 w 2415"/>
                  <a:gd name="T91" fmla="*/ 143 h 2318"/>
                  <a:gd name="T92" fmla="*/ 1452 w 2415"/>
                  <a:gd name="T93" fmla="*/ 178 h 2318"/>
                  <a:gd name="T94" fmla="*/ 1452 w 2415"/>
                  <a:gd name="T95" fmla="*/ 187 h 2318"/>
                  <a:gd name="T96" fmla="*/ 1449 w 2415"/>
                  <a:gd name="T97" fmla="*/ 234 h 2318"/>
                  <a:gd name="T98" fmla="*/ 1449 w 2415"/>
                  <a:gd name="T99" fmla="*/ 234 h 2318"/>
                  <a:gd name="T100" fmla="*/ 1449 w 2415"/>
                  <a:gd name="T101" fmla="*/ 234 h 2318"/>
                  <a:gd name="T102" fmla="*/ 1451 w 2415"/>
                  <a:gd name="T103" fmla="*/ 250 h 2318"/>
                  <a:gd name="T104" fmla="*/ 1481 w 2415"/>
                  <a:gd name="T105" fmla="*/ 404 h 2318"/>
                  <a:gd name="T106" fmla="*/ 1525 w 2415"/>
                  <a:gd name="T107" fmla="*/ 560 h 2318"/>
                  <a:gd name="T108" fmla="*/ 1525 w 2415"/>
                  <a:gd name="T109" fmla="*/ 560 h 2318"/>
                  <a:gd name="T110" fmla="*/ 1616 w 2415"/>
                  <a:gd name="T111" fmla="*/ 531 h 2318"/>
                  <a:gd name="T112" fmla="*/ 1624 w 2415"/>
                  <a:gd name="T113" fmla="*/ 552 h 2318"/>
                  <a:gd name="T114" fmla="*/ 1532 w 2415"/>
                  <a:gd name="T115" fmla="*/ 581 h 2318"/>
                  <a:gd name="T116" fmla="*/ 1531 w 2415"/>
                  <a:gd name="T117" fmla="*/ 581 h 2318"/>
                  <a:gd name="T118" fmla="*/ 1566 w 2415"/>
                  <a:gd name="T119" fmla="*/ 688 h 2318"/>
                  <a:gd name="T120" fmla="*/ 1779 w 2415"/>
                  <a:gd name="T121" fmla="*/ 1234 h 2318"/>
                  <a:gd name="T122" fmla="*/ 1956 w 2415"/>
                  <a:gd name="T123" fmla="*/ 1757 h 2318"/>
                  <a:gd name="T124" fmla="*/ 1768 w 2415"/>
                  <a:gd name="T125" fmla="*/ 2047 h 2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15" h="2318">
                    <a:moveTo>
                      <a:pt x="1433" y="2318"/>
                    </a:moveTo>
                    <a:cubicBezTo>
                      <a:pt x="1262" y="2318"/>
                      <a:pt x="1087" y="2303"/>
                      <a:pt x="942" y="2258"/>
                    </a:cubicBezTo>
                    <a:cubicBezTo>
                      <a:pt x="1087" y="2303"/>
                      <a:pt x="1261" y="2318"/>
                      <a:pt x="1432" y="2318"/>
                    </a:cubicBezTo>
                    <a:cubicBezTo>
                      <a:pt x="1496" y="2318"/>
                      <a:pt x="1559" y="2316"/>
                      <a:pt x="1620" y="2313"/>
                    </a:cubicBezTo>
                    <a:cubicBezTo>
                      <a:pt x="1537" y="2309"/>
                      <a:pt x="1455" y="2301"/>
                      <a:pt x="1377" y="2287"/>
                    </a:cubicBezTo>
                    <a:cubicBezTo>
                      <a:pt x="1403" y="2288"/>
                      <a:pt x="1429" y="2288"/>
                      <a:pt x="1456" y="2288"/>
                    </a:cubicBezTo>
                    <a:cubicBezTo>
                      <a:pt x="1589" y="2288"/>
                      <a:pt x="1723" y="2279"/>
                      <a:pt x="1855" y="2263"/>
                    </a:cubicBezTo>
                    <a:cubicBezTo>
                      <a:pt x="1942" y="2253"/>
                      <a:pt x="2028" y="2241"/>
                      <a:pt x="2114" y="2227"/>
                    </a:cubicBezTo>
                    <a:cubicBezTo>
                      <a:pt x="2215" y="2225"/>
                      <a:pt x="2315" y="2220"/>
                      <a:pt x="2415" y="2213"/>
                    </a:cubicBezTo>
                    <a:cubicBezTo>
                      <a:pt x="2402" y="2215"/>
                      <a:pt x="2390" y="2218"/>
                      <a:pt x="2377" y="2220"/>
                    </a:cubicBezTo>
                    <a:cubicBezTo>
                      <a:pt x="2148" y="2260"/>
                      <a:pt x="1914" y="2293"/>
                      <a:pt x="1675" y="2310"/>
                    </a:cubicBezTo>
                    <a:cubicBezTo>
                      <a:pt x="1597" y="2315"/>
                      <a:pt x="1515" y="2318"/>
                      <a:pt x="1433" y="2318"/>
                    </a:cubicBezTo>
                    <a:moveTo>
                      <a:pt x="1768" y="2047"/>
                    </a:moveTo>
                    <a:cubicBezTo>
                      <a:pt x="1811" y="2030"/>
                      <a:pt x="1848" y="2006"/>
                      <a:pt x="1876" y="1976"/>
                    </a:cubicBezTo>
                    <a:cubicBezTo>
                      <a:pt x="1934" y="1914"/>
                      <a:pt x="1942" y="1842"/>
                      <a:pt x="1907" y="1777"/>
                    </a:cubicBezTo>
                    <a:cubicBezTo>
                      <a:pt x="1904" y="1741"/>
                      <a:pt x="1897" y="1707"/>
                      <a:pt x="1889" y="1675"/>
                    </a:cubicBezTo>
                    <a:cubicBezTo>
                      <a:pt x="1846" y="1497"/>
                      <a:pt x="1764" y="1323"/>
                      <a:pt x="1687" y="1148"/>
                    </a:cubicBezTo>
                    <a:cubicBezTo>
                      <a:pt x="1612" y="978"/>
                      <a:pt x="1551" y="806"/>
                      <a:pt x="1496" y="633"/>
                    </a:cubicBezTo>
                    <a:cubicBezTo>
                      <a:pt x="1470" y="548"/>
                      <a:pt x="1444" y="462"/>
                      <a:pt x="1426" y="376"/>
                    </a:cubicBezTo>
                    <a:cubicBezTo>
                      <a:pt x="1417" y="335"/>
                      <a:pt x="1398" y="165"/>
                      <a:pt x="1388" y="155"/>
                    </a:cubicBezTo>
                    <a:cubicBezTo>
                      <a:pt x="1371" y="138"/>
                      <a:pt x="1253" y="89"/>
                      <a:pt x="1222" y="76"/>
                    </a:cubicBezTo>
                    <a:cubicBezTo>
                      <a:pt x="1138" y="41"/>
                      <a:pt x="1035" y="27"/>
                      <a:pt x="928" y="27"/>
                    </a:cubicBezTo>
                    <a:cubicBezTo>
                      <a:pt x="765" y="27"/>
                      <a:pt x="595" y="61"/>
                      <a:pt x="474" y="108"/>
                    </a:cubicBezTo>
                    <a:cubicBezTo>
                      <a:pt x="229" y="203"/>
                      <a:pt x="91" y="347"/>
                      <a:pt x="39" y="505"/>
                    </a:cubicBezTo>
                    <a:lnTo>
                      <a:pt x="39" y="505"/>
                    </a:lnTo>
                    <a:lnTo>
                      <a:pt x="39" y="505"/>
                    </a:lnTo>
                    <a:lnTo>
                      <a:pt x="39" y="505"/>
                    </a:lnTo>
                    <a:lnTo>
                      <a:pt x="39" y="505"/>
                    </a:lnTo>
                    <a:cubicBezTo>
                      <a:pt x="147" y="788"/>
                      <a:pt x="277" y="1068"/>
                      <a:pt x="414" y="1347"/>
                    </a:cubicBezTo>
                    <a:cubicBezTo>
                      <a:pt x="488" y="1498"/>
                      <a:pt x="566" y="1649"/>
                      <a:pt x="635" y="1801"/>
                    </a:cubicBezTo>
                    <a:cubicBezTo>
                      <a:pt x="637" y="1805"/>
                      <a:pt x="638" y="1809"/>
                      <a:pt x="640" y="1813"/>
                    </a:cubicBezTo>
                    <a:cubicBezTo>
                      <a:pt x="627" y="1825"/>
                      <a:pt x="616" y="1838"/>
                      <a:pt x="606" y="1852"/>
                    </a:cubicBezTo>
                    <a:cubicBezTo>
                      <a:pt x="602" y="1842"/>
                      <a:pt x="598" y="1833"/>
                      <a:pt x="593" y="1824"/>
                    </a:cubicBezTo>
                    <a:cubicBezTo>
                      <a:pt x="523" y="1666"/>
                      <a:pt x="442" y="1511"/>
                      <a:pt x="366" y="1355"/>
                    </a:cubicBezTo>
                    <a:cubicBezTo>
                      <a:pt x="291" y="1202"/>
                      <a:pt x="40" y="620"/>
                      <a:pt x="2" y="510"/>
                    </a:cubicBezTo>
                    <a:cubicBezTo>
                      <a:pt x="1" y="506"/>
                      <a:pt x="0" y="501"/>
                      <a:pt x="0" y="496"/>
                    </a:cubicBezTo>
                    <a:cubicBezTo>
                      <a:pt x="0" y="468"/>
                      <a:pt x="25" y="439"/>
                      <a:pt x="38" y="411"/>
                    </a:cubicBezTo>
                    <a:cubicBezTo>
                      <a:pt x="47" y="391"/>
                      <a:pt x="56" y="372"/>
                      <a:pt x="68" y="352"/>
                    </a:cubicBezTo>
                    <a:cubicBezTo>
                      <a:pt x="94" y="313"/>
                      <a:pt x="132" y="275"/>
                      <a:pt x="174" y="239"/>
                    </a:cubicBezTo>
                    <a:cubicBezTo>
                      <a:pt x="257" y="170"/>
                      <a:pt x="370" y="108"/>
                      <a:pt x="502" y="65"/>
                    </a:cubicBezTo>
                    <a:cubicBezTo>
                      <a:pt x="562" y="45"/>
                      <a:pt x="633" y="30"/>
                      <a:pt x="700" y="18"/>
                    </a:cubicBezTo>
                    <a:cubicBezTo>
                      <a:pt x="770" y="6"/>
                      <a:pt x="841" y="0"/>
                      <a:pt x="913" y="0"/>
                    </a:cubicBezTo>
                    <a:cubicBezTo>
                      <a:pt x="973" y="0"/>
                      <a:pt x="1033" y="5"/>
                      <a:pt x="1092" y="14"/>
                    </a:cubicBezTo>
                    <a:cubicBezTo>
                      <a:pt x="1155" y="23"/>
                      <a:pt x="1213" y="39"/>
                      <a:pt x="1265" y="59"/>
                    </a:cubicBezTo>
                    <a:cubicBezTo>
                      <a:pt x="1303" y="73"/>
                      <a:pt x="1343" y="87"/>
                      <a:pt x="1374" y="105"/>
                    </a:cubicBezTo>
                    <a:cubicBezTo>
                      <a:pt x="1392" y="117"/>
                      <a:pt x="1432" y="130"/>
                      <a:pt x="1442" y="143"/>
                    </a:cubicBezTo>
                    <a:cubicBezTo>
                      <a:pt x="1450" y="154"/>
                      <a:pt x="1451" y="167"/>
                      <a:pt x="1452" y="178"/>
                    </a:cubicBezTo>
                    <a:cubicBezTo>
                      <a:pt x="1452" y="181"/>
                      <a:pt x="1452" y="184"/>
                      <a:pt x="1452" y="187"/>
                    </a:cubicBezTo>
                    <a:cubicBezTo>
                      <a:pt x="1452" y="203"/>
                      <a:pt x="1449" y="219"/>
                      <a:pt x="1449" y="234"/>
                    </a:cubicBezTo>
                    <a:lnTo>
                      <a:pt x="1449" y="234"/>
                    </a:lnTo>
                    <a:lnTo>
                      <a:pt x="1449" y="234"/>
                    </a:lnTo>
                    <a:cubicBezTo>
                      <a:pt x="1449" y="240"/>
                      <a:pt x="1450" y="245"/>
                      <a:pt x="1451" y="250"/>
                    </a:cubicBezTo>
                    <a:cubicBezTo>
                      <a:pt x="1460" y="302"/>
                      <a:pt x="1468" y="353"/>
                      <a:pt x="1481" y="404"/>
                    </a:cubicBezTo>
                    <a:cubicBezTo>
                      <a:pt x="1494" y="457"/>
                      <a:pt x="1509" y="509"/>
                      <a:pt x="1525" y="560"/>
                    </a:cubicBezTo>
                    <a:lnTo>
                      <a:pt x="1525" y="560"/>
                    </a:lnTo>
                    <a:cubicBezTo>
                      <a:pt x="1554" y="550"/>
                      <a:pt x="1585" y="540"/>
                      <a:pt x="1616" y="531"/>
                    </a:cubicBezTo>
                    <a:cubicBezTo>
                      <a:pt x="1618" y="538"/>
                      <a:pt x="1621" y="545"/>
                      <a:pt x="1624" y="552"/>
                    </a:cubicBezTo>
                    <a:cubicBezTo>
                      <a:pt x="1593" y="561"/>
                      <a:pt x="1562" y="571"/>
                      <a:pt x="1532" y="581"/>
                    </a:cubicBezTo>
                    <a:lnTo>
                      <a:pt x="1531" y="581"/>
                    </a:lnTo>
                    <a:cubicBezTo>
                      <a:pt x="1542" y="617"/>
                      <a:pt x="1554" y="653"/>
                      <a:pt x="1566" y="688"/>
                    </a:cubicBezTo>
                    <a:cubicBezTo>
                      <a:pt x="1628" y="872"/>
                      <a:pt x="1698" y="1053"/>
                      <a:pt x="1779" y="1234"/>
                    </a:cubicBezTo>
                    <a:cubicBezTo>
                      <a:pt x="1855" y="1405"/>
                      <a:pt x="1939" y="1581"/>
                      <a:pt x="1956" y="1757"/>
                    </a:cubicBezTo>
                    <a:cubicBezTo>
                      <a:pt x="1966" y="1861"/>
                      <a:pt x="1949" y="1990"/>
                      <a:pt x="1768" y="2047"/>
                    </a:cubicBezTo>
                  </a:path>
                </a:pathLst>
              </a:custGeom>
              <a:solidFill>
                <a:srgbClr val="7C3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b="1">
                  <a:solidFill>
                    <a:schemeClr val="bg1"/>
                  </a:solidFill>
                </a:endParaRPr>
              </a:p>
            </p:txBody>
          </p:sp>
          <p:sp>
            <p:nvSpPr>
              <p:cNvPr id="22" name="Freeform 1143">
                <a:extLst>
                  <a:ext uri="{FF2B5EF4-FFF2-40B4-BE49-F238E27FC236}">
                    <a16:creationId xmlns:a16="http://schemas.microsoft.com/office/drawing/2014/main" id="{293199B6-8953-42E3-8EB2-5C909A69797F}"/>
                  </a:ext>
                </a:extLst>
              </p:cNvPr>
              <p:cNvSpPr>
                <a:spLocks/>
              </p:cNvSpPr>
              <p:nvPr/>
            </p:nvSpPr>
            <p:spPr bwMode="auto">
              <a:xfrm>
                <a:off x="3012169" y="2917825"/>
                <a:ext cx="1588" cy="0"/>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1" y="2"/>
                      <a:pt x="1" y="1"/>
                      <a:pt x="0" y="0"/>
                    </a:cubicBezTo>
                    <a:cubicBezTo>
                      <a:pt x="1" y="1"/>
                      <a:pt x="1" y="2"/>
                      <a:pt x="1" y="3"/>
                    </a:cubicBezTo>
                    <a:close/>
                  </a:path>
                </a:pathLst>
              </a:custGeom>
              <a:solidFill>
                <a:srgbClr val="7C3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b="1">
                  <a:solidFill>
                    <a:schemeClr val="bg1"/>
                  </a:solidFill>
                </a:endParaRPr>
              </a:p>
            </p:txBody>
          </p:sp>
          <p:sp>
            <p:nvSpPr>
              <p:cNvPr id="23" name="Freeform 1144">
                <a:extLst>
                  <a:ext uri="{FF2B5EF4-FFF2-40B4-BE49-F238E27FC236}">
                    <a16:creationId xmlns:a16="http://schemas.microsoft.com/office/drawing/2014/main" id="{766E2134-FCD0-4A27-9BA5-D5E758565463}"/>
                  </a:ext>
                </a:extLst>
              </p:cNvPr>
              <p:cNvSpPr>
                <a:spLocks noEditPoints="1"/>
              </p:cNvSpPr>
              <p:nvPr/>
            </p:nvSpPr>
            <p:spPr bwMode="auto">
              <a:xfrm>
                <a:off x="2978831" y="2757488"/>
                <a:ext cx="666750" cy="307975"/>
              </a:xfrm>
              <a:custGeom>
                <a:avLst/>
                <a:gdLst>
                  <a:gd name="T0" fmla="*/ 336 w 1336"/>
                  <a:gd name="T1" fmla="*/ 557 h 617"/>
                  <a:gd name="T2" fmla="*/ 202 w 1336"/>
                  <a:gd name="T3" fmla="*/ 494 h 617"/>
                  <a:gd name="T4" fmla="*/ 188 w 1336"/>
                  <a:gd name="T5" fmla="*/ 491 h 617"/>
                  <a:gd name="T6" fmla="*/ 68 w 1336"/>
                  <a:gd name="T7" fmla="*/ 324 h 617"/>
                  <a:gd name="T8" fmla="*/ 67 w 1336"/>
                  <a:gd name="T9" fmla="*/ 321 h 617"/>
                  <a:gd name="T10" fmla="*/ 34 w 1336"/>
                  <a:gd name="T11" fmla="*/ 112 h 617"/>
                  <a:gd name="T12" fmla="*/ 128 w 1336"/>
                  <a:gd name="T13" fmla="*/ 347 h 617"/>
                  <a:gd name="T14" fmla="*/ 254 w 1336"/>
                  <a:gd name="T15" fmla="*/ 178 h 617"/>
                  <a:gd name="T16" fmla="*/ 384 w 1336"/>
                  <a:gd name="T17" fmla="*/ 103 h 617"/>
                  <a:gd name="T18" fmla="*/ 833 w 1336"/>
                  <a:gd name="T19" fmla="*/ 0 h 617"/>
                  <a:gd name="T20" fmla="*/ 1146 w 1336"/>
                  <a:gd name="T21" fmla="*/ 50 h 617"/>
                  <a:gd name="T22" fmla="*/ 1291 w 1336"/>
                  <a:gd name="T23" fmla="*/ 184 h 617"/>
                  <a:gd name="T24" fmla="*/ 1302 w 1336"/>
                  <a:gd name="T25" fmla="*/ 105 h 617"/>
                  <a:gd name="T26" fmla="*/ 1270 w 1336"/>
                  <a:gd name="T27" fmla="*/ 275 h 617"/>
                  <a:gd name="T28" fmla="*/ 1138 w 1336"/>
                  <a:gd name="T29" fmla="*/ 353 h 617"/>
                  <a:gd name="T30" fmla="*/ 1127 w 1336"/>
                  <a:gd name="T31" fmla="*/ 354 h 617"/>
                  <a:gd name="T32" fmla="*/ 919 w 1336"/>
                  <a:gd name="T33" fmla="*/ 368 h 617"/>
                  <a:gd name="T34" fmla="*/ 910 w 1336"/>
                  <a:gd name="T35" fmla="*/ 373 h 617"/>
                  <a:gd name="T36" fmla="*/ 205 w 1336"/>
                  <a:gd name="T37" fmla="*/ 285 h 617"/>
                  <a:gd name="T38" fmla="*/ 545 w 1336"/>
                  <a:gd name="T39" fmla="*/ 568 h 617"/>
                  <a:gd name="T40" fmla="*/ 1014 w 1336"/>
                  <a:gd name="T41" fmla="*/ 612 h 617"/>
                  <a:gd name="T42" fmla="*/ 891 w 1336"/>
                  <a:gd name="T43" fmla="*/ 158 h 617"/>
                  <a:gd name="T44" fmla="*/ 991 w 1336"/>
                  <a:gd name="T45" fmla="*/ 344 h 617"/>
                  <a:gd name="T46" fmla="*/ 853 w 1336"/>
                  <a:gd name="T47" fmla="*/ 29 h 617"/>
                  <a:gd name="T48" fmla="*/ 966 w 1336"/>
                  <a:gd name="T49" fmla="*/ 171 h 617"/>
                  <a:gd name="T50" fmla="*/ 942 w 1336"/>
                  <a:gd name="T51" fmla="*/ 161 h 617"/>
                  <a:gd name="T52" fmla="*/ 937 w 1336"/>
                  <a:gd name="T53" fmla="*/ 161 h 617"/>
                  <a:gd name="T54" fmla="*/ 809 w 1336"/>
                  <a:gd name="T55" fmla="*/ 30 h 617"/>
                  <a:gd name="T56" fmla="*/ 607 w 1336"/>
                  <a:gd name="T57" fmla="*/ 59 h 617"/>
                  <a:gd name="T58" fmla="*/ 727 w 1336"/>
                  <a:gd name="T59" fmla="*/ 263 h 617"/>
                  <a:gd name="T60" fmla="*/ 915 w 1336"/>
                  <a:gd name="T61" fmla="*/ 146 h 617"/>
                  <a:gd name="T62" fmla="*/ 809 w 1336"/>
                  <a:gd name="T63" fmla="*/ 30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36" h="617">
                    <a:moveTo>
                      <a:pt x="826" y="617"/>
                    </a:moveTo>
                    <a:cubicBezTo>
                      <a:pt x="655" y="617"/>
                      <a:pt x="481" y="602"/>
                      <a:pt x="336" y="557"/>
                    </a:cubicBezTo>
                    <a:lnTo>
                      <a:pt x="336" y="557"/>
                    </a:lnTo>
                    <a:cubicBezTo>
                      <a:pt x="278" y="539"/>
                      <a:pt x="235" y="518"/>
                      <a:pt x="202" y="494"/>
                    </a:cubicBezTo>
                    <a:cubicBezTo>
                      <a:pt x="201" y="494"/>
                      <a:pt x="199" y="494"/>
                      <a:pt x="198" y="494"/>
                    </a:cubicBezTo>
                    <a:cubicBezTo>
                      <a:pt x="195" y="494"/>
                      <a:pt x="191" y="493"/>
                      <a:pt x="188" y="491"/>
                    </a:cubicBezTo>
                    <a:cubicBezTo>
                      <a:pt x="145" y="460"/>
                      <a:pt x="118" y="427"/>
                      <a:pt x="98" y="392"/>
                    </a:cubicBezTo>
                    <a:cubicBezTo>
                      <a:pt x="86" y="370"/>
                      <a:pt x="77" y="347"/>
                      <a:pt x="68" y="324"/>
                    </a:cubicBezTo>
                    <a:lnTo>
                      <a:pt x="68" y="324"/>
                    </a:lnTo>
                    <a:cubicBezTo>
                      <a:pt x="68" y="323"/>
                      <a:pt x="68" y="322"/>
                      <a:pt x="67" y="321"/>
                    </a:cubicBezTo>
                    <a:cubicBezTo>
                      <a:pt x="47" y="264"/>
                      <a:pt x="25" y="207"/>
                      <a:pt x="0" y="151"/>
                    </a:cubicBezTo>
                    <a:cubicBezTo>
                      <a:pt x="10" y="137"/>
                      <a:pt x="21" y="124"/>
                      <a:pt x="34" y="112"/>
                    </a:cubicBezTo>
                    <a:cubicBezTo>
                      <a:pt x="63" y="176"/>
                      <a:pt x="90" y="239"/>
                      <a:pt x="112" y="304"/>
                    </a:cubicBezTo>
                    <a:cubicBezTo>
                      <a:pt x="117" y="318"/>
                      <a:pt x="123" y="332"/>
                      <a:pt x="128" y="347"/>
                    </a:cubicBezTo>
                    <a:cubicBezTo>
                      <a:pt x="137" y="289"/>
                      <a:pt x="182" y="229"/>
                      <a:pt x="254" y="178"/>
                    </a:cubicBezTo>
                    <a:lnTo>
                      <a:pt x="254" y="178"/>
                    </a:lnTo>
                    <a:cubicBezTo>
                      <a:pt x="273" y="164"/>
                      <a:pt x="294" y="151"/>
                      <a:pt x="316" y="138"/>
                    </a:cubicBezTo>
                    <a:cubicBezTo>
                      <a:pt x="338" y="126"/>
                      <a:pt x="361" y="114"/>
                      <a:pt x="384" y="103"/>
                    </a:cubicBezTo>
                    <a:cubicBezTo>
                      <a:pt x="384" y="103"/>
                      <a:pt x="384" y="103"/>
                      <a:pt x="384" y="103"/>
                    </a:cubicBezTo>
                    <a:cubicBezTo>
                      <a:pt x="510" y="44"/>
                      <a:pt x="666" y="2"/>
                      <a:pt x="833" y="0"/>
                    </a:cubicBezTo>
                    <a:cubicBezTo>
                      <a:pt x="837" y="0"/>
                      <a:pt x="841" y="0"/>
                      <a:pt x="845" y="0"/>
                    </a:cubicBezTo>
                    <a:cubicBezTo>
                      <a:pt x="951" y="0"/>
                      <a:pt x="1062" y="17"/>
                      <a:pt x="1146" y="50"/>
                    </a:cubicBezTo>
                    <a:cubicBezTo>
                      <a:pt x="1146" y="50"/>
                      <a:pt x="1147" y="50"/>
                      <a:pt x="1147" y="50"/>
                    </a:cubicBezTo>
                    <a:cubicBezTo>
                      <a:pt x="1227" y="82"/>
                      <a:pt x="1284" y="126"/>
                      <a:pt x="1291" y="184"/>
                    </a:cubicBezTo>
                    <a:cubicBezTo>
                      <a:pt x="1299" y="158"/>
                      <a:pt x="1302" y="132"/>
                      <a:pt x="1302" y="105"/>
                    </a:cubicBezTo>
                    <a:lnTo>
                      <a:pt x="1302" y="105"/>
                    </a:lnTo>
                    <a:cubicBezTo>
                      <a:pt x="1302" y="96"/>
                      <a:pt x="1302" y="86"/>
                      <a:pt x="1301" y="76"/>
                    </a:cubicBezTo>
                    <a:cubicBezTo>
                      <a:pt x="1336" y="141"/>
                      <a:pt x="1328" y="213"/>
                      <a:pt x="1270" y="275"/>
                    </a:cubicBezTo>
                    <a:cubicBezTo>
                      <a:pt x="1242" y="305"/>
                      <a:pt x="1205" y="329"/>
                      <a:pt x="1162" y="346"/>
                    </a:cubicBezTo>
                    <a:cubicBezTo>
                      <a:pt x="1154" y="349"/>
                      <a:pt x="1146" y="351"/>
                      <a:pt x="1138" y="353"/>
                    </a:cubicBezTo>
                    <a:cubicBezTo>
                      <a:pt x="1135" y="354"/>
                      <a:pt x="1133" y="354"/>
                      <a:pt x="1131" y="354"/>
                    </a:cubicBezTo>
                    <a:cubicBezTo>
                      <a:pt x="1129" y="354"/>
                      <a:pt x="1128" y="354"/>
                      <a:pt x="1127" y="354"/>
                    </a:cubicBezTo>
                    <a:cubicBezTo>
                      <a:pt x="1085" y="366"/>
                      <a:pt x="1039" y="374"/>
                      <a:pt x="990" y="374"/>
                    </a:cubicBezTo>
                    <a:cubicBezTo>
                      <a:pt x="967" y="374"/>
                      <a:pt x="943" y="372"/>
                      <a:pt x="919" y="368"/>
                    </a:cubicBezTo>
                    <a:cubicBezTo>
                      <a:pt x="919" y="371"/>
                      <a:pt x="916" y="373"/>
                      <a:pt x="911" y="373"/>
                    </a:cubicBezTo>
                    <a:cubicBezTo>
                      <a:pt x="911" y="373"/>
                      <a:pt x="910" y="373"/>
                      <a:pt x="910" y="373"/>
                    </a:cubicBezTo>
                    <a:cubicBezTo>
                      <a:pt x="670" y="346"/>
                      <a:pt x="622" y="176"/>
                      <a:pt x="580" y="66"/>
                    </a:cubicBezTo>
                    <a:cubicBezTo>
                      <a:pt x="412" y="111"/>
                      <a:pt x="267" y="191"/>
                      <a:pt x="205" y="285"/>
                    </a:cubicBezTo>
                    <a:cubicBezTo>
                      <a:pt x="170" y="338"/>
                      <a:pt x="157" y="401"/>
                      <a:pt x="210" y="452"/>
                    </a:cubicBezTo>
                    <a:cubicBezTo>
                      <a:pt x="279" y="519"/>
                      <a:pt x="413" y="551"/>
                      <a:pt x="545" y="568"/>
                    </a:cubicBezTo>
                    <a:cubicBezTo>
                      <a:pt x="620" y="578"/>
                      <a:pt x="695" y="584"/>
                      <a:pt x="771" y="586"/>
                    </a:cubicBezTo>
                    <a:cubicBezTo>
                      <a:pt x="849" y="600"/>
                      <a:pt x="931" y="608"/>
                      <a:pt x="1014" y="612"/>
                    </a:cubicBezTo>
                    <a:cubicBezTo>
                      <a:pt x="953" y="615"/>
                      <a:pt x="890" y="617"/>
                      <a:pt x="826" y="617"/>
                    </a:cubicBezTo>
                    <a:moveTo>
                      <a:pt x="891" y="158"/>
                    </a:moveTo>
                    <a:cubicBezTo>
                      <a:pt x="746" y="158"/>
                      <a:pt x="733" y="269"/>
                      <a:pt x="842" y="317"/>
                    </a:cubicBezTo>
                    <a:cubicBezTo>
                      <a:pt x="886" y="336"/>
                      <a:pt x="939" y="344"/>
                      <a:pt x="991" y="344"/>
                    </a:cubicBezTo>
                    <a:cubicBezTo>
                      <a:pt x="1088" y="344"/>
                      <a:pt x="1183" y="314"/>
                      <a:pt x="1218" y="260"/>
                    </a:cubicBezTo>
                    <a:cubicBezTo>
                      <a:pt x="1309" y="122"/>
                      <a:pt x="1081" y="32"/>
                      <a:pt x="853" y="29"/>
                    </a:cubicBezTo>
                    <a:cubicBezTo>
                      <a:pt x="898" y="73"/>
                      <a:pt x="924" y="124"/>
                      <a:pt x="971" y="167"/>
                    </a:cubicBezTo>
                    <a:cubicBezTo>
                      <a:pt x="972" y="169"/>
                      <a:pt x="970" y="171"/>
                      <a:pt x="966" y="171"/>
                    </a:cubicBezTo>
                    <a:cubicBezTo>
                      <a:pt x="966" y="171"/>
                      <a:pt x="965" y="171"/>
                      <a:pt x="964" y="171"/>
                    </a:cubicBezTo>
                    <a:cubicBezTo>
                      <a:pt x="956" y="168"/>
                      <a:pt x="949" y="165"/>
                      <a:pt x="942" y="161"/>
                    </a:cubicBezTo>
                    <a:cubicBezTo>
                      <a:pt x="941" y="162"/>
                      <a:pt x="941" y="162"/>
                      <a:pt x="940" y="162"/>
                    </a:cubicBezTo>
                    <a:cubicBezTo>
                      <a:pt x="939" y="162"/>
                      <a:pt x="938" y="161"/>
                      <a:pt x="937" y="161"/>
                    </a:cubicBezTo>
                    <a:cubicBezTo>
                      <a:pt x="920" y="159"/>
                      <a:pt x="905" y="158"/>
                      <a:pt x="891" y="158"/>
                    </a:cubicBezTo>
                    <a:moveTo>
                      <a:pt x="809" y="30"/>
                    </a:moveTo>
                    <a:cubicBezTo>
                      <a:pt x="787" y="31"/>
                      <a:pt x="764" y="32"/>
                      <a:pt x="742" y="35"/>
                    </a:cubicBezTo>
                    <a:cubicBezTo>
                      <a:pt x="696" y="41"/>
                      <a:pt x="651" y="49"/>
                      <a:pt x="607" y="59"/>
                    </a:cubicBezTo>
                    <a:cubicBezTo>
                      <a:pt x="645" y="113"/>
                      <a:pt x="663" y="169"/>
                      <a:pt x="698" y="223"/>
                    </a:cubicBezTo>
                    <a:cubicBezTo>
                      <a:pt x="707" y="236"/>
                      <a:pt x="716" y="250"/>
                      <a:pt x="727" y="263"/>
                    </a:cubicBezTo>
                    <a:cubicBezTo>
                      <a:pt x="705" y="205"/>
                      <a:pt x="753" y="143"/>
                      <a:pt x="866" y="143"/>
                    </a:cubicBezTo>
                    <a:cubicBezTo>
                      <a:pt x="881" y="143"/>
                      <a:pt x="897" y="144"/>
                      <a:pt x="915" y="146"/>
                    </a:cubicBezTo>
                    <a:cubicBezTo>
                      <a:pt x="896" y="134"/>
                      <a:pt x="881" y="120"/>
                      <a:pt x="868" y="106"/>
                    </a:cubicBezTo>
                    <a:cubicBezTo>
                      <a:pt x="848" y="82"/>
                      <a:pt x="821" y="56"/>
                      <a:pt x="809" y="30"/>
                    </a:cubicBezTo>
                    <a:close/>
                  </a:path>
                </a:pathLst>
              </a:custGeom>
              <a:solidFill>
                <a:srgbClr val="7531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b="1">
                  <a:solidFill>
                    <a:schemeClr val="bg1"/>
                  </a:solidFill>
                </a:endParaRPr>
              </a:p>
            </p:txBody>
          </p:sp>
          <p:sp>
            <p:nvSpPr>
              <p:cNvPr id="24" name="Freeform 1145">
                <a:extLst>
                  <a:ext uri="{FF2B5EF4-FFF2-40B4-BE49-F238E27FC236}">
                    <a16:creationId xmlns:a16="http://schemas.microsoft.com/office/drawing/2014/main" id="{086A02DD-D8A8-4DF9-A589-18EFAB2EDD1E}"/>
                  </a:ext>
                </a:extLst>
              </p:cNvPr>
              <p:cNvSpPr>
                <a:spLocks noEditPoints="1"/>
              </p:cNvSpPr>
              <p:nvPr/>
            </p:nvSpPr>
            <p:spPr bwMode="auto">
              <a:xfrm>
                <a:off x="8292194" y="1924050"/>
                <a:ext cx="736600" cy="1057275"/>
              </a:xfrm>
              <a:custGeom>
                <a:avLst/>
                <a:gdLst>
                  <a:gd name="T0" fmla="*/ 1065 w 1475"/>
                  <a:gd name="T1" fmla="*/ 2118 h 2118"/>
                  <a:gd name="T2" fmla="*/ 608 w 1475"/>
                  <a:gd name="T3" fmla="*/ 2012 h 2118"/>
                  <a:gd name="T4" fmla="*/ 0 w 1475"/>
                  <a:gd name="T5" fmla="*/ 1910 h 2118"/>
                  <a:gd name="T6" fmla="*/ 54 w 1475"/>
                  <a:gd name="T7" fmla="*/ 1888 h 2118"/>
                  <a:gd name="T8" fmla="*/ 461 w 1475"/>
                  <a:gd name="T9" fmla="*/ 1949 h 2118"/>
                  <a:gd name="T10" fmla="*/ 1029 w 1475"/>
                  <a:gd name="T11" fmla="*/ 2078 h 2118"/>
                  <a:gd name="T12" fmla="*/ 1196 w 1475"/>
                  <a:gd name="T13" fmla="*/ 2111 h 2118"/>
                  <a:gd name="T14" fmla="*/ 1065 w 1475"/>
                  <a:gd name="T15" fmla="*/ 2118 h 2118"/>
                  <a:gd name="T16" fmla="*/ 839 w 1475"/>
                  <a:gd name="T17" fmla="*/ 1488 h 2118"/>
                  <a:gd name="T18" fmla="*/ 867 w 1475"/>
                  <a:gd name="T19" fmla="*/ 1422 h 2118"/>
                  <a:gd name="T20" fmla="*/ 987 w 1475"/>
                  <a:gd name="T21" fmla="*/ 1166 h 2118"/>
                  <a:gd name="T22" fmla="*/ 1179 w 1475"/>
                  <a:gd name="T23" fmla="*/ 634 h 2118"/>
                  <a:gd name="T24" fmla="*/ 1249 w 1475"/>
                  <a:gd name="T25" fmla="*/ 402 h 2118"/>
                  <a:gd name="T26" fmla="*/ 613 w 1475"/>
                  <a:gd name="T27" fmla="*/ 308 h 2118"/>
                  <a:gd name="T28" fmla="*/ 561 w 1475"/>
                  <a:gd name="T29" fmla="*/ 274 h 2118"/>
                  <a:gd name="T30" fmla="*/ 585 w 1475"/>
                  <a:gd name="T31" fmla="*/ 277 h 2118"/>
                  <a:gd name="T32" fmla="*/ 596 w 1475"/>
                  <a:gd name="T33" fmla="*/ 278 h 2118"/>
                  <a:gd name="T34" fmla="*/ 1258 w 1475"/>
                  <a:gd name="T35" fmla="*/ 373 h 2118"/>
                  <a:gd name="T36" fmla="*/ 1324 w 1475"/>
                  <a:gd name="T37" fmla="*/ 89 h 2118"/>
                  <a:gd name="T38" fmla="*/ 1402 w 1475"/>
                  <a:gd name="T39" fmla="*/ 37 h 2118"/>
                  <a:gd name="T40" fmla="*/ 1475 w 1475"/>
                  <a:gd name="T41" fmla="*/ 0 h 2118"/>
                  <a:gd name="T42" fmla="*/ 1418 w 1475"/>
                  <a:gd name="T43" fmla="*/ 28 h 2118"/>
                  <a:gd name="T44" fmla="*/ 1418 w 1475"/>
                  <a:gd name="T45" fmla="*/ 28 h 2118"/>
                  <a:gd name="T46" fmla="*/ 1418 w 1475"/>
                  <a:gd name="T47" fmla="*/ 28 h 2118"/>
                  <a:gd name="T48" fmla="*/ 1422 w 1475"/>
                  <a:gd name="T49" fmla="*/ 50 h 2118"/>
                  <a:gd name="T50" fmla="*/ 1352 w 1475"/>
                  <a:gd name="T51" fmla="*/ 81 h 2118"/>
                  <a:gd name="T52" fmla="*/ 1352 w 1475"/>
                  <a:gd name="T53" fmla="*/ 81 h 2118"/>
                  <a:gd name="T54" fmla="*/ 1352 w 1475"/>
                  <a:gd name="T55" fmla="*/ 81 h 2118"/>
                  <a:gd name="T56" fmla="*/ 1352 w 1475"/>
                  <a:gd name="T57" fmla="*/ 81 h 2118"/>
                  <a:gd name="T58" fmla="*/ 1353 w 1475"/>
                  <a:gd name="T59" fmla="*/ 82 h 2118"/>
                  <a:gd name="T60" fmla="*/ 1359 w 1475"/>
                  <a:gd name="T61" fmla="*/ 143 h 2118"/>
                  <a:gd name="T62" fmla="*/ 1325 w 1475"/>
                  <a:gd name="T63" fmla="*/ 323 h 2118"/>
                  <a:gd name="T64" fmla="*/ 1247 w 1475"/>
                  <a:gd name="T65" fmla="*/ 578 h 2118"/>
                  <a:gd name="T66" fmla="*/ 1102 w 1475"/>
                  <a:gd name="T67" fmla="*/ 1015 h 2118"/>
                  <a:gd name="T68" fmla="*/ 877 w 1475"/>
                  <a:gd name="T69" fmla="*/ 1425 h 2118"/>
                  <a:gd name="T70" fmla="*/ 874 w 1475"/>
                  <a:gd name="T71" fmla="*/ 1431 h 2118"/>
                  <a:gd name="T72" fmla="*/ 873 w 1475"/>
                  <a:gd name="T73" fmla="*/ 1432 h 2118"/>
                  <a:gd name="T74" fmla="*/ 872 w 1475"/>
                  <a:gd name="T75" fmla="*/ 1433 h 2118"/>
                  <a:gd name="T76" fmla="*/ 839 w 1475"/>
                  <a:gd name="T77" fmla="*/ 1488 h 2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75" h="2118">
                    <a:moveTo>
                      <a:pt x="1065" y="2118"/>
                    </a:moveTo>
                    <a:cubicBezTo>
                      <a:pt x="910" y="2087"/>
                      <a:pt x="760" y="2048"/>
                      <a:pt x="608" y="2012"/>
                    </a:cubicBezTo>
                    <a:cubicBezTo>
                      <a:pt x="409" y="1966"/>
                      <a:pt x="206" y="1935"/>
                      <a:pt x="0" y="1910"/>
                    </a:cubicBezTo>
                    <a:cubicBezTo>
                      <a:pt x="18" y="1903"/>
                      <a:pt x="36" y="1895"/>
                      <a:pt x="54" y="1888"/>
                    </a:cubicBezTo>
                    <a:cubicBezTo>
                      <a:pt x="192" y="1905"/>
                      <a:pt x="329" y="1923"/>
                      <a:pt x="461" y="1949"/>
                    </a:cubicBezTo>
                    <a:cubicBezTo>
                      <a:pt x="655" y="1986"/>
                      <a:pt x="839" y="2037"/>
                      <a:pt x="1029" y="2078"/>
                    </a:cubicBezTo>
                    <a:cubicBezTo>
                      <a:pt x="1083" y="2090"/>
                      <a:pt x="1139" y="2101"/>
                      <a:pt x="1196" y="2111"/>
                    </a:cubicBezTo>
                    <a:cubicBezTo>
                      <a:pt x="1153" y="2114"/>
                      <a:pt x="1108" y="2116"/>
                      <a:pt x="1065" y="2118"/>
                    </a:cubicBezTo>
                    <a:moveTo>
                      <a:pt x="839" y="1488"/>
                    </a:moveTo>
                    <a:cubicBezTo>
                      <a:pt x="847" y="1466"/>
                      <a:pt x="857" y="1444"/>
                      <a:pt x="867" y="1422"/>
                    </a:cubicBezTo>
                    <a:cubicBezTo>
                      <a:pt x="908" y="1337"/>
                      <a:pt x="950" y="1252"/>
                      <a:pt x="987" y="1166"/>
                    </a:cubicBezTo>
                    <a:cubicBezTo>
                      <a:pt x="1064" y="990"/>
                      <a:pt x="1125" y="813"/>
                      <a:pt x="1179" y="634"/>
                    </a:cubicBezTo>
                    <a:cubicBezTo>
                      <a:pt x="1203" y="557"/>
                      <a:pt x="1227" y="479"/>
                      <a:pt x="1249" y="402"/>
                    </a:cubicBezTo>
                    <a:cubicBezTo>
                      <a:pt x="1041" y="365"/>
                      <a:pt x="828" y="335"/>
                      <a:pt x="613" y="308"/>
                    </a:cubicBezTo>
                    <a:cubicBezTo>
                      <a:pt x="596" y="296"/>
                      <a:pt x="579" y="285"/>
                      <a:pt x="561" y="274"/>
                    </a:cubicBezTo>
                    <a:cubicBezTo>
                      <a:pt x="569" y="275"/>
                      <a:pt x="577" y="276"/>
                      <a:pt x="585" y="277"/>
                    </a:cubicBezTo>
                    <a:cubicBezTo>
                      <a:pt x="588" y="277"/>
                      <a:pt x="592" y="278"/>
                      <a:pt x="596" y="278"/>
                    </a:cubicBezTo>
                    <a:cubicBezTo>
                      <a:pt x="817" y="307"/>
                      <a:pt x="1041" y="334"/>
                      <a:pt x="1258" y="373"/>
                    </a:cubicBezTo>
                    <a:cubicBezTo>
                      <a:pt x="1284" y="279"/>
                      <a:pt x="1308" y="185"/>
                      <a:pt x="1324" y="89"/>
                    </a:cubicBezTo>
                    <a:cubicBezTo>
                      <a:pt x="1328" y="65"/>
                      <a:pt x="1372" y="53"/>
                      <a:pt x="1402" y="37"/>
                    </a:cubicBezTo>
                    <a:cubicBezTo>
                      <a:pt x="1425" y="24"/>
                      <a:pt x="1450" y="12"/>
                      <a:pt x="1475" y="0"/>
                    </a:cubicBezTo>
                    <a:cubicBezTo>
                      <a:pt x="1455" y="9"/>
                      <a:pt x="1436" y="19"/>
                      <a:pt x="1418" y="28"/>
                    </a:cubicBezTo>
                    <a:lnTo>
                      <a:pt x="1418" y="28"/>
                    </a:lnTo>
                    <a:lnTo>
                      <a:pt x="1418" y="28"/>
                    </a:lnTo>
                    <a:cubicBezTo>
                      <a:pt x="1419" y="36"/>
                      <a:pt x="1421" y="43"/>
                      <a:pt x="1422" y="50"/>
                    </a:cubicBezTo>
                    <a:cubicBezTo>
                      <a:pt x="1399" y="60"/>
                      <a:pt x="1375" y="71"/>
                      <a:pt x="1352" y="81"/>
                    </a:cubicBezTo>
                    <a:lnTo>
                      <a:pt x="1352" y="81"/>
                    </a:lnTo>
                    <a:lnTo>
                      <a:pt x="1352" y="81"/>
                    </a:lnTo>
                    <a:lnTo>
                      <a:pt x="1352" y="81"/>
                    </a:lnTo>
                    <a:lnTo>
                      <a:pt x="1353" y="82"/>
                    </a:lnTo>
                    <a:cubicBezTo>
                      <a:pt x="1357" y="102"/>
                      <a:pt x="1359" y="122"/>
                      <a:pt x="1359" y="143"/>
                    </a:cubicBezTo>
                    <a:cubicBezTo>
                      <a:pt x="1359" y="203"/>
                      <a:pt x="1343" y="264"/>
                      <a:pt x="1325" y="323"/>
                    </a:cubicBezTo>
                    <a:cubicBezTo>
                      <a:pt x="1300" y="408"/>
                      <a:pt x="1273" y="493"/>
                      <a:pt x="1247" y="578"/>
                    </a:cubicBezTo>
                    <a:cubicBezTo>
                      <a:pt x="1203" y="724"/>
                      <a:pt x="1159" y="870"/>
                      <a:pt x="1102" y="1015"/>
                    </a:cubicBezTo>
                    <a:cubicBezTo>
                      <a:pt x="1035" y="1153"/>
                      <a:pt x="960" y="1290"/>
                      <a:pt x="877" y="1425"/>
                    </a:cubicBezTo>
                    <a:cubicBezTo>
                      <a:pt x="876" y="1427"/>
                      <a:pt x="875" y="1429"/>
                      <a:pt x="874" y="1431"/>
                    </a:cubicBezTo>
                    <a:cubicBezTo>
                      <a:pt x="873" y="1431"/>
                      <a:pt x="873" y="1432"/>
                      <a:pt x="873" y="1432"/>
                    </a:cubicBezTo>
                    <a:cubicBezTo>
                      <a:pt x="873" y="1432"/>
                      <a:pt x="872" y="1432"/>
                      <a:pt x="872" y="1433"/>
                    </a:cubicBezTo>
                    <a:cubicBezTo>
                      <a:pt x="862" y="1450"/>
                      <a:pt x="850" y="1469"/>
                      <a:pt x="839" y="1488"/>
                    </a:cubicBezTo>
                  </a:path>
                </a:pathLst>
              </a:custGeom>
              <a:solidFill>
                <a:srgbClr val="8445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b="1">
                  <a:solidFill>
                    <a:schemeClr val="bg1"/>
                  </a:solidFill>
                </a:endParaRPr>
              </a:p>
            </p:txBody>
          </p:sp>
          <p:sp>
            <p:nvSpPr>
              <p:cNvPr id="25" name="Freeform 1146">
                <a:extLst>
                  <a:ext uri="{FF2B5EF4-FFF2-40B4-BE49-F238E27FC236}">
                    <a16:creationId xmlns:a16="http://schemas.microsoft.com/office/drawing/2014/main" id="{DC275FB9-B9AC-4461-A869-AA26FFCB5F6C}"/>
                  </a:ext>
                </a:extLst>
              </p:cNvPr>
              <p:cNvSpPr>
                <a:spLocks noEditPoints="1"/>
              </p:cNvSpPr>
              <p:nvPr/>
            </p:nvSpPr>
            <p:spPr bwMode="auto">
              <a:xfrm>
                <a:off x="8695419" y="2430463"/>
                <a:ext cx="652463" cy="574675"/>
              </a:xfrm>
              <a:custGeom>
                <a:avLst/>
                <a:gdLst>
                  <a:gd name="T0" fmla="*/ 606 w 1309"/>
                  <a:gd name="T1" fmla="*/ 1151 h 1151"/>
                  <a:gd name="T2" fmla="*/ 594 w 1309"/>
                  <a:gd name="T3" fmla="*/ 1148 h 1151"/>
                  <a:gd name="T4" fmla="*/ 417 w 1309"/>
                  <a:gd name="T5" fmla="*/ 1132 h 1151"/>
                  <a:gd name="T6" fmla="*/ 259 w 1309"/>
                  <a:gd name="T7" fmla="*/ 1103 h 1151"/>
                  <a:gd name="T8" fmla="*/ 390 w 1309"/>
                  <a:gd name="T9" fmla="*/ 1096 h 1151"/>
                  <a:gd name="T10" fmla="*/ 667 w 1309"/>
                  <a:gd name="T11" fmla="*/ 1121 h 1151"/>
                  <a:gd name="T12" fmla="*/ 701 w 1309"/>
                  <a:gd name="T13" fmla="*/ 1121 h 1151"/>
                  <a:gd name="T14" fmla="*/ 869 w 1309"/>
                  <a:gd name="T15" fmla="*/ 1102 h 1151"/>
                  <a:gd name="T16" fmla="*/ 935 w 1309"/>
                  <a:gd name="T17" fmla="*/ 1085 h 1151"/>
                  <a:gd name="T18" fmla="*/ 1139 w 1309"/>
                  <a:gd name="T19" fmla="*/ 976 h 1151"/>
                  <a:gd name="T20" fmla="*/ 1116 w 1309"/>
                  <a:gd name="T21" fmla="*/ 1040 h 1151"/>
                  <a:gd name="T22" fmla="*/ 1097 w 1309"/>
                  <a:gd name="T23" fmla="*/ 1051 h 1151"/>
                  <a:gd name="T24" fmla="*/ 1097 w 1309"/>
                  <a:gd name="T25" fmla="*/ 1051 h 1151"/>
                  <a:gd name="T26" fmla="*/ 1097 w 1309"/>
                  <a:gd name="T27" fmla="*/ 1051 h 1151"/>
                  <a:gd name="T28" fmla="*/ 1097 w 1309"/>
                  <a:gd name="T29" fmla="*/ 1051 h 1151"/>
                  <a:gd name="T30" fmla="*/ 1097 w 1309"/>
                  <a:gd name="T31" fmla="*/ 1051 h 1151"/>
                  <a:gd name="T32" fmla="*/ 1114 w 1309"/>
                  <a:gd name="T33" fmla="*/ 1045 h 1151"/>
                  <a:gd name="T34" fmla="*/ 1087 w 1309"/>
                  <a:gd name="T35" fmla="*/ 1087 h 1151"/>
                  <a:gd name="T36" fmla="*/ 1309 w 1309"/>
                  <a:gd name="T37" fmla="*/ 983 h 1151"/>
                  <a:gd name="T38" fmla="*/ 1273 w 1309"/>
                  <a:gd name="T39" fmla="*/ 1007 h 1151"/>
                  <a:gd name="T40" fmla="*/ 1125 w 1309"/>
                  <a:gd name="T41" fmla="*/ 1075 h 1151"/>
                  <a:gd name="T42" fmla="*/ 1101 w 1309"/>
                  <a:gd name="T43" fmla="*/ 1083 h 1151"/>
                  <a:gd name="T44" fmla="*/ 749 w 1309"/>
                  <a:gd name="T45" fmla="*/ 1145 h 1151"/>
                  <a:gd name="T46" fmla="*/ 733 w 1309"/>
                  <a:gd name="T47" fmla="*/ 1146 h 1151"/>
                  <a:gd name="T48" fmla="*/ 607 w 1309"/>
                  <a:gd name="T49" fmla="*/ 1151 h 1151"/>
                  <a:gd name="T50" fmla="*/ 606 w 1309"/>
                  <a:gd name="T51" fmla="*/ 1151 h 1151"/>
                  <a:gd name="T52" fmla="*/ 422 w 1309"/>
                  <a:gd name="T53" fmla="*/ 865 h 1151"/>
                  <a:gd name="T54" fmla="*/ 299 w 1309"/>
                  <a:gd name="T55" fmla="*/ 849 h 1151"/>
                  <a:gd name="T56" fmla="*/ 14 w 1309"/>
                  <a:gd name="T57" fmla="*/ 652 h 1151"/>
                  <a:gd name="T58" fmla="*/ 33 w 1309"/>
                  <a:gd name="T59" fmla="*/ 473 h 1151"/>
                  <a:gd name="T60" fmla="*/ 66 w 1309"/>
                  <a:gd name="T61" fmla="*/ 418 h 1151"/>
                  <a:gd name="T62" fmla="*/ 32 w 1309"/>
                  <a:gd name="T63" fmla="*/ 550 h 1151"/>
                  <a:gd name="T64" fmla="*/ 145 w 1309"/>
                  <a:gd name="T65" fmla="*/ 757 h 1151"/>
                  <a:gd name="T66" fmla="*/ 156 w 1309"/>
                  <a:gd name="T67" fmla="*/ 737 h 1151"/>
                  <a:gd name="T68" fmla="*/ 168 w 1309"/>
                  <a:gd name="T69" fmla="*/ 750 h 1151"/>
                  <a:gd name="T70" fmla="*/ 408 w 1309"/>
                  <a:gd name="T71" fmla="*/ 842 h 1151"/>
                  <a:gd name="T72" fmla="*/ 607 w 1309"/>
                  <a:gd name="T73" fmla="*/ 750 h 1151"/>
                  <a:gd name="T74" fmla="*/ 423 w 1309"/>
                  <a:gd name="T75" fmla="*/ 690 h 1151"/>
                  <a:gd name="T76" fmla="*/ 418 w 1309"/>
                  <a:gd name="T77" fmla="*/ 684 h 1151"/>
                  <a:gd name="T78" fmla="*/ 420 w 1309"/>
                  <a:gd name="T79" fmla="*/ 679 h 1151"/>
                  <a:gd name="T80" fmla="*/ 432 w 1309"/>
                  <a:gd name="T81" fmla="*/ 671 h 1151"/>
                  <a:gd name="T82" fmla="*/ 418 w 1309"/>
                  <a:gd name="T83" fmla="*/ 684 h 1151"/>
                  <a:gd name="T84" fmla="*/ 446 w 1309"/>
                  <a:gd name="T85" fmla="*/ 683 h 1151"/>
                  <a:gd name="T86" fmla="*/ 635 w 1309"/>
                  <a:gd name="T87" fmla="*/ 758 h 1151"/>
                  <a:gd name="T88" fmla="*/ 710 w 1309"/>
                  <a:gd name="T89" fmla="*/ 640 h 1151"/>
                  <a:gd name="T90" fmla="*/ 715 w 1309"/>
                  <a:gd name="T91" fmla="*/ 620 h 1151"/>
                  <a:gd name="T92" fmla="*/ 716 w 1309"/>
                  <a:gd name="T93" fmla="*/ 620 h 1151"/>
                  <a:gd name="T94" fmla="*/ 731 w 1309"/>
                  <a:gd name="T95" fmla="*/ 621 h 1151"/>
                  <a:gd name="T96" fmla="*/ 732 w 1309"/>
                  <a:gd name="T97" fmla="*/ 621 h 1151"/>
                  <a:gd name="T98" fmla="*/ 700 w 1309"/>
                  <a:gd name="T99" fmla="*/ 684 h 1151"/>
                  <a:gd name="T100" fmla="*/ 655 w 1309"/>
                  <a:gd name="T101" fmla="*/ 775 h 1151"/>
                  <a:gd name="T102" fmla="*/ 472 w 1309"/>
                  <a:gd name="T103" fmla="*/ 862 h 1151"/>
                  <a:gd name="T104" fmla="*/ 422 w 1309"/>
                  <a:gd name="T105" fmla="*/ 865 h 1151"/>
                  <a:gd name="T106" fmla="*/ 467 w 1309"/>
                  <a:gd name="T107" fmla="*/ 625 h 1151"/>
                  <a:gd name="T108" fmla="*/ 481 w 1309"/>
                  <a:gd name="T109" fmla="*/ 595 h 1151"/>
                  <a:gd name="T110" fmla="*/ 481 w 1309"/>
                  <a:gd name="T111" fmla="*/ 600 h 1151"/>
                  <a:gd name="T112" fmla="*/ 467 w 1309"/>
                  <a:gd name="T113" fmla="*/ 625 h 1151"/>
                  <a:gd name="T114" fmla="*/ 68 w 1309"/>
                  <a:gd name="T115" fmla="*/ 416 h 1151"/>
                  <a:gd name="T116" fmla="*/ 71 w 1309"/>
                  <a:gd name="T117" fmla="*/ 410 h 1151"/>
                  <a:gd name="T118" fmla="*/ 296 w 1309"/>
                  <a:gd name="T119" fmla="*/ 0 h 1151"/>
                  <a:gd name="T120" fmla="*/ 296 w 1309"/>
                  <a:gd name="T121" fmla="*/ 0 h 1151"/>
                  <a:gd name="T122" fmla="*/ 71 w 1309"/>
                  <a:gd name="T123" fmla="*/ 410 h 1151"/>
                  <a:gd name="T124" fmla="*/ 68 w 1309"/>
                  <a:gd name="T125" fmla="*/ 416 h 1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09" h="1151">
                    <a:moveTo>
                      <a:pt x="606" y="1151"/>
                    </a:moveTo>
                    <a:cubicBezTo>
                      <a:pt x="601" y="1151"/>
                      <a:pt x="597" y="1150"/>
                      <a:pt x="594" y="1148"/>
                    </a:cubicBezTo>
                    <a:cubicBezTo>
                      <a:pt x="535" y="1146"/>
                      <a:pt x="476" y="1141"/>
                      <a:pt x="417" y="1132"/>
                    </a:cubicBezTo>
                    <a:cubicBezTo>
                      <a:pt x="364" y="1123"/>
                      <a:pt x="311" y="1114"/>
                      <a:pt x="259" y="1103"/>
                    </a:cubicBezTo>
                    <a:cubicBezTo>
                      <a:pt x="302" y="1101"/>
                      <a:pt x="347" y="1099"/>
                      <a:pt x="390" y="1096"/>
                    </a:cubicBezTo>
                    <a:cubicBezTo>
                      <a:pt x="481" y="1111"/>
                      <a:pt x="575" y="1121"/>
                      <a:pt x="667" y="1121"/>
                    </a:cubicBezTo>
                    <a:cubicBezTo>
                      <a:pt x="678" y="1121"/>
                      <a:pt x="690" y="1121"/>
                      <a:pt x="701" y="1121"/>
                    </a:cubicBezTo>
                    <a:cubicBezTo>
                      <a:pt x="757" y="1115"/>
                      <a:pt x="813" y="1109"/>
                      <a:pt x="869" y="1102"/>
                    </a:cubicBezTo>
                    <a:cubicBezTo>
                      <a:pt x="891" y="1097"/>
                      <a:pt x="913" y="1092"/>
                      <a:pt x="935" y="1085"/>
                    </a:cubicBezTo>
                    <a:cubicBezTo>
                      <a:pt x="1022" y="1059"/>
                      <a:pt x="1091" y="1021"/>
                      <a:pt x="1139" y="976"/>
                    </a:cubicBezTo>
                    <a:cubicBezTo>
                      <a:pt x="1135" y="997"/>
                      <a:pt x="1127" y="1019"/>
                      <a:pt x="1116" y="1040"/>
                    </a:cubicBezTo>
                    <a:cubicBezTo>
                      <a:pt x="1110" y="1043"/>
                      <a:pt x="1104" y="1047"/>
                      <a:pt x="1097" y="1051"/>
                    </a:cubicBezTo>
                    <a:lnTo>
                      <a:pt x="1097" y="1051"/>
                    </a:lnTo>
                    <a:lnTo>
                      <a:pt x="1097" y="1051"/>
                    </a:lnTo>
                    <a:lnTo>
                      <a:pt x="1097" y="1051"/>
                    </a:lnTo>
                    <a:lnTo>
                      <a:pt x="1097" y="1051"/>
                    </a:lnTo>
                    <a:cubicBezTo>
                      <a:pt x="1103" y="1049"/>
                      <a:pt x="1108" y="1047"/>
                      <a:pt x="1114" y="1045"/>
                    </a:cubicBezTo>
                    <a:cubicBezTo>
                      <a:pt x="1106" y="1059"/>
                      <a:pt x="1097" y="1073"/>
                      <a:pt x="1087" y="1087"/>
                    </a:cubicBezTo>
                    <a:cubicBezTo>
                      <a:pt x="1172" y="1061"/>
                      <a:pt x="1247" y="1028"/>
                      <a:pt x="1309" y="983"/>
                    </a:cubicBezTo>
                    <a:cubicBezTo>
                      <a:pt x="1297" y="991"/>
                      <a:pt x="1286" y="999"/>
                      <a:pt x="1273" y="1007"/>
                    </a:cubicBezTo>
                    <a:cubicBezTo>
                      <a:pt x="1229" y="1034"/>
                      <a:pt x="1179" y="1056"/>
                      <a:pt x="1125" y="1075"/>
                    </a:cubicBezTo>
                    <a:cubicBezTo>
                      <a:pt x="1117" y="1078"/>
                      <a:pt x="1109" y="1080"/>
                      <a:pt x="1101" y="1083"/>
                    </a:cubicBezTo>
                    <a:cubicBezTo>
                      <a:pt x="995" y="1116"/>
                      <a:pt x="874" y="1135"/>
                      <a:pt x="749" y="1145"/>
                    </a:cubicBezTo>
                    <a:cubicBezTo>
                      <a:pt x="744" y="1145"/>
                      <a:pt x="739" y="1146"/>
                      <a:pt x="733" y="1146"/>
                    </a:cubicBezTo>
                    <a:cubicBezTo>
                      <a:pt x="691" y="1149"/>
                      <a:pt x="649" y="1150"/>
                      <a:pt x="607" y="1151"/>
                    </a:cubicBezTo>
                    <a:cubicBezTo>
                      <a:pt x="606" y="1151"/>
                      <a:pt x="606" y="1151"/>
                      <a:pt x="606" y="1151"/>
                    </a:cubicBezTo>
                    <a:moveTo>
                      <a:pt x="422" y="865"/>
                    </a:moveTo>
                    <a:cubicBezTo>
                      <a:pt x="380" y="865"/>
                      <a:pt x="337" y="859"/>
                      <a:pt x="299" y="849"/>
                    </a:cubicBezTo>
                    <a:cubicBezTo>
                      <a:pt x="144" y="820"/>
                      <a:pt x="37" y="747"/>
                      <a:pt x="14" y="652"/>
                    </a:cubicBezTo>
                    <a:cubicBezTo>
                      <a:pt x="0" y="591"/>
                      <a:pt x="11" y="532"/>
                      <a:pt x="33" y="473"/>
                    </a:cubicBezTo>
                    <a:cubicBezTo>
                      <a:pt x="44" y="454"/>
                      <a:pt x="56" y="435"/>
                      <a:pt x="66" y="418"/>
                    </a:cubicBezTo>
                    <a:cubicBezTo>
                      <a:pt x="50" y="461"/>
                      <a:pt x="30" y="504"/>
                      <a:pt x="32" y="550"/>
                    </a:cubicBezTo>
                    <a:cubicBezTo>
                      <a:pt x="36" y="624"/>
                      <a:pt x="66" y="699"/>
                      <a:pt x="145" y="757"/>
                    </a:cubicBezTo>
                    <a:cubicBezTo>
                      <a:pt x="147" y="751"/>
                      <a:pt x="151" y="744"/>
                      <a:pt x="156" y="737"/>
                    </a:cubicBezTo>
                    <a:cubicBezTo>
                      <a:pt x="159" y="741"/>
                      <a:pt x="163" y="746"/>
                      <a:pt x="168" y="750"/>
                    </a:cubicBezTo>
                    <a:cubicBezTo>
                      <a:pt x="216" y="794"/>
                      <a:pt x="310" y="835"/>
                      <a:pt x="408" y="842"/>
                    </a:cubicBezTo>
                    <a:cubicBezTo>
                      <a:pt x="490" y="839"/>
                      <a:pt x="636" y="808"/>
                      <a:pt x="607" y="750"/>
                    </a:cubicBezTo>
                    <a:cubicBezTo>
                      <a:pt x="585" y="707"/>
                      <a:pt x="499" y="690"/>
                      <a:pt x="423" y="690"/>
                    </a:cubicBezTo>
                    <a:cubicBezTo>
                      <a:pt x="417" y="690"/>
                      <a:pt x="415" y="686"/>
                      <a:pt x="418" y="684"/>
                    </a:cubicBezTo>
                    <a:cubicBezTo>
                      <a:pt x="417" y="682"/>
                      <a:pt x="418" y="680"/>
                      <a:pt x="420" y="679"/>
                    </a:cubicBezTo>
                    <a:cubicBezTo>
                      <a:pt x="424" y="677"/>
                      <a:pt x="428" y="674"/>
                      <a:pt x="432" y="671"/>
                    </a:cubicBezTo>
                    <a:cubicBezTo>
                      <a:pt x="428" y="676"/>
                      <a:pt x="423" y="680"/>
                      <a:pt x="418" y="684"/>
                    </a:cubicBezTo>
                    <a:cubicBezTo>
                      <a:pt x="428" y="683"/>
                      <a:pt x="437" y="683"/>
                      <a:pt x="446" y="683"/>
                    </a:cubicBezTo>
                    <a:cubicBezTo>
                      <a:pt x="532" y="683"/>
                      <a:pt x="608" y="713"/>
                      <a:pt x="635" y="758"/>
                    </a:cubicBezTo>
                    <a:cubicBezTo>
                      <a:pt x="662" y="719"/>
                      <a:pt x="687" y="680"/>
                      <a:pt x="710" y="640"/>
                    </a:cubicBezTo>
                    <a:cubicBezTo>
                      <a:pt x="692" y="637"/>
                      <a:pt x="693" y="620"/>
                      <a:pt x="715" y="620"/>
                    </a:cubicBezTo>
                    <a:cubicBezTo>
                      <a:pt x="715" y="620"/>
                      <a:pt x="716" y="620"/>
                      <a:pt x="716" y="620"/>
                    </a:cubicBezTo>
                    <a:cubicBezTo>
                      <a:pt x="721" y="620"/>
                      <a:pt x="726" y="620"/>
                      <a:pt x="731" y="621"/>
                    </a:cubicBezTo>
                    <a:cubicBezTo>
                      <a:pt x="732" y="621"/>
                      <a:pt x="732" y="621"/>
                      <a:pt x="732" y="621"/>
                    </a:cubicBezTo>
                    <a:cubicBezTo>
                      <a:pt x="720" y="642"/>
                      <a:pt x="709" y="663"/>
                      <a:pt x="700" y="684"/>
                    </a:cubicBezTo>
                    <a:cubicBezTo>
                      <a:pt x="686" y="713"/>
                      <a:pt x="678" y="746"/>
                      <a:pt x="655" y="775"/>
                    </a:cubicBezTo>
                    <a:cubicBezTo>
                      <a:pt x="640" y="820"/>
                      <a:pt x="556" y="857"/>
                      <a:pt x="472" y="862"/>
                    </a:cubicBezTo>
                    <a:cubicBezTo>
                      <a:pt x="456" y="864"/>
                      <a:pt x="439" y="865"/>
                      <a:pt x="422" y="865"/>
                    </a:cubicBezTo>
                    <a:moveTo>
                      <a:pt x="467" y="625"/>
                    </a:moveTo>
                    <a:cubicBezTo>
                      <a:pt x="472" y="615"/>
                      <a:pt x="476" y="604"/>
                      <a:pt x="481" y="595"/>
                    </a:cubicBezTo>
                    <a:cubicBezTo>
                      <a:pt x="482" y="597"/>
                      <a:pt x="482" y="598"/>
                      <a:pt x="481" y="600"/>
                    </a:cubicBezTo>
                    <a:cubicBezTo>
                      <a:pt x="476" y="608"/>
                      <a:pt x="472" y="617"/>
                      <a:pt x="467" y="625"/>
                    </a:cubicBezTo>
                    <a:close/>
                    <a:moveTo>
                      <a:pt x="68" y="416"/>
                    </a:moveTo>
                    <a:cubicBezTo>
                      <a:pt x="69" y="414"/>
                      <a:pt x="70" y="412"/>
                      <a:pt x="71" y="410"/>
                    </a:cubicBezTo>
                    <a:cubicBezTo>
                      <a:pt x="154" y="275"/>
                      <a:pt x="229" y="138"/>
                      <a:pt x="296" y="0"/>
                    </a:cubicBezTo>
                    <a:lnTo>
                      <a:pt x="296" y="0"/>
                    </a:lnTo>
                    <a:cubicBezTo>
                      <a:pt x="229" y="138"/>
                      <a:pt x="154" y="275"/>
                      <a:pt x="71" y="410"/>
                    </a:cubicBezTo>
                    <a:cubicBezTo>
                      <a:pt x="70" y="412"/>
                      <a:pt x="69" y="414"/>
                      <a:pt x="68" y="416"/>
                    </a:cubicBezTo>
                    <a:close/>
                  </a:path>
                </a:pathLst>
              </a:custGeom>
              <a:solidFill>
                <a:srgbClr val="7C3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b="1">
                  <a:solidFill>
                    <a:schemeClr val="bg1"/>
                  </a:solidFill>
                </a:endParaRPr>
              </a:p>
            </p:txBody>
          </p:sp>
          <p:sp>
            <p:nvSpPr>
              <p:cNvPr id="26" name="Freeform 1147">
                <a:extLst>
                  <a:ext uri="{FF2B5EF4-FFF2-40B4-BE49-F238E27FC236}">
                    <a16:creationId xmlns:a16="http://schemas.microsoft.com/office/drawing/2014/main" id="{E44D7EF2-A8AC-4E06-A7E6-0DAD666723DE}"/>
                  </a:ext>
                </a:extLst>
              </p:cNvPr>
              <p:cNvSpPr>
                <a:spLocks/>
              </p:cNvSpPr>
              <p:nvPr/>
            </p:nvSpPr>
            <p:spPr bwMode="auto">
              <a:xfrm>
                <a:off x="8727169" y="2638425"/>
                <a:ext cx="1588" cy="0"/>
              </a:xfrm>
              <a:custGeom>
                <a:avLst/>
                <a:gdLst>
                  <a:gd name="T0" fmla="*/ 0 w 2"/>
                  <a:gd name="T1" fmla="*/ 2 h 2"/>
                  <a:gd name="T2" fmla="*/ 1 w 2"/>
                  <a:gd name="T3" fmla="*/ 1 h 2"/>
                  <a:gd name="T4" fmla="*/ 2 w 2"/>
                  <a:gd name="T5" fmla="*/ 0 h 2"/>
                  <a:gd name="T6" fmla="*/ 0 w 2"/>
                  <a:gd name="T7" fmla="*/ 2 h 2"/>
                </a:gdLst>
                <a:ahLst/>
                <a:cxnLst>
                  <a:cxn ang="0">
                    <a:pos x="T0" y="T1"/>
                  </a:cxn>
                  <a:cxn ang="0">
                    <a:pos x="T2" y="T3"/>
                  </a:cxn>
                  <a:cxn ang="0">
                    <a:pos x="T4" y="T5"/>
                  </a:cxn>
                  <a:cxn ang="0">
                    <a:pos x="T6" y="T7"/>
                  </a:cxn>
                </a:cxnLst>
                <a:rect l="0" t="0" r="r" b="b"/>
                <a:pathLst>
                  <a:path w="2" h="2">
                    <a:moveTo>
                      <a:pt x="0" y="2"/>
                    </a:moveTo>
                    <a:cubicBezTo>
                      <a:pt x="0" y="1"/>
                      <a:pt x="1" y="1"/>
                      <a:pt x="1" y="1"/>
                    </a:cubicBezTo>
                    <a:cubicBezTo>
                      <a:pt x="1" y="1"/>
                      <a:pt x="1" y="0"/>
                      <a:pt x="2" y="0"/>
                    </a:cubicBezTo>
                    <a:cubicBezTo>
                      <a:pt x="1" y="0"/>
                      <a:pt x="1" y="1"/>
                      <a:pt x="0" y="2"/>
                    </a:cubicBezTo>
                    <a:close/>
                  </a:path>
                </a:pathLst>
              </a:custGeom>
              <a:solidFill>
                <a:srgbClr val="7C3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b="1">
                  <a:solidFill>
                    <a:schemeClr val="bg1"/>
                  </a:solidFill>
                </a:endParaRPr>
              </a:p>
            </p:txBody>
          </p:sp>
          <p:sp>
            <p:nvSpPr>
              <p:cNvPr id="27" name="Freeform 1148">
                <a:extLst>
                  <a:ext uri="{FF2B5EF4-FFF2-40B4-BE49-F238E27FC236}">
                    <a16:creationId xmlns:a16="http://schemas.microsoft.com/office/drawing/2014/main" id="{15961EF5-1672-4136-8198-615A36012201}"/>
                  </a:ext>
                </a:extLst>
              </p:cNvPr>
              <p:cNvSpPr>
                <a:spLocks noEditPoints="1"/>
              </p:cNvSpPr>
              <p:nvPr/>
            </p:nvSpPr>
            <p:spPr bwMode="auto">
              <a:xfrm>
                <a:off x="8709706" y="1860550"/>
                <a:ext cx="1092200" cy="1112838"/>
              </a:xfrm>
              <a:custGeom>
                <a:avLst/>
                <a:gdLst>
                  <a:gd name="T0" fmla="*/ 1084 w 2188"/>
                  <a:gd name="T1" fmla="*/ 2189 h 2231"/>
                  <a:gd name="T2" fmla="*/ 1667 w 2188"/>
                  <a:gd name="T3" fmla="*/ 1508 h 2231"/>
                  <a:gd name="T4" fmla="*/ 2146 w 2188"/>
                  <a:gd name="T5" fmla="*/ 370 h 2231"/>
                  <a:gd name="T6" fmla="*/ 2146 w 2188"/>
                  <a:gd name="T7" fmla="*/ 370 h 2231"/>
                  <a:gd name="T8" fmla="*/ 2146 w 2188"/>
                  <a:gd name="T9" fmla="*/ 370 h 2231"/>
                  <a:gd name="T10" fmla="*/ 1380 w 2188"/>
                  <a:gd name="T11" fmla="*/ 30 h 2231"/>
                  <a:gd name="T12" fmla="*/ 586 w 2188"/>
                  <a:gd name="T13" fmla="*/ 179 h 2231"/>
                  <a:gd name="T14" fmla="*/ 639 w 2188"/>
                  <a:gd name="T15" fmla="*/ 129 h 2231"/>
                  <a:gd name="T16" fmla="*/ 1310 w 2188"/>
                  <a:gd name="T17" fmla="*/ 0 h 2231"/>
                  <a:gd name="T18" fmla="*/ 2184 w 2188"/>
                  <a:gd name="T19" fmla="*/ 349 h 2231"/>
                  <a:gd name="T20" fmla="*/ 2115 w 2188"/>
                  <a:gd name="T21" fmla="*/ 596 h 2231"/>
                  <a:gd name="T22" fmla="*/ 1695 w 2188"/>
                  <a:gd name="T23" fmla="*/ 1558 h 2231"/>
                  <a:gd name="T24" fmla="*/ 1279 w 2188"/>
                  <a:gd name="T25" fmla="*/ 2127 h 2231"/>
                  <a:gd name="T26" fmla="*/ 1057 w 2188"/>
                  <a:gd name="T27" fmla="*/ 2231 h 2231"/>
                  <a:gd name="T28" fmla="*/ 1109 w 2188"/>
                  <a:gd name="T29" fmla="*/ 2120 h 2231"/>
                  <a:gd name="T30" fmla="*/ 1060 w 2188"/>
                  <a:gd name="T31" fmla="*/ 1742 h 2231"/>
                  <a:gd name="T32" fmla="*/ 702 w 2188"/>
                  <a:gd name="T33" fmla="*/ 1765 h 2231"/>
                  <a:gd name="T34" fmla="*/ 686 w 2188"/>
                  <a:gd name="T35" fmla="*/ 1764 h 2231"/>
                  <a:gd name="T36" fmla="*/ 680 w 2188"/>
                  <a:gd name="T37" fmla="*/ 1784 h 2231"/>
                  <a:gd name="T38" fmla="*/ 416 w 2188"/>
                  <a:gd name="T39" fmla="*/ 1827 h 2231"/>
                  <a:gd name="T40" fmla="*/ 402 w 2188"/>
                  <a:gd name="T41" fmla="*/ 1815 h 2231"/>
                  <a:gd name="T42" fmla="*/ 451 w 2188"/>
                  <a:gd name="T43" fmla="*/ 1744 h 2231"/>
                  <a:gd name="T44" fmla="*/ 456 w 2188"/>
                  <a:gd name="T45" fmla="*/ 1730 h 2231"/>
                  <a:gd name="T46" fmla="*/ 237 w 2188"/>
                  <a:gd name="T47" fmla="*/ 1721 h 2231"/>
                  <a:gd name="T48" fmla="*/ 115 w 2188"/>
                  <a:gd name="T49" fmla="*/ 1901 h 2231"/>
                  <a:gd name="T50" fmla="*/ 36 w 2188"/>
                  <a:gd name="T51" fmla="*/ 1562 h 2231"/>
                  <a:gd name="T52" fmla="*/ 41 w 2188"/>
                  <a:gd name="T53" fmla="*/ 1554 h 2231"/>
                  <a:gd name="T54" fmla="*/ 246 w 2188"/>
                  <a:gd name="T55" fmla="*/ 1195 h 2231"/>
                  <a:gd name="T56" fmla="*/ 35 w 2188"/>
                  <a:gd name="T57" fmla="*/ 1690 h 2231"/>
                  <a:gd name="T58" fmla="*/ 31 w 2188"/>
                  <a:gd name="T59" fmla="*/ 1737 h 2231"/>
                  <a:gd name="T60" fmla="*/ 58 w 2188"/>
                  <a:gd name="T61" fmla="*/ 1843 h 2231"/>
                  <a:gd name="T62" fmla="*/ 58 w 2188"/>
                  <a:gd name="T63" fmla="*/ 1843 h 2231"/>
                  <a:gd name="T64" fmla="*/ 58 w 2188"/>
                  <a:gd name="T65" fmla="*/ 1843 h 2231"/>
                  <a:gd name="T66" fmla="*/ 58 w 2188"/>
                  <a:gd name="T67" fmla="*/ 1842 h 2231"/>
                  <a:gd name="T68" fmla="*/ 58 w 2188"/>
                  <a:gd name="T69" fmla="*/ 1840 h 2231"/>
                  <a:gd name="T70" fmla="*/ 59 w 2188"/>
                  <a:gd name="T71" fmla="*/ 1832 h 2231"/>
                  <a:gd name="T72" fmla="*/ 173 w 2188"/>
                  <a:gd name="T73" fmla="*/ 1713 h 2231"/>
                  <a:gd name="T74" fmla="*/ 187 w 2188"/>
                  <a:gd name="T75" fmla="*/ 1706 h 2231"/>
                  <a:gd name="T76" fmla="*/ 940 w 2188"/>
                  <a:gd name="T77" fmla="*/ 1659 h 2231"/>
                  <a:gd name="T78" fmla="*/ 1215 w 2188"/>
                  <a:gd name="T79" fmla="*/ 1851 h 2231"/>
                  <a:gd name="T80" fmla="*/ 1214 w 2188"/>
                  <a:gd name="T81" fmla="*/ 2054 h 2231"/>
                  <a:gd name="T82" fmla="*/ 449 w 2188"/>
                  <a:gd name="T83" fmla="*/ 1822 h 2231"/>
                  <a:gd name="T84" fmla="*/ 707 w 2188"/>
                  <a:gd name="T85" fmla="*/ 1655 h 2231"/>
                  <a:gd name="T86" fmla="*/ 645 w 2188"/>
                  <a:gd name="T87" fmla="*/ 1653 h 2231"/>
                  <a:gd name="T88" fmla="*/ 479 w 2188"/>
                  <a:gd name="T89" fmla="*/ 1768 h 2231"/>
                  <a:gd name="T90" fmla="*/ 449 w 2188"/>
                  <a:gd name="T91" fmla="*/ 1822 h 2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88" h="2231">
                    <a:moveTo>
                      <a:pt x="1057" y="2231"/>
                    </a:moveTo>
                    <a:cubicBezTo>
                      <a:pt x="1067" y="2217"/>
                      <a:pt x="1076" y="2203"/>
                      <a:pt x="1084" y="2189"/>
                    </a:cubicBezTo>
                    <a:cubicBezTo>
                      <a:pt x="1164" y="2159"/>
                      <a:pt x="1231" y="2120"/>
                      <a:pt x="1280" y="2073"/>
                    </a:cubicBezTo>
                    <a:cubicBezTo>
                      <a:pt x="1460" y="1898"/>
                      <a:pt x="1568" y="1700"/>
                      <a:pt x="1667" y="1508"/>
                    </a:cubicBezTo>
                    <a:cubicBezTo>
                      <a:pt x="1767" y="1313"/>
                      <a:pt x="1998" y="794"/>
                      <a:pt x="2062" y="600"/>
                    </a:cubicBezTo>
                    <a:cubicBezTo>
                      <a:pt x="2087" y="523"/>
                      <a:pt x="2139" y="440"/>
                      <a:pt x="2146" y="370"/>
                    </a:cubicBezTo>
                    <a:lnTo>
                      <a:pt x="2146" y="370"/>
                    </a:lnTo>
                    <a:lnTo>
                      <a:pt x="2146" y="370"/>
                    </a:lnTo>
                    <a:lnTo>
                      <a:pt x="2146" y="370"/>
                    </a:lnTo>
                    <a:lnTo>
                      <a:pt x="2146" y="370"/>
                    </a:lnTo>
                    <a:cubicBezTo>
                      <a:pt x="2089" y="262"/>
                      <a:pt x="1997" y="183"/>
                      <a:pt x="1825" y="116"/>
                    </a:cubicBezTo>
                    <a:cubicBezTo>
                      <a:pt x="1694" y="66"/>
                      <a:pt x="1540" y="35"/>
                      <a:pt x="1380" y="30"/>
                    </a:cubicBezTo>
                    <a:cubicBezTo>
                      <a:pt x="1359" y="30"/>
                      <a:pt x="1339" y="29"/>
                      <a:pt x="1319" y="29"/>
                    </a:cubicBezTo>
                    <a:cubicBezTo>
                      <a:pt x="1043" y="29"/>
                      <a:pt x="800" y="89"/>
                      <a:pt x="586" y="179"/>
                    </a:cubicBezTo>
                    <a:cubicBezTo>
                      <a:pt x="585" y="172"/>
                      <a:pt x="583" y="165"/>
                      <a:pt x="582" y="157"/>
                    </a:cubicBezTo>
                    <a:cubicBezTo>
                      <a:pt x="600" y="148"/>
                      <a:pt x="619" y="138"/>
                      <a:pt x="639" y="129"/>
                    </a:cubicBezTo>
                    <a:cubicBezTo>
                      <a:pt x="642" y="128"/>
                      <a:pt x="645" y="126"/>
                      <a:pt x="648" y="125"/>
                    </a:cubicBezTo>
                    <a:cubicBezTo>
                      <a:pt x="830" y="44"/>
                      <a:pt x="1072" y="0"/>
                      <a:pt x="1310" y="0"/>
                    </a:cubicBezTo>
                    <a:cubicBezTo>
                      <a:pt x="1346" y="0"/>
                      <a:pt x="1382" y="1"/>
                      <a:pt x="1417" y="3"/>
                    </a:cubicBezTo>
                    <a:cubicBezTo>
                      <a:pt x="1798" y="25"/>
                      <a:pt x="2065" y="160"/>
                      <a:pt x="2184" y="349"/>
                    </a:cubicBezTo>
                    <a:cubicBezTo>
                      <a:pt x="2187" y="353"/>
                      <a:pt x="2188" y="360"/>
                      <a:pt x="2188" y="369"/>
                    </a:cubicBezTo>
                    <a:cubicBezTo>
                      <a:pt x="2188" y="420"/>
                      <a:pt x="2143" y="530"/>
                      <a:pt x="2115" y="596"/>
                    </a:cubicBezTo>
                    <a:cubicBezTo>
                      <a:pt x="2070" y="705"/>
                      <a:pt x="2025" y="809"/>
                      <a:pt x="1983" y="918"/>
                    </a:cubicBezTo>
                    <a:cubicBezTo>
                      <a:pt x="1900" y="1131"/>
                      <a:pt x="1806" y="1349"/>
                      <a:pt x="1695" y="1558"/>
                    </a:cubicBezTo>
                    <a:cubicBezTo>
                      <a:pt x="1641" y="1662"/>
                      <a:pt x="1582" y="1764"/>
                      <a:pt x="1511" y="1865"/>
                    </a:cubicBezTo>
                    <a:cubicBezTo>
                      <a:pt x="1448" y="1953"/>
                      <a:pt x="1384" y="2051"/>
                      <a:pt x="1279" y="2127"/>
                    </a:cubicBezTo>
                    <a:lnTo>
                      <a:pt x="1279" y="2127"/>
                    </a:lnTo>
                    <a:cubicBezTo>
                      <a:pt x="1217" y="2172"/>
                      <a:pt x="1142" y="2205"/>
                      <a:pt x="1057" y="2231"/>
                    </a:cubicBezTo>
                    <a:moveTo>
                      <a:pt x="1086" y="2184"/>
                    </a:moveTo>
                    <a:cubicBezTo>
                      <a:pt x="1097" y="2163"/>
                      <a:pt x="1105" y="2141"/>
                      <a:pt x="1109" y="2120"/>
                    </a:cubicBezTo>
                    <a:cubicBezTo>
                      <a:pt x="1148" y="2084"/>
                      <a:pt x="1172" y="2043"/>
                      <a:pt x="1180" y="2000"/>
                    </a:cubicBezTo>
                    <a:cubicBezTo>
                      <a:pt x="1196" y="1915"/>
                      <a:pt x="1171" y="1807"/>
                      <a:pt x="1060" y="1742"/>
                    </a:cubicBezTo>
                    <a:cubicBezTo>
                      <a:pt x="982" y="1695"/>
                      <a:pt x="871" y="1668"/>
                      <a:pt x="757" y="1658"/>
                    </a:cubicBezTo>
                    <a:cubicBezTo>
                      <a:pt x="742" y="1694"/>
                      <a:pt x="722" y="1729"/>
                      <a:pt x="702" y="1765"/>
                    </a:cubicBezTo>
                    <a:cubicBezTo>
                      <a:pt x="702" y="1765"/>
                      <a:pt x="702" y="1765"/>
                      <a:pt x="701" y="1765"/>
                    </a:cubicBezTo>
                    <a:cubicBezTo>
                      <a:pt x="696" y="1764"/>
                      <a:pt x="691" y="1764"/>
                      <a:pt x="686" y="1764"/>
                    </a:cubicBezTo>
                    <a:cubicBezTo>
                      <a:pt x="686" y="1764"/>
                      <a:pt x="685" y="1764"/>
                      <a:pt x="685" y="1764"/>
                    </a:cubicBezTo>
                    <a:cubicBezTo>
                      <a:pt x="663" y="1764"/>
                      <a:pt x="662" y="1781"/>
                      <a:pt x="680" y="1784"/>
                    </a:cubicBezTo>
                    <a:cubicBezTo>
                      <a:pt x="657" y="1824"/>
                      <a:pt x="632" y="1863"/>
                      <a:pt x="605" y="1902"/>
                    </a:cubicBezTo>
                    <a:cubicBezTo>
                      <a:pt x="578" y="1857"/>
                      <a:pt x="502" y="1827"/>
                      <a:pt x="416" y="1827"/>
                    </a:cubicBezTo>
                    <a:cubicBezTo>
                      <a:pt x="407" y="1827"/>
                      <a:pt x="398" y="1827"/>
                      <a:pt x="388" y="1828"/>
                    </a:cubicBezTo>
                    <a:cubicBezTo>
                      <a:pt x="393" y="1824"/>
                      <a:pt x="398" y="1820"/>
                      <a:pt x="402" y="1815"/>
                    </a:cubicBezTo>
                    <a:cubicBezTo>
                      <a:pt x="418" y="1802"/>
                      <a:pt x="428" y="1785"/>
                      <a:pt x="437" y="1769"/>
                    </a:cubicBezTo>
                    <a:cubicBezTo>
                      <a:pt x="442" y="1761"/>
                      <a:pt x="446" y="1752"/>
                      <a:pt x="451" y="1744"/>
                    </a:cubicBezTo>
                    <a:cubicBezTo>
                      <a:pt x="452" y="1742"/>
                      <a:pt x="452" y="1741"/>
                      <a:pt x="451" y="1739"/>
                    </a:cubicBezTo>
                    <a:cubicBezTo>
                      <a:pt x="453" y="1736"/>
                      <a:pt x="454" y="1733"/>
                      <a:pt x="456" y="1730"/>
                    </a:cubicBezTo>
                    <a:cubicBezTo>
                      <a:pt x="470" y="1707"/>
                      <a:pt x="482" y="1682"/>
                      <a:pt x="501" y="1660"/>
                    </a:cubicBezTo>
                    <a:cubicBezTo>
                      <a:pt x="405" y="1669"/>
                      <a:pt x="311" y="1688"/>
                      <a:pt x="237" y="1721"/>
                    </a:cubicBezTo>
                    <a:cubicBezTo>
                      <a:pt x="148" y="1761"/>
                      <a:pt x="78" y="1820"/>
                      <a:pt x="126" y="1881"/>
                    </a:cubicBezTo>
                    <a:cubicBezTo>
                      <a:pt x="121" y="1888"/>
                      <a:pt x="117" y="1895"/>
                      <a:pt x="115" y="1901"/>
                    </a:cubicBezTo>
                    <a:cubicBezTo>
                      <a:pt x="36" y="1843"/>
                      <a:pt x="6" y="1768"/>
                      <a:pt x="2" y="1694"/>
                    </a:cubicBezTo>
                    <a:cubicBezTo>
                      <a:pt x="0" y="1648"/>
                      <a:pt x="20" y="1605"/>
                      <a:pt x="36" y="1562"/>
                    </a:cubicBezTo>
                    <a:cubicBezTo>
                      <a:pt x="37" y="1561"/>
                      <a:pt x="37" y="1560"/>
                      <a:pt x="38" y="1560"/>
                    </a:cubicBezTo>
                    <a:cubicBezTo>
                      <a:pt x="39" y="1558"/>
                      <a:pt x="40" y="1556"/>
                      <a:pt x="41" y="1554"/>
                    </a:cubicBezTo>
                    <a:cubicBezTo>
                      <a:pt x="124" y="1419"/>
                      <a:pt x="199" y="1282"/>
                      <a:pt x="266" y="1144"/>
                    </a:cubicBezTo>
                    <a:cubicBezTo>
                      <a:pt x="260" y="1161"/>
                      <a:pt x="253" y="1178"/>
                      <a:pt x="246" y="1195"/>
                    </a:cubicBezTo>
                    <a:cubicBezTo>
                      <a:pt x="212" y="1277"/>
                      <a:pt x="177" y="1359"/>
                      <a:pt x="137" y="1440"/>
                    </a:cubicBezTo>
                    <a:cubicBezTo>
                      <a:pt x="98" y="1522"/>
                      <a:pt x="48" y="1606"/>
                      <a:pt x="35" y="1690"/>
                    </a:cubicBezTo>
                    <a:cubicBezTo>
                      <a:pt x="32" y="1706"/>
                      <a:pt x="31" y="1721"/>
                      <a:pt x="31" y="1737"/>
                    </a:cubicBezTo>
                    <a:lnTo>
                      <a:pt x="31" y="1737"/>
                    </a:lnTo>
                    <a:cubicBezTo>
                      <a:pt x="31" y="1773"/>
                      <a:pt x="38" y="1809"/>
                      <a:pt x="58" y="1843"/>
                    </a:cubicBezTo>
                    <a:lnTo>
                      <a:pt x="58" y="1843"/>
                    </a:lnTo>
                    <a:lnTo>
                      <a:pt x="58" y="1843"/>
                    </a:lnTo>
                    <a:lnTo>
                      <a:pt x="58" y="1843"/>
                    </a:lnTo>
                    <a:lnTo>
                      <a:pt x="58" y="1843"/>
                    </a:lnTo>
                    <a:lnTo>
                      <a:pt x="58" y="1843"/>
                    </a:lnTo>
                    <a:cubicBezTo>
                      <a:pt x="58" y="1843"/>
                      <a:pt x="58" y="1843"/>
                      <a:pt x="58" y="1842"/>
                    </a:cubicBezTo>
                    <a:cubicBezTo>
                      <a:pt x="58" y="1842"/>
                      <a:pt x="58" y="1842"/>
                      <a:pt x="58" y="1842"/>
                    </a:cubicBezTo>
                    <a:lnTo>
                      <a:pt x="58" y="1842"/>
                    </a:lnTo>
                    <a:cubicBezTo>
                      <a:pt x="58" y="1841"/>
                      <a:pt x="58" y="1840"/>
                      <a:pt x="58" y="1840"/>
                    </a:cubicBezTo>
                    <a:cubicBezTo>
                      <a:pt x="58" y="1837"/>
                      <a:pt x="58" y="1835"/>
                      <a:pt x="59" y="1832"/>
                    </a:cubicBezTo>
                    <a:cubicBezTo>
                      <a:pt x="59" y="1832"/>
                      <a:pt x="59" y="1832"/>
                      <a:pt x="59" y="1832"/>
                    </a:cubicBezTo>
                    <a:cubicBezTo>
                      <a:pt x="59" y="1832"/>
                      <a:pt x="59" y="1832"/>
                      <a:pt x="59" y="1832"/>
                    </a:cubicBezTo>
                    <a:cubicBezTo>
                      <a:pt x="63" y="1786"/>
                      <a:pt x="109" y="1745"/>
                      <a:pt x="173" y="1713"/>
                    </a:cubicBezTo>
                    <a:cubicBezTo>
                      <a:pt x="173" y="1713"/>
                      <a:pt x="173" y="1713"/>
                      <a:pt x="173" y="1713"/>
                    </a:cubicBezTo>
                    <a:cubicBezTo>
                      <a:pt x="177" y="1711"/>
                      <a:pt x="182" y="1708"/>
                      <a:pt x="187" y="1706"/>
                    </a:cubicBezTo>
                    <a:cubicBezTo>
                      <a:pt x="309" y="1652"/>
                      <a:pt x="474" y="1623"/>
                      <a:pt x="638" y="1623"/>
                    </a:cubicBezTo>
                    <a:cubicBezTo>
                      <a:pt x="744" y="1623"/>
                      <a:pt x="848" y="1635"/>
                      <a:pt x="940" y="1659"/>
                    </a:cubicBezTo>
                    <a:cubicBezTo>
                      <a:pt x="1084" y="1697"/>
                      <a:pt x="1175" y="1769"/>
                      <a:pt x="1216" y="1851"/>
                    </a:cubicBezTo>
                    <a:cubicBezTo>
                      <a:pt x="1215" y="1851"/>
                      <a:pt x="1215" y="1851"/>
                      <a:pt x="1215" y="1851"/>
                    </a:cubicBezTo>
                    <a:cubicBezTo>
                      <a:pt x="1248" y="1917"/>
                      <a:pt x="1247" y="1990"/>
                      <a:pt x="1214" y="2054"/>
                    </a:cubicBezTo>
                    <a:lnTo>
                      <a:pt x="1214" y="2054"/>
                    </a:lnTo>
                    <a:cubicBezTo>
                      <a:pt x="1188" y="2106"/>
                      <a:pt x="1143" y="2149"/>
                      <a:pt x="1086" y="2184"/>
                    </a:cubicBezTo>
                    <a:moveTo>
                      <a:pt x="449" y="1822"/>
                    </a:moveTo>
                    <a:cubicBezTo>
                      <a:pt x="515" y="1822"/>
                      <a:pt x="583" y="1838"/>
                      <a:pt x="613" y="1869"/>
                    </a:cubicBezTo>
                    <a:cubicBezTo>
                      <a:pt x="641" y="1798"/>
                      <a:pt x="655" y="1723"/>
                      <a:pt x="707" y="1655"/>
                    </a:cubicBezTo>
                    <a:cubicBezTo>
                      <a:pt x="693" y="1654"/>
                      <a:pt x="678" y="1653"/>
                      <a:pt x="663" y="1653"/>
                    </a:cubicBezTo>
                    <a:cubicBezTo>
                      <a:pt x="657" y="1653"/>
                      <a:pt x="651" y="1653"/>
                      <a:pt x="645" y="1653"/>
                    </a:cubicBezTo>
                    <a:cubicBezTo>
                      <a:pt x="616" y="1653"/>
                      <a:pt x="586" y="1654"/>
                      <a:pt x="556" y="1656"/>
                    </a:cubicBezTo>
                    <a:cubicBezTo>
                      <a:pt x="532" y="1693"/>
                      <a:pt x="508" y="1732"/>
                      <a:pt x="479" y="1768"/>
                    </a:cubicBezTo>
                    <a:cubicBezTo>
                      <a:pt x="467" y="1785"/>
                      <a:pt x="453" y="1808"/>
                      <a:pt x="427" y="1823"/>
                    </a:cubicBezTo>
                    <a:cubicBezTo>
                      <a:pt x="434" y="1822"/>
                      <a:pt x="442" y="1822"/>
                      <a:pt x="449" y="1822"/>
                    </a:cubicBezTo>
                  </a:path>
                </a:pathLst>
              </a:custGeom>
              <a:solidFill>
                <a:srgbClr val="7531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b="1">
                  <a:solidFill>
                    <a:schemeClr val="bg1"/>
                  </a:solidFill>
                </a:endParaRPr>
              </a:p>
            </p:txBody>
          </p:sp>
          <p:sp>
            <p:nvSpPr>
              <p:cNvPr id="28" name="Freeform 1149">
                <a:extLst>
                  <a:ext uri="{FF2B5EF4-FFF2-40B4-BE49-F238E27FC236}">
                    <a16:creationId xmlns:a16="http://schemas.microsoft.com/office/drawing/2014/main" id="{58B7B532-B51D-4F68-8207-E965BF54E2F9}"/>
                  </a:ext>
                </a:extLst>
              </p:cNvPr>
              <p:cNvSpPr>
                <a:spLocks noEditPoints="1"/>
              </p:cNvSpPr>
              <p:nvPr/>
            </p:nvSpPr>
            <p:spPr bwMode="auto">
              <a:xfrm>
                <a:off x="2696256" y="1922463"/>
                <a:ext cx="931863" cy="923925"/>
              </a:xfrm>
              <a:custGeom>
                <a:avLst/>
                <a:gdLst>
                  <a:gd name="T0" fmla="*/ 821 w 1869"/>
                  <a:gd name="T1" fmla="*/ 1852 h 1852"/>
                  <a:gd name="T2" fmla="*/ 883 w 1869"/>
                  <a:gd name="T3" fmla="*/ 1812 h 1852"/>
                  <a:gd name="T4" fmla="*/ 821 w 1869"/>
                  <a:gd name="T5" fmla="*/ 1852 h 1852"/>
                  <a:gd name="T6" fmla="*/ 1869 w 1869"/>
                  <a:gd name="T7" fmla="*/ 1779 h 1852"/>
                  <a:gd name="T8" fmla="*/ 1850 w 1869"/>
                  <a:gd name="T9" fmla="*/ 1648 h 1852"/>
                  <a:gd name="T10" fmla="*/ 1648 w 1869"/>
                  <a:gd name="T11" fmla="*/ 1121 h 1852"/>
                  <a:gd name="T12" fmla="*/ 1457 w 1869"/>
                  <a:gd name="T13" fmla="*/ 606 h 1852"/>
                  <a:gd name="T14" fmla="*/ 1387 w 1869"/>
                  <a:gd name="T15" fmla="*/ 349 h 1852"/>
                  <a:gd name="T16" fmla="*/ 1349 w 1869"/>
                  <a:gd name="T17" fmla="*/ 128 h 1852"/>
                  <a:gd name="T18" fmla="*/ 1183 w 1869"/>
                  <a:gd name="T19" fmla="*/ 49 h 1852"/>
                  <a:gd name="T20" fmla="*/ 1038 w 1869"/>
                  <a:gd name="T21" fmla="*/ 11 h 1852"/>
                  <a:gd name="T22" fmla="*/ 1311 w 1869"/>
                  <a:gd name="T23" fmla="*/ 562 h 1852"/>
                  <a:gd name="T24" fmla="*/ 1713 w 1869"/>
                  <a:gd name="T25" fmla="*/ 1724 h 1852"/>
                  <a:gd name="T26" fmla="*/ 1412 w 1869"/>
                  <a:gd name="T27" fmla="*/ 1674 h 1852"/>
                  <a:gd name="T28" fmla="*/ 1400 w 1869"/>
                  <a:gd name="T29" fmla="*/ 1674 h 1852"/>
                  <a:gd name="T30" fmla="*/ 951 w 1869"/>
                  <a:gd name="T31" fmla="*/ 1777 h 1852"/>
                  <a:gd name="T32" fmla="*/ 790 w 1869"/>
                  <a:gd name="T33" fmla="*/ 1707 h 1852"/>
                  <a:gd name="T34" fmla="*/ 360 w 1869"/>
                  <a:gd name="T35" fmla="*/ 651 h 1852"/>
                  <a:gd name="T36" fmla="*/ 363 w 1869"/>
                  <a:gd name="T37" fmla="*/ 112 h 1852"/>
                  <a:gd name="T38" fmla="*/ 0 w 1869"/>
                  <a:gd name="T39" fmla="*/ 478 h 1852"/>
                  <a:gd name="T40" fmla="*/ 0 w 1869"/>
                  <a:gd name="T41" fmla="*/ 478 h 1852"/>
                  <a:gd name="T42" fmla="*/ 0 w 1869"/>
                  <a:gd name="T43" fmla="*/ 478 h 1852"/>
                  <a:gd name="T44" fmla="*/ 435 w 1869"/>
                  <a:gd name="T45" fmla="*/ 81 h 1852"/>
                  <a:gd name="T46" fmla="*/ 889 w 1869"/>
                  <a:gd name="T47" fmla="*/ 0 h 1852"/>
                  <a:gd name="T48" fmla="*/ 1183 w 1869"/>
                  <a:gd name="T49" fmla="*/ 49 h 1852"/>
                  <a:gd name="T50" fmla="*/ 1349 w 1869"/>
                  <a:gd name="T51" fmla="*/ 128 h 1852"/>
                  <a:gd name="T52" fmla="*/ 1387 w 1869"/>
                  <a:gd name="T53" fmla="*/ 349 h 1852"/>
                  <a:gd name="T54" fmla="*/ 1457 w 1869"/>
                  <a:gd name="T55" fmla="*/ 606 h 1852"/>
                  <a:gd name="T56" fmla="*/ 1648 w 1869"/>
                  <a:gd name="T57" fmla="*/ 1121 h 1852"/>
                  <a:gd name="T58" fmla="*/ 1850 w 1869"/>
                  <a:gd name="T59" fmla="*/ 1648 h 1852"/>
                  <a:gd name="T60" fmla="*/ 1869 w 1869"/>
                  <a:gd name="T61" fmla="*/ 1779 h 1852"/>
                  <a:gd name="T62" fmla="*/ 1869 w 1869"/>
                  <a:gd name="T63" fmla="*/ 1779 h 18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69" h="1852">
                    <a:moveTo>
                      <a:pt x="821" y="1852"/>
                    </a:moveTo>
                    <a:cubicBezTo>
                      <a:pt x="840" y="1838"/>
                      <a:pt x="861" y="1825"/>
                      <a:pt x="883" y="1812"/>
                    </a:cubicBezTo>
                    <a:cubicBezTo>
                      <a:pt x="861" y="1825"/>
                      <a:pt x="840" y="1838"/>
                      <a:pt x="821" y="1852"/>
                    </a:cubicBezTo>
                    <a:close/>
                    <a:moveTo>
                      <a:pt x="1869" y="1779"/>
                    </a:moveTo>
                    <a:cubicBezTo>
                      <a:pt x="1869" y="1734"/>
                      <a:pt x="1860" y="1688"/>
                      <a:pt x="1850" y="1648"/>
                    </a:cubicBezTo>
                    <a:cubicBezTo>
                      <a:pt x="1807" y="1470"/>
                      <a:pt x="1725" y="1296"/>
                      <a:pt x="1648" y="1121"/>
                    </a:cubicBezTo>
                    <a:cubicBezTo>
                      <a:pt x="1573" y="951"/>
                      <a:pt x="1512" y="779"/>
                      <a:pt x="1457" y="606"/>
                    </a:cubicBezTo>
                    <a:cubicBezTo>
                      <a:pt x="1431" y="521"/>
                      <a:pt x="1405" y="435"/>
                      <a:pt x="1387" y="349"/>
                    </a:cubicBezTo>
                    <a:cubicBezTo>
                      <a:pt x="1378" y="308"/>
                      <a:pt x="1359" y="138"/>
                      <a:pt x="1349" y="128"/>
                    </a:cubicBezTo>
                    <a:cubicBezTo>
                      <a:pt x="1332" y="111"/>
                      <a:pt x="1214" y="62"/>
                      <a:pt x="1183" y="49"/>
                    </a:cubicBezTo>
                    <a:cubicBezTo>
                      <a:pt x="1139" y="31"/>
                      <a:pt x="1090" y="18"/>
                      <a:pt x="1038" y="11"/>
                    </a:cubicBezTo>
                    <a:cubicBezTo>
                      <a:pt x="1236" y="159"/>
                      <a:pt x="1276" y="412"/>
                      <a:pt x="1311" y="562"/>
                    </a:cubicBezTo>
                    <a:cubicBezTo>
                      <a:pt x="1400" y="940"/>
                      <a:pt x="1542" y="1335"/>
                      <a:pt x="1713" y="1724"/>
                    </a:cubicBezTo>
                    <a:cubicBezTo>
                      <a:pt x="1629" y="1691"/>
                      <a:pt x="1518" y="1674"/>
                      <a:pt x="1412" y="1674"/>
                    </a:cubicBezTo>
                    <a:cubicBezTo>
                      <a:pt x="1408" y="1674"/>
                      <a:pt x="1404" y="1674"/>
                      <a:pt x="1400" y="1674"/>
                    </a:cubicBezTo>
                    <a:cubicBezTo>
                      <a:pt x="1233" y="1676"/>
                      <a:pt x="1077" y="1718"/>
                      <a:pt x="951" y="1777"/>
                    </a:cubicBezTo>
                    <a:cubicBezTo>
                      <a:pt x="877" y="1774"/>
                      <a:pt x="817" y="1749"/>
                      <a:pt x="790" y="1707"/>
                    </a:cubicBezTo>
                    <a:cubicBezTo>
                      <a:pt x="578" y="1365"/>
                      <a:pt x="467" y="1006"/>
                      <a:pt x="360" y="651"/>
                    </a:cubicBezTo>
                    <a:cubicBezTo>
                      <a:pt x="305" y="469"/>
                      <a:pt x="280" y="282"/>
                      <a:pt x="363" y="112"/>
                    </a:cubicBezTo>
                    <a:cubicBezTo>
                      <a:pt x="163" y="206"/>
                      <a:pt x="46" y="336"/>
                      <a:pt x="0" y="478"/>
                    </a:cubicBezTo>
                    <a:lnTo>
                      <a:pt x="0" y="478"/>
                    </a:lnTo>
                    <a:lnTo>
                      <a:pt x="0" y="478"/>
                    </a:lnTo>
                    <a:cubicBezTo>
                      <a:pt x="52" y="320"/>
                      <a:pt x="190" y="176"/>
                      <a:pt x="435" y="81"/>
                    </a:cubicBezTo>
                    <a:cubicBezTo>
                      <a:pt x="556" y="34"/>
                      <a:pt x="726" y="0"/>
                      <a:pt x="889" y="0"/>
                    </a:cubicBezTo>
                    <a:cubicBezTo>
                      <a:pt x="996" y="0"/>
                      <a:pt x="1099" y="14"/>
                      <a:pt x="1183" y="49"/>
                    </a:cubicBezTo>
                    <a:cubicBezTo>
                      <a:pt x="1214" y="62"/>
                      <a:pt x="1332" y="111"/>
                      <a:pt x="1349" y="128"/>
                    </a:cubicBezTo>
                    <a:cubicBezTo>
                      <a:pt x="1359" y="138"/>
                      <a:pt x="1378" y="308"/>
                      <a:pt x="1387" y="349"/>
                    </a:cubicBezTo>
                    <a:cubicBezTo>
                      <a:pt x="1405" y="435"/>
                      <a:pt x="1431" y="521"/>
                      <a:pt x="1457" y="606"/>
                    </a:cubicBezTo>
                    <a:cubicBezTo>
                      <a:pt x="1512" y="779"/>
                      <a:pt x="1573" y="951"/>
                      <a:pt x="1648" y="1121"/>
                    </a:cubicBezTo>
                    <a:cubicBezTo>
                      <a:pt x="1725" y="1296"/>
                      <a:pt x="1807" y="1470"/>
                      <a:pt x="1850" y="1648"/>
                    </a:cubicBezTo>
                    <a:cubicBezTo>
                      <a:pt x="1860" y="1688"/>
                      <a:pt x="1869" y="1734"/>
                      <a:pt x="1869" y="1779"/>
                    </a:cubicBezTo>
                    <a:lnTo>
                      <a:pt x="1869" y="1779"/>
                    </a:lnTo>
                  </a:path>
                </a:pathLst>
              </a:custGeom>
              <a:solidFill>
                <a:srgbClr val="E8B7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b="1">
                  <a:solidFill>
                    <a:schemeClr val="bg1"/>
                  </a:solidFill>
                </a:endParaRPr>
              </a:p>
            </p:txBody>
          </p:sp>
          <p:sp>
            <p:nvSpPr>
              <p:cNvPr id="29" name="Freeform 1150">
                <a:extLst>
                  <a:ext uri="{FF2B5EF4-FFF2-40B4-BE49-F238E27FC236}">
                    <a16:creationId xmlns:a16="http://schemas.microsoft.com/office/drawing/2014/main" id="{993D6194-CF20-4935-AD5A-5DFEF5600A7E}"/>
                  </a:ext>
                </a:extLst>
              </p:cNvPr>
              <p:cNvSpPr>
                <a:spLocks noEditPoints="1"/>
              </p:cNvSpPr>
              <p:nvPr/>
            </p:nvSpPr>
            <p:spPr bwMode="auto">
              <a:xfrm>
                <a:off x="8738281" y="1874838"/>
                <a:ext cx="1041400" cy="908050"/>
              </a:xfrm>
              <a:custGeom>
                <a:avLst/>
                <a:gdLst>
                  <a:gd name="T0" fmla="*/ 1158 w 2088"/>
                  <a:gd name="T1" fmla="*/ 1822 h 1822"/>
                  <a:gd name="T2" fmla="*/ 882 w 2088"/>
                  <a:gd name="T3" fmla="*/ 1630 h 1822"/>
                  <a:gd name="T4" fmla="*/ 580 w 2088"/>
                  <a:gd name="T5" fmla="*/ 1594 h 1822"/>
                  <a:gd name="T6" fmla="*/ 129 w 2088"/>
                  <a:gd name="T7" fmla="*/ 1677 h 1822"/>
                  <a:gd name="T8" fmla="*/ 115 w 2088"/>
                  <a:gd name="T9" fmla="*/ 1684 h 1822"/>
                  <a:gd name="T10" fmla="*/ 255 w 2088"/>
                  <a:gd name="T11" fmla="*/ 1265 h 1822"/>
                  <a:gd name="T12" fmla="*/ 509 w 2088"/>
                  <a:gd name="T13" fmla="*/ 672 h 1822"/>
                  <a:gd name="T14" fmla="*/ 763 w 2088"/>
                  <a:gd name="T15" fmla="*/ 69 h 1822"/>
                  <a:gd name="T16" fmla="*/ 458 w 2088"/>
                  <a:gd name="T17" fmla="*/ 181 h 1822"/>
                  <a:gd name="T18" fmla="*/ 458 w 2088"/>
                  <a:gd name="T19" fmla="*/ 181 h 1822"/>
                  <a:gd name="T20" fmla="*/ 458 w 2088"/>
                  <a:gd name="T21" fmla="*/ 181 h 1822"/>
                  <a:gd name="T22" fmla="*/ 1261 w 2088"/>
                  <a:gd name="T23" fmla="*/ 0 h 1822"/>
                  <a:gd name="T24" fmla="*/ 1322 w 2088"/>
                  <a:gd name="T25" fmla="*/ 1 h 1822"/>
                  <a:gd name="T26" fmla="*/ 1767 w 2088"/>
                  <a:gd name="T27" fmla="*/ 87 h 1822"/>
                  <a:gd name="T28" fmla="*/ 2088 w 2088"/>
                  <a:gd name="T29" fmla="*/ 341 h 1822"/>
                  <a:gd name="T30" fmla="*/ 2088 w 2088"/>
                  <a:gd name="T31" fmla="*/ 341 h 1822"/>
                  <a:gd name="T32" fmla="*/ 2088 w 2088"/>
                  <a:gd name="T33" fmla="*/ 341 h 1822"/>
                  <a:gd name="T34" fmla="*/ 1819 w 2088"/>
                  <a:gd name="T35" fmla="*/ 109 h 1822"/>
                  <a:gd name="T36" fmla="*/ 1840 w 2088"/>
                  <a:gd name="T37" fmla="*/ 661 h 1822"/>
                  <a:gd name="T38" fmla="*/ 1296 w 2088"/>
                  <a:gd name="T39" fmla="*/ 1752 h 1822"/>
                  <a:gd name="T40" fmla="*/ 1158 w 2088"/>
                  <a:gd name="T41" fmla="*/ 1822 h 1822"/>
                  <a:gd name="T42" fmla="*/ 0 w 2088"/>
                  <a:gd name="T43" fmla="*/ 1813 h 1822"/>
                  <a:gd name="T44" fmla="*/ 0 w 2088"/>
                  <a:gd name="T45" fmla="*/ 1813 h 1822"/>
                  <a:gd name="T46" fmla="*/ 0 w 2088"/>
                  <a:gd name="T47" fmla="*/ 1813 h 1822"/>
                  <a:gd name="T48" fmla="*/ 0 w 2088"/>
                  <a:gd name="T49" fmla="*/ 1813 h 1822"/>
                  <a:gd name="T50" fmla="*/ 1 w 2088"/>
                  <a:gd name="T51" fmla="*/ 1803 h 1822"/>
                  <a:gd name="T52" fmla="*/ 0 w 2088"/>
                  <a:gd name="T53" fmla="*/ 1811 h 1822"/>
                  <a:gd name="T54" fmla="*/ 0 w 2088"/>
                  <a:gd name="T55" fmla="*/ 1813 h 1822"/>
                  <a:gd name="T56" fmla="*/ 1 w 2088"/>
                  <a:gd name="T57" fmla="*/ 1803 h 1822"/>
                  <a:gd name="T58" fmla="*/ 1 w 2088"/>
                  <a:gd name="T59" fmla="*/ 1803 h 1822"/>
                  <a:gd name="T60" fmla="*/ 1 w 2088"/>
                  <a:gd name="T61" fmla="*/ 1803 h 1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088" h="1822">
                    <a:moveTo>
                      <a:pt x="1158" y="1822"/>
                    </a:moveTo>
                    <a:cubicBezTo>
                      <a:pt x="1117" y="1740"/>
                      <a:pt x="1026" y="1668"/>
                      <a:pt x="882" y="1630"/>
                    </a:cubicBezTo>
                    <a:cubicBezTo>
                      <a:pt x="790" y="1606"/>
                      <a:pt x="686" y="1594"/>
                      <a:pt x="580" y="1594"/>
                    </a:cubicBezTo>
                    <a:cubicBezTo>
                      <a:pt x="416" y="1594"/>
                      <a:pt x="251" y="1623"/>
                      <a:pt x="129" y="1677"/>
                    </a:cubicBezTo>
                    <a:cubicBezTo>
                      <a:pt x="124" y="1679"/>
                      <a:pt x="119" y="1682"/>
                      <a:pt x="115" y="1684"/>
                    </a:cubicBezTo>
                    <a:cubicBezTo>
                      <a:pt x="95" y="1547"/>
                      <a:pt x="211" y="1389"/>
                      <a:pt x="255" y="1265"/>
                    </a:cubicBezTo>
                    <a:cubicBezTo>
                      <a:pt x="326" y="1065"/>
                      <a:pt x="450" y="873"/>
                      <a:pt x="509" y="672"/>
                    </a:cubicBezTo>
                    <a:cubicBezTo>
                      <a:pt x="562" y="490"/>
                      <a:pt x="599" y="253"/>
                      <a:pt x="763" y="69"/>
                    </a:cubicBezTo>
                    <a:cubicBezTo>
                      <a:pt x="655" y="99"/>
                      <a:pt x="554" y="137"/>
                      <a:pt x="458" y="181"/>
                    </a:cubicBezTo>
                    <a:lnTo>
                      <a:pt x="458" y="181"/>
                    </a:lnTo>
                    <a:lnTo>
                      <a:pt x="458" y="181"/>
                    </a:lnTo>
                    <a:cubicBezTo>
                      <a:pt x="689" y="74"/>
                      <a:pt x="955" y="0"/>
                      <a:pt x="1261" y="0"/>
                    </a:cubicBezTo>
                    <a:cubicBezTo>
                      <a:pt x="1281" y="0"/>
                      <a:pt x="1301" y="1"/>
                      <a:pt x="1322" y="1"/>
                    </a:cubicBezTo>
                    <a:cubicBezTo>
                      <a:pt x="1482" y="6"/>
                      <a:pt x="1636" y="37"/>
                      <a:pt x="1767" y="87"/>
                    </a:cubicBezTo>
                    <a:cubicBezTo>
                      <a:pt x="1939" y="154"/>
                      <a:pt x="2031" y="233"/>
                      <a:pt x="2088" y="341"/>
                    </a:cubicBezTo>
                    <a:lnTo>
                      <a:pt x="2088" y="341"/>
                    </a:lnTo>
                    <a:lnTo>
                      <a:pt x="2088" y="341"/>
                    </a:lnTo>
                    <a:cubicBezTo>
                      <a:pt x="2037" y="245"/>
                      <a:pt x="1958" y="171"/>
                      <a:pt x="1819" y="109"/>
                    </a:cubicBezTo>
                    <a:cubicBezTo>
                      <a:pt x="1937" y="282"/>
                      <a:pt x="1912" y="490"/>
                      <a:pt x="1840" y="661"/>
                    </a:cubicBezTo>
                    <a:cubicBezTo>
                      <a:pt x="1686" y="1029"/>
                      <a:pt x="1444" y="1384"/>
                      <a:pt x="1296" y="1752"/>
                    </a:cubicBezTo>
                    <a:cubicBezTo>
                      <a:pt x="1278" y="1797"/>
                      <a:pt x="1221" y="1818"/>
                      <a:pt x="1158" y="1822"/>
                    </a:cubicBezTo>
                    <a:moveTo>
                      <a:pt x="0" y="1813"/>
                    </a:moveTo>
                    <a:cubicBezTo>
                      <a:pt x="0" y="1813"/>
                      <a:pt x="0" y="1813"/>
                      <a:pt x="0" y="1813"/>
                    </a:cubicBezTo>
                    <a:cubicBezTo>
                      <a:pt x="0" y="1813"/>
                      <a:pt x="0" y="1813"/>
                      <a:pt x="0" y="1813"/>
                    </a:cubicBezTo>
                    <a:close/>
                    <a:moveTo>
                      <a:pt x="0" y="1813"/>
                    </a:moveTo>
                    <a:cubicBezTo>
                      <a:pt x="0" y="1810"/>
                      <a:pt x="0" y="1806"/>
                      <a:pt x="1" y="1803"/>
                    </a:cubicBezTo>
                    <a:cubicBezTo>
                      <a:pt x="0" y="1806"/>
                      <a:pt x="0" y="1808"/>
                      <a:pt x="0" y="1811"/>
                    </a:cubicBezTo>
                    <a:cubicBezTo>
                      <a:pt x="0" y="1811"/>
                      <a:pt x="0" y="1812"/>
                      <a:pt x="0" y="1813"/>
                    </a:cubicBezTo>
                    <a:moveTo>
                      <a:pt x="1" y="1803"/>
                    </a:moveTo>
                    <a:cubicBezTo>
                      <a:pt x="1" y="1803"/>
                      <a:pt x="1" y="1803"/>
                      <a:pt x="1" y="1803"/>
                    </a:cubicBezTo>
                    <a:cubicBezTo>
                      <a:pt x="1" y="1803"/>
                      <a:pt x="1" y="1803"/>
                      <a:pt x="1" y="1803"/>
                    </a:cubicBezTo>
                    <a:close/>
                  </a:path>
                </a:pathLst>
              </a:custGeom>
              <a:solidFill>
                <a:srgbClr val="E8B7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b="1">
                  <a:solidFill>
                    <a:schemeClr val="bg1"/>
                  </a:solidFill>
                </a:endParaRPr>
              </a:p>
            </p:txBody>
          </p:sp>
          <p:sp>
            <p:nvSpPr>
              <p:cNvPr id="30" name="Freeform 1151">
                <a:extLst>
                  <a:ext uri="{FF2B5EF4-FFF2-40B4-BE49-F238E27FC236}">
                    <a16:creationId xmlns:a16="http://schemas.microsoft.com/office/drawing/2014/main" id="{884C2498-8586-45FD-A701-E8B884F49A61}"/>
                  </a:ext>
                </a:extLst>
              </p:cNvPr>
              <p:cNvSpPr>
                <a:spLocks/>
              </p:cNvSpPr>
              <p:nvPr/>
            </p:nvSpPr>
            <p:spPr bwMode="auto">
              <a:xfrm>
                <a:off x="3135994" y="2808288"/>
                <a:ext cx="34925" cy="17463"/>
              </a:xfrm>
              <a:custGeom>
                <a:avLst/>
                <a:gdLst>
                  <a:gd name="T0" fmla="*/ 0 w 68"/>
                  <a:gd name="T1" fmla="*/ 35 h 35"/>
                  <a:gd name="T2" fmla="*/ 68 w 68"/>
                  <a:gd name="T3" fmla="*/ 0 h 35"/>
                  <a:gd name="T4" fmla="*/ 68 w 68"/>
                  <a:gd name="T5" fmla="*/ 0 h 35"/>
                  <a:gd name="T6" fmla="*/ 0 w 68"/>
                  <a:gd name="T7" fmla="*/ 35 h 35"/>
                </a:gdLst>
                <a:ahLst/>
                <a:cxnLst>
                  <a:cxn ang="0">
                    <a:pos x="T0" y="T1"/>
                  </a:cxn>
                  <a:cxn ang="0">
                    <a:pos x="T2" y="T3"/>
                  </a:cxn>
                  <a:cxn ang="0">
                    <a:pos x="T4" y="T5"/>
                  </a:cxn>
                  <a:cxn ang="0">
                    <a:pos x="T6" y="T7"/>
                  </a:cxn>
                </a:cxnLst>
                <a:rect l="0" t="0" r="r" b="b"/>
                <a:pathLst>
                  <a:path w="68" h="35">
                    <a:moveTo>
                      <a:pt x="0" y="35"/>
                    </a:moveTo>
                    <a:cubicBezTo>
                      <a:pt x="22" y="23"/>
                      <a:pt x="44" y="11"/>
                      <a:pt x="68" y="0"/>
                    </a:cubicBezTo>
                    <a:cubicBezTo>
                      <a:pt x="68" y="0"/>
                      <a:pt x="68" y="0"/>
                      <a:pt x="68" y="0"/>
                    </a:cubicBezTo>
                    <a:cubicBezTo>
                      <a:pt x="45" y="11"/>
                      <a:pt x="22" y="23"/>
                      <a:pt x="0" y="35"/>
                    </a:cubicBezTo>
                    <a:close/>
                  </a:path>
                </a:pathLst>
              </a:custGeom>
              <a:solidFill>
                <a:srgbClr val="A46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b="1">
                  <a:solidFill>
                    <a:schemeClr val="bg1"/>
                  </a:solidFill>
                </a:endParaRPr>
              </a:p>
            </p:txBody>
          </p:sp>
          <p:sp>
            <p:nvSpPr>
              <p:cNvPr id="31" name="Freeform 1152">
                <a:extLst>
                  <a:ext uri="{FF2B5EF4-FFF2-40B4-BE49-F238E27FC236}">
                    <a16:creationId xmlns:a16="http://schemas.microsoft.com/office/drawing/2014/main" id="{ECC6B2E7-B276-4E7C-9FE8-201529B68F48}"/>
                  </a:ext>
                </a:extLst>
              </p:cNvPr>
              <p:cNvSpPr>
                <a:spLocks/>
              </p:cNvSpPr>
              <p:nvPr/>
            </p:nvSpPr>
            <p:spPr bwMode="auto">
              <a:xfrm>
                <a:off x="2696256" y="1978025"/>
                <a:ext cx="474663" cy="952500"/>
              </a:xfrm>
              <a:custGeom>
                <a:avLst/>
                <a:gdLst>
                  <a:gd name="T0" fmla="*/ 695 w 951"/>
                  <a:gd name="T1" fmla="*/ 1909 h 1909"/>
                  <a:gd name="T2" fmla="*/ 679 w 951"/>
                  <a:gd name="T3" fmla="*/ 1866 h 1909"/>
                  <a:gd name="T4" fmla="*/ 596 w 951"/>
                  <a:gd name="T5" fmla="*/ 1662 h 1909"/>
                  <a:gd name="T6" fmla="*/ 375 w 951"/>
                  <a:gd name="T7" fmla="*/ 1208 h 1909"/>
                  <a:gd name="T8" fmla="*/ 0 w 951"/>
                  <a:gd name="T9" fmla="*/ 366 h 1909"/>
                  <a:gd name="T10" fmla="*/ 363 w 951"/>
                  <a:gd name="T11" fmla="*/ 0 h 1909"/>
                  <a:gd name="T12" fmla="*/ 360 w 951"/>
                  <a:gd name="T13" fmla="*/ 539 h 1909"/>
                  <a:gd name="T14" fmla="*/ 790 w 951"/>
                  <a:gd name="T15" fmla="*/ 1595 h 1909"/>
                  <a:gd name="T16" fmla="*/ 951 w 951"/>
                  <a:gd name="T17" fmla="*/ 1665 h 1909"/>
                  <a:gd name="T18" fmla="*/ 883 w 951"/>
                  <a:gd name="T19" fmla="*/ 1700 h 1909"/>
                  <a:gd name="T20" fmla="*/ 821 w 951"/>
                  <a:gd name="T21" fmla="*/ 1740 h 1909"/>
                  <a:gd name="T22" fmla="*/ 821 w 951"/>
                  <a:gd name="T23" fmla="*/ 1740 h 1909"/>
                  <a:gd name="T24" fmla="*/ 695 w 951"/>
                  <a:gd name="T25" fmla="*/ 1909 h 19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51" h="1909">
                    <a:moveTo>
                      <a:pt x="695" y="1909"/>
                    </a:moveTo>
                    <a:cubicBezTo>
                      <a:pt x="690" y="1894"/>
                      <a:pt x="684" y="1880"/>
                      <a:pt x="679" y="1866"/>
                    </a:cubicBezTo>
                    <a:cubicBezTo>
                      <a:pt x="655" y="1797"/>
                      <a:pt x="626" y="1730"/>
                      <a:pt x="596" y="1662"/>
                    </a:cubicBezTo>
                    <a:cubicBezTo>
                      <a:pt x="527" y="1510"/>
                      <a:pt x="449" y="1359"/>
                      <a:pt x="375" y="1208"/>
                    </a:cubicBezTo>
                    <a:cubicBezTo>
                      <a:pt x="238" y="929"/>
                      <a:pt x="108" y="649"/>
                      <a:pt x="0" y="366"/>
                    </a:cubicBezTo>
                    <a:cubicBezTo>
                      <a:pt x="46" y="224"/>
                      <a:pt x="163" y="94"/>
                      <a:pt x="363" y="0"/>
                    </a:cubicBezTo>
                    <a:cubicBezTo>
                      <a:pt x="280" y="170"/>
                      <a:pt x="305" y="357"/>
                      <a:pt x="360" y="539"/>
                    </a:cubicBezTo>
                    <a:cubicBezTo>
                      <a:pt x="467" y="894"/>
                      <a:pt x="578" y="1253"/>
                      <a:pt x="790" y="1595"/>
                    </a:cubicBezTo>
                    <a:cubicBezTo>
                      <a:pt x="817" y="1637"/>
                      <a:pt x="877" y="1662"/>
                      <a:pt x="951" y="1665"/>
                    </a:cubicBezTo>
                    <a:cubicBezTo>
                      <a:pt x="927" y="1676"/>
                      <a:pt x="905" y="1688"/>
                      <a:pt x="883" y="1700"/>
                    </a:cubicBezTo>
                    <a:cubicBezTo>
                      <a:pt x="861" y="1713"/>
                      <a:pt x="840" y="1726"/>
                      <a:pt x="821" y="1740"/>
                    </a:cubicBezTo>
                    <a:lnTo>
                      <a:pt x="821" y="1740"/>
                    </a:lnTo>
                    <a:cubicBezTo>
                      <a:pt x="749" y="1791"/>
                      <a:pt x="704" y="1851"/>
                      <a:pt x="695" y="1909"/>
                    </a:cubicBezTo>
                    <a:close/>
                  </a:path>
                </a:pathLst>
              </a:custGeom>
              <a:solidFill>
                <a:srgbClr val="DDA6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b="1">
                  <a:solidFill>
                    <a:schemeClr val="bg1"/>
                  </a:solidFill>
                </a:endParaRPr>
              </a:p>
            </p:txBody>
          </p:sp>
          <p:sp>
            <p:nvSpPr>
              <p:cNvPr id="32" name="Freeform 1153">
                <a:extLst>
                  <a:ext uri="{FF2B5EF4-FFF2-40B4-BE49-F238E27FC236}">
                    <a16:creationId xmlns:a16="http://schemas.microsoft.com/office/drawing/2014/main" id="{F6E579AE-AC4B-4F28-A8AE-A2345DE843D0}"/>
                  </a:ext>
                </a:extLst>
              </p:cNvPr>
              <p:cNvSpPr>
                <a:spLocks/>
              </p:cNvSpPr>
              <p:nvPr/>
            </p:nvSpPr>
            <p:spPr bwMode="auto">
              <a:xfrm>
                <a:off x="3550331" y="2781300"/>
                <a:ext cx="77788" cy="66675"/>
              </a:xfrm>
              <a:custGeom>
                <a:avLst/>
                <a:gdLst>
                  <a:gd name="T0" fmla="*/ 145 w 156"/>
                  <a:gd name="T1" fmla="*/ 134 h 134"/>
                  <a:gd name="T2" fmla="*/ 1 w 156"/>
                  <a:gd name="T3" fmla="*/ 0 h 134"/>
                  <a:gd name="T4" fmla="*/ 0 w 156"/>
                  <a:gd name="T5" fmla="*/ 0 h 134"/>
                  <a:gd name="T6" fmla="*/ 145 w 156"/>
                  <a:gd name="T7" fmla="*/ 134 h 134"/>
                  <a:gd name="T8" fmla="*/ 156 w 156"/>
                  <a:gd name="T9" fmla="*/ 55 h 134"/>
                  <a:gd name="T10" fmla="*/ 145 w 156"/>
                  <a:gd name="T11" fmla="*/ 134 h 134"/>
                </a:gdLst>
                <a:ahLst/>
                <a:cxnLst>
                  <a:cxn ang="0">
                    <a:pos x="T0" y="T1"/>
                  </a:cxn>
                  <a:cxn ang="0">
                    <a:pos x="T2" y="T3"/>
                  </a:cxn>
                  <a:cxn ang="0">
                    <a:pos x="T4" y="T5"/>
                  </a:cxn>
                  <a:cxn ang="0">
                    <a:pos x="T6" y="T7"/>
                  </a:cxn>
                  <a:cxn ang="0">
                    <a:pos x="T8" y="T9"/>
                  </a:cxn>
                  <a:cxn ang="0">
                    <a:pos x="T10" y="T11"/>
                  </a:cxn>
                </a:cxnLst>
                <a:rect l="0" t="0" r="r" b="b"/>
                <a:pathLst>
                  <a:path w="156" h="134">
                    <a:moveTo>
                      <a:pt x="145" y="134"/>
                    </a:moveTo>
                    <a:cubicBezTo>
                      <a:pt x="138" y="76"/>
                      <a:pt x="81" y="32"/>
                      <a:pt x="1" y="0"/>
                    </a:cubicBezTo>
                    <a:cubicBezTo>
                      <a:pt x="1" y="0"/>
                      <a:pt x="0" y="0"/>
                      <a:pt x="0" y="0"/>
                    </a:cubicBezTo>
                    <a:cubicBezTo>
                      <a:pt x="81" y="31"/>
                      <a:pt x="138" y="76"/>
                      <a:pt x="145" y="134"/>
                    </a:cubicBezTo>
                    <a:cubicBezTo>
                      <a:pt x="153" y="108"/>
                      <a:pt x="156" y="82"/>
                      <a:pt x="156" y="55"/>
                    </a:cubicBezTo>
                    <a:cubicBezTo>
                      <a:pt x="156" y="82"/>
                      <a:pt x="153" y="108"/>
                      <a:pt x="145" y="134"/>
                    </a:cubicBezTo>
                  </a:path>
                </a:pathLst>
              </a:custGeom>
              <a:solidFill>
                <a:srgbClr val="A46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b="1">
                  <a:solidFill>
                    <a:schemeClr val="bg1"/>
                  </a:solidFill>
                </a:endParaRPr>
              </a:p>
            </p:txBody>
          </p:sp>
          <p:sp>
            <p:nvSpPr>
              <p:cNvPr id="33" name="Freeform 1154">
                <a:extLst>
                  <a:ext uri="{FF2B5EF4-FFF2-40B4-BE49-F238E27FC236}">
                    <a16:creationId xmlns:a16="http://schemas.microsoft.com/office/drawing/2014/main" id="{2A132A28-315C-4E55-92A2-7A86FD2F81AE}"/>
                  </a:ext>
                </a:extLst>
              </p:cNvPr>
              <p:cNvSpPr>
                <a:spLocks/>
              </p:cNvSpPr>
              <p:nvPr/>
            </p:nvSpPr>
            <p:spPr bwMode="auto">
              <a:xfrm>
                <a:off x="3213781" y="1927225"/>
                <a:ext cx="414338" cy="920750"/>
              </a:xfrm>
              <a:custGeom>
                <a:avLst/>
                <a:gdLst>
                  <a:gd name="T0" fmla="*/ 820 w 831"/>
                  <a:gd name="T1" fmla="*/ 1847 h 1847"/>
                  <a:gd name="T2" fmla="*/ 675 w 831"/>
                  <a:gd name="T3" fmla="*/ 1713 h 1847"/>
                  <a:gd name="T4" fmla="*/ 273 w 831"/>
                  <a:gd name="T5" fmla="*/ 551 h 1847"/>
                  <a:gd name="T6" fmla="*/ 0 w 831"/>
                  <a:gd name="T7" fmla="*/ 0 h 1847"/>
                  <a:gd name="T8" fmla="*/ 145 w 831"/>
                  <a:gd name="T9" fmla="*/ 38 h 1847"/>
                  <a:gd name="T10" fmla="*/ 311 w 831"/>
                  <a:gd name="T11" fmla="*/ 117 h 1847"/>
                  <a:gd name="T12" fmla="*/ 349 w 831"/>
                  <a:gd name="T13" fmla="*/ 338 h 1847"/>
                  <a:gd name="T14" fmla="*/ 419 w 831"/>
                  <a:gd name="T15" fmla="*/ 595 h 1847"/>
                  <a:gd name="T16" fmla="*/ 610 w 831"/>
                  <a:gd name="T17" fmla="*/ 1110 h 1847"/>
                  <a:gd name="T18" fmla="*/ 812 w 831"/>
                  <a:gd name="T19" fmla="*/ 1637 h 1847"/>
                  <a:gd name="T20" fmla="*/ 831 w 831"/>
                  <a:gd name="T21" fmla="*/ 1768 h 1847"/>
                  <a:gd name="T22" fmla="*/ 820 w 831"/>
                  <a:gd name="T23" fmla="*/ 1847 h 18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31" h="1847">
                    <a:moveTo>
                      <a:pt x="820" y="1847"/>
                    </a:moveTo>
                    <a:cubicBezTo>
                      <a:pt x="813" y="1789"/>
                      <a:pt x="756" y="1744"/>
                      <a:pt x="675" y="1713"/>
                    </a:cubicBezTo>
                    <a:cubicBezTo>
                      <a:pt x="504" y="1324"/>
                      <a:pt x="362" y="929"/>
                      <a:pt x="273" y="551"/>
                    </a:cubicBezTo>
                    <a:cubicBezTo>
                      <a:pt x="238" y="401"/>
                      <a:pt x="198" y="148"/>
                      <a:pt x="0" y="0"/>
                    </a:cubicBezTo>
                    <a:cubicBezTo>
                      <a:pt x="52" y="7"/>
                      <a:pt x="101" y="20"/>
                      <a:pt x="145" y="38"/>
                    </a:cubicBezTo>
                    <a:cubicBezTo>
                      <a:pt x="176" y="51"/>
                      <a:pt x="294" y="100"/>
                      <a:pt x="311" y="117"/>
                    </a:cubicBezTo>
                    <a:cubicBezTo>
                      <a:pt x="321" y="127"/>
                      <a:pt x="340" y="297"/>
                      <a:pt x="349" y="338"/>
                    </a:cubicBezTo>
                    <a:cubicBezTo>
                      <a:pt x="367" y="424"/>
                      <a:pt x="393" y="510"/>
                      <a:pt x="419" y="595"/>
                    </a:cubicBezTo>
                    <a:cubicBezTo>
                      <a:pt x="474" y="768"/>
                      <a:pt x="535" y="940"/>
                      <a:pt x="610" y="1110"/>
                    </a:cubicBezTo>
                    <a:cubicBezTo>
                      <a:pt x="687" y="1285"/>
                      <a:pt x="769" y="1459"/>
                      <a:pt x="812" y="1637"/>
                    </a:cubicBezTo>
                    <a:cubicBezTo>
                      <a:pt x="822" y="1677"/>
                      <a:pt x="831" y="1723"/>
                      <a:pt x="831" y="1768"/>
                    </a:cubicBezTo>
                    <a:cubicBezTo>
                      <a:pt x="831" y="1795"/>
                      <a:pt x="828" y="1821"/>
                      <a:pt x="820" y="1847"/>
                    </a:cubicBezTo>
                    <a:close/>
                  </a:path>
                </a:pathLst>
              </a:custGeom>
              <a:solidFill>
                <a:srgbClr val="DDA6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b="1">
                  <a:solidFill>
                    <a:schemeClr val="bg1"/>
                  </a:solidFill>
                </a:endParaRPr>
              </a:p>
            </p:txBody>
          </p:sp>
          <p:sp>
            <p:nvSpPr>
              <p:cNvPr id="34" name="Freeform 1155">
                <a:extLst>
                  <a:ext uri="{FF2B5EF4-FFF2-40B4-BE49-F238E27FC236}">
                    <a16:creationId xmlns:a16="http://schemas.microsoft.com/office/drawing/2014/main" id="{FCC3B295-8011-4D4A-A989-E5AC53815CB8}"/>
                  </a:ext>
                </a:extLst>
              </p:cNvPr>
              <p:cNvSpPr>
                <a:spLocks/>
              </p:cNvSpPr>
              <p:nvPr/>
            </p:nvSpPr>
            <p:spPr bwMode="auto">
              <a:xfrm>
                <a:off x="8738281" y="2778125"/>
                <a:ext cx="0" cy="1588"/>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1"/>
                      <a:pt x="0" y="1"/>
                      <a:pt x="0" y="1"/>
                    </a:cubicBezTo>
                    <a:close/>
                  </a:path>
                </a:pathLst>
              </a:custGeom>
              <a:solidFill>
                <a:srgbClr val="A46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b="1">
                  <a:solidFill>
                    <a:schemeClr val="bg1"/>
                  </a:solidFill>
                </a:endParaRPr>
              </a:p>
            </p:txBody>
          </p:sp>
          <p:sp>
            <p:nvSpPr>
              <p:cNvPr id="35" name="Freeform 1156">
                <a:extLst>
                  <a:ext uri="{FF2B5EF4-FFF2-40B4-BE49-F238E27FC236}">
                    <a16:creationId xmlns:a16="http://schemas.microsoft.com/office/drawing/2014/main" id="{398C2F17-F10A-45CC-959E-0643708E3BB3}"/>
                  </a:ext>
                </a:extLst>
              </p:cNvPr>
              <p:cNvSpPr>
                <a:spLocks noEditPoints="1"/>
              </p:cNvSpPr>
              <p:nvPr/>
            </p:nvSpPr>
            <p:spPr bwMode="auto">
              <a:xfrm>
                <a:off x="8738281" y="2714625"/>
                <a:ext cx="57150" cy="63500"/>
              </a:xfrm>
              <a:custGeom>
                <a:avLst/>
                <a:gdLst>
                  <a:gd name="T0" fmla="*/ 0 w 115"/>
                  <a:gd name="T1" fmla="*/ 129 h 129"/>
                  <a:gd name="T2" fmla="*/ 0 w 115"/>
                  <a:gd name="T3" fmla="*/ 129 h 129"/>
                  <a:gd name="T4" fmla="*/ 0 w 115"/>
                  <a:gd name="T5" fmla="*/ 129 h 129"/>
                  <a:gd name="T6" fmla="*/ 1 w 115"/>
                  <a:gd name="T7" fmla="*/ 119 h 129"/>
                  <a:gd name="T8" fmla="*/ 1 w 115"/>
                  <a:gd name="T9" fmla="*/ 119 h 129"/>
                  <a:gd name="T10" fmla="*/ 1 w 115"/>
                  <a:gd name="T11" fmla="*/ 119 h 129"/>
                  <a:gd name="T12" fmla="*/ 1 w 115"/>
                  <a:gd name="T13" fmla="*/ 119 h 129"/>
                  <a:gd name="T14" fmla="*/ 115 w 115"/>
                  <a:gd name="T15" fmla="*/ 0 h 129"/>
                  <a:gd name="T16" fmla="*/ 115 w 115"/>
                  <a:gd name="T17" fmla="*/ 0 h 129"/>
                  <a:gd name="T18" fmla="*/ 1 w 115"/>
                  <a:gd name="T19" fmla="*/ 11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5" h="129">
                    <a:moveTo>
                      <a:pt x="0" y="129"/>
                    </a:moveTo>
                    <a:lnTo>
                      <a:pt x="0" y="129"/>
                    </a:lnTo>
                    <a:lnTo>
                      <a:pt x="0" y="129"/>
                    </a:lnTo>
                    <a:close/>
                    <a:moveTo>
                      <a:pt x="1" y="119"/>
                    </a:moveTo>
                    <a:cubicBezTo>
                      <a:pt x="1" y="119"/>
                      <a:pt x="1" y="119"/>
                      <a:pt x="1" y="119"/>
                    </a:cubicBezTo>
                    <a:cubicBezTo>
                      <a:pt x="1" y="119"/>
                      <a:pt x="1" y="119"/>
                      <a:pt x="1" y="119"/>
                    </a:cubicBezTo>
                    <a:close/>
                    <a:moveTo>
                      <a:pt x="1" y="119"/>
                    </a:moveTo>
                    <a:cubicBezTo>
                      <a:pt x="5" y="73"/>
                      <a:pt x="51" y="31"/>
                      <a:pt x="115" y="0"/>
                    </a:cubicBezTo>
                    <a:cubicBezTo>
                      <a:pt x="115" y="0"/>
                      <a:pt x="115" y="0"/>
                      <a:pt x="115" y="0"/>
                    </a:cubicBezTo>
                    <a:cubicBezTo>
                      <a:pt x="51" y="32"/>
                      <a:pt x="5" y="73"/>
                      <a:pt x="1" y="119"/>
                    </a:cubicBezTo>
                    <a:close/>
                  </a:path>
                </a:pathLst>
              </a:custGeom>
              <a:solidFill>
                <a:srgbClr val="A46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b="1">
                  <a:solidFill>
                    <a:schemeClr val="bg1"/>
                  </a:solidFill>
                </a:endParaRPr>
              </a:p>
            </p:txBody>
          </p:sp>
          <p:sp>
            <p:nvSpPr>
              <p:cNvPr id="36" name="Freeform 1157">
                <a:extLst>
                  <a:ext uri="{FF2B5EF4-FFF2-40B4-BE49-F238E27FC236}">
                    <a16:creationId xmlns:a16="http://schemas.microsoft.com/office/drawing/2014/main" id="{9E0BBE88-BF9A-4027-BC6D-7DFD5AD2DC63}"/>
                  </a:ext>
                </a:extLst>
              </p:cNvPr>
              <p:cNvSpPr>
                <a:spLocks/>
              </p:cNvSpPr>
              <p:nvPr/>
            </p:nvSpPr>
            <p:spPr bwMode="auto">
              <a:xfrm>
                <a:off x="8725581" y="1908175"/>
                <a:ext cx="393700" cy="871538"/>
              </a:xfrm>
              <a:custGeom>
                <a:avLst/>
                <a:gdLst>
                  <a:gd name="T0" fmla="*/ 27 w 790"/>
                  <a:gd name="T1" fmla="*/ 1745 h 1745"/>
                  <a:gd name="T2" fmla="*/ 0 w 790"/>
                  <a:gd name="T3" fmla="*/ 1639 h 1745"/>
                  <a:gd name="T4" fmla="*/ 4 w 790"/>
                  <a:gd name="T5" fmla="*/ 1592 h 1745"/>
                  <a:gd name="T6" fmla="*/ 106 w 790"/>
                  <a:gd name="T7" fmla="*/ 1342 h 1745"/>
                  <a:gd name="T8" fmla="*/ 215 w 790"/>
                  <a:gd name="T9" fmla="*/ 1097 h 1745"/>
                  <a:gd name="T10" fmla="*/ 380 w 790"/>
                  <a:gd name="T11" fmla="*/ 609 h 1745"/>
                  <a:gd name="T12" fmla="*/ 458 w 790"/>
                  <a:gd name="T13" fmla="*/ 354 h 1745"/>
                  <a:gd name="T14" fmla="*/ 492 w 790"/>
                  <a:gd name="T15" fmla="*/ 174 h 1745"/>
                  <a:gd name="T16" fmla="*/ 492 w 790"/>
                  <a:gd name="T17" fmla="*/ 174 h 1745"/>
                  <a:gd name="T18" fmla="*/ 486 w 790"/>
                  <a:gd name="T19" fmla="*/ 113 h 1745"/>
                  <a:gd name="T20" fmla="*/ 485 w 790"/>
                  <a:gd name="T21" fmla="*/ 112 h 1745"/>
                  <a:gd name="T22" fmla="*/ 790 w 790"/>
                  <a:gd name="T23" fmla="*/ 0 h 1745"/>
                  <a:gd name="T24" fmla="*/ 536 w 790"/>
                  <a:gd name="T25" fmla="*/ 603 h 1745"/>
                  <a:gd name="T26" fmla="*/ 282 w 790"/>
                  <a:gd name="T27" fmla="*/ 1196 h 1745"/>
                  <a:gd name="T28" fmla="*/ 142 w 790"/>
                  <a:gd name="T29" fmla="*/ 1615 h 1745"/>
                  <a:gd name="T30" fmla="*/ 28 w 790"/>
                  <a:gd name="T31" fmla="*/ 1734 h 1745"/>
                  <a:gd name="T32" fmla="*/ 28 w 790"/>
                  <a:gd name="T33" fmla="*/ 1734 h 1745"/>
                  <a:gd name="T34" fmla="*/ 28 w 790"/>
                  <a:gd name="T35" fmla="*/ 1734 h 1745"/>
                  <a:gd name="T36" fmla="*/ 27 w 790"/>
                  <a:gd name="T37" fmla="*/ 1744 h 1745"/>
                  <a:gd name="T38" fmla="*/ 27 w 790"/>
                  <a:gd name="T39" fmla="*/ 1744 h 1745"/>
                  <a:gd name="T40" fmla="*/ 27 w 790"/>
                  <a:gd name="T41" fmla="*/ 1744 h 1745"/>
                  <a:gd name="T42" fmla="*/ 27 w 790"/>
                  <a:gd name="T43" fmla="*/ 1745 h 1745"/>
                  <a:gd name="T44" fmla="*/ 27 w 790"/>
                  <a:gd name="T45" fmla="*/ 1745 h 17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790" h="1745">
                    <a:moveTo>
                      <a:pt x="27" y="1745"/>
                    </a:moveTo>
                    <a:cubicBezTo>
                      <a:pt x="7" y="1711"/>
                      <a:pt x="0" y="1675"/>
                      <a:pt x="0" y="1639"/>
                    </a:cubicBezTo>
                    <a:cubicBezTo>
                      <a:pt x="0" y="1623"/>
                      <a:pt x="1" y="1608"/>
                      <a:pt x="4" y="1592"/>
                    </a:cubicBezTo>
                    <a:cubicBezTo>
                      <a:pt x="17" y="1508"/>
                      <a:pt x="67" y="1424"/>
                      <a:pt x="106" y="1342"/>
                    </a:cubicBezTo>
                    <a:cubicBezTo>
                      <a:pt x="146" y="1261"/>
                      <a:pt x="181" y="1179"/>
                      <a:pt x="215" y="1097"/>
                    </a:cubicBezTo>
                    <a:cubicBezTo>
                      <a:pt x="281" y="935"/>
                      <a:pt x="331" y="772"/>
                      <a:pt x="380" y="609"/>
                    </a:cubicBezTo>
                    <a:cubicBezTo>
                      <a:pt x="406" y="524"/>
                      <a:pt x="433" y="439"/>
                      <a:pt x="458" y="354"/>
                    </a:cubicBezTo>
                    <a:cubicBezTo>
                      <a:pt x="476" y="295"/>
                      <a:pt x="492" y="234"/>
                      <a:pt x="492" y="174"/>
                    </a:cubicBezTo>
                    <a:lnTo>
                      <a:pt x="492" y="174"/>
                    </a:lnTo>
                    <a:cubicBezTo>
                      <a:pt x="492" y="153"/>
                      <a:pt x="490" y="133"/>
                      <a:pt x="486" y="113"/>
                    </a:cubicBezTo>
                    <a:lnTo>
                      <a:pt x="485" y="112"/>
                    </a:lnTo>
                    <a:cubicBezTo>
                      <a:pt x="581" y="68"/>
                      <a:pt x="682" y="30"/>
                      <a:pt x="790" y="0"/>
                    </a:cubicBezTo>
                    <a:cubicBezTo>
                      <a:pt x="626" y="184"/>
                      <a:pt x="589" y="421"/>
                      <a:pt x="536" y="603"/>
                    </a:cubicBezTo>
                    <a:cubicBezTo>
                      <a:pt x="477" y="804"/>
                      <a:pt x="353" y="996"/>
                      <a:pt x="282" y="1196"/>
                    </a:cubicBezTo>
                    <a:cubicBezTo>
                      <a:pt x="238" y="1320"/>
                      <a:pt x="122" y="1478"/>
                      <a:pt x="142" y="1615"/>
                    </a:cubicBezTo>
                    <a:cubicBezTo>
                      <a:pt x="78" y="1646"/>
                      <a:pt x="32" y="1688"/>
                      <a:pt x="28" y="1734"/>
                    </a:cubicBezTo>
                    <a:cubicBezTo>
                      <a:pt x="28" y="1734"/>
                      <a:pt x="28" y="1734"/>
                      <a:pt x="28" y="1734"/>
                    </a:cubicBezTo>
                    <a:cubicBezTo>
                      <a:pt x="28" y="1734"/>
                      <a:pt x="28" y="1734"/>
                      <a:pt x="28" y="1734"/>
                    </a:cubicBezTo>
                    <a:cubicBezTo>
                      <a:pt x="27" y="1737"/>
                      <a:pt x="27" y="1741"/>
                      <a:pt x="27" y="1744"/>
                    </a:cubicBezTo>
                    <a:lnTo>
                      <a:pt x="27" y="1744"/>
                    </a:lnTo>
                    <a:cubicBezTo>
                      <a:pt x="27" y="1744"/>
                      <a:pt x="27" y="1744"/>
                      <a:pt x="27" y="1744"/>
                    </a:cubicBezTo>
                    <a:cubicBezTo>
                      <a:pt x="27" y="1745"/>
                      <a:pt x="27" y="1745"/>
                      <a:pt x="27" y="1745"/>
                    </a:cubicBezTo>
                    <a:lnTo>
                      <a:pt x="27" y="1745"/>
                    </a:lnTo>
                  </a:path>
                </a:pathLst>
              </a:custGeom>
              <a:solidFill>
                <a:srgbClr val="DDA6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b="1">
                  <a:solidFill>
                    <a:schemeClr val="bg1"/>
                  </a:solidFill>
                </a:endParaRPr>
              </a:p>
            </p:txBody>
          </p:sp>
          <p:sp>
            <p:nvSpPr>
              <p:cNvPr id="37" name="Freeform 1158">
                <a:extLst>
                  <a:ext uri="{FF2B5EF4-FFF2-40B4-BE49-F238E27FC236}">
                    <a16:creationId xmlns:a16="http://schemas.microsoft.com/office/drawing/2014/main" id="{8DDE18F0-9D83-453D-8E70-9E308EB30697}"/>
                  </a:ext>
                </a:extLst>
              </p:cNvPr>
              <p:cNvSpPr>
                <a:spLocks/>
              </p:cNvSpPr>
              <p:nvPr/>
            </p:nvSpPr>
            <p:spPr bwMode="auto">
              <a:xfrm>
                <a:off x="9314544" y="2782888"/>
                <a:ext cx="17463" cy="101600"/>
              </a:xfrm>
              <a:custGeom>
                <a:avLst/>
                <a:gdLst>
                  <a:gd name="T0" fmla="*/ 0 w 34"/>
                  <a:gd name="T1" fmla="*/ 203 h 203"/>
                  <a:gd name="T2" fmla="*/ 1 w 34"/>
                  <a:gd name="T3" fmla="*/ 0 h 203"/>
                  <a:gd name="T4" fmla="*/ 2 w 34"/>
                  <a:gd name="T5" fmla="*/ 0 h 203"/>
                  <a:gd name="T6" fmla="*/ 26 w 34"/>
                  <a:gd name="T7" fmla="*/ 101 h 203"/>
                  <a:gd name="T8" fmla="*/ 0 w 34"/>
                  <a:gd name="T9" fmla="*/ 203 h 203"/>
                </a:gdLst>
                <a:ahLst/>
                <a:cxnLst>
                  <a:cxn ang="0">
                    <a:pos x="T0" y="T1"/>
                  </a:cxn>
                  <a:cxn ang="0">
                    <a:pos x="T2" y="T3"/>
                  </a:cxn>
                  <a:cxn ang="0">
                    <a:pos x="T4" y="T5"/>
                  </a:cxn>
                  <a:cxn ang="0">
                    <a:pos x="T6" y="T7"/>
                  </a:cxn>
                  <a:cxn ang="0">
                    <a:pos x="T8" y="T9"/>
                  </a:cxn>
                </a:cxnLst>
                <a:rect l="0" t="0" r="r" b="b"/>
                <a:pathLst>
                  <a:path w="34" h="203">
                    <a:moveTo>
                      <a:pt x="0" y="203"/>
                    </a:moveTo>
                    <a:cubicBezTo>
                      <a:pt x="33" y="139"/>
                      <a:pt x="34" y="66"/>
                      <a:pt x="1" y="0"/>
                    </a:cubicBezTo>
                    <a:cubicBezTo>
                      <a:pt x="1" y="0"/>
                      <a:pt x="1" y="0"/>
                      <a:pt x="2" y="0"/>
                    </a:cubicBezTo>
                    <a:cubicBezTo>
                      <a:pt x="18" y="33"/>
                      <a:pt x="26" y="67"/>
                      <a:pt x="26" y="101"/>
                    </a:cubicBezTo>
                    <a:cubicBezTo>
                      <a:pt x="26" y="136"/>
                      <a:pt x="17" y="171"/>
                      <a:pt x="0" y="203"/>
                    </a:cubicBezTo>
                    <a:close/>
                  </a:path>
                </a:pathLst>
              </a:custGeom>
              <a:solidFill>
                <a:srgbClr val="A46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b="1">
                  <a:solidFill>
                    <a:schemeClr val="bg1"/>
                  </a:solidFill>
                </a:endParaRPr>
              </a:p>
            </p:txBody>
          </p:sp>
          <p:sp>
            <p:nvSpPr>
              <p:cNvPr id="38" name="Freeform 1159">
                <a:extLst>
                  <a:ext uri="{FF2B5EF4-FFF2-40B4-BE49-F238E27FC236}">
                    <a16:creationId xmlns:a16="http://schemas.microsoft.com/office/drawing/2014/main" id="{B48B46A3-12C6-4D79-8A1D-CEF8702ABA45}"/>
                  </a:ext>
                </a:extLst>
              </p:cNvPr>
              <p:cNvSpPr>
                <a:spLocks/>
              </p:cNvSpPr>
              <p:nvPr/>
            </p:nvSpPr>
            <p:spPr bwMode="auto">
              <a:xfrm>
                <a:off x="9241519" y="1928813"/>
                <a:ext cx="538163" cy="1025525"/>
              </a:xfrm>
              <a:custGeom>
                <a:avLst/>
                <a:gdLst>
                  <a:gd name="T0" fmla="*/ 0 w 1079"/>
                  <a:gd name="T1" fmla="*/ 2057 h 2057"/>
                  <a:gd name="T2" fmla="*/ 147 w 1079"/>
                  <a:gd name="T3" fmla="*/ 1916 h 2057"/>
                  <a:gd name="T4" fmla="*/ 147 w 1079"/>
                  <a:gd name="T5" fmla="*/ 1916 h 2057"/>
                  <a:gd name="T6" fmla="*/ 173 w 1079"/>
                  <a:gd name="T7" fmla="*/ 1814 h 2057"/>
                  <a:gd name="T8" fmla="*/ 149 w 1079"/>
                  <a:gd name="T9" fmla="*/ 1713 h 2057"/>
                  <a:gd name="T10" fmla="*/ 287 w 1079"/>
                  <a:gd name="T11" fmla="*/ 1643 h 2057"/>
                  <a:gd name="T12" fmla="*/ 831 w 1079"/>
                  <a:gd name="T13" fmla="*/ 552 h 2057"/>
                  <a:gd name="T14" fmla="*/ 810 w 1079"/>
                  <a:gd name="T15" fmla="*/ 0 h 2057"/>
                  <a:gd name="T16" fmla="*/ 1079 w 1079"/>
                  <a:gd name="T17" fmla="*/ 232 h 2057"/>
                  <a:gd name="T18" fmla="*/ 995 w 1079"/>
                  <a:gd name="T19" fmla="*/ 462 h 2057"/>
                  <a:gd name="T20" fmla="*/ 600 w 1079"/>
                  <a:gd name="T21" fmla="*/ 1370 h 2057"/>
                  <a:gd name="T22" fmla="*/ 213 w 1079"/>
                  <a:gd name="T23" fmla="*/ 1935 h 2057"/>
                  <a:gd name="T24" fmla="*/ 17 w 1079"/>
                  <a:gd name="T25" fmla="*/ 2051 h 2057"/>
                  <a:gd name="T26" fmla="*/ 0 w 1079"/>
                  <a:gd name="T27" fmla="*/ 2057 h 20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79" h="2057">
                    <a:moveTo>
                      <a:pt x="0" y="2057"/>
                    </a:moveTo>
                    <a:cubicBezTo>
                      <a:pt x="66" y="2020"/>
                      <a:pt x="118" y="1974"/>
                      <a:pt x="147" y="1916"/>
                    </a:cubicBezTo>
                    <a:lnTo>
                      <a:pt x="147" y="1916"/>
                    </a:lnTo>
                    <a:cubicBezTo>
                      <a:pt x="164" y="1884"/>
                      <a:pt x="173" y="1849"/>
                      <a:pt x="173" y="1814"/>
                    </a:cubicBezTo>
                    <a:cubicBezTo>
                      <a:pt x="173" y="1780"/>
                      <a:pt x="165" y="1746"/>
                      <a:pt x="149" y="1713"/>
                    </a:cubicBezTo>
                    <a:cubicBezTo>
                      <a:pt x="212" y="1709"/>
                      <a:pt x="269" y="1688"/>
                      <a:pt x="287" y="1643"/>
                    </a:cubicBezTo>
                    <a:cubicBezTo>
                      <a:pt x="435" y="1275"/>
                      <a:pt x="677" y="920"/>
                      <a:pt x="831" y="552"/>
                    </a:cubicBezTo>
                    <a:cubicBezTo>
                      <a:pt x="903" y="381"/>
                      <a:pt x="928" y="173"/>
                      <a:pt x="810" y="0"/>
                    </a:cubicBezTo>
                    <a:cubicBezTo>
                      <a:pt x="949" y="62"/>
                      <a:pt x="1028" y="136"/>
                      <a:pt x="1079" y="232"/>
                    </a:cubicBezTo>
                    <a:cubicBezTo>
                      <a:pt x="1072" y="302"/>
                      <a:pt x="1020" y="385"/>
                      <a:pt x="995" y="462"/>
                    </a:cubicBezTo>
                    <a:cubicBezTo>
                      <a:pt x="931" y="656"/>
                      <a:pt x="700" y="1175"/>
                      <a:pt x="600" y="1370"/>
                    </a:cubicBezTo>
                    <a:cubicBezTo>
                      <a:pt x="501" y="1562"/>
                      <a:pt x="393" y="1760"/>
                      <a:pt x="213" y="1935"/>
                    </a:cubicBezTo>
                    <a:cubicBezTo>
                      <a:pt x="164" y="1982"/>
                      <a:pt x="97" y="2021"/>
                      <a:pt x="17" y="2051"/>
                    </a:cubicBezTo>
                    <a:cubicBezTo>
                      <a:pt x="11" y="2053"/>
                      <a:pt x="6" y="2055"/>
                      <a:pt x="0" y="2057"/>
                    </a:cubicBezTo>
                  </a:path>
                </a:pathLst>
              </a:custGeom>
              <a:solidFill>
                <a:srgbClr val="DDA6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b="1">
                  <a:solidFill>
                    <a:schemeClr val="bg1"/>
                  </a:solidFill>
                </a:endParaRPr>
              </a:p>
            </p:txBody>
          </p:sp>
          <p:sp>
            <p:nvSpPr>
              <p:cNvPr id="39" name="Freeform 1160">
                <a:extLst>
                  <a:ext uri="{FF2B5EF4-FFF2-40B4-BE49-F238E27FC236}">
                    <a16:creationId xmlns:a16="http://schemas.microsoft.com/office/drawing/2014/main" id="{A0361D76-491B-49BC-BD3F-24D20AD3E2A0}"/>
                  </a:ext>
                </a:extLst>
              </p:cNvPr>
              <p:cNvSpPr>
                <a:spLocks/>
              </p:cNvSpPr>
              <p:nvPr/>
            </p:nvSpPr>
            <p:spPr bwMode="auto">
              <a:xfrm>
                <a:off x="2877231" y="1887538"/>
                <a:ext cx="517525" cy="879475"/>
              </a:xfrm>
              <a:custGeom>
                <a:avLst/>
                <a:gdLst>
                  <a:gd name="T0" fmla="*/ 479 w 1037"/>
                  <a:gd name="T1" fmla="*/ 205 h 1763"/>
                  <a:gd name="T2" fmla="*/ 734 w 1037"/>
                  <a:gd name="T3" fmla="*/ 105 h 1763"/>
                  <a:gd name="T4" fmla="*/ 41 w 1037"/>
                  <a:gd name="T5" fmla="*/ 166 h 1763"/>
                  <a:gd name="T6" fmla="*/ 0 w 1037"/>
                  <a:gd name="T7" fmla="*/ 180 h 1763"/>
                  <a:gd name="T8" fmla="*/ 285 w 1037"/>
                  <a:gd name="T9" fmla="*/ 260 h 1763"/>
                  <a:gd name="T10" fmla="*/ 815 w 1037"/>
                  <a:gd name="T11" fmla="*/ 1763 h 1763"/>
                  <a:gd name="T12" fmla="*/ 1037 w 1037"/>
                  <a:gd name="T13" fmla="*/ 1742 h 1763"/>
                  <a:gd name="T14" fmla="*/ 479 w 1037"/>
                  <a:gd name="T15" fmla="*/ 205 h 17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7" h="1763">
                    <a:moveTo>
                      <a:pt x="479" y="205"/>
                    </a:moveTo>
                    <a:cubicBezTo>
                      <a:pt x="428" y="61"/>
                      <a:pt x="734" y="105"/>
                      <a:pt x="734" y="105"/>
                    </a:cubicBezTo>
                    <a:cubicBezTo>
                      <a:pt x="469" y="0"/>
                      <a:pt x="41" y="166"/>
                      <a:pt x="41" y="166"/>
                    </a:cubicBezTo>
                    <a:lnTo>
                      <a:pt x="0" y="180"/>
                    </a:lnTo>
                    <a:cubicBezTo>
                      <a:pt x="72" y="155"/>
                      <a:pt x="234" y="155"/>
                      <a:pt x="285" y="260"/>
                    </a:cubicBezTo>
                    <a:cubicBezTo>
                      <a:pt x="336" y="365"/>
                      <a:pt x="815" y="1763"/>
                      <a:pt x="815" y="1763"/>
                    </a:cubicBezTo>
                    <a:cubicBezTo>
                      <a:pt x="917" y="1741"/>
                      <a:pt x="1037" y="1742"/>
                      <a:pt x="1037" y="1742"/>
                    </a:cubicBezTo>
                    <a:cubicBezTo>
                      <a:pt x="1037" y="1742"/>
                      <a:pt x="530" y="348"/>
                      <a:pt x="479" y="20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b="1">
                  <a:solidFill>
                    <a:schemeClr val="bg1"/>
                  </a:solidFill>
                </a:endParaRPr>
              </a:p>
            </p:txBody>
          </p:sp>
          <p:sp>
            <p:nvSpPr>
              <p:cNvPr id="40" name="Freeform 1161">
                <a:extLst>
                  <a:ext uri="{FF2B5EF4-FFF2-40B4-BE49-F238E27FC236}">
                    <a16:creationId xmlns:a16="http://schemas.microsoft.com/office/drawing/2014/main" id="{AE5A21D1-DC69-4365-AAB1-8B8616DD177D}"/>
                  </a:ext>
                </a:extLst>
              </p:cNvPr>
              <p:cNvSpPr>
                <a:spLocks/>
              </p:cNvSpPr>
              <p:nvPr/>
            </p:nvSpPr>
            <p:spPr bwMode="auto">
              <a:xfrm>
                <a:off x="9009744" y="1838325"/>
                <a:ext cx="636588" cy="831850"/>
              </a:xfrm>
              <a:custGeom>
                <a:avLst/>
                <a:gdLst>
                  <a:gd name="T0" fmla="*/ 351 w 1277"/>
                  <a:gd name="T1" fmla="*/ 110 h 1668"/>
                  <a:gd name="T2" fmla="*/ 687 w 1277"/>
                  <a:gd name="T3" fmla="*/ 259 h 1668"/>
                  <a:gd name="T4" fmla="*/ 0 w 1277"/>
                  <a:gd name="T5" fmla="*/ 1651 h 1668"/>
                  <a:gd name="T6" fmla="*/ 229 w 1277"/>
                  <a:gd name="T7" fmla="*/ 1668 h 1668"/>
                  <a:gd name="T8" fmla="*/ 855 w 1277"/>
                  <a:gd name="T9" fmla="*/ 350 h 1668"/>
                  <a:gd name="T10" fmla="*/ 1277 w 1277"/>
                  <a:gd name="T11" fmla="*/ 183 h 1668"/>
                  <a:gd name="T12" fmla="*/ 351 w 1277"/>
                  <a:gd name="T13" fmla="*/ 110 h 1668"/>
                </a:gdLst>
                <a:ahLst/>
                <a:cxnLst>
                  <a:cxn ang="0">
                    <a:pos x="T0" y="T1"/>
                  </a:cxn>
                  <a:cxn ang="0">
                    <a:pos x="T2" y="T3"/>
                  </a:cxn>
                  <a:cxn ang="0">
                    <a:pos x="T4" y="T5"/>
                  </a:cxn>
                  <a:cxn ang="0">
                    <a:pos x="T6" y="T7"/>
                  </a:cxn>
                  <a:cxn ang="0">
                    <a:pos x="T8" y="T9"/>
                  </a:cxn>
                  <a:cxn ang="0">
                    <a:pos x="T10" y="T11"/>
                  </a:cxn>
                  <a:cxn ang="0">
                    <a:pos x="T12" y="T13"/>
                  </a:cxn>
                </a:cxnLst>
                <a:rect l="0" t="0" r="r" b="b"/>
                <a:pathLst>
                  <a:path w="1277" h="1668">
                    <a:moveTo>
                      <a:pt x="351" y="110"/>
                    </a:moveTo>
                    <a:cubicBezTo>
                      <a:pt x="611" y="85"/>
                      <a:pt x="748" y="135"/>
                      <a:pt x="687" y="259"/>
                    </a:cubicBezTo>
                    <a:cubicBezTo>
                      <a:pt x="626" y="383"/>
                      <a:pt x="0" y="1651"/>
                      <a:pt x="0" y="1651"/>
                    </a:cubicBezTo>
                    <a:lnTo>
                      <a:pt x="229" y="1668"/>
                    </a:lnTo>
                    <a:cubicBezTo>
                      <a:pt x="229" y="1668"/>
                      <a:pt x="764" y="615"/>
                      <a:pt x="855" y="350"/>
                    </a:cubicBezTo>
                    <a:cubicBezTo>
                      <a:pt x="947" y="85"/>
                      <a:pt x="1277" y="183"/>
                      <a:pt x="1277" y="183"/>
                    </a:cubicBezTo>
                    <a:cubicBezTo>
                      <a:pt x="859" y="0"/>
                      <a:pt x="351" y="110"/>
                      <a:pt x="351" y="11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b="1">
                  <a:solidFill>
                    <a:schemeClr val="bg1"/>
                  </a:solidFill>
                </a:endParaRPr>
              </a:p>
            </p:txBody>
          </p:sp>
          <p:sp>
            <p:nvSpPr>
              <p:cNvPr id="41" name="Freeform 1162">
                <a:extLst>
                  <a:ext uri="{FF2B5EF4-FFF2-40B4-BE49-F238E27FC236}">
                    <a16:creationId xmlns:a16="http://schemas.microsoft.com/office/drawing/2014/main" id="{621EC392-E120-4530-8869-584D523E975F}"/>
                  </a:ext>
                </a:extLst>
              </p:cNvPr>
              <p:cNvSpPr>
                <a:spLocks/>
              </p:cNvSpPr>
              <p:nvPr/>
            </p:nvSpPr>
            <p:spPr bwMode="auto">
              <a:xfrm>
                <a:off x="3947206" y="1916113"/>
                <a:ext cx="4779963" cy="182563"/>
              </a:xfrm>
              <a:custGeom>
                <a:avLst/>
                <a:gdLst>
                  <a:gd name="T0" fmla="*/ 0 w 9580"/>
                  <a:gd name="T1" fmla="*/ 367 h 367"/>
                  <a:gd name="T2" fmla="*/ 4619 w 9580"/>
                  <a:gd name="T3" fmla="*/ 49 h 367"/>
                  <a:gd name="T4" fmla="*/ 9580 w 9580"/>
                  <a:gd name="T5" fmla="*/ 350 h 367"/>
                  <a:gd name="T6" fmla="*/ 4497 w 9580"/>
                  <a:gd name="T7" fmla="*/ 99 h 367"/>
                  <a:gd name="T8" fmla="*/ 0 w 9580"/>
                  <a:gd name="T9" fmla="*/ 367 h 367"/>
                </a:gdLst>
                <a:ahLst/>
                <a:cxnLst>
                  <a:cxn ang="0">
                    <a:pos x="T0" y="T1"/>
                  </a:cxn>
                  <a:cxn ang="0">
                    <a:pos x="T2" y="T3"/>
                  </a:cxn>
                  <a:cxn ang="0">
                    <a:pos x="T4" y="T5"/>
                  </a:cxn>
                  <a:cxn ang="0">
                    <a:pos x="T6" y="T7"/>
                  </a:cxn>
                  <a:cxn ang="0">
                    <a:pos x="T8" y="T9"/>
                  </a:cxn>
                </a:cxnLst>
                <a:rect l="0" t="0" r="r" b="b"/>
                <a:pathLst>
                  <a:path w="9580" h="367">
                    <a:moveTo>
                      <a:pt x="0" y="367"/>
                    </a:moveTo>
                    <a:cubicBezTo>
                      <a:pt x="0" y="367"/>
                      <a:pt x="1685" y="0"/>
                      <a:pt x="4619" y="49"/>
                    </a:cubicBezTo>
                    <a:cubicBezTo>
                      <a:pt x="7190" y="93"/>
                      <a:pt x="8022" y="143"/>
                      <a:pt x="9580" y="350"/>
                    </a:cubicBezTo>
                    <a:cubicBezTo>
                      <a:pt x="9580" y="350"/>
                      <a:pt x="7309" y="116"/>
                      <a:pt x="4497" y="99"/>
                    </a:cubicBezTo>
                    <a:cubicBezTo>
                      <a:pt x="1685" y="82"/>
                      <a:pt x="0" y="367"/>
                      <a:pt x="0" y="36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b="1">
                  <a:solidFill>
                    <a:schemeClr val="bg1"/>
                  </a:solidFill>
                </a:endParaRPr>
              </a:p>
            </p:txBody>
          </p:sp>
        </p:grpSp>
        <p:sp>
          <p:nvSpPr>
            <p:cNvPr id="46" name="TextBox 45">
              <a:extLst>
                <a:ext uri="{FF2B5EF4-FFF2-40B4-BE49-F238E27FC236}">
                  <a16:creationId xmlns:a16="http://schemas.microsoft.com/office/drawing/2014/main" id="{9775D417-1F50-43C4-90C7-4294948E37F1}"/>
                </a:ext>
              </a:extLst>
            </p:cNvPr>
            <p:cNvSpPr txBox="1"/>
            <p:nvPr/>
          </p:nvSpPr>
          <p:spPr>
            <a:xfrm>
              <a:off x="4036282" y="707642"/>
              <a:ext cx="3810520" cy="461665"/>
            </a:xfrm>
            <a:prstGeom prst="rect">
              <a:avLst/>
            </a:prstGeom>
            <a:noFill/>
          </p:spPr>
          <p:txBody>
            <a:bodyPr wrap="square" rtlCol="0">
              <a:spAutoFit/>
            </a:bodyPr>
            <a:lstStyle/>
            <a:p>
              <a:pPr algn="ctr"/>
              <a:r>
                <a:rPr lang="en-US" sz="2400" b="1">
                  <a:solidFill>
                    <a:schemeClr val="bg1"/>
                  </a:solidFill>
                  <a:latin typeface="Arial" panose="020B0604020202020204" pitchFamily="34" charset="0"/>
                  <a:cs typeface="Arial" panose="020B0604020202020204" pitchFamily="34" charset="0"/>
                </a:rPr>
                <a:t>CÂU HỎI</a:t>
              </a:r>
            </a:p>
          </p:txBody>
        </p:sp>
      </p:grpSp>
      <p:sp>
        <p:nvSpPr>
          <p:cNvPr id="47" name="TextBox 46">
            <a:extLst>
              <a:ext uri="{FF2B5EF4-FFF2-40B4-BE49-F238E27FC236}">
                <a16:creationId xmlns:a16="http://schemas.microsoft.com/office/drawing/2014/main" id="{CEDE4EC8-4F8A-49BC-9163-932912FCA3C1}"/>
              </a:ext>
            </a:extLst>
          </p:cNvPr>
          <p:cNvSpPr txBox="1"/>
          <p:nvPr/>
        </p:nvSpPr>
        <p:spPr>
          <a:xfrm>
            <a:off x="3149221" y="2257160"/>
            <a:ext cx="5768265" cy="1477520"/>
          </a:xfrm>
          <a:prstGeom prst="rect">
            <a:avLst/>
          </a:prstGeom>
          <a:noFill/>
        </p:spPr>
        <p:txBody>
          <a:bodyPr wrap="square">
            <a:spAutoFit/>
          </a:bodyPr>
          <a:lstStyle/>
          <a:p>
            <a:pPr algn="ctr">
              <a:lnSpc>
                <a:spcPct val="150000"/>
              </a:lnSpc>
              <a:buClrTx/>
              <a:buFontTx/>
              <a:buNone/>
              <a:defRPr/>
            </a:pPr>
            <a:r>
              <a:rPr lang="en-US" sz="3200" b="1">
                <a:solidFill>
                  <a:schemeClr val="bg1"/>
                </a:solidFill>
                <a:latin typeface="UTM Avo" panose="02040603050506020204" pitchFamily="18" charset="0"/>
                <a:cs typeface="Arial" panose="020B0604020202020204" pitchFamily="34" charset="0"/>
              </a:rPr>
              <a:t>1. Phần mềm Mouse Skills là một phần mềm ... ?</a:t>
            </a:r>
            <a:endParaRPr lang="vi-VN" sz="3200" b="1" i="0">
              <a:solidFill>
                <a:schemeClr val="bg1"/>
              </a:solidFill>
              <a:effectLst/>
              <a:latin typeface="Arial" panose="020B0604020202020204" pitchFamily="34" charset="0"/>
              <a:cs typeface="Arial" panose="020B0604020202020204" pitchFamily="34" charset="0"/>
            </a:endParaRPr>
          </a:p>
        </p:txBody>
      </p:sp>
      <p:pic>
        <p:nvPicPr>
          <p:cNvPr id="48" name="Picture 47">
            <a:hlinkClick r:id="rId7" action="ppaction://hlinksldjump"/>
            <a:extLst>
              <a:ext uri="{FF2B5EF4-FFF2-40B4-BE49-F238E27FC236}">
                <a16:creationId xmlns:a16="http://schemas.microsoft.com/office/drawing/2014/main" id="{F55223AB-E59F-40A8-A30C-7EB4A5405A8E}"/>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28585" t="29757" r="27796" b="28785"/>
          <a:stretch/>
        </p:blipFill>
        <p:spPr>
          <a:xfrm>
            <a:off x="674951" y="2045700"/>
            <a:ext cx="2207859" cy="2098485"/>
          </a:xfrm>
          <a:prstGeom prst="rect">
            <a:avLst/>
          </a:prstGeom>
        </p:spPr>
      </p:pic>
      <p:pic>
        <p:nvPicPr>
          <p:cNvPr id="4" name="Sai">
            <a:extLst>
              <a:ext uri="{FF2B5EF4-FFF2-40B4-BE49-F238E27FC236}">
                <a16:creationId xmlns:a16="http://schemas.microsoft.com/office/drawing/2014/main" id="{61C60729-608E-49A5-A22E-BCA4474C004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852285" y="7522716"/>
            <a:ext cx="1462280" cy="1426722"/>
          </a:xfrm>
          <a:prstGeom prst="rect">
            <a:avLst/>
          </a:prstGeom>
        </p:spPr>
      </p:pic>
      <p:pic>
        <p:nvPicPr>
          <p:cNvPr id="50" name="Đúng">
            <a:extLst>
              <a:ext uri="{FF2B5EF4-FFF2-40B4-BE49-F238E27FC236}">
                <a16:creationId xmlns:a16="http://schemas.microsoft.com/office/drawing/2014/main" id="{A1A17A7A-13CD-4F22-A028-CAA66AAC560B}"/>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439887" y="7512132"/>
            <a:ext cx="1273218" cy="1323382"/>
          </a:xfrm>
          <a:prstGeom prst="rect">
            <a:avLst/>
          </a:prstGeom>
        </p:spPr>
      </p:pic>
      <p:pic>
        <p:nvPicPr>
          <p:cNvPr id="3" name="Picture 2">
            <a:extLst>
              <a:ext uri="{FF2B5EF4-FFF2-40B4-BE49-F238E27FC236}">
                <a16:creationId xmlns:a16="http://schemas.microsoft.com/office/drawing/2014/main" id="{9BF338AA-159F-5CAB-E0F4-F56398AFBCAB}"/>
              </a:ext>
            </a:extLst>
          </p:cNvPr>
          <p:cNvPicPr>
            <a:picLocks noChangeAspect="1"/>
          </p:cNvPicPr>
          <p:nvPr/>
        </p:nvPicPr>
        <p:blipFill>
          <a:blip r:embed="rId11"/>
          <a:stretch>
            <a:fillRect/>
          </a:stretch>
        </p:blipFill>
        <p:spPr>
          <a:xfrm>
            <a:off x="1" y="0"/>
            <a:ext cx="609600" cy="679750"/>
          </a:xfrm>
          <a:prstGeom prst="rect">
            <a:avLst/>
          </a:prstGeom>
          <a:solidFill>
            <a:schemeClr val="bg1"/>
          </a:solidFill>
        </p:spPr>
      </p:pic>
    </p:spTree>
    <p:extLst>
      <p:ext uri="{BB962C8B-B14F-4D97-AF65-F5344CB8AC3E}">
        <p14:creationId xmlns:p14="http://schemas.microsoft.com/office/powerpoint/2010/main" val="399548413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barn(inVertical)">
                                      <p:cBhvr>
                                        <p:cTn id="7" dur="500"/>
                                        <p:tgtEl>
                                          <p:spTgt spid="52"/>
                                        </p:tgtEl>
                                      </p:cBhvr>
                                    </p:animEffect>
                                  </p:childTnLst>
                                  <p:subTnLst>
                                    <p:audio>
                                      <p:cMediaNode>
                                        <p:cTn display="0" masterRel="sameClick">
                                          <p:stCondLst>
                                            <p:cond evt="begin" delay="0">
                                              <p:tn val="5"/>
                                            </p:cond>
                                          </p:stCondLst>
                                          <p:endCondLst>
                                            <p:cond evt="onStopAudio" delay="0">
                                              <p:tgtEl>
                                                <p:sldTgt/>
                                              </p:tgtEl>
                                            </p:cond>
                                          </p:endCondLst>
                                        </p:cTn>
                                        <p:tgtEl>
                                          <p:sndTgt r:embed="rId3" name="arrow.wav"/>
                                        </p:tgtEl>
                                      </p:cMediaNode>
                                    </p:audio>
                                  </p:subTnLst>
                                </p:cTn>
                              </p:par>
                              <p:par>
                                <p:cTn id="8" presetID="22" presetClass="entr" presetSubtype="1" fill="hold" grpId="0" nodeType="withEffect">
                                  <p:stCondLst>
                                    <p:cond delay="500"/>
                                  </p:stCondLst>
                                  <p:childTnLst>
                                    <p:set>
                                      <p:cBhvr>
                                        <p:cTn id="9" dur="1" fill="hold">
                                          <p:stCondLst>
                                            <p:cond delay="0"/>
                                          </p:stCondLst>
                                        </p:cTn>
                                        <p:tgtEl>
                                          <p:spTgt spid="5"/>
                                        </p:tgtEl>
                                        <p:attrNameLst>
                                          <p:attrName>style.visibility</p:attrName>
                                        </p:attrNameLst>
                                      </p:cBhvr>
                                      <p:to>
                                        <p:strVal val="visible"/>
                                      </p:to>
                                    </p:set>
                                    <p:animEffect transition="in" filter="wipe(up)">
                                      <p:cBhvr>
                                        <p:cTn id="10" dur="500"/>
                                        <p:tgtEl>
                                          <p:spTgt spid="5"/>
                                        </p:tgtEl>
                                      </p:cBhvr>
                                    </p:animEffect>
                                  </p:childTnLst>
                                </p:cTn>
                              </p:par>
                              <p:par>
                                <p:cTn id="11" presetID="53" presetClass="entr" presetSubtype="16" fill="hold" nodeType="withEffect">
                                  <p:stCondLst>
                                    <p:cond delay="500"/>
                                  </p:stCondLst>
                                  <p:childTnLst>
                                    <p:set>
                                      <p:cBhvr>
                                        <p:cTn id="12" dur="1" fill="hold">
                                          <p:stCondLst>
                                            <p:cond delay="0"/>
                                          </p:stCondLst>
                                        </p:cTn>
                                        <p:tgtEl>
                                          <p:spTgt spid="48"/>
                                        </p:tgtEl>
                                        <p:attrNameLst>
                                          <p:attrName>style.visibility</p:attrName>
                                        </p:attrNameLst>
                                      </p:cBhvr>
                                      <p:to>
                                        <p:strVal val="visible"/>
                                      </p:to>
                                    </p:set>
                                    <p:anim calcmode="lin" valueType="num">
                                      <p:cBhvr>
                                        <p:cTn id="13" dur="500" fill="hold"/>
                                        <p:tgtEl>
                                          <p:spTgt spid="48"/>
                                        </p:tgtEl>
                                        <p:attrNameLst>
                                          <p:attrName>ppt_w</p:attrName>
                                        </p:attrNameLst>
                                      </p:cBhvr>
                                      <p:tavLst>
                                        <p:tav tm="0">
                                          <p:val>
                                            <p:fltVal val="0"/>
                                          </p:val>
                                        </p:tav>
                                        <p:tav tm="100000">
                                          <p:val>
                                            <p:strVal val="#ppt_w"/>
                                          </p:val>
                                        </p:tav>
                                      </p:tavLst>
                                    </p:anim>
                                    <p:anim calcmode="lin" valueType="num">
                                      <p:cBhvr>
                                        <p:cTn id="14" dur="500" fill="hold"/>
                                        <p:tgtEl>
                                          <p:spTgt spid="48"/>
                                        </p:tgtEl>
                                        <p:attrNameLst>
                                          <p:attrName>ppt_h</p:attrName>
                                        </p:attrNameLst>
                                      </p:cBhvr>
                                      <p:tavLst>
                                        <p:tav tm="0">
                                          <p:val>
                                            <p:fltVal val="0"/>
                                          </p:val>
                                        </p:tav>
                                        <p:tav tm="100000">
                                          <p:val>
                                            <p:strVal val="#ppt_h"/>
                                          </p:val>
                                        </p:tav>
                                      </p:tavLst>
                                    </p:anim>
                                    <p:animEffect transition="in" filter="fade">
                                      <p:cBhvr>
                                        <p:cTn id="15" dur="500"/>
                                        <p:tgtEl>
                                          <p:spTgt spid="48"/>
                                        </p:tgtEl>
                                      </p:cBhvr>
                                    </p:animEffect>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47"/>
                                        </p:tgtEl>
                                        <p:attrNameLst>
                                          <p:attrName>style.visibility</p:attrName>
                                        </p:attrNameLst>
                                      </p:cBhvr>
                                      <p:to>
                                        <p:strVal val="visible"/>
                                      </p:to>
                                    </p:set>
                                    <p:animEffect transition="in" filter="fade">
                                      <p:cBhvr>
                                        <p:cTn id="19" dur="1000"/>
                                        <p:tgtEl>
                                          <p:spTgt spid="47"/>
                                        </p:tgtEl>
                                      </p:cBhvr>
                                    </p:animEffect>
                                    <p:anim calcmode="lin" valueType="num">
                                      <p:cBhvr>
                                        <p:cTn id="20" dur="1000" fill="hold"/>
                                        <p:tgtEl>
                                          <p:spTgt spid="47"/>
                                        </p:tgtEl>
                                        <p:attrNameLst>
                                          <p:attrName>ppt_x</p:attrName>
                                        </p:attrNameLst>
                                      </p:cBhvr>
                                      <p:tavLst>
                                        <p:tav tm="0">
                                          <p:val>
                                            <p:strVal val="#ppt_x"/>
                                          </p:val>
                                        </p:tav>
                                        <p:tav tm="100000">
                                          <p:val>
                                            <p:strVal val="#ppt_x"/>
                                          </p:val>
                                        </p:tav>
                                      </p:tavLst>
                                    </p:anim>
                                    <p:anim calcmode="lin" valueType="num">
                                      <p:cBhvr>
                                        <p:cTn id="21" dur="1000" fill="hold"/>
                                        <p:tgtEl>
                                          <p:spTgt spid="47"/>
                                        </p:tgtEl>
                                        <p:attrNameLst>
                                          <p:attrName>ppt_y</p:attrName>
                                        </p:attrNameLst>
                                      </p:cBhvr>
                                      <p:tavLst>
                                        <p:tav tm="0">
                                          <p:val>
                                            <p:strVal val="#ppt_y+.1"/>
                                          </p:val>
                                        </p:tav>
                                        <p:tav tm="100000">
                                          <p:val>
                                            <p:strVal val="#ppt_y"/>
                                          </p:val>
                                        </p:tav>
                                      </p:tavLst>
                                    </p:anim>
                                  </p:childTnLst>
                                </p:cTn>
                              </p:par>
                              <p:par>
                                <p:cTn id="22" presetID="10" presetClass="entr" presetSubtype="0" fill="hold" grpId="0" nodeType="withEffect">
                                  <p:stCondLst>
                                    <p:cond delay="0"/>
                                  </p:stCondLst>
                                  <p:childTnLst>
                                    <p:set>
                                      <p:cBhvr>
                                        <p:cTn id="23" dur="1" fill="hold">
                                          <p:stCondLst>
                                            <p:cond delay="0"/>
                                          </p:stCondLst>
                                        </p:cTn>
                                        <p:tgtEl>
                                          <p:spTgt spid="42"/>
                                        </p:tgtEl>
                                        <p:attrNameLst>
                                          <p:attrName>style.visibility</p:attrName>
                                        </p:attrNameLst>
                                      </p:cBhvr>
                                      <p:to>
                                        <p:strVal val="visible"/>
                                      </p:to>
                                    </p:set>
                                    <p:animEffect transition="in" filter="fade">
                                      <p:cBhvr>
                                        <p:cTn id="24" dur="500"/>
                                        <p:tgtEl>
                                          <p:spTgt spid="42"/>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43"/>
                                        </p:tgtEl>
                                        <p:attrNameLst>
                                          <p:attrName>style.visibility</p:attrName>
                                        </p:attrNameLst>
                                      </p:cBhvr>
                                      <p:to>
                                        <p:strVal val="visible"/>
                                      </p:to>
                                    </p:set>
                                    <p:animEffect transition="in" filter="fade">
                                      <p:cBhvr>
                                        <p:cTn id="27" dur="500"/>
                                        <p:tgtEl>
                                          <p:spTgt spid="43"/>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44"/>
                                        </p:tgtEl>
                                        <p:attrNameLst>
                                          <p:attrName>style.visibility</p:attrName>
                                        </p:attrNameLst>
                                      </p:cBhvr>
                                      <p:to>
                                        <p:strVal val="visible"/>
                                      </p:to>
                                    </p:set>
                                    <p:animEffect transition="in" filter="fade">
                                      <p:cBhvr>
                                        <p:cTn id="30" dur="500"/>
                                        <p:tgtEl>
                                          <p:spTgt spid="44"/>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45"/>
                                        </p:tgtEl>
                                        <p:attrNameLst>
                                          <p:attrName>style.visibility</p:attrName>
                                        </p:attrNameLst>
                                      </p:cBhvr>
                                      <p:to>
                                        <p:strVal val="visible"/>
                                      </p:to>
                                    </p:set>
                                    <p:animEffect transition="in" filter="fade">
                                      <p:cBhvr>
                                        <p:cTn id="33"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4" restart="whenNotActive" fill="hold" evtFilter="cancelBubble" nodeType="interactiveSeq">
                <p:stCondLst>
                  <p:cond evt="onClick" delay="0">
                    <p:tgtEl>
                      <p:spTgt spid="42"/>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afterEffect">
                                  <p:stCondLst>
                                    <p:cond delay="0"/>
                                  </p:stCondLst>
                                  <p:childTnLst>
                                    <p:animClr clrSpc="rgb" dir="cw">
                                      <p:cBhvr>
                                        <p:cTn id="38" dur="250" fill="hold"/>
                                        <p:tgtEl>
                                          <p:spTgt spid="42"/>
                                        </p:tgtEl>
                                        <p:attrNameLst>
                                          <p:attrName>fillcolor</p:attrName>
                                        </p:attrNameLst>
                                      </p:cBhvr>
                                      <p:to>
                                        <a:srgbClr val="FF0000"/>
                                      </p:to>
                                    </p:animClr>
                                    <p:set>
                                      <p:cBhvr>
                                        <p:cTn id="39" dur="250" fill="hold"/>
                                        <p:tgtEl>
                                          <p:spTgt spid="42"/>
                                        </p:tgtEl>
                                        <p:attrNameLst>
                                          <p:attrName>fill.type</p:attrName>
                                        </p:attrNameLst>
                                      </p:cBhvr>
                                      <p:to>
                                        <p:strVal val="solid"/>
                                      </p:to>
                                    </p:set>
                                    <p:set>
                                      <p:cBhvr>
                                        <p:cTn id="40" dur="250" fill="hold"/>
                                        <p:tgtEl>
                                          <p:spTgt spid="42"/>
                                        </p:tgtEl>
                                        <p:attrNameLst>
                                          <p:attrName>fill.on</p:attrName>
                                        </p:attrNameLst>
                                      </p:cBhvr>
                                      <p:to>
                                        <p:strVal val="true"/>
                                      </p:to>
                                    </p:set>
                                  </p:childTnLst>
                                </p:cTn>
                              </p:par>
                              <p:par>
                                <p:cTn id="41" presetID="64" presetClass="path" presetSubtype="0" accel="50000" decel="50000" fill="hold" nodeType="withEffect">
                                  <p:stCondLst>
                                    <p:cond delay="0"/>
                                  </p:stCondLst>
                                  <p:childTnLst>
                                    <p:animMotion origin="layout" path="M -1.45833E-6 4.07407E-6 L 0.51563 -0.27824 " pathEditMode="relative" rAng="0" ptsTypes="AA">
                                      <p:cBhvr>
                                        <p:cTn id="42" dur="250" fill="hold"/>
                                        <p:tgtEl>
                                          <p:spTgt spid="4"/>
                                        </p:tgtEl>
                                        <p:attrNameLst>
                                          <p:attrName>ppt_x</p:attrName>
                                          <p:attrName>ppt_y</p:attrName>
                                        </p:attrNameLst>
                                      </p:cBhvr>
                                      <p:rCtr x="25781" y="-13912"/>
                                    </p:animMotion>
                                  </p:childTnLst>
                                  <p:subTnLst>
                                    <p:audio>
                                      <p:cMediaNode>
                                        <p:cTn display="0" masterRel="sameClick">
                                          <p:stCondLst>
                                            <p:cond evt="begin" delay="0">
                                              <p:tn val="41"/>
                                            </p:cond>
                                          </p:stCondLst>
                                          <p:endCondLst>
                                            <p:cond evt="onStopAudio" delay="0">
                                              <p:tgtEl>
                                                <p:sldTgt/>
                                              </p:tgtEl>
                                            </p:cond>
                                          </p:endCondLst>
                                        </p:cTn>
                                        <p:tgtEl>
                                          <p:sndTgt r:embed="rId4" name="Sai.wav"/>
                                        </p:tgtEl>
                                      </p:cMediaNode>
                                    </p:audio>
                                  </p:subTnLst>
                                </p:cTn>
                              </p:par>
                            </p:childTnLst>
                          </p:cTn>
                        </p:par>
                      </p:childTnLst>
                    </p:cTn>
                  </p:par>
                </p:childTnLst>
              </p:cTn>
              <p:nextCondLst>
                <p:cond evt="onClick" delay="0">
                  <p:tgtEl>
                    <p:spTgt spid="42"/>
                  </p:tgtEl>
                </p:cond>
              </p:nextCondLst>
            </p:seq>
            <p:seq concurrent="1" nextAc="seek">
              <p:cTn id="43" restart="whenNotActive" fill="hold" evtFilter="cancelBubble" nodeType="interactiveSeq">
                <p:stCondLst>
                  <p:cond evt="onClick" delay="0">
                    <p:tgtEl>
                      <p:spTgt spid="43"/>
                    </p:tgtEl>
                  </p:cond>
                </p:stCondLst>
                <p:endSync evt="end" delay="0">
                  <p:rtn val="all"/>
                </p:endSync>
                <p:childTnLst>
                  <p:par>
                    <p:cTn id="44" fill="hold">
                      <p:stCondLst>
                        <p:cond delay="0"/>
                      </p:stCondLst>
                      <p:childTnLst>
                        <p:par>
                          <p:cTn id="45" fill="hold">
                            <p:stCondLst>
                              <p:cond delay="0"/>
                            </p:stCondLst>
                            <p:childTnLst>
                              <p:par>
                                <p:cTn id="46" presetID="1" presetClass="emph" presetSubtype="2" fill="hold" nodeType="afterEffect">
                                  <p:stCondLst>
                                    <p:cond delay="0"/>
                                  </p:stCondLst>
                                  <p:childTnLst>
                                    <p:animClr clrSpc="rgb" dir="cw">
                                      <p:cBhvr>
                                        <p:cTn id="47" dur="250" fill="hold"/>
                                        <p:tgtEl>
                                          <p:spTgt spid="43"/>
                                        </p:tgtEl>
                                        <p:attrNameLst>
                                          <p:attrName>fillcolor</p:attrName>
                                        </p:attrNameLst>
                                      </p:cBhvr>
                                      <p:to>
                                        <a:srgbClr val="FF0000"/>
                                      </p:to>
                                    </p:animClr>
                                    <p:set>
                                      <p:cBhvr>
                                        <p:cTn id="48" dur="250" fill="hold"/>
                                        <p:tgtEl>
                                          <p:spTgt spid="43"/>
                                        </p:tgtEl>
                                        <p:attrNameLst>
                                          <p:attrName>fill.type</p:attrName>
                                        </p:attrNameLst>
                                      </p:cBhvr>
                                      <p:to>
                                        <p:strVal val="solid"/>
                                      </p:to>
                                    </p:set>
                                    <p:set>
                                      <p:cBhvr>
                                        <p:cTn id="49" dur="250" fill="hold"/>
                                        <p:tgtEl>
                                          <p:spTgt spid="43"/>
                                        </p:tgtEl>
                                        <p:attrNameLst>
                                          <p:attrName>fill.on</p:attrName>
                                        </p:attrNameLst>
                                      </p:cBhvr>
                                      <p:to>
                                        <p:strVal val="true"/>
                                      </p:to>
                                    </p:set>
                                  </p:childTnLst>
                                </p:cTn>
                              </p:par>
                              <p:par>
                                <p:cTn id="50" presetID="64" presetClass="path" presetSubtype="0" accel="50000" decel="50000" fill="hold" nodeType="withEffect">
                                  <p:stCondLst>
                                    <p:cond delay="0"/>
                                  </p:stCondLst>
                                  <p:childTnLst>
                                    <p:animMotion origin="layout" path="M -1.45833E-6 4.07407E-6 L 0.53034 -0.46227 " pathEditMode="relative" rAng="0" ptsTypes="AA">
                                      <p:cBhvr>
                                        <p:cTn id="51" dur="250" fill="hold"/>
                                        <p:tgtEl>
                                          <p:spTgt spid="4"/>
                                        </p:tgtEl>
                                        <p:attrNameLst>
                                          <p:attrName>ppt_x</p:attrName>
                                          <p:attrName>ppt_y</p:attrName>
                                        </p:attrNameLst>
                                      </p:cBhvr>
                                      <p:rCtr x="26510" y="-23125"/>
                                    </p:animMotion>
                                  </p:childTnLst>
                                  <p:subTnLst>
                                    <p:audio>
                                      <p:cMediaNode>
                                        <p:cTn display="0" masterRel="sameClick">
                                          <p:stCondLst>
                                            <p:cond evt="begin" delay="0">
                                              <p:tn val="50"/>
                                            </p:cond>
                                          </p:stCondLst>
                                          <p:endCondLst>
                                            <p:cond evt="onStopAudio" delay="0">
                                              <p:tgtEl>
                                                <p:sldTgt/>
                                              </p:tgtEl>
                                            </p:cond>
                                          </p:endCondLst>
                                        </p:cTn>
                                        <p:tgtEl>
                                          <p:sndTgt r:embed="rId4" name="Sai.wav"/>
                                        </p:tgtEl>
                                      </p:cMediaNode>
                                    </p:audio>
                                  </p:subTnLst>
                                </p:cTn>
                              </p:par>
                            </p:childTnLst>
                          </p:cTn>
                        </p:par>
                      </p:childTnLst>
                    </p:cTn>
                  </p:par>
                </p:childTnLst>
              </p:cTn>
              <p:nextCondLst>
                <p:cond evt="onClick" delay="0">
                  <p:tgtEl>
                    <p:spTgt spid="43"/>
                  </p:tgtEl>
                </p:cond>
              </p:nextCondLst>
            </p:seq>
            <p:seq concurrent="1" nextAc="seek">
              <p:cTn id="52" restart="whenNotActive" fill="hold" evtFilter="cancelBubble" nodeType="interactiveSeq">
                <p:stCondLst>
                  <p:cond evt="onClick" delay="0">
                    <p:tgtEl>
                      <p:spTgt spid="44"/>
                    </p:tgtEl>
                  </p:cond>
                </p:stCondLst>
                <p:endSync evt="end" delay="0">
                  <p:rtn val="all"/>
                </p:endSync>
                <p:childTnLst>
                  <p:par>
                    <p:cTn id="53" fill="hold">
                      <p:stCondLst>
                        <p:cond delay="0"/>
                      </p:stCondLst>
                      <p:childTnLst>
                        <p:par>
                          <p:cTn id="54" fill="hold">
                            <p:stCondLst>
                              <p:cond delay="0"/>
                            </p:stCondLst>
                            <p:childTnLst>
                              <p:par>
                                <p:cTn id="55" presetID="1" presetClass="emph" presetSubtype="2" fill="hold" nodeType="afterEffect">
                                  <p:stCondLst>
                                    <p:cond delay="0"/>
                                  </p:stCondLst>
                                  <p:childTnLst>
                                    <p:animClr clrSpc="rgb" dir="cw">
                                      <p:cBhvr>
                                        <p:cTn id="56" dur="250" fill="hold"/>
                                        <p:tgtEl>
                                          <p:spTgt spid="44"/>
                                        </p:tgtEl>
                                        <p:attrNameLst>
                                          <p:attrName>fillcolor</p:attrName>
                                        </p:attrNameLst>
                                      </p:cBhvr>
                                      <p:to>
                                        <a:srgbClr val="00B0F0"/>
                                      </p:to>
                                    </p:animClr>
                                    <p:set>
                                      <p:cBhvr>
                                        <p:cTn id="57" dur="250" fill="hold"/>
                                        <p:tgtEl>
                                          <p:spTgt spid="44"/>
                                        </p:tgtEl>
                                        <p:attrNameLst>
                                          <p:attrName>fill.type</p:attrName>
                                        </p:attrNameLst>
                                      </p:cBhvr>
                                      <p:to>
                                        <p:strVal val="solid"/>
                                      </p:to>
                                    </p:set>
                                    <p:set>
                                      <p:cBhvr>
                                        <p:cTn id="58" dur="250" fill="hold"/>
                                        <p:tgtEl>
                                          <p:spTgt spid="44"/>
                                        </p:tgtEl>
                                        <p:attrNameLst>
                                          <p:attrName>fill.on</p:attrName>
                                        </p:attrNameLst>
                                      </p:cBhvr>
                                      <p:to>
                                        <p:strVal val="true"/>
                                      </p:to>
                                    </p:set>
                                  </p:childTnLst>
                                </p:cTn>
                              </p:par>
                              <p:par>
                                <p:cTn id="59" presetID="64" presetClass="path" presetSubtype="0" accel="50000" decel="50000" fill="hold" nodeType="withEffect">
                                  <p:stCondLst>
                                    <p:cond delay="0"/>
                                  </p:stCondLst>
                                  <p:childTnLst>
                                    <p:animMotion origin="layout" path="M 1.11022E-16 1.85185E-6 L -0.47956 -0.45926 " pathEditMode="relative" rAng="0" ptsTypes="AA">
                                      <p:cBhvr>
                                        <p:cTn id="60" dur="250" fill="hold"/>
                                        <p:tgtEl>
                                          <p:spTgt spid="50"/>
                                        </p:tgtEl>
                                        <p:attrNameLst>
                                          <p:attrName>ppt_x</p:attrName>
                                          <p:attrName>ppt_y</p:attrName>
                                        </p:attrNameLst>
                                      </p:cBhvr>
                                      <p:rCtr x="-23984" y="-22963"/>
                                    </p:animMotion>
                                  </p:childTnLst>
                                  <p:subTnLst>
                                    <p:audio>
                                      <p:cMediaNode>
                                        <p:cTn display="0" masterRel="sameClick">
                                          <p:stCondLst>
                                            <p:cond evt="begin" delay="0">
                                              <p:tn val="59"/>
                                            </p:cond>
                                          </p:stCondLst>
                                          <p:endCondLst>
                                            <p:cond evt="onStopAudio" delay="0">
                                              <p:tgtEl>
                                                <p:sldTgt/>
                                              </p:tgtEl>
                                            </p:cond>
                                          </p:endCondLst>
                                        </p:cTn>
                                        <p:tgtEl>
                                          <p:sndTgt r:embed="rId5" name="applause.wav"/>
                                        </p:tgtEl>
                                      </p:cMediaNode>
                                    </p:audio>
                                  </p:subTnLst>
                                </p:cTn>
                              </p:par>
                            </p:childTnLst>
                          </p:cTn>
                        </p:par>
                      </p:childTnLst>
                    </p:cTn>
                  </p:par>
                </p:childTnLst>
              </p:cTn>
              <p:nextCondLst>
                <p:cond evt="onClick" delay="0">
                  <p:tgtEl>
                    <p:spTgt spid="44"/>
                  </p:tgtEl>
                </p:cond>
              </p:nextCondLst>
            </p:seq>
            <p:seq concurrent="1" nextAc="seek">
              <p:cTn id="61" restart="whenNotActive" fill="hold" evtFilter="cancelBubble" nodeType="interactiveSeq">
                <p:stCondLst>
                  <p:cond evt="onClick" delay="0">
                    <p:tgtEl>
                      <p:spTgt spid="45"/>
                    </p:tgtEl>
                  </p:cond>
                </p:stCondLst>
                <p:endSync evt="end" delay="0">
                  <p:rtn val="all"/>
                </p:endSync>
                <p:childTnLst>
                  <p:par>
                    <p:cTn id="62" fill="hold">
                      <p:stCondLst>
                        <p:cond delay="0"/>
                      </p:stCondLst>
                      <p:childTnLst>
                        <p:par>
                          <p:cTn id="63" fill="hold">
                            <p:stCondLst>
                              <p:cond delay="0"/>
                            </p:stCondLst>
                            <p:childTnLst>
                              <p:par>
                                <p:cTn id="64" presetID="1" presetClass="emph" presetSubtype="2" fill="hold" nodeType="afterEffect">
                                  <p:stCondLst>
                                    <p:cond delay="0"/>
                                  </p:stCondLst>
                                  <p:childTnLst>
                                    <p:animClr clrSpc="rgb" dir="cw">
                                      <p:cBhvr>
                                        <p:cTn id="65" dur="250" fill="hold"/>
                                        <p:tgtEl>
                                          <p:spTgt spid="45"/>
                                        </p:tgtEl>
                                        <p:attrNameLst>
                                          <p:attrName>fillcolor</p:attrName>
                                        </p:attrNameLst>
                                      </p:cBhvr>
                                      <p:to>
                                        <a:srgbClr val="FF0000"/>
                                      </p:to>
                                    </p:animClr>
                                    <p:set>
                                      <p:cBhvr>
                                        <p:cTn id="66" dur="250" fill="hold"/>
                                        <p:tgtEl>
                                          <p:spTgt spid="45"/>
                                        </p:tgtEl>
                                        <p:attrNameLst>
                                          <p:attrName>fill.type</p:attrName>
                                        </p:attrNameLst>
                                      </p:cBhvr>
                                      <p:to>
                                        <p:strVal val="solid"/>
                                      </p:to>
                                    </p:set>
                                    <p:set>
                                      <p:cBhvr>
                                        <p:cTn id="67" dur="250" fill="hold"/>
                                        <p:tgtEl>
                                          <p:spTgt spid="45"/>
                                        </p:tgtEl>
                                        <p:attrNameLst>
                                          <p:attrName>fill.on</p:attrName>
                                        </p:attrNameLst>
                                      </p:cBhvr>
                                      <p:to>
                                        <p:strVal val="true"/>
                                      </p:to>
                                    </p:set>
                                  </p:childTnLst>
                                </p:cTn>
                              </p:par>
                              <p:par>
                                <p:cTn id="68" presetID="64" presetClass="path" presetSubtype="0" accel="50000" decel="50000" fill="hold" nodeType="withEffect">
                                  <p:stCondLst>
                                    <p:cond delay="0"/>
                                  </p:stCondLst>
                                  <p:childTnLst>
                                    <p:animMotion origin="layout" path="M -1.45833E-6 4.07407E-6 L -0.15247 -0.32223 " pathEditMode="relative" rAng="0" ptsTypes="AA">
                                      <p:cBhvr>
                                        <p:cTn id="69" dur="250" fill="hold"/>
                                        <p:tgtEl>
                                          <p:spTgt spid="4"/>
                                        </p:tgtEl>
                                        <p:attrNameLst>
                                          <p:attrName>ppt_x</p:attrName>
                                          <p:attrName>ppt_y</p:attrName>
                                        </p:attrNameLst>
                                      </p:cBhvr>
                                      <p:rCtr x="-7630" y="-16111"/>
                                    </p:animMotion>
                                  </p:childTnLst>
                                  <p:subTnLst>
                                    <p:audio>
                                      <p:cMediaNode>
                                        <p:cTn display="0" masterRel="sameClick">
                                          <p:stCondLst>
                                            <p:cond evt="begin" delay="0">
                                              <p:tn val="68"/>
                                            </p:cond>
                                          </p:stCondLst>
                                          <p:endCondLst>
                                            <p:cond evt="onStopAudio" delay="0">
                                              <p:tgtEl>
                                                <p:sldTgt/>
                                              </p:tgtEl>
                                            </p:cond>
                                          </p:endCondLst>
                                        </p:cTn>
                                        <p:tgtEl>
                                          <p:sndTgt r:embed="rId4" name="Sai.wav"/>
                                        </p:tgtEl>
                                      </p:cMediaNode>
                                    </p:audio>
                                  </p:subTnLst>
                                </p:cTn>
                              </p:par>
                            </p:childTnLst>
                          </p:cTn>
                        </p:par>
                      </p:childTnLst>
                    </p:cTn>
                  </p:par>
                </p:childTnLst>
              </p:cTn>
              <p:nextCondLst>
                <p:cond evt="onClick" delay="0">
                  <p:tgtEl>
                    <p:spTgt spid="45"/>
                  </p:tgtEl>
                </p:cond>
              </p:nextCondLst>
            </p:seq>
          </p:childTnLst>
        </p:cTn>
      </p:par>
    </p:tnLst>
    <p:bldLst>
      <p:bldP spid="5" grpId="0" animBg="1"/>
      <p:bldP spid="42" grpId="0" animBg="1"/>
      <p:bldP spid="43" grpId="0" animBg="1"/>
      <p:bldP spid="44" grpId="0" animBg="1"/>
      <p:bldP spid="45" grpId="0" animBg="1"/>
      <p:bldP spid="4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Không có mô tả ảnh.">
            <a:extLst>
              <a:ext uri="{FF2B5EF4-FFF2-40B4-BE49-F238E27FC236}">
                <a16:creationId xmlns:a16="http://schemas.microsoft.com/office/drawing/2014/main" id="{67C6BE28-A320-5297-C1F6-5ABD32D881A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12192000" cy="685641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Rounded Corners 4">
            <a:extLst>
              <a:ext uri="{FF2B5EF4-FFF2-40B4-BE49-F238E27FC236}">
                <a16:creationId xmlns:a16="http://schemas.microsoft.com/office/drawing/2014/main" id="{09F817C6-4AB3-4529-974D-63E69B65D6A4}"/>
              </a:ext>
            </a:extLst>
          </p:cNvPr>
          <p:cNvSpPr/>
          <p:nvPr/>
        </p:nvSpPr>
        <p:spPr>
          <a:xfrm>
            <a:off x="2404802" y="1395302"/>
            <a:ext cx="7300393" cy="2964149"/>
          </a:xfrm>
          <a:prstGeom prst="roundRect">
            <a:avLst>
              <a:gd name="adj" fmla="val 7227"/>
            </a:avLst>
          </a:prstGeom>
          <a:solidFill>
            <a:schemeClr val="tx1">
              <a:alpha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sp>
        <p:nvSpPr>
          <p:cNvPr id="42" name="Đáp án A">
            <a:extLst>
              <a:ext uri="{FF2B5EF4-FFF2-40B4-BE49-F238E27FC236}">
                <a16:creationId xmlns:a16="http://schemas.microsoft.com/office/drawing/2014/main" id="{CF9EA178-637F-4043-B8D2-BC95EC5261AC}"/>
              </a:ext>
            </a:extLst>
          </p:cNvPr>
          <p:cNvSpPr/>
          <p:nvPr/>
        </p:nvSpPr>
        <p:spPr>
          <a:xfrm>
            <a:off x="2109343" y="4636349"/>
            <a:ext cx="4231175" cy="864000"/>
          </a:xfrm>
          <a:prstGeom prst="roundRect">
            <a:avLst>
              <a:gd name="adj" fmla="val 24115"/>
            </a:avLst>
          </a:prstGeom>
          <a:gradFill flip="none" rotWithShape="1">
            <a:gsLst>
              <a:gs pos="0">
                <a:srgbClr val="E7F18C"/>
              </a:gs>
              <a:gs pos="88000">
                <a:srgbClr val="2A9834"/>
              </a:gs>
            </a:gsLst>
            <a:lin ang="81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Tx/>
              <a:buFontTx/>
              <a:buNone/>
              <a:defRPr/>
            </a:pPr>
            <a:r>
              <a:rPr lang="en-US" sz="2400">
                <a:solidFill>
                  <a:schemeClr val="bg1"/>
                </a:solidFill>
                <a:latin typeface="UTM Avo" panose="02040603050506020204" pitchFamily="18" charset="0"/>
                <a:cs typeface="Arial" panose="020B0604020202020204" pitchFamily="34" charset="0"/>
              </a:rPr>
              <a:t>A. Mức độ đạt được</a:t>
            </a:r>
            <a:endParaRPr lang="vi-VN" sz="2400" dirty="0">
              <a:solidFill>
                <a:schemeClr val="bg1"/>
              </a:solidFill>
              <a:cs typeface="Arial" panose="020B0604020202020204" pitchFamily="34" charset="0"/>
            </a:endParaRPr>
          </a:p>
        </p:txBody>
      </p:sp>
      <p:sp>
        <p:nvSpPr>
          <p:cNvPr id="43" name="Đáp án B">
            <a:extLst>
              <a:ext uri="{FF2B5EF4-FFF2-40B4-BE49-F238E27FC236}">
                <a16:creationId xmlns:a16="http://schemas.microsoft.com/office/drawing/2014/main" id="{6CE2E367-E000-402A-A46A-08AAF2FB929F}"/>
              </a:ext>
            </a:extLst>
          </p:cNvPr>
          <p:cNvSpPr/>
          <p:nvPr/>
        </p:nvSpPr>
        <p:spPr>
          <a:xfrm>
            <a:off x="6933044" y="5711889"/>
            <a:ext cx="4159227" cy="864000"/>
          </a:xfrm>
          <a:prstGeom prst="roundRect">
            <a:avLst>
              <a:gd name="adj" fmla="val 24115"/>
            </a:avLst>
          </a:prstGeom>
          <a:gradFill flip="none" rotWithShape="1">
            <a:gsLst>
              <a:gs pos="0">
                <a:srgbClr val="E7F18C"/>
              </a:gs>
              <a:gs pos="88000">
                <a:srgbClr val="2A9834"/>
              </a:gs>
            </a:gsLst>
            <a:lin ang="81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Tx/>
              <a:buFontTx/>
              <a:buNone/>
              <a:defRPr/>
            </a:pPr>
            <a:r>
              <a:rPr lang="en-US" sz="2400">
                <a:solidFill>
                  <a:schemeClr val="bg1"/>
                </a:solidFill>
                <a:latin typeface="UTM Avo" panose="02040603050506020204" pitchFamily="18" charset="0"/>
                <a:cs typeface="Arial" panose="020B0604020202020204" pitchFamily="34" charset="0"/>
              </a:rPr>
              <a:t>D. Các điểm đạt được</a:t>
            </a:r>
            <a:endParaRPr lang="vi-VN" sz="2400" dirty="0">
              <a:solidFill>
                <a:schemeClr val="bg1"/>
              </a:solidFill>
              <a:cs typeface="Arial" panose="020B0604020202020204" pitchFamily="34" charset="0"/>
            </a:endParaRPr>
          </a:p>
        </p:txBody>
      </p:sp>
      <p:sp>
        <p:nvSpPr>
          <p:cNvPr id="44" name="Đáp án C">
            <a:extLst>
              <a:ext uri="{FF2B5EF4-FFF2-40B4-BE49-F238E27FC236}">
                <a16:creationId xmlns:a16="http://schemas.microsoft.com/office/drawing/2014/main" id="{22088E1A-F06B-4800-AF0C-20352418B69F}"/>
              </a:ext>
            </a:extLst>
          </p:cNvPr>
          <p:cNvSpPr/>
          <p:nvPr/>
        </p:nvSpPr>
        <p:spPr>
          <a:xfrm>
            <a:off x="6908087" y="4683015"/>
            <a:ext cx="4124370" cy="864000"/>
          </a:xfrm>
          <a:prstGeom prst="roundRect">
            <a:avLst>
              <a:gd name="adj" fmla="val 24115"/>
            </a:avLst>
          </a:prstGeom>
          <a:gradFill flip="none" rotWithShape="1">
            <a:gsLst>
              <a:gs pos="0">
                <a:srgbClr val="E7F18C"/>
              </a:gs>
              <a:gs pos="88000">
                <a:srgbClr val="2A9834"/>
              </a:gs>
            </a:gsLst>
            <a:lin ang="81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Tx/>
              <a:buFontTx/>
              <a:buNone/>
              <a:defRPr/>
            </a:pPr>
            <a:r>
              <a:rPr lang="en-US" sz="2400">
                <a:solidFill>
                  <a:schemeClr val="bg1"/>
                </a:solidFill>
                <a:latin typeface="UTM Avo" panose="02040603050506020204" pitchFamily="18" charset="0"/>
                <a:cs typeface="Arial" panose="020B0604020202020204" pitchFamily="34" charset="0"/>
              </a:rPr>
              <a:t>B. Điểm số em đạt được ở mỗi mức</a:t>
            </a:r>
            <a:endParaRPr lang="vi-VN" sz="2400" dirty="0">
              <a:solidFill>
                <a:schemeClr val="bg1"/>
              </a:solidFill>
              <a:cs typeface="Arial" panose="020B0604020202020204" pitchFamily="34" charset="0"/>
            </a:endParaRPr>
          </a:p>
        </p:txBody>
      </p:sp>
      <p:sp>
        <p:nvSpPr>
          <p:cNvPr id="45" name="Đáp án D">
            <a:extLst>
              <a:ext uri="{FF2B5EF4-FFF2-40B4-BE49-F238E27FC236}">
                <a16:creationId xmlns:a16="http://schemas.microsoft.com/office/drawing/2014/main" id="{103BF668-59AA-401D-818B-4C062F6D5B11}"/>
              </a:ext>
            </a:extLst>
          </p:cNvPr>
          <p:cNvSpPr/>
          <p:nvPr/>
        </p:nvSpPr>
        <p:spPr>
          <a:xfrm>
            <a:off x="2109344" y="5711889"/>
            <a:ext cx="4231173" cy="864000"/>
          </a:xfrm>
          <a:prstGeom prst="roundRect">
            <a:avLst>
              <a:gd name="adj" fmla="val 24115"/>
            </a:avLst>
          </a:prstGeom>
          <a:gradFill flip="none" rotWithShape="1">
            <a:gsLst>
              <a:gs pos="0">
                <a:srgbClr val="E7F18C"/>
              </a:gs>
              <a:gs pos="88000">
                <a:srgbClr val="2A9834"/>
              </a:gs>
            </a:gsLst>
            <a:lin ang="81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Tx/>
              <a:buFontTx/>
              <a:buNone/>
              <a:defRPr/>
            </a:pPr>
            <a:r>
              <a:rPr lang="en-US" sz="2400">
                <a:solidFill>
                  <a:schemeClr val="bg1"/>
                </a:solidFill>
                <a:latin typeface="UTM Avo" panose="02040603050506020204" pitchFamily="18" charset="0"/>
                <a:cs typeface="Arial" panose="020B0604020202020204" pitchFamily="34" charset="0"/>
              </a:rPr>
              <a:t>C. Các mức luyện tập</a:t>
            </a:r>
            <a:endParaRPr lang="vi-VN" sz="2400" dirty="0">
              <a:solidFill>
                <a:schemeClr val="bg1"/>
              </a:solidFill>
              <a:cs typeface="Arial" panose="020B0604020202020204" pitchFamily="34" charset="0"/>
            </a:endParaRPr>
          </a:p>
        </p:txBody>
      </p:sp>
      <p:grpSp>
        <p:nvGrpSpPr>
          <p:cNvPr id="52" name="Group 51">
            <a:extLst>
              <a:ext uri="{FF2B5EF4-FFF2-40B4-BE49-F238E27FC236}">
                <a16:creationId xmlns:a16="http://schemas.microsoft.com/office/drawing/2014/main" id="{1EBA663B-F8CA-4203-9E5D-434C0B2E3C95}"/>
              </a:ext>
            </a:extLst>
          </p:cNvPr>
          <p:cNvGrpSpPr/>
          <p:nvPr/>
        </p:nvGrpSpPr>
        <p:grpSpPr>
          <a:xfrm>
            <a:off x="1871981" y="421635"/>
            <a:ext cx="8454652" cy="1456205"/>
            <a:chOff x="1871981" y="421635"/>
            <a:chExt cx="8454652" cy="1456205"/>
          </a:xfrm>
        </p:grpSpPr>
        <p:grpSp>
          <p:nvGrpSpPr>
            <p:cNvPr id="6" name="Group 5">
              <a:extLst>
                <a:ext uri="{FF2B5EF4-FFF2-40B4-BE49-F238E27FC236}">
                  <a16:creationId xmlns:a16="http://schemas.microsoft.com/office/drawing/2014/main" id="{C28C0A49-FAEF-4900-8E2A-C8BDCC7ED91D}"/>
                </a:ext>
              </a:extLst>
            </p:cNvPr>
            <p:cNvGrpSpPr/>
            <p:nvPr/>
          </p:nvGrpSpPr>
          <p:grpSpPr>
            <a:xfrm>
              <a:off x="1871981" y="421635"/>
              <a:ext cx="8454652" cy="1456205"/>
              <a:chOff x="2677206" y="1838325"/>
              <a:chExt cx="7124700" cy="1227138"/>
            </a:xfrm>
          </p:grpSpPr>
          <p:sp>
            <p:nvSpPr>
              <p:cNvPr id="7" name="Freeform 1125">
                <a:extLst>
                  <a:ext uri="{FF2B5EF4-FFF2-40B4-BE49-F238E27FC236}">
                    <a16:creationId xmlns:a16="http://schemas.microsoft.com/office/drawing/2014/main" id="{60B3ADAC-B763-4C54-A7F9-42095D47D217}"/>
                  </a:ext>
                </a:extLst>
              </p:cNvPr>
              <p:cNvSpPr>
                <a:spLocks/>
              </p:cNvSpPr>
              <p:nvPr/>
            </p:nvSpPr>
            <p:spPr bwMode="auto">
              <a:xfrm>
                <a:off x="3753531" y="1944688"/>
                <a:ext cx="5011738" cy="971550"/>
              </a:xfrm>
              <a:custGeom>
                <a:avLst/>
                <a:gdLst>
                  <a:gd name="T0" fmla="*/ 1221 w 10045"/>
                  <a:gd name="T1" fmla="*/ 1947 h 1947"/>
                  <a:gd name="T2" fmla="*/ 68 w 10045"/>
                  <a:gd name="T3" fmla="*/ 1201 h 1947"/>
                  <a:gd name="T4" fmla="*/ 784 w 10045"/>
                  <a:gd name="T5" fmla="*/ 273 h 1947"/>
                  <a:gd name="T6" fmla="*/ 871 w 10045"/>
                  <a:gd name="T7" fmla="*/ 237 h 1947"/>
                  <a:gd name="T8" fmla="*/ 2083 w 10045"/>
                  <a:gd name="T9" fmla="*/ 87 h 1947"/>
                  <a:gd name="T10" fmla="*/ 3561 w 10045"/>
                  <a:gd name="T11" fmla="*/ 14 h 1947"/>
                  <a:gd name="T12" fmla="*/ 4532 w 10045"/>
                  <a:gd name="T13" fmla="*/ 0 h 1947"/>
                  <a:gd name="T14" fmla="*/ 5049 w 10045"/>
                  <a:gd name="T15" fmla="*/ 4 h 1947"/>
                  <a:gd name="T16" fmla="*/ 6390 w 10045"/>
                  <a:gd name="T17" fmla="*/ 27 h 1947"/>
                  <a:gd name="T18" fmla="*/ 7740 w 10045"/>
                  <a:gd name="T19" fmla="*/ 81 h 1947"/>
                  <a:gd name="T20" fmla="*/ 9069 w 10045"/>
                  <a:gd name="T21" fmla="*/ 193 h 1947"/>
                  <a:gd name="T22" fmla="*/ 9711 w 10045"/>
                  <a:gd name="T23" fmla="*/ 266 h 1947"/>
                  <a:gd name="T24" fmla="*/ 9955 w 10045"/>
                  <a:gd name="T25" fmla="*/ 598 h 1947"/>
                  <a:gd name="T26" fmla="*/ 9524 w 10045"/>
                  <a:gd name="T27" fmla="*/ 1652 h 1947"/>
                  <a:gd name="T28" fmla="*/ 9152 w 10045"/>
                  <a:gd name="T29" fmla="*/ 1846 h 1947"/>
                  <a:gd name="T30" fmla="*/ 8943 w 10045"/>
                  <a:gd name="T31" fmla="*/ 1822 h 1947"/>
                  <a:gd name="T32" fmla="*/ 8185 w 10045"/>
                  <a:gd name="T33" fmla="*/ 1745 h 1947"/>
                  <a:gd name="T34" fmla="*/ 7753 w 10045"/>
                  <a:gd name="T35" fmla="*/ 1709 h 1947"/>
                  <a:gd name="T36" fmla="*/ 6291 w 10045"/>
                  <a:gd name="T37" fmla="*/ 1635 h 1947"/>
                  <a:gd name="T38" fmla="*/ 5853 w 10045"/>
                  <a:gd name="T39" fmla="*/ 1632 h 1947"/>
                  <a:gd name="T40" fmla="*/ 4790 w 10045"/>
                  <a:gd name="T41" fmla="*/ 1651 h 1947"/>
                  <a:gd name="T42" fmla="*/ 3328 w 10045"/>
                  <a:gd name="T43" fmla="*/ 1725 h 1947"/>
                  <a:gd name="T44" fmla="*/ 1221 w 10045"/>
                  <a:gd name="T45" fmla="*/ 1947 h 1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045" h="1947">
                    <a:moveTo>
                      <a:pt x="1221" y="1947"/>
                    </a:moveTo>
                    <a:cubicBezTo>
                      <a:pt x="619" y="1828"/>
                      <a:pt x="143" y="1604"/>
                      <a:pt x="68" y="1201"/>
                    </a:cubicBezTo>
                    <a:cubicBezTo>
                      <a:pt x="0" y="838"/>
                      <a:pt x="255" y="499"/>
                      <a:pt x="784" y="273"/>
                    </a:cubicBezTo>
                    <a:cubicBezTo>
                      <a:pt x="812" y="261"/>
                      <a:pt x="842" y="249"/>
                      <a:pt x="871" y="237"/>
                    </a:cubicBezTo>
                    <a:cubicBezTo>
                      <a:pt x="1269" y="175"/>
                      <a:pt x="1673" y="122"/>
                      <a:pt x="2083" y="87"/>
                    </a:cubicBezTo>
                    <a:cubicBezTo>
                      <a:pt x="2572" y="46"/>
                      <a:pt x="3067" y="29"/>
                      <a:pt x="3561" y="14"/>
                    </a:cubicBezTo>
                    <a:cubicBezTo>
                      <a:pt x="3885" y="5"/>
                      <a:pt x="4208" y="0"/>
                      <a:pt x="4532" y="0"/>
                    </a:cubicBezTo>
                    <a:cubicBezTo>
                      <a:pt x="4704" y="0"/>
                      <a:pt x="4876" y="1"/>
                      <a:pt x="5049" y="4"/>
                    </a:cubicBezTo>
                    <a:cubicBezTo>
                      <a:pt x="5495" y="12"/>
                      <a:pt x="5942" y="26"/>
                      <a:pt x="6390" y="27"/>
                    </a:cubicBezTo>
                    <a:cubicBezTo>
                      <a:pt x="6841" y="28"/>
                      <a:pt x="7292" y="51"/>
                      <a:pt x="7740" y="81"/>
                    </a:cubicBezTo>
                    <a:cubicBezTo>
                      <a:pt x="8185" y="110"/>
                      <a:pt x="8629" y="146"/>
                      <a:pt x="9069" y="193"/>
                    </a:cubicBezTo>
                    <a:cubicBezTo>
                      <a:pt x="9282" y="216"/>
                      <a:pt x="9497" y="239"/>
                      <a:pt x="9711" y="266"/>
                    </a:cubicBezTo>
                    <a:cubicBezTo>
                      <a:pt x="9845" y="361"/>
                      <a:pt x="9925" y="478"/>
                      <a:pt x="9955" y="598"/>
                    </a:cubicBezTo>
                    <a:cubicBezTo>
                      <a:pt x="10045" y="960"/>
                      <a:pt x="9963" y="1358"/>
                      <a:pt x="9524" y="1652"/>
                    </a:cubicBezTo>
                    <a:cubicBezTo>
                      <a:pt x="9415" y="1725"/>
                      <a:pt x="9289" y="1789"/>
                      <a:pt x="9152" y="1846"/>
                    </a:cubicBezTo>
                    <a:cubicBezTo>
                      <a:pt x="9083" y="1838"/>
                      <a:pt x="9013" y="1830"/>
                      <a:pt x="8943" y="1822"/>
                    </a:cubicBezTo>
                    <a:cubicBezTo>
                      <a:pt x="8692" y="1792"/>
                      <a:pt x="8439" y="1767"/>
                      <a:pt x="8185" y="1745"/>
                    </a:cubicBezTo>
                    <a:cubicBezTo>
                      <a:pt x="8042" y="1732"/>
                      <a:pt x="7897" y="1720"/>
                      <a:pt x="7753" y="1709"/>
                    </a:cubicBezTo>
                    <a:cubicBezTo>
                      <a:pt x="7267" y="1671"/>
                      <a:pt x="6781" y="1644"/>
                      <a:pt x="6291" y="1635"/>
                    </a:cubicBezTo>
                    <a:cubicBezTo>
                      <a:pt x="6145" y="1633"/>
                      <a:pt x="5999" y="1632"/>
                      <a:pt x="5853" y="1632"/>
                    </a:cubicBezTo>
                    <a:cubicBezTo>
                      <a:pt x="5498" y="1632"/>
                      <a:pt x="5144" y="1639"/>
                      <a:pt x="4790" y="1651"/>
                    </a:cubicBezTo>
                    <a:cubicBezTo>
                      <a:pt x="4302" y="1667"/>
                      <a:pt x="3812" y="1689"/>
                      <a:pt x="3328" y="1725"/>
                    </a:cubicBezTo>
                    <a:cubicBezTo>
                      <a:pt x="2594" y="1779"/>
                      <a:pt x="1929" y="1848"/>
                      <a:pt x="1221" y="1947"/>
                    </a:cubicBezTo>
                  </a:path>
                </a:pathLst>
              </a:custGeom>
              <a:solidFill>
                <a:srgbClr val="D9A05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8" name="Freeform 1126">
                <a:extLst>
                  <a:ext uri="{FF2B5EF4-FFF2-40B4-BE49-F238E27FC236}">
                    <a16:creationId xmlns:a16="http://schemas.microsoft.com/office/drawing/2014/main" id="{82C3780D-1084-4CEE-B136-5FFC6837BFAB}"/>
                  </a:ext>
                </a:extLst>
              </p:cNvPr>
              <p:cNvSpPr>
                <a:spLocks/>
              </p:cNvSpPr>
              <p:nvPr/>
            </p:nvSpPr>
            <p:spPr bwMode="auto">
              <a:xfrm>
                <a:off x="3882119" y="2925763"/>
                <a:ext cx="533400" cy="87313"/>
              </a:xfrm>
              <a:custGeom>
                <a:avLst/>
                <a:gdLst>
                  <a:gd name="T0" fmla="*/ 0 w 1069"/>
                  <a:gd name="T1" fmla="*/ 173 h 173"/>
                  <a:gd name="T2" fmla="*/ 1068 w 1069"/>
                  <a:gd name="T3" fmla="*/ 0 h 173"/>
                  <a:gd name="T4" fmla="*/ 1069 w 1069"/>
                  <a:gd name="T5" fmla="*/ 0 h 173"/>
                  <a:gd name="T6" fmla="*/ 0 w 1069"/>
                  <a:gd name="T7" fmla="*/ 173 h 173"/>
                  <a:gd name="T8" fmla="*/ 0 w 1069"/>
                  <a:gd name="T9" fmla="*/ 173 h 173"/>
                </a:gdLst>
                <a:ahLst/>
                <a:cxnLst>
                  <a:cxn ang="0">
                    <a:pos x="T0" y="T1"/>
                  </a:cxn>
                  <a:cxn ang="0">
                    <a:pos x="T2" y="T3"/>
                  </a:cxn>
                  <a:cxn ang="0">
                    <a:pos x="T4" y="T5"/>
                  </a:cxn>
                  <a:cxn ang="0">
                    <a:pos x="T6" y="T7"/>
                  </a:cxn>
                  <a:cxn ang="0">
                    <a:pos x="T8" y="T9"/>
                  </a:cxn>
                </a:cxnLst>
                <a:rect l="0" t="0" r="r" b="b"/>
                <a:pathLst>
                  <a:path w="1069" h="173">
                    <a:moveTo>
                      <a:pt x="0" y="173"/>
                    </a:moveTo>
                    <a:cubicBezTo>
                      <a:pt x="412" y="101"/>
                      <a:pt x="766" y="45"/>
                      <a:pt x="1068" y="0"/>
                    </a:cubicBezTo>
                    <a:cubicBezTo>
                      <a:pt x="1068" y="0"/>
                      <a:pt x="1069" y="0"/>
                      <a:pt x="1069" y="0"/>
                    </a:cubicBezTo>
                    <a:cubicBezTo>
                      <a:pt x="767" y="45"/>
                      <a:pt x="413" y="101"/>
                      <a:pt x="0" y="173"/>
                    </a:cubicBezTo>
                    <a:lnTo>
                      <a:pt x="0" y="173"/>
                    </a:lnTo>
                    <a:close/>
                  </a:path>
                </a:pathLst>
              </a:custGeom>
              <a:solidFill>
                <a:srgbClr val="6F8F8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9" name="Freeform 1127">
                <a:extLst>
                  <a:ext uri="{FF2B5EF4-FFF2-40B4-BE49-F238E27FC236}">
                    <a16:creationId xmlns:a16="http://schemas.microsoft.com/office/drawing/2014/main" id="{8714A6DE-43B3-4CED-98D3-207B7CEB5604}"/>
                  </a:ext>
                </a:extLst>
              </p:cNvPr>
              <p:cNvSpPr>
                <a:spLocks/>
              </p:cNvSpPr>
              <p:nvPr/>
            </p:nvSpPr>
            <p:spPr bwMode="auto">
              <a:xfrm>
                <a:off x="3486831" y="2063750"/>
                <a:ext cx="876300" cy="955675"/>
              </a:xfrm>
              <a:custGeom>
                <a:avLst/>
                <a:gdLst>
                  <a:gd name="T0" fmla="*/ 443 w 1756"/>
                  <a:gd name="T1" fmla="*/ 1917 h 1917"/>
                  <a:gd name="T2" fmla="*/ 321 w 1756"/>
                  <a:gd name="T3" fmla="*/ 1750 h 1917"/>
                  <a:gd name="T4" fmla="*/ 471 w 1756"/>
                  <a:gd name="T5" fmla="*/ 1417 h 1917"/>
                  <a:gd name="T6" fmla="*/ 297 w 1756"/>
                  <a:gd name="T7" fmla="*/ 965 h 1917"/>
                  <a:gd name="T8" fmla="*/ 0 w 1756"/>
                  <a:gd name="T9" fmla="*/ 241 h 1917"/>
                  <a:gd name="T10" fmla="*/ 518 w 1756"/>
                  <a:gd name="T11" fmla="*/ 144 h 1917"/>
                  <a:gd name="T12" fmla="*/ 1195 w 1756"/>
                  <a:gd name="T13" fmla="*/ 34 h 1917"/>
                  <a:gd name="T14" fmla="*/ 1406 w 1756"/>
                  <a:gd name="T15" fmla="*/ 0 h 1917"/>
                  <a:gd name="T16" fmla="*/ 1319 w 1756"/>
                  <a:gd name="T17" fmla="*/ 36 h 1917"/>
                  <a:gd name="T18" fmla="*/ 603 w 1756"/>
                  <a:gd name="T19" fmla="*/ 964 h 1917"/>
                  <a:gd name="T20" fmla="*/ 1756 w 1756"/>
                  <a:gd name="T21" fmla="*/ 1710 h 1917"/>
                  <a:gd name="T22" fmla="*/ 1626 w 1756"/>
                  <a:gd name="T23" fmla="*/ 1728 h 1917"/>
                  <a:gd name="T24" fmla="*/ 660 w 1756"/>
                  <a:gd name="T25" fmla="*/ 1891 h 1917"/>
                  <a:gd name="T26" fmla="*/ 490 w 1756"/>
                  <a:gd name="T27" fmla="*/ 1916 h 1917"/>
                  <a:gd name="T28" fmla="*/ 449 w 1756"/>
                  <a:gd name="T29" fmla="*/ 1917 h 1917"/>
                  <a:gd name="T30" fmla="*/ 443 w 1756"/>
                  <a:gd name="T31" fmla="*/ 1917 h 1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56" h="1917">
                    <a:moveTo>
                      <a:pt x="443" y="1917"/>
                    </a:moveTo>
                    <a:cubicBezTo>
                      <a:pt x="294" y="1917"/>
                      <a:pt x="206" y="1806"/>
                      <a:pt x="321" y="1750"/>
                    </a:cubicBezTo>
                    <a:cubicBezTo>
                      <a:pt x="505" y="1662"/>
                      <a:pt x="497" y="1542"/>
                      <a:pt x="471" y="1417"/>
                    </a:cubicBezTo>
                    <a:cubicBezTo>
                      <a:pt x="438" y="1264"/>
                      <a:pt x="366" y="1114"/>
                      <a:pt x="297" y="965"/>
                    </a:cubicBezTo>
                    <a:cubicBezTo>
                      <a:pt x="186" y="725"/>
                      <a:pt x="97" y="483"/>
                      <a:pt x="0" y="241"/>
                    </a:cubicBezTo>
                    <a:cubicBezTo>
                      <a:pt x="163" y="196"/>
                      <a:pt x="342" y="169"/>
                      <a:pt x="518" y="144"/>
                    </a:cubicBezTo>
                    <a:cubicBezTo>
                      <a:pt x="746" y="112"/>
                      <a:pt x="969" y="71"/>
                      <a:pt x="1195" y="34"/>
                    </a:cubicBezTo>
                    <a:cubicBezTo>
                      <a:pt x="1265" y="22"/>
                      <a:pt x="1335" y="11"/>
                      <a:pt x="1406" y="0"/>
                    </a:cubicBezTo>
                    <a:cubicBezTo>
                      <a:pt x="1377" y="12"/>
                      <a:pt x="1347" y="24"/>
                      <a:pt x="1319" y="36"/>
                    </a:cubicBezTo>
                    <a:cubicBezTo>
                      <a:pt x="790" y="262"/>
                      <a:pt x="535" y="601"/>
                      <a:pt x="603" y="964"/>
                    </a:cubicBezTo>
                    <a:cubicBezTo>
                      <a:pt x="678" y="1367"/>
                      <a:pt x="1154" y="1591"/>
                      <a:pt x="1756" y="1710"/>
                    </a:cubicBezTo>
                    <a:cubicBezTo>
                      <a:pt x="1713" y="1716"/>
                      <a:pt x="1669" y="1722"/>
                      <a:pt x="1626" y="1728"/>
                    </a:cubicBezTo>
                    <a:cubicBezTo>
                      <a:pt x="1323" y="1772"/>
                      <a:pt x="961" y="1847"/>
                      <a:pt x="660" y="1891"/>
                    </a:cubicBezTo>
                    <a:cubicBezTo>
                      <a:pt x="603" y="1899"/>
                      <a:pt x="547" y="1908"/>
                      <a:pt x="490" y="1916"/>
                    </a:cubicBezTo>
                    <a:cubicBezTo>
                      <a:pt x="477" y="1917"/>
                      <a:pt x="463" y="1917"/>
                      <a:pt x="449" y="1917"/>
                    </a:cubicBezTo>
                    <a:cubicBezTo>
                      <a:pt x="447" y="1917"/>
                      <a:pt x="445" y="1917"/>
                      <a:pt x="443" y="1917"/>
                    </a:cubicBezTo>
                  </a:path>
                </a:pathLst>
              </a:custGeom>
              <a:solidFill>
                <a:srgbClr val="CC87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10" name="Freeform 1130">
                <a:extLst>
                  <a:ext uri="{FF2B5EF4-FFF2-40B4-BE49-F238E27FC236}">
                    <a16:creationId xmlns:a16="http://schemas.microsoft.com/office/drawing/2014/main" id="{D0BBABF8-D0DA-4660-9EC2-35758E7BE879}"/>
                  </a:ext>
                </a:extLst>
              </p:cNvPr>
              <p:cNvSpPr>
                <a:spLocks/>
              </p:cNvSpPr>
              <p:nvPr/>
            </p:nvSpPr>
            <p:spPr bwMode="auto">
              <a:xfrm>
                <a:off x="3143931" y="2184400"/>
                <a:ext cx="595313" cy="865188"/>
              </a:xfrm>
              <a:custGeom>
                <a:avLst/>
                <a:gdLst>
                  <a:gd name="T0" fmla="*/ 519 w 1192"/>
                  <a:gd name="T1" fmla="*/ 1736 h 1736"/>
                  <a:gd name="T2" fmla="*/ 440 w 1192"/>
                  <a:gd name="T3" fmla="*/ 1735 h 1736"/>
                  <a:gd name="T4" fmla="*/ 350 w 1192"/>
                  <a:gd name="T5" fmla="*/ 1717 h 1736"/>
                  <a:gd name="T6" fmla="*/ 8 w 1192"/>
                  <a:gd name="T7" fmla="*/ 1498 h 1736"/>
                  <a:gd name="T8" fmla="*/ 90 w 1192"/>
                  <a:gd name="T9" fmla="*/ 1445 h 1736"/>
                  <a:gd name="T10" fmla="*/ 285 w 1192"/>
                  <a:gd name="T11" fmla="*/ 1488 h 1736"/>
                  <a:gd name="T12" fmla="*/ 587 w 1192"/>
                  <a:gd name="T13" fmla="*/ 1537 h 1736"/>
                  <a:gd name="T14" fmla="*/ 831 w 1192"/>
                  <a:gd name="T15" fmla="*/ 1495 h 1736"/>
                  <a:gd name="T16" fmla="*/ 1019 w 1192"/>
                  <a:gd name="T17" fmla="*/ 1205 h 1736"/>
                  <a:gd name="T18" fmla="*/ 842 w 1192"/>
                  <a:gd name="T19" fmla="*/ 682 h 1736"/>
                  <a:gd name="T20" fmla="*/ 629 w 1192"/>
                  <a:gd name="T21" fmla="*/ 136 h 1736"/>
                  <a:gd name="T22" fmla="*/ 594 w 1192"/>
                  <a:gd name="T23" fmla="*/ 29 h 1736"/>
                  <a:gd name="T24" fmla="*/ 595 w 1192"/>
                  <a:gd name="T25" fmla="*/ 29 h 1736"/>
                  <a:gd name="T26" fmla="*/ 687 w 1192"/>
                  <a:gd name="T27" fmla="*/ 0 h 1736"/>
                  <a:gd name="T28" fmla="*/ 984 w 1192"/>
                  <a:gd name="T29" fmla="*/ 724 h 1736"/>
                  <a:gd name="T30" fmla="*/ 1158 w 1192"/>
                  <a:gd name="T31" fmla="*/ 1176 h 1736"/>
                  <a:gd name="T32" fmla="*/ 1008 w 1192"/>
                  <a:gd name="T33" fmla="*/ 1509 h 1736"/>
                  <a:gd name="T34" fmla="*/ 1130 w 1192"/>
                  <a:gd name="T35" fmla="*/ 1676 h 1736"/>
                  <a:gd name="T36" fmla="*/ 1136 w 1192"/>
                  <a:gd name="T37" fmla="*/ 1676 h 1736"/>
                  <a:gd name="T38" fmla="*/ 1177 w 1192"/>
                  <a:gd name="T39" fmla="*/ 1675 h 1736"/>
                  <a:gd name="T40" fmla="*/ 918 w 1192"/>
                  <a:gd name="T41" fmla="*/ 1711 h 1736"/>
                  <a:gd name="T42" fmla="*/ 519 w 1192"/>
                  <a:gd name="T43" fmla="*/ 1736 h 1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92" h="1736">
                    <a:moveTo>
                      <a:pt x="519" y="1736"/>
                    </a:moveTo>
                    <a:cubicBezTo>
                      <a:pt x="492" y="1736"/>
                      <a:pt x="466" y="1736"/>
                      <a:pt x="440" y="1735"/>
                    </a:cubicBezTo>
                    <a:cubicBezTo>
                      <a:pt x="409" y="1730"/>
                      <a:pt x="379" y="1724"/>
                      <a:pt x="350" y="1717"/>
                    </a:cubicBezTo>
                    <a:cubicBezTo>
                      <a:pt x="182" y="1676"/>
                      <a:pt x="0" y="1609"/>
                      <a:pt x="8" y="1498"/>
                    </a:cubicBezTo>
                    <a:cubicBezTo>
                      <a:pt x="11" y="1458"/>
                      <a:pt x="45" y="1445"/>
                      <a:pt x="90" y="1445"/>
                    </a:cubicBezTo>
                    <a:cubicBezTo>
                      <a:pt x="154" y="1445"/>
                      <a:pt x="239" y="1472"/>
                      <a:pt x="285" y="1488"/>
                    </a:cubicBezTo>
                    <a:cubicBezTo>
                      <a:pt x="376" y="1519"/>
                      <a:pt x="483" y="1537"/>
                      <a:pt x="587" y="1537"/>
                    </a:cubicBezTo>
                    <a:cubicBezTo>
                      <a:pt x="676" y="1537"/>
                      <a:pt x="761" y="1524"/>
                      <a:pt x="831" y="1495"/>
                    </a:cubicBezTo>
                    <a:cubicBezTo>
                      <a:pt x="1012" y="1438"/>
                      <a:pt x="1029" y="1309"/>
                      <a:pt x="1019" y="1205"/>
                    </a:cubicBezTo>
                    <a:cubicBezTo>
                      <a:pt x="1002" y="1029"/>
                      <a:pt x="918" y="853"/>
                      <a:pt x="842" y="682"/>
                    </a:cubicBezTo>
                    <a:cubicBezTo>
                      <a:pt x="761" y="501"/>
                      <a:pt x="691" y="320"/>
                      <a:pt x="629" y="136"/>
                    </a:cubicBezTo>
                    <a:cubicBezTo>
                      <a:pt x="617" y="101"/>
                      <a:pt x="605" y="65"/>
                      <a:pt x="594" y="29"/>
                    </a:cubicBezTo>
                    <a:lnTo>
                      <a:pt x="595" y="29"/>
                    </a:lnTo>
                    <a:cubicBezTo>
                      <a:pt x="625" y="19"/>
                      <a:pt x="656" y="9"/>
                      <a:pt x="687" y="0"/>
                    </a:cubicBezTo>
                    <a:cubicBezTo>
                      <a:pt x="784" y="242"/>
                      <a:pt x="873" y="484"/>
                      <a:pt x="984" y="724"/>
                    </a:cubicBezTo>
                    <a:cubicBezTo>
                      <a:pt x="1053" y="873"/>
                      <a:pt x="1125" y="1023"/>
                      <a:pt x="1158" y="1176"/>
                    </a:cubicBezTo>
                    <a:cubicBezTo>
                      <a:pt x="1184" y="1301"/>
                      <a:pt x="1192" y="1421"/>
                      <a:pt x="1008" y="1509"/>
                    </a:cubicBezTo>
                    <a:cubicBezTo>
                      <a:pt x="893" y="1565"/>
                      <a:pt x="981" y="1676"/>
                      <a:pt x="1130" y="1676"/>
                    </a:cubicBezTo>
                    <a:cubicBezTo>
                      <a:pt x="1132" y="1676"/>
                      <a:pt x="1134" y="1676"/>
                      <a:pt x="1136" y="1676"/>
                    </a:cubicBezTo>
                    <a:cubicBezTo>
                      <a:pt x="1150" y="1676"/>
                      <a:pt x="1164" y="1676"/>
                      <a:pt x="1177" y="1675"/>
                    </a:cubicBezTo>
                    <a:cubicBezTo>
                      <a:pt x="1091" y="1689"/>
                      <a:pt x="1005" y="1701"/>
                      <a:pt x="918" y="1711"/>
                    </a:cubicBezTo>
                    <a:cubicBezTo>
                      <a:pt x="786" y="1727"/>
                      <a:pt x="652" y="1736"/>
                      <a:pt x="519" y="1736"/>
                    </a:cubicBezTo>
                  </a:path>
                </a:pathLst>
              </a:custGeom>
              <a:solidFill>
                <a:srgbClr val="C1723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11" name="Freeform 1131">
                <a:extLst>
                  <a:ext uri="{FF2B5EF4-FFF2-40B4-BE49-F238E27FC236}">
                    <a16:creationId xmlns:a16="http://schemas.microsoft.com/office/drawing/2014/main" id="{8F068CD7-F019-467D-91AD-CCF1E2DF1870}"/>
                  </a:ext>
                </a:extLst>
              </p:cNvPr>
              <p:cNvSpPr>
                <a:spLocks/>
              </p:cNvSpPr>
              <p:nvPr/>
            </p:nvSpPr>
            <p:spPr bwMode="auto">
              <a:xfrm>
                <a:off x="2978831" y="2832100"/>
                <a:ext cx="33338" cy="85725"/>
              </a:xfrm>
              <a:custGeom>
                <a:avLst/>
                <a:gdLst>
                  <a:gd name="T0" fmla="*/ 67 w 67"/>
                  <a:gd name="T1" fmla="*/ 170 h 170"/>
                  <a:gd name="T2" fmla="*/ 0 w 67"/>
                  <a:gd name="T3" fmla="*/ 0 h 170"/>
                  <a:gd name="T4" fmla="*/ 0 w 67"/>
                  <a:gd name="T5" fmla="*/ 0 h 170"/>
                  <a:gd name="T6" fmla="*/ 67 w 67"/>
                  <a:gd name="T7" fmla="*/ 170 h 170"/>
                </a:gdLst>
                <a:ahLst/>
                <a:cxnLst>
                  <a:cxn ang="0">
                    <a:pos x="T0" y="T1"/>
                  </a:cxn>
                  <a:cxn ang="0">
                    <a:pos x="T2" y="T3"/>
                  </a:cxn>
                  <a:cxn ang="0">
                    <a:pos x="T4" y="T5"/>
                  </a:cxn>
                  <a:cxn ang="0">
                    <a:pos x="T6" y="T7"/>
                  </a:cxn>
                </a:cxnLst>
                <a:rect l="0" t="0" r="r" b="b"/>
                <a:pathLst>
                  <a:path w="67" h="170">
                    <a:moveTo>
                      <a:pt x="67" y="170"/>
                    </a:moveTo>
                    <a:cubicBezTo>
                      <a:pt x="47" y="113"/>
                      <a:pt x="24" y="56"/>
                      <a:pt x="0" y="0"/>
                    </a:cubicBezTo>
                    <a:cubicBezTo>
                      <a:pt x="0" y="0"/>
                      <a:pt x="0" y="0"/>
                      <a:pt x="0" y="0"/>
                    </a:cubicBezTo>
                    <a:cubicBezTo>
                      <a:pt x="25" y="56"/>
                      <a:pt x="47" y="113"/>
                      <a:pt x="67" y="170"/>
                    </a:cubicBezTo>
                    <a:close/>
                  </a:path>
                </a:pathLst>
              </a:custGeom>
              <a:solidFill>
                <a:srgbClr val="B09D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12" name="Freeform 1132">
                <a:extLst>
                  <a:ext uri="{FF2B5EF4-FFF2-40B4-BE49-F238E27FC236}">
                    <a16:creationId xmlns:a16="http://schemas.microsoft.com/office/drawing/2014/main" id="{E18223DF-E110-46D8-A646-D1CB1F447A23}"/>
                  </a:ext>
                </a:extLst>
              </p:cNvPr>
              <p:cNvSpPr>
                <a:spLocks noEditPoints="1"/>
              </p:cNvSpPr>
              <p:nvPr/>
            </p:nvSpPr>
            <p:spPr bwMode="auto">
              <a:xfrm>
                <a:off x="3058206" y="2771775"/>
                <a:ext cx="574675" cy="277813"/>
              </a:xfrm>
              <a:custGeom>
                <a:avLst/>
                <a:gdLst>
                  <a:gd name="T0" fmla="*/ 614 w 1152"/>
                  <a:gd name="T1" fmla="*/ 557 h 557"/>
                  <a:gd name="T2" fmla="*/ 388 w 1152"/>
                  <a:gd name="T3" fmla="*/ 539 h 557"/>
                  <a:gd name="T4" fmla="*/ 53 w 1152"/>
                  <a:gd name="T5" fmla="*/ 423 h 557"/>
                  <a:gd name="T6" fmla="*/ 48 w 1152"/>
                  <a:gd name="T7" fmla="*/ 256 h 557"/>
                  <a:gd name="T8" fmla="*/ 423 w 1152"/>
                  <a:gd name="T9" fmla="*/ 37 h 557"/>
                  <a:gd name="T10" fmla="*/ 753 w 1152"/>
                  <a:gd name="T11" fmla="*/ 344 h 557"/>
                  <a:gd name="T12" fmla="*/ 754 w 1152"/>
                  <a:gd name="T13" fmla="*/ 344 h 557"/>
                  <a:gd name="T14" fmla="*/ 762 w 1152"/>
                  <a:gd name="T15" fmla="*/ 339 h 557"/>
                  <a:gd name="T16" fmla="*/ 833 w 1152"/>
                  <a:gd name="T17" fmla="*/ 345 h 557"/>
                  <a:gd name="T18" fmla="*/ 970 w 1152"/>
                  <a:gd name="T19" fmla="*/ 325 h 557"/>
                  <a:gd name="T20" fmla="*/ 974 w 1152"/>
                  <a:gd name="T21" fmla="*/ 325 h 557"/>
                  <a:gd name="T22" fmla="*/ 981 w 1152"/>
                  <a:gd name="T23" fmla="*/ 324 h 557"/>
                  <a:gd name="T24" fmla="*/ 1005 w 1152"/>
                  <a:gd name="T25" fmla="*/ 317 h 557"/>
                  <a:gd name="T26" fmla="*/ 761 w 1152"/>
                  <a:gd name="T27" fmla="*/ 359 h 557"/>
                  <a:gd name="T28" fmla="*/ 459 w 1152"/>
                  <a:gd name="T29" fmla="*/ 310 h 557"/>
                  <a:gd name="T30" fmla="*/ 264 w 1152"/>
                  <a:gd name="T31" fmla="*/ 267 h 557"/>
                  <a:gd name="T32" fmla="*/ 182 w 1152"/>
                  <a:gd name="T33" fmla="*/ 320 h 557"/>
                  <a:gd name="T34" fmla="*/ 524 w 1152"/>
                  <a:gd name="T35" fmla="*/ 539 h 557"/>
                  <a:gd name="T36" fmla="*/ 614 w 1152"/>
                  <a:gd name="T37" fmla="*/ 557 h 557"/>
                  <a:gd name="T38" fmla="*/ 834 w 1152"/>
                  <a:gd name="T39" fmla="*/ 315 h 557"/>
                  <a:gd name="T40" fmla="*/ 685 w 1152"/>
                  <a:gd name="T41" fmla="*/ 288 h 557"/>
                  <a:gd name="T42" fmla="*/ 734 w 1152"/>
                  <a:gd name="T43" fmla="*/ 129 h 557"/>
                  <a:gd name="T44" fmla="*/ 780 w 1152"/>
                  <a:gd name="T45" fmla="*/ 132 h 557"/>
                  <a:gd name="T46" fmla="*/ 783 w 1152"/>
                  <a:gd name="T47" fmla="*/ 133 h 557"/>
                  <a:gd name="T48" fmla="*/ 785 w 1152"/>
                  <a:gd name="T49" fmla="*/ 132 h 557"/>
                  <a:gd name="T50" fmla="*/ 807 w 1152"/>
                  <a:gd name="T51" fmla="*/ 142 h 557"/>
                  <a:gd name="T52" fmla="*/ 809 w 1152"/>
                  <a:gd name="T53" fmla="*/ 142 h 557"/>
                  <a:gd name="T54" fmla="*/ 814 w 1152"/>
                  <a:gd name="T55" fmla="*/ 138 h 557"/>
                  <a:gd name="T56" fmla="*/ 696 w 1152"/>
                  <a:gd name="T57" fmla="*/ 0 h 557"/>
                  <a:gd name="T58" fmla="*/ 1061 w 1152"/>
                  <a:gd name="T59" fmla="*/ 231 h 557"/>
                  <a:gd name="T60" fmla="*/ 834 w 1152"/>
                  <a:gd name="T61" fmla="*/ 315 h 557"/>
                  <a:gd name="T62" fmla="*/ 570 w 1152"/>
                  <a:gd name="T63" fmla="*/ 234 h 557"/>
                  <a:gd name="T64" fmla="*/ 541 w 1152"/>
                  <a:gd name="T65" fmla="*/ 194 h 557"/>
                  <a:gd name="T66" fmla="*/ 450 w 1152"/>
                  <a:gd name="T67" fmla="*/ 30 h 557"/>
                  <a:gd name="T68" fmla="*/ 585 w 1152"/>
                  <a:gd name="T69" fmla="*/ 6 h 557"/>
                  <a:gd name="T70" fmla="*/ 652 w 1152"/>
                  <a:gd name="T71" fmla="*/ 1 h 557"/>
                  <a:gd name="T72" fmla="*/ 711 w 1152"/>
                  <a:gd name="T73" fmla="*/ 77 h 557"/>
                  <a:gd name="T74" fmla="*/ 758 w 1152"/>
                  <a:gd name="T75" fmla="*/ 117 h 557"/>
                  <a:gd name="T76" fmla="*/ 709 w 1152"/>
                  <a:gd name="T77" fmla="*/ 114 h 557"/>
                  <a:gd name="T78" fmla="*/ 570 w 1152"/>
                  <a:gd name="T79" fmla="*/ 234 h 5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52" h="557">
                    <a:moveTo>
                      <a:pt x="614" y="557"/>
                    </a:moveTo>
                    <a:cubicBezTo>
                      <a:pt x="538" y="555"/>
                      <a:pt x="463" y="549"/>
                      <a:pt x="388" y="539"/>
                    </a:cubicBezTo>
                    <a:cubicBezTo>
                      <a:pt x="256" y="522"/>
                      <a:pt x="122" y="490"/>
                      <a:pt x="53" y="423"/>
                    </a:cubicBezTo>
                    <a:cubicBezTo>
                      <a:pt x="0" y="372"/>
                      <a:pt x="13" y="309"/>
                      <a:pt x="48" y="256"/>
                    </a:cubicBezTo>
                    <a:cubicBezTo>
                      <a:pt x="110" y="162"/>
                      <a:pt x="255" y="82"/>
                      <a:pt x="423" y="37"/>
                    </a:cubicBezTo>
                    <a:cubicBezTo>
                      <a:pt x="465" y="147"/>
                      <a:pt x="513" y="317"/>
                      <a:pt x="753" y="344"/>
                    </a:cubicBezTo>
                    <a:cubicBezTo>
                      <a:pt x="753" y="344"/>
                      <a:pt x="754" y="344"/>
                      <a:pt x="754" y="344"/>
                    </a:cubicBezTo>
                    <a:cubicBezTo>
                      <a:pt x="759" y="344"/>
                      <a:pt x="762" y="342"/>
                      <a:pt x="762" y="339"/>
                    </a:cubicBezTo>
                    <a:cubicBezTo>
                      <a:pt x="786" y="343"/>
                      <a:pt x="810" y="345"/>
                      <a:pt x="833" y="345"/>
                    </a:cubicBezTo>
                    <a:cubicBezTo>
                      <a:pt x="882" y="345"/>
                      <a:pt x="928" y="337"/>
                      <a:pt x="970" y="325"/>
                    </a:cubicBezTo>
                    <a:cubicBezTo>
                      <a:pt x="971" y="325"/>
                      <a:pt x="972" y="325"/>
                      <a:pt x="974" y="325"/>
                    </a:cubicBezTo>
                    <a:cubicBezTo>
                      <a:pt x="976" y="325"/>
                      <a:pt x="978" y="325"/>
                      <a:pt x="981" y="324"/>
                    </a:cubicBezTo>
                    <a:cubicBezTo>
                      <a:pt x="989" y="322"/>
                      <a:pt x="997" y="320"/>
                      <a:pt x="1005" y="317"/>
                    </a:cubicBezTo>
                    <a:cubicBezTo>
                      <a:pt x="935" y="346"/>
                      <a:pt x="850" y="359"/>
                      <a:pt x="761" y="359"/>
                    </a:cubicBezTo>
                    <a:cubicBezTo>
                      <a:pt x="657" y="359"/>
                      <a:pt x="550" y="341"/>
                      <a:pt x="459" y="310"/>
                    </a:cubicBezTo>
                    <a:cubicBezTo>
                      <a:pt x="413" y="294"/>
                      <a:pt x="328" y="267"/>
                      <a:pt x="264" y="267"/>
                    </a:cubicBezTo>
                    <a:cubicBezTo>
                      <a:pt x="219" y="267"/>
                      <a:pt x="185" y="280"/>
                      <a:pt x="182" y="320"/>
                    </a:cubicBezTo>
                    <a:cubicBezTo>
                      <a:pt x="174" y="431"/>
                      <a:pt x="356" y="498"/>
                      <a:pt x="524" y="539"/>
                    </a:cubicBezTo>
                    <a:cubicBezTo>
                      <a:pt x="553" y="546"/>
                      <a:pt x="583" y="552"/>
                      <a:pt x="614" y="557"/>
                    </a:cubicBezTo>
                    <a:moveTo>
                      <a:pt x="834" y="315"/>
                    </a:moveTo>
                    <a:cubicBezTo>
                      <a:pt x="782" y="315"/>
                      <a:pt x="729" y="307"/>
                      <a:pt x="685" y="288"/>
                    </a:cubicBezTo>
                    <a:cubicBezTo>
                      <a:pt x="576" y="240"/>
                      <a:pt x="589" y="129"/>
                      <a:pt x="734" y="129"/>
                    </a:cubicBezTo>
                    <a:cubicBezTo>
                      <a:pt x="748" y="129"/>
                      <a:pt x="763" y="130"/>
                      <a:pt x="780" y="132"/>
                    </a:cubicBezTo>
                    <a:cubicBezTo>
                      <a:pt x="781" y="132"/>
                      <a:pt x="782" y="133"/>
                      <a:pt x="783" y="133"/>
                    </a:cubicBezTo>
                    <a:cubicBezTo>
                      <a:pt x="784" y="133"/>
                      <a:pt x="784" y="133"/>
                      <a:pt x="785" y="132"/>
                    </a:cubicBezTo>
                    <a:cubicBezTo>
                      <a:pt x="792" y="136"/>
                      <a:pt x="799" y="139"/>
                      <a:pt x="807" y="142"/>
                    </a:cubicBezTo>
                    <a:cubicBezTo>
                      <a:pt x="808" y="142"/>
                      <a:pt x="809" y="142"/>
                      <a:pt x="809" y="142"/>
                    </a:cubicBezTo>
                    <a:cubicBezTo>
                      <a:pt x="813" y="142"/>
                      <a:pt x="815" y="140"/>
                      <a:pt x="814" y="138"/>
                    </a:cubicBezTo>
                    <a:cubicBezTo>
                      <a:pt x="767" y="95"/>
                      <a:pt x="741" y="44"/>
                      <a:pt x="696" y="0"/>
                    </a:cubicBezTo>
                    <a:cubicBezTo>
                      <a:pt x="924" y="3"/>
                      <a:pt x="1152" y="93"/>
                      <a:pt x="1061" y="231"/>
                    </a:cubicBezTo>
                    <a:cubicBezTo>
                      <a:pt x="1026" y="285"/>
                      <a:pt x="931" y="315"/>
                      <a:pt x="834" y="315"/>
                    </a:cubicBezTo>
                    <a:moveTo>
                      <a:pt x="570" y="234"/>
                    </a:moveTo>
                    <a:cubicBezTo>
                      <a:pt x="559" y="221"/>
                      <a:pt x="550" y="207"/>
                      <a:pt x="541" y="194"/>
                    </a:cubicBezTo>
                    <a:cubicBezTo>
                      <a:pt x="506" y="140"/>
                      <a:pt x="488" y="84"/>
                      <a:pt x="450" y="30"/>
                    </a:cubicBezTo>
                    <a:cubicBezTo>
                      <a:pt x="494" y="20"/>
                      <a:pt x="539" y="12"/>
                      <a:pt x="585" y="6"/>
                    </a:cubicBezTo>
                    <a:cubicBezTo>
                      <a:pt x="607" y="3"/>
                      <a:pt x="630" y="2"/>
                      <a:pt x="652" y="1"/>
                    </a:cubicBezTo>
                    <a:cubicBezTo>
                      <a:pt x="664" y="27"/>
                      <a:pt x="691" y="53"/>
                      <a:pt x="711" y="77"/>
                    </a:cubicBezTo>
                    <a:cubicBezTo>
                      <a:pt x="724" y="91"/>
                      <a:pt x="739" y="105"/>
                      <a:pt x="758" y="117"/>
                    </a:cubicBezTo>
                    <a:cubicBezTo>
                      <a:pt x="740" y="115"/>
                      <a:pt x="724" y="114"/>
                      <a:pt x="709" y="114"/>
                    </a:cubicBezTo>
                    <a:cubicBezTo>
                      <a:pt x="596" y="114"/>
                      <a:pt x="548" y="176"/>
                      <a:pt x="570" y="234"/>
                    </a:cubicBezTo>
                    <a:close/>
                  </a:path>
                </a:pathLst>
              </a:custGeom>
              <a:solidFill>
                <a:srgbClr val="B66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13" name="Freeform 1133">
                <a:extLst>
                  <a:ext uri="{FF2B5EF4-FFF2-40B4-BE49-F238E27FC236}">
                    <a16:creationId xmlns:a16="http://schemas.microsoft.com/office/drawing/2014/main" id="{6D8EC73E-CCC8-4AAE-97F6-D10A0B1B8FE2}"/>
                  </a:ext>
                </a:extLst>
              </p:cNvPr>
              <p:cNvSpPr>
                <a:spLocks/>
              </p:cNvSpPr>
              <p:nvPr/>
            </p:nvSpPr>
            <p:spPr bwMode="auto">
              <a:xfrm>
                <a:off x="8319181" y="2078038"/>
                <a:ext cx="750888" cy="900113"/>
              </a:xfrm>
              <a:custGeom>
                <a:avLst/>
                <a:gdLst>
                  <a:gd name="T0" fmla="*/ 1142 w 1505"/>
                  <a:gd name="T1" fmla="*/ 1803 h 1803"/>
                  <a:gd name="T2" fmla="*/ 975 w 1505"/>
                  <a:gd name="T3" fmla="*/ 1770 h 1803"/>
                  <a:gd name="T4" fmla="*/ 407 w 1505"/>
                  <a:gd name="T5" fmla="*/ 1641 h 1803"/>
                  <a:gd name="T6" fmla="*/ 0 w 1505"/>
                  <a:gd name="T7" fmla="*/ 1580 h 1803"/>
                  <a:gd name="T8" fmla="*/ 372 w 1505"/>
                  <a:gd name="T9" fmla="*/ 1386 h 1803"/>
                  <a:gd name="T10" fmla="*/ 803 w 1505"/>
                  <a:gd name="T11" fmla="*/ 332 h 1803"/>
                  <a:gd name="T12" fmla="*/ 559 w 1505"/>
                  <a:gd name="T13" fmla="*/ 0 h 1803"/>
                  <a:gd name="T14" fmla="*/ 1195 w 1505"/>
                  <a:gd name="T15" fmla="*/ 94 h 1803"/>
                  <a:gd name="T16" fmla="*/ 1125 w 1505"/>
                  <a:gd name="T17" fmla="*/ 326 h 1803"/>
                  <a:gd name="T18" fmla="*/ 933 w 1505"/>
                  <a:gd name="T19" fmla="*/ 858 h 1803"/>
                  <a:gd name="T20" fmla="*/ 813 w 1505"/>
                  <a:gd name="T21" fmla="*/ 1114 h 1803"/>
                  <a:gd name="T22" fmla="*/ 785 w 1505"/>
                  <a:gd name="T23" fmla="*/ 1180 h 1803"/>
                  <a:gd name="T24" fmla="*/ 783 w 1505"/>
                  <a:gd name="T25" fmla="*/ 1487 h 1803"/>
                  <a:gd name="T26" fmla="*/ 1126 w 1505"/>
                  <a:gd name="T27" fmla="*/ 1592 h 1803"/>
                  <a:gd name="T28" fmla="*/ 1392 w 1505"/>
                  <a:gd name="T29" fmla="*/ 1640 h 1803"/>
                  <a:gd name="T30" fmla="*/ 1394 w 1505"/>
                  <a:gd name="T31" fmla="*/ 1765 h 1803"/>
                  <a:gd name="T32" fmla="*/ 1142 w 1505"/>
                  <a:gd name="T33" fmla="*/ 1803 h 18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05" h="1803">
                    <a:moveTo>
                      <a:pt x="1142" y="1803"/>
                    </a:moveTo>
                    <a:cubicBezTo>
                      <a:pt x="1085" y="1793"/>
                      <a:pt x="1029" y="1782"/>
                      <a:pt x="975" y="1770"/>
                    </a:cubicBezTo>
                    <a:cubicBezTo>
                      <a:pt x="785" y="1729"/>
                      <a:pt x="601" y="1678"/>
                      <a:pt x="407" y="1641"/>
                    </a:cubicBezTo>
                    <a:cubicBezTo>
                      <a:pt x="275" y="1615"/>
                      <a:pt x="138" y="1597"/>
                      <a:pt x="0" y="1580"/>
                    </a:cubicBezTo>
                    <a:cubicBezTo>
                      <a:pt x="137" y="1523"/>
                      <a:pt x="263" y="1459"/>
                      <a:pt x="372" y="1386"/>
                    </a:cubicBezTo>
                    <a:cubicBezTo>
                      <a:pt x="811" y="1092"/>
                      <a:pt x="893" y="694"/>
                      <a:pt x="803" y="332"/>
                    </a:cubicBezTo>
                    <a:cubicBezTo>
                      <a:pt x="773" y="212"/>
                      <a:pt x="693" y="95"/>
                      <a:pt x="559" y="0"/>
                    </a:cubicBezTo>
                    <a:cubicBezTo>
                      <a:pt x="774" y="27"/>
                      <a:pt x="987" y="57"/>
                      <a:pt x="1195" y="94"/>
                    </a:cubicBezTo>
                    <a:cubicBezTo>
                      <a:pt x="1173" y="171"/>
                      <a:pt x="1149" y="249"/>
                      <a:pt x="1125" y="326"/>
                    </a:cubicBezTo>
                    <a:cubicBezTo>
                      <a:pt x="1071" y="505"/>
                      <a:pt x="1010" y="682"/>
                      <a:pt x="933" y="858"/>
                    </a:cubicBezTo>
                    <a:cubicBezTo>
                      <a:pt x="896" y="944"/>
                      <a:pt x="854" y="1029"/>
                      <a:pt x="813" y="1114"/>
                    </a:cubicBezTo>
                    <a:cubicBezTo>
                      <a:pt x="803" y="1136"/>
                      <a:pt x="793" y="1158"/>
                      <a:pt x="785" y="1180"/>
                    </a:cubicBezTo>
                    <a:cubicBezTo>
                      <a:pt x="727" y="1281"/>
                      <a:pt x="679" y="1398"/>
                      <a:pt x="783" y="1487"/>
                    </a:cubicBezTo>
                    <a:cubicBezTo>
                      <a:pt x="866" y="1559"/>
                      <a:pt x="982" y="1577"/>
                      <a:pt x="1126" y="1592"/>
                    </a:cubicBezTo>
                    <a:cubicBezTo>
                      <a:pt x="1218" y="1601"/>
                      <a:pt x="1315" y="1609"/>
                      <a:pt x="1392" y="1640"/>
                    </a:cubicBezTo>
                    <a:cubicBezTo>
                      <a:pt x="1478" y="1676"/>
                      <a:pt x="1505" y="1735"/>
                      <a:pt x="1394" y="1765"/>
                    </a:cubicBezTo>
                    <a:cubicBezTo>
                      <a:pt x="1317" y="1786"/>
                      <a:pt x="1230" y="1796"/>
                      <a:pt x="1142" y="1803"/>
                    </a:cubicBezTo>
                    <a:close/>
                  </a:path>
                </a:pathLst>
              </a:custGeom>
              <a:solidFill>
                <a:srgbClr val="CC87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14" name="Freeform 1134">
                <a:extLst>
                  <a:ext uri="{FF2B5EF4-FFF2-40B4-BE49-F238E27FC236}">
                    <a16:creationId xmlns:a16="http://schemas.microsoft.com/office/drawing/2014/main" id="{C857A7F2-6E48-4534-AD6B-774DC79370DC}"/>
                  </a:ext>
                </a:extLst>
              </p:cNvPr>
              <p:cNvSpPr>
                <a:spLocks/>
              </p:cNvSpPr>
              <p:nvPr/>
            </p:nvSpPr>
            <p:spPr bwMode="auto">
              <a:xfrm>
                <a:off x="8292194" y="2876550"/>
                <a:ext cx="303213" cy="50800"/>
              </a:xfrm>
              <a:custGeom>
                <a:avLst/>
                <a:gdLst>
                  <a:gd name="T0" fmla="*/ 608 w 608"/>
                  <a:gd name="T1" fmla="*/ 102 h 102"/>
                  <a:gd name="T2" fmla="*/ 0 w 608"/>
                  <a:gd name="T3" fmla="*/ 0 h 102"/>
                  <a:gd name="T4" fmla="*/ 0 w 608"/>
                  <a:gd name="T5" fmla="*/ 0 h 102"/>
                  <a:gd name="T6" fmla="*/ 608 w 608"/>
                  <a:gd name="T7" fmla="*/ 102 h 102"/>
                </a:gdLst>
                <a:ahLst/>
                <a:cxnLst>
                  <a:cxn ang="0">
                    <a:pos x="T0" y="T1"/>
                  </a:cxn>
                  <a:cxn ang="0">
                    <a:pos x="T2" y="T3"/>
                  </a:cxn>
                  <a:cxn ang="0">
                    <a:pos x="T4" y="T5"/>
                  </a:cxn>
                  <a:cxn ang="0">
                    <a:pos x="T6" y="T7"/>
                  </a:cxn>
                </a:cxnLst>
                <a:rect l="0" t="0" r="r" b="b"/>
                <a:pathLst>
                  <a:path w="608" h="102">
                    <a:moveTo>
                      <a:pt x="608" y="102"/>
                    </a:moveTo>
                    <a:cubicBezTo>
                      <a:pt x="409" y="56"/>
                      <a:pt x="206" y="25"/>
                      <a:pt x="0" y="0"/>
                    </a:cubicBezTo>
                    <a:cubicBezTo>
                      <a:pt x="0" y="0"/>
                      <a:pt x="0" y="0"/>
                      <a:pt x="0" y="0"/>
                    </a:cubicBezTo>
                    <a:cubicBezTo>
                      <a:pt x="206" y="25"/>
                      <a:pt x="409" y="56"/>
                      <a:pt x="608" y="102"/>
                    </a:cubicBezTo>
                    <a:close/>
                  </a:path>
                </a:pathLst>
              </a:custGeom>
              <a:solidFill>
                <a:srgbClr val="6F8F8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15" name="Freeform 1135">
                <a:extLst>
                  <a:ext uri="{FF2B5EF4-FFF2-40B4-BE49-F238E27FC236}">
                    <a16:creationId xmlns:a16="http://schemas.microsoft.com/office/drawing/2014/main" id="{A21BADCA-911A-4DFA-B017-5427298DC714}"/>
                  </a:ext>
                </a:extLst>
              </p:cNvPr>
              <p:cNvSpPr>
                <a:spLocks/>
              </p:cNvSpPr>
              <p:nvPr/>
            </p:nvSpPr>
            <p:spPr bwMode="auto">
              <a:xfrm>
                <a:off x="8584294" y="2062163"/>
                <a:ext cx="6350" cy="1588"/>
              </a:xfrm>
              <a:custGeom>
                <a:avLst/>
                <a:gdLst>
                  <a:gd name="T0" fmla="*/ 11 w 11"/>
                  <a:gd name="T1" fmla="*/ 1 h 1"/>
                  <a:gd name="T2" fmla="*/ 0 w 11"/>
                  <a:gd name="T3" fmla="*/ 0 h 1"/>
                  <a:gd name="T4" fmla="*/ 11 w 11"/>
                  <a:gd name="T5" fmla="*/ 1 h 1"/>
                </a:gdLst>
                <a:ahLst/>
                <a:cxnLst>
                  <a:cxn ang="0">
                    <a:pos x="T0" y="T1"/>
                  </a:cxn>
                  <a:cxn ang="0">
                    <a:pos x="T2" y="T3"/>
                  </a:cxn>
                  <a:cxn ang="0">
                    <a:pos x="T4" y="T5"/>
                  </a:cxn>
                </a:cxnLst>
                <a:rect l="0" t="0" r="r" b="b"/>
                <a:pathLst>
                  <a:path w="11" h="1">
                    <a:moveTo>
                      <a:pt x="11" y="1"/>
                    </a:moveTo>
                    <a:cubicBezTo>
                      <a:pt x="7" y="1"/>
                      <a:pt x="3" y="0"/>
                      <a:pt x="0" y="0"/>
                    </a:cubicBezTo>
                    <a:cubicBezTo>
                      <a:pt x="3" y="0"/>
                      <a:pt x="7" y="1"/>
                      <a:pt x="11" y="1"/>
                    </a:cubicBezTo>
                    <a:close/>
                  </a:path>
                </a:pathLst>
              </a:custGeom>
              <a:solidFill>
                <a:srgbClr val="ECD2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16" name="Freeform 1137">
                <a:extLst>
                  <a:ext uri="{FF2B5EF4-FFF2-40B4-BE49-F238E27FC236}">
                    <a16:creationId xmlns:a16="http://schemas.microsoft.com/office/drawing/2014/main" id="{5CCA1083-FDFC-4357-AD6E-A4B305FB6855}"/>
                  </a:ext>
                </a:extLst>
              </p:cNvPr>
              <p:cNvSpPr>
                <a:spLocks noEditPoints="1"/>
              </p:cNvSpPr>
              <p:nvPr/>
            </p:nvSpPr>
            <p:spPr bwMode="auto">
              <a:xfrm>
                <a:off x="8658906" y="2667000"/>
                <a:ext cx="609600" cy="322263"/>
              </a:xfrm>
              <a:custGeom>
                <a:avLst/>
                <a:gdLst>
                  <a:gd name="T0" fmla="*/ 740 w 1222"/>
                  <a:gd name="T1" fmla="*/ 648 h 648"/>
                  <a:gd name="T2" fmla="*/ 463 w 1222"/>
                  <a:gd name="T3" fmla="*/ 623 h 648"/>
                  <a:gd name="T4" fmla="*/ 715 w 1222"/>
                  <a:gd name="T5" fmla="*/ 585 h 648"/>
                  <a:gd name="T6" fmla="*/ 713 w 1222"/>
                  <a:gd name="T7" fmla="*/ 460 h 648"/>
                  <a:gd name="T8" fmla="*/ 447 w 1222"/>
                  <a:gd name="T9" fmla="*/ 412 h 648"/>
                  <a:gd name="T10" fmla="*/ 104 w 1222"/>
                  <a:gd name="T11" fmla="*/ 307 h 648"/>
                  <a:gd name="T12" fmla="*/ 106 w 1222"/>
                  <a:gd name="T13" fmla="*/ 0 h 648"/>
                  <a:gd name="T14" fmla="*/ 87 w 1222"/>
                  <a:gd name="T15" fmla="*/ 179 h 648"/>
                  <a:gd name="T16" fmla="*/ 372 w 1222"/>
                  <a:gd name="T17" fmla="*/ 376 h 648"/>
                  <a:gd name="T18" fmla="*/ 495 w 1222"/>
                  <a:gd name="T19" fmla="*/ 392 h 648"/>
                  <a:gd name="T20" fmla="*/ 545 w 1222"/>
                  <a:gd name="T21" fmla="*/ 389 h 648"/>
                  <a:gd name="T22" fmla="*/ 728 w 1222"/>
                  <a:gd name="T23" fmla="*/ 302 h 648"/>
                  <a:gd name="T24" fmla="*/ 773 w 1222"/>
                  <a:gd name="T25" fmla="*/ 211 h 648"/>
                  <a:gd name="T26" fmla="*/ 805 w 1222"/>
                  <a:gd name="T27" fmla="*/ 148 h 648"/>
                  <a:gd name="T28" fmla="*/ 810 w 1222"/>
                  <a:gd name="T29" fmla="*/ 147 h 648"/>
                  <a:gd name="T30" fmla="*/ 819 w 1222"/>
                  <a:gd name="T31" fmla="*/ 149 h 648"/>
                  <a:gd name="T32" fmla="*/ 1198 w 1222"/>
                  <a:gd name="T33" fmla="*/ 366 h 648"/>
                  <a:gd name="T34" fmla="*/ 1212 w 1222"/>
                  <a:gd name="T35" fmla="*/ 503 h 648"/>
                  <a:gd name="T36" fmla="*/ 1008 w 1222"/>
                  <a:gd name="T37" fmla="*/ 612 h 648"/>
                  <a:gd name="T38" fmla="*/ 942 w 1222"/>
                  <a:gd name="T39" fmla="*/ 629 h 648"/>
                  <a:gd name="T40" fmla="*/ 774 w 1222"/>
                  <a:gd name="T41" fmla="*/ 648 h 648"/>
                  <a:gd name="T42" fmla="*/ 740 w 1222"/>
                  <a:gd name="T43" fmla="*/ 648 h 648"/>
                  <a:gd name="T44" fmla="*/ 481 w 1222"/>
                  <a:gd name="T45" fmla="*/ 369 h 648"/>
                  <a:gd name="T46" fmla="*/ 241 w 1222"/>
                  <a:gd name="T47" fmla="*/ 277 h 648"/>
                  <a:gd name="T48" fmla="*/ 229 w 1222"/>
                  <a:gd name="T49" fmla="*/ 264 h 648"/>
                  <a:gd name="T50" fmla="*/ 525 w 1222"/>
                  <a:gd name="T51" fmla="*/ 115 h 648"/>
                  <a:gd name="T52" fmla="*/ 534 w 1222"/>
                  <a:gd name="T53" fmla="*/ 114 h 648"/>
                  <a:gd name="T54" fmla="*/ 554 w 1222"/>
                  <a:gd name="T55" fmla="*/ 122 h 648"/>
                  <a:gd name="T56" fmla="*/ 540 w 1222"/>
                  <a:gd name="T57" fmla="*/ 152 h 648"/>
                  <a:gd name="T58" fmla="*/ 505 w 1222"/>
                  <a:gd name="T59" fmla="*/ 198 h 648"/>
                  <a:gd name="T60" fmla="*/ 493 w 1222"/>
                  <a:gd name="T61" fmla="*/ 206 h 648"/>
                  <a:gd name="T62" fmla="*/ 491 w 1222"/>
                  <a:gd name="T63" fmla="*/ 211 h 648"/>
                  <a:gd name="T64" fmla="*/ 496 w 1222"/>
                  <a:gd name="T65" fmla="*/ 217 h 648"/>
                  <a:gd name="T66" fmla="*/ 680 w 1222"/>
                  <a:gd name="T67" fmla="*/ 277 h 648"/>
                  <a:gd name="T68" fmla="*/ 481 w 1222"/>
                  <a:gd name="T69" fmla="*/ 369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22" h="648">
                    <a:moveTo>
                      <a:pt x="740" y="648"/>
                    </a:moveTo>
                    <a:cubicBezTo>
                      <a:pt x="648" y="648"/>
                      <a:pt x="554" y="638"/>
                      <a:pt x="463" y="623"/>
                    </a:cubicBezTo>
                    <a:cubicBezTo>
                      <a:pt x="551" y="616"/>
                      <a:pt x="638" y="606"/>
                      <a:pt x="715" y="585"/>
                    </a:cubicBezTo>
                    <a:cubicBezTo>
                      <a:pt x="826" y="555"/>
                      <a:pt x="799" y="496"/>
                      <a:pt x="713" y="460"/>
                    </a:cubicBezTo>
                    <a:cubicBezTo>
                      <a:pt x="636" y="429"/>
                      <a:pt x="539" y="421"/>
                      <a:pt x="447" y="412"/>
                    </a:cubicBezTo>
                    <a:cubicBezTo>
                      <a:pt x="303" y="397"/>
                      <a:pt x="187" y="379"/>
                      <a:pt x="104" y="307"/>
                    </a:cubicBezTo>
                    <a:cubicBezTo>
                      <a:pt x="0" y="218"/>
                      <a:pt x="48" y="101"/>
                      <a:pt x="106" y="0"/>
                    </a:cubicBezTo>
                    <a:cubicBezTo>
                      <a:pt x="84" y="59"/>
                      <a:pt x="73" y="118"/>
                      <a:pt x="87" y="179"/>
                    </a:cubicBezTo>
                    <a:cubicBezTo>
                      <a:pt x="110" y="274"/>
                      <a:pt x="217" y="347"/>
                      <a:pt x="372" y="376"/>
                    </a:cubicBezTo>
                    <a:cubicBezTo>
                      <a:pt x="410" y="386"/>
                      <a:pt x="453" y="392"/>
                      <a:pt x="495" y="392"/>
                    </a:cubicBezTo>
                    <a:cubicBezTo>
                      <a:pt x="512" y="392"/>
                      <a:pt x="529" y="391"/>
                      <a:pt x="545" y="389"/>
                    </a:cubicBezTo>
                    <a:cubicBezTo>
                      <a:pt x="629" y="384"/>
                      <a:pt x="713" y="347"/>
                      <a:pt x="728" y="302"/>
                    </a:cubicBezTo>
                    <a:cubicBezTo>
                      <a:pt x="751" y="273"/>
                      <a:pt x="759" y="240"/>
                      <a:pt x="773" y="211"/>
                    </a:cubicBezTo>
                    <a:cubicBezTo>
                      <a:pt x="782" y="190"/>
                      <a:pt x="793" y="169"/>
                      <a:pt x="805" y="148"/>
                    </a:cubicBezTo>
                    <a:cubicBezTo>
                      <a:pt x="807" y="148"/>
                      <a:pt x="808" y="147"/>
                      <a:pt x="810" y="147"/>
                    </a:cubicBezTo>
                    <a:cubicBezTo>
                      <a:pt x="813" y="147"/>
                      <a:pt x="816" y="148"/>
                      <a:pt x="819" y="149"/>
                    </a:cubicBezTo>
                    <a:cubicBezTo>
                      <a:pt x="1012" y="163"/>
                      <a:pt x="1153" y="267"/>
                      <a:pt x="1198" y="366"/>
                    </a:cubicBezTo>
                    <a:cubicBezTo>
                      <a:pt x="1218" y="412"/>
                      <a:pt x="1222" y="458"/>
                      <a:pt x="1212" y="503"/>
                    </a:cubicBezTo>
                    <a:cubicBezTo>
                      <a:pt x="1164" y="548"/>
                      <a:pt x="1095" y="586"/>
                      <a:pt x="1008" y="612"/>
                    </a:cubicBezTo>
                    <a:cubicBezTo>
                      <a:pt x="986" y="619"/>
                      <a:pt x="964" y="624"/>
                      <a:pt x="942" y="629"/>
                    </a:cubicBezTo>
                    <a:cubicBezTo>
                      <a:pt x="886" y="636"/>
                      <a:pt x="830" y="642"/>
                      <a:pt x="774" y="648"/>
                    </a:cubicBezTo>
                    <a:cubicBezTo>
                      <a:pt x="763" y="648"/>
                      <a:pt x="751" y="648"/>
                      <a:pt x="740" y="648"/>
                    </a:cubicBezTo>
                    <a:moveTo>
                      <a:pt x="481" y="369"/>
                    </a:moveTo>
                    <a:cubicBezTo>
                      <a:pt x="383" y="362"/>
                      <a:pt x="289" y="321"/>
                      <a:pt x="241" y="277"/>
                    </a:cubicBezTo>
                    <a:cubicBezTo>
                      <a:pt x="236" y="273"/>
                      <a:pt x="232" y="268"/>
                      <a:pt x="229" y="264"/>
                    </a:cubicBezTo>
                    <a:cubicBezTo>
                      <a:pt x="276" y="203"/>
                      <a:pt x="434" y="139"/>
                      <a:pt x="525" y="115"/>
                    </a:cubicBezTo>
                    <a:cubicBezTo>
                      <a:pt x="528" y="114"/>
                      <a:pt x="531" y="114"/>
                      <a:pt x="534" y="114"/>
                    </a:cubicBezTo>
                    <a:cubicBezTo>
                      <a:pt x="544" y="114"/>
                      <a:pt x="552" y="117"/>
                      <a:pt x="554" y="122"/>
                    </a:cubicBezTo>
                    <a:cubicBezTo>
                      <a:pt x="549" y="131"/>
                      <a:pt x="545" y="142"/>
                      <a:pt x="540" y="152"/>
                    </a:cubicBezTo>
                    <a:cubicBezTo>
                      <a:pt x="530" y="168"/>
                      <a:pt x="519" y="184"/>
                      <a:pt x="505" y="198"/>
                    </a:cubicBezTo>
                    <a:cubicBezTo>
                      <a:pt x="501" y="201"/>
                      <a:pt x="497" y="204"/>
                      <a:pt x="493" y="206"/>
                    </a:cubicBezTo>
                    <a:cubicBezTo>
                      <a:pt x="491" y="207"/>
                      <a:pt x="490" y="209"/>
                      <a:pt x="491" y="211"/>
                    </a:cubicBezTo>
                    <a:cubicBezTo>
                      <a:pt x="488" y="213"/>
                      <a:pt x="490" y="217"/>
                      <a:pt x="496" y="217"/>
                    </a:cubicBezTo>
                    <a:cubicBezTo>
                      <a:pt x="572" y="217"/>
                      <a:pt x="658" y="234"/>
                      <a:pt x="680" y="277"/>
                    </a:cubicBezTo>
                    <a:cubicBezTo>
                      <a:pt x="709" y="335"/>
                      <a:pt x="563" y="366"/>
                      <a:pt x="481" y="369"/>
                    </a:cubicBezTo>
                  </a:path>
                </a:pathLst>
              </a:custGeom>
              <a:solidFill>
                <a:srgbClr val="C1723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17" name="Freeform 1138">
                <a:extLst>
                  <a:ext uri="{FF2B5EF4-FFF2-40B4-BE49-F238E27FC236}">
                    <a16:creationId xmlns:a16="http://schemas.microsoft.com/office/drawing/2014/main" id="{5EC0623D-041B-4C0C-9895-F1986054379D}"/>
                  </a:ext>
                </a:extLst>
              </p:cNvPr>
              <p:cNvSpPr>
                <a:spLocks/>
              </p:cNvSpPr>
              <p:nvPr/>
            </p:nvSpPr>
            <p:spPr bwMode="auto">
              <a:xfrm>
                <a:off x="9028794" y="1922463"/>
                <a:ext cx="4763" cy="1588"/>
              </a:xfrm>
              <a:custGeom>
                <a:avLst/>
                <a:gdLst>
                  <a:gd name="T0" fmla="*/ 0 w 9"/>
                  <a:gd name="T1" fmla="*/ 4 h 4"/>
                  <a:gd name="T2" fmla="*/ 9 w 9"/>
                  <a:gd name="T3" fmla="*/ 0 h 4"/>
                  <a:gd name="T4" fmla="*/ 0 w 9"/>
                  <a:gd name="T5" fmla="*/ 4 h 4"/>
                </a:gdLst>
                <a:ahLst/>
                <a:cxnLst>
                  <a:cxn ang="0">
                    <a:pos x="T0" y="T1"/>
                  </a:cxn>
                  <a:cxn ang="0">
                    <a:pos x="T2" y="T3"/>
                  </a:cxn>
                  <a:cxn ang="0">
                    <a:pos x="T4" y="T5"/>
                  </a:cxn>
                </a:cxnLst>
                <a:rect l="0" t="0" r="r" b="b"/>
                <a:pathLst>
                  <a:path w="9" h="4">
                    <a:moveTo>
                      <a:pt x="0" y="4"/>
                    </a:moveTo>
                    <a:cubicBezTo>
                      <a:pt x="3" y="3"/>
                      <a:pt x="6" y="1"/>
                      <a:pt x="9" y="0"/>
                    </a:cubicBezTo>
                    <a:cubicBezTo>
                      <a:pt x="6" y="1"/>
                      <a:pt x="3" y="3"/>
                      <a:pt x="0" y="4"/>
                    </a:cubicBezTo>
                    <a:close/>
                  </a:path>
                </a:pathLst>
              </a:custGeom>
              <a:solidFill>
                <a:srgbClr val="868F6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18" name="Freeform 1139">
                <a:extLst>
                  <a:ext uri="{FF2B5EF4-FFF2-40B4-BE49-F238E27FC236}">
                    <a16:creationId xmlns:a16="http://schemas.microsoft.com/office/drawing/2014/main" id="{CD9F2AE9-FB2B-4D86-8607-191236AAD4B7}"/>
                  </a:ext>
                </a:extLst>
              </p:cNvPr>
              <p:cNvSpPr>
                <a:spLocks noEditPoints="1"/>
              </p:cNvSpPr>
              <p:nvPr/>
            </p:nvSpPr>
            <p:spPr bwMode="auto">
              <a:xfrm>
                <a:off x="8747806" y="2684463"/>
                <a:ext cx="558800" cy="233363"/>
              </a:xfrm>
              <a:custGeom>
                <a:avLst/>
                <a:gdLst>
                  <a:gd name="T0" fmla="*/ 1031 w 1118"/>
                  <a:gd name="T1" fmla="*/ 467 h 467"/>
                  <a:gd name="T2" fmla="*/ 1017 w 1118"/>
                  <a:gd name="T3" fmla="*/ 330 h 467"/>
                  <a:gd name="T4" fmla="*/ 638 w 1118"/>
                  <a:gd name="T5" fmla="*/ 113 h 467"/>
                  <a:gd name="T6" fmla="*/ 629 w 1118"/>
                  <a:gd name="T7" fmla="*/ 111 h 467"/>
                  <a:gd name="T8" fmla="*/ 624 w 1118"/>
                  <a:gd name="T9" fmla="*/ 112 h 467"/>
                  <a:gd name="T10" fmla="*/ 679 w 1118"/>
                  <a:gd name="T11" fmla="*/ 5 h 467"/>
                  <a:gd name="T12" fmla="*/ 982 w 1118"/>
                  <a:gd name="T13" fmla="*/ 89 h 467"/>
                  <a:gd name="T14" fmla="*/ 1102 w 1118"/>
                  <a:gd name="T15" fmla="*/ 347 h 467"/>
                  <a:gd name="T16" fmla="*/ 1031 w 1118"/>
                  <a:gd name="T17" fmla="*/ 467 h 467"/>
                  <a:gd name="T18" fmla="*/ 48 w 1118"/>
                  <a:gd name="T19" fmla="*/ 228 h 467"/>
                  <a:gd name="T20" fmla="*/ 159 w 1118"/>
                  <a:gd name="T21" fmla="*/ 68 h 467"/>
                  <a:gd name="T22" fmla="*/ 423 w 1118"/>
                  <a:gd name="T23" fmla="*/ 7 h 467"/>
                  <a:gd name="T24" fmla="*/ 378 w 1118"/>
                  <a:gd name="T25" fmla="*/ 77 h 467"/>
                  <a:gd name="T26" fmla="*/ 373 w 1118"/>
                  <a:gd name="T27" fmla="*/ 86 h 467"/>
                  <a:gd name="T28" fmla="*/ 353 w 1118"/>
                  <a:gd name="T29" fmla="*/ 78 h 467"/>
                  <a:gd name="T30" fmla="*/ 344 w 1118"/>
                  <a:gd name="T31" fmla="*/ 79 h 467"/>
                  <a:gd name="T32" fmla="*/ 48 w 1118"/>
                  <a:gd name="T33" fmla="*/ 228 h 467"/>
                  <a:gd name="T34" fmla="*/ 535 w 1118"/>
                  <a:gd name="T35" fmla="*/ 216 h 467"/>
                  <a:gd name="T36" fmla="*/ 371 w 1118"/>
                  <a:gd name="T37" fmla="*/ 169 h 467"/>
                  <a:gd name="T38" fmla="*/ 349 w 1118"/>
                  <a:gd name="T39" fmla="*/ 170 h 467"/>
                  <a:gd name="T40" fmla="*/ 401 w 1118"/>
                  <a:gd name="T41" fmla="*/ 115 h 467"/>
                  <a:gd name="T42" fmla="*/ 478 w 1118"/>
                  <a:gd name="T43" fmla="*/ 3 h 467"/>
                  <a:gd name="T44" fmla="*/ 567 w 1118"/>
                  <a:gd name="T45" fmla="*/ 0 h 467"/>
                  <a:gd name="T46" fmla="*/ 585 w 1118"/>
                  <a:gd name="T47" fmla="*/ 0 h 467"/>
                  <a:gd name="T48" fmla="*/ 629 w 1118"/>
                  <a:gd name="T49" fmla="*/ 2 h 467"/>
                  <a:gd name="T50" fmla="*/ 535 w 1118"/>
                  <a:gd name="T51" fmla="*/ 216 h 467"/>
                  <a:gd name="T52" fmla="*/ 324 w 1118"/>
                  <a:gd name="T53" fmla="*/ 162 h 467"/>
                  <a:gd name="T54" fmla="*/ 359 w 1118"/>
                  <a:gd name="T55" fmla="*/ 116 h 467"/>
                  <a:gd name="T56" fmla="*/ 324 w 1118"/>
                  <a:gd name="T57" fmla="*/ 162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18" h="467">
                    <a:moveTo>
                      <a:pt x="1031" y="467"/>
                    </a:moveTo>
                    <a:cubicBezTo>
                      <a:pt x="1041" y="422"/>
                      <a:pt x="1037" y="376"/>
                      <a:pt x="1017" y="330"/>
                    </a:cubicBezTo>
                    <a:cubicBezTo>
                      <a:pt x="972" y="231"/>
                      <a:pt x="831" y="127"/>
                      <a:pt x="638" y="113"/>
                    </a:cubicBezTo>
                    <a:cubicBezTo>
                      <a:pt x="635" y="112"/>
                      <a:pt x="632" y="111"/>
                      <a:pt x="629" y="111"/>
                    </a:cubicBezTo>
                    <a:cubicBezTo>
                      <a:pt x="627" y="111"/>
                      <a:pt x="626" y="112"/>
                      <a:pt x="624" y="112"/>
                    </a:cubicBezTo>
                    <a:cubicBezTo>
                      <a:pt x="644" y="76"/>
                      <a:pt x="664" y="41"/>
                      <a:pt x="679" y="5"/>
                    </a:cubicBezTo>
                    <a:cubicBezTo>
                      <a:pt x="793" y="15"/>
                      <a:pt x="904" y="42"/>
                      <a:pt x="982" y="89"/>
                    </a:cubicBezTo>
                    <a:cubicBezTo>
                      <a:pt x="1093" y="154"/>
                      <a:pt x="1118" y="262"/>
                      <a:pt x="1102" y="347"/>
                    </a:cubicBezTo>
                    <a:cubicBezTo>
                      <a:pt x="1094" y="390"/>
                      <a:pt x="1070" y="431"/>
                      <a:pt x="1031" y="467"/>
                    </a:cubicBezTo>
                    <a:moveTo>
                      <a:pt x="48" y="228"/>
                    </a:moveTo>
                    <a:cubicBezTo>
                      <a:pt x="0" y="167"/>
                      <a:pt x="70" y="108"/>
                      <a:pt x="159" y="68"/>
                    </a:cubicBezTo>
                    <a:cubicBezTo>
                      <a:pt x="233" y="35"/>
                      <a:pt x="327" y="16"/>
                      <a:pt x="423" y="7"/>
                    </a:cubicBezTo>
                    <a:cubicBezTo>
                      <a:pt x="404" y="29"/>
                      <a:pt x="392" y="54"/>
                      <a:pt x="378" y="77"/>
                    </a:cubicBezTo>
                    <a:cubicBezTo>
                      <a:pt x="376" y="80"/>
                      <a:pt x="375" y="83"/>
                      <a:pt x="373" y="86"/>
                    </a:cubicBezTo>
                    <a:cubicBezTo>
                      <a:pt x="371" y="81"/>
                      <a:pt x="363" y="78"/>
                      <a:pt x="353" y="78"/>
                    </a:cubicBezTo>
                    <a:cubicBezTo>
                      <a:pt x="350" y="78"/>
                      <a:pt x="347" y="78"/>
                      <a:pt x="344" y="79"/>
                    </a:cubicBezTo>
                    <a:cubicBezTo>
                      <a:pt x="253" y="103"/>
                      <a:pt x="95" y="167"/>
                      <a:pt x="48" y="228"/>
                    </a:cubicBezTo>
                    <a:close/>
                    <a:moveTo>
                      <a:pt x="535" y="216"/>
                    </a:moveTo>
                    <a:cubicBezTo>
                      <a:pt x="505" y="185"/>
                      <a:pt x="437" y="169"/>
                      <a:pt x="371" y="169"/>
                    </a:cubicBezTo>
                    <a:cubicBezTo>
                      <a:pt x="364" y="169"/>
                      <a:pt x="356" y="169"/>
                      <a:pt x="349" y="170"/>
                    </a:cubicBezTo>
                    <a:cubicBezTo>
                      <a:pt x="375" y="155"/>
                      <a:pt x="389" y="132"/>
                      <a:pt x="401" y="115"/>
                    </a:cubicBezTo>
                    <a:cubicBezTo>
                      <a:pt x="430" y="79"/>
                      <a:pt x="454" y="40"/>
                      <a:pt x="478" y="3"/>
                    </a:cubicBezTo>
                    <a:cubicBezTo>
                      <a:pt x="508" y="1"/>
                      <a:pt x="538" y="0"/>
                      <a:pt x="567" y="0"/>
                    </a:cubicBezTo>
                    <a:cubicBezTo>
                      <a:pt x="573" y="0"/>
                      <a:pt x="579" y="0"/>
                      <a:pt x="585" y="0"/>
                    </a:cubicBezTo>
                    <a:cubicBezTo>
                      <a:pt x="600" y="0"/>
                      <a:pt x="615" y="1"/>
                      <a:pt x="629" y="2"/>
                    </a:cubicBezTo>
                    <a:cubicBezTo>
                      <a:pt x="577" y="70"/>
                      <a:pt x="563" y="145"/>
                      <a:pt x="535" y="216"/>
                    </a:cubicBezTo>
                    <a:moveTo>
                      <a:pt x="324" y="162"/>
                    </a:moveTo>
                    <a:cubicBezTo>
                      <a:pt x="338" y="148"/>
                      <a:pt x="349" y="132"/>
                      <a:pt x="359" y="116"/>
                    </a:cubicBezTo>
                    <a:cubicBezTo>
                      <a:pt x="350" y="132"/>
                      <a:pt x="340" y="149"/>
                      <a:pt x="324" y="162"/>
                    </a:cubicBezTo>
                    <a:close/>
                  </a:path>
                </a:pathLst>
              </a:custGeom>
              <a:solidFill>
                <a:srgbClr val="B66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19" name="Freeform 1140">
                <a:extLst>
                  <a:ext uri="{FF2B5EF4-FFF2-40B4-BE49-F238E27FC236}">
                    <a16:creationId xmlns:a16="http://schemas.microsoft.com/office/drawing/2014/main" id="{FC720369-52D6-4B82-B2F4-D05C44E399B9}"/>
                  </a:ext>
                </a:extLst>
              </p:cNvPr>
              <p:cNvSpPr>
                <a:spLocks noEditPoints="1"/>
              </p:cNvSpPr>
              <p:nvPr/>
            </p:nvSpPr>
            <p:spPr bwMode="auto">
              <a:xfrm>
                <a:off x="4005944" y="1930400"/>
                <a:ext cx="4592638" cy="995363"/>
              </a:xfrm>
              <a:custGeom>
                <a:avLst/>
                <a:gdLst>
                  <a:gd name="T0" fmla="*/ 818 w 9205"/>
                  <a:gd name="T1" fmla="*/ 1997 h 1997"/>
                  <a:gd name="T2" fmla="*/ 715 w 9205"/>
                  <a:gd name="T3" fmla="*/ 1978 h 1997"/>
                  <a:gd name="T4" fmla="*/ 2822 w 9205"/>
                  <a:gd name="T5" fmla="*/ 1756 h 1997"/>
                  <a:gd name="T6" fmla="*/ 4284 w 9205"/>
                  <a:gd name="T7" fmla="*/ 1682 h 1997"/>
                  <a:gd name="T8" fmla="*/ 5347 w 9205"/>
                  <a:gd name="T9" fmla="*/ 1663 h 1997"/>
                  <a:gd name="T10" fmla="*/ 5785 w 9205"/>
                  <a:gd name="T11" fmla="*/ 1666 h 1997"/>
                  <a:gd name="T12" fmla="*/ 7247 w 9205"/>
                  <a:gd name="T13" fmla="*/ 1740 h 1997"/>
                  <a:gd name="T14" fmla="*/ 7679 w 9205"/>
                  <a:gd name="T15" fmla="*/ 1776 h 1997"/>
                  <a:gd name="T16" fmla="*/ 8437 w 9205"/>
                  <a:gd name="T17" fmla="*/ 1853 h 1997"/>
                  <a:gd name="T18" fmla="*/ 8646 w 9205"/>
                  <a:gd name="T19" fmla="*/ 1877 h 1997"/>
                  <a:gd name="T20" fmla="*/ 8592 w 9205"/>
                  <a:gd name="T21" fmla="*/ 1899 h 1997"/>
                  <a:gd name="T22" fmla="*/ 8102 w 9205"/>
                  <a:gd name="T23" fmla="*/ 1845 h 1997"/>
                  <a:gd name="T24" fmla="*/ 6694 w 9205"/>
                  <a:gd name="T25" fmla="*/ 1730 h 1997"/>
                  <a:gd name="T26" fmla="*/ 5345 w 9205"/>
                  <a:gd name="T27" fmla="*/ 1691 h 1997"/>
                  <a:gd name="T28" fmla="*/ 5274 w 9205"/>
                  <a:gd name="T29" fmla="*/ 1691 h 1997"/>
                  <a:gd name="T30" fmla="*/ 3775 w 9205"/>
                  <a:gd name="T31" fmla="*/ 1731 h 1997"/>
                  <a:gd name="T32" fmla="*/ 2306 w 9205"/>
                  <a:gd name="T33" fmla="*/ 1822 h 1997"/>
                  <a:gd name="T34" fmla="*/ 818 w 9205"/>
                  <a:gd name="T35" fmla="*/ 1997 h 1997"/>
                  <a:gd name="T36" fmla="*/ 0 w 9205"/>
                  <a:gd name="T37" fmla="*/ 300 h 1997"/>
                  <a:gd name="T38" fmla="*/ 1333 w 9205"/>
                  <a:gd name="T39" fmla="*/ 113 h 1997"/>
                  <a:gd name="T40" fmla="*/ 2677 w 9205"/>
                  <a:gd name="T41" fmla="*/ 30 h 1997"/>
                  <a:gd name="T42" fmla="*/ 3960 w 9205"/>
                  <a:gd name="T43" fmla="*/ 0 h 1997"/>
                  <a:gd name="T44" fmla="*/ 4063 w 9205"/>
                  <a:gd name="T45" fmla="*/ 1 h 1997"/>
                  <a:gd name="T46" fmla="*/ 5557 w 9205"/>
                  <a:gd name="T47" fmla="*/ 26 h 1997"/>
                  <a:gd name="T48" fmla="*/ 7028 w 9205"/>
                  <a:gd name="T49" fmla="*/ 69 h 1997"/>
                  <a:gd name="T50" fmla="*/ 8461 w 9205"/>
                  <a:gd name="T51" fmla="*/ 184 h 1997"/>
                  <a:gd name="T52" fmla="*/ 9177 w 9205"/>
                  <a:gd name="T53" fmla="*/ 266 h 1997"/>
                  <a:gd name="T54" fmla="*/ 9153 w 9205"/>
                  <a:gd name="T55" fmla="*/ 263 h 1997"/>
                  <a:gd name="T56" fmla="*/ 9205 w 9205"/>
                  <a:gd name="T57" fmla="*/ 297 h 1997"/>
                  <a:gd name="T58" fmla="*/ 8563 w 9205"/>
                  <a:gd name="T59" fmla="*/ 224 h 1997"/>
                  <a:gd name="T60" fmla="*/ 7234 w 9205"/>
                  <a:gd name="T61" fmla="*/ 112 h 1997"/>
                  <a:gd name="T62" fmla="*/ 5884 w 9205"/>
                  <a:gd name="T63" fmla="*/ 58 h 1997"/>
                  <a:gd name="T64" fmla="*/ 4543 w 9205"/>
                  <a:gd name="T65" fmla="*/ 35 h 1997"/>
                  <a:gd name="T66" fmla="*/ 4026 w 9205"/>
                  <a:gd name="T67" fmla="*/ 31 h 1997"/>
                  <a:gd name="T68" fmla="*/ 3055 w 9205"/>
                  <a:gd name="T69" fmla="*/ 45 h 1997"/>
                  <a:gd name="T70" fmla="*/ 1577 w 9205"/>
                  <a:gd name="T71" fmla="*/ 118 h 1997"/>
                  <a:gd name="T72" fmla="*/ 365 w 9205"/>
                  <a:gd name="T73" fmla="*/ 268 h 1997"/>
                  <a:gd name="T74" fmla="*/ 486 w 9205"/>
                  <a:gd name="T75" fmla="*/ 221 h 1997"/>
                  <a:gd name="T76" fmla="*/ 0 w 9205"/>
                  <a:gd name="T77" fmla="*/ 300 h 19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205" h="1997">
                    <a:moveTo>
                      <a:pt x="818" y="1997"/>
                    </a:moveTo>
                    <a:cubicBezTo>
                      <a:pt x="784" y="1991"/>
                      <a:pt x="749" y="1985"/>
                      <a:pt x="715" y="1978"/>
                    </a:cubicBezTo>
                    <a:cubicBezTo>
                      <a:pt x="1423" y="1879"/>
                      <a:pt x="2088" y="1810"/>
                      <a:pt x="2822" y="1756"/>
                    </a:cubicBezTo>
                    <a:cubicBezTo>
                      <a:pt x="3306" y="1720"/>
                      <a:pt x="3796" y="1698"/>
                      <a:pt x="4284" y="1682"/>
                    </a:cubicBezTo>
                    <a:cubicBezTo>
                      <a:pt x="4638" y="1670"/>
                      <a:pt x="4992" y="1663"/>
                      <a:pt x="5347" y="1663"/>
                    </a:cubicBezTo>
                    <a:cubicBezTo>
                      <a:pt x="5493" y="1663"/>
                      <a:pt x="5639" y="1664"/>
                      <a:pt x="5785" y="1666"/>
                    </a:cubicBezTo>
                    <a:cubicBezTo>
                      <a:pt x="6275" y="1675"/>
                      <a:pt x="6761" y="1702"/>
                      <a:pt x="7247" y="1740"/>
                    </a:cubicBezTo>
                    <a:cubicBezTo>
                      <a:pt x="7391" y="1751"/>
                      <a:pt x="7536" y="1763"/>
                      <a:pt x="7679" y="1776"/>
                    </a:cubicBezTo>
                    <a:cubicBezTo>
                      <a:pt x="7933" y="1798"/>
                      <a:pt x="8186" y="1823"/>
                      <a:pt x="8437" y="1853"/>
                    </a:cubicBezTo>
                    <a:cubicBezTo>
                      <a:pt x="8507" y="1861"/>
                      <a:pt x="8577" y="1869"/>
                      <a:pt x="8646" y="1877"/>
                    </a:cubicBezTo>
                    <a:cubicBezTo>
                      <a:pt x="8628" y="1884"/>
                      <a:pt x="8610" y="1892"/>
                      <a:pt x="8592" y="1899"/>
                    </a:cubicBezTo>
                    <a:cubicBezTo>
                      <a:pt x="8431" y="1879"/>
                      <a:pt x="8267" y="1863"/>
                      <a:pt x="8102" y="1845"/>
                    </a:cubicBezTo>
                    <a:cubicBezTo>
                      <a:pt x="7636" y="1796"/>
                      <a:pt x="7166" y="1756"/>
                      <a:pt x="6694" y="1730"/>
                    </a:cubicBezTo>
                    <a:cubicBezTo>
                      <a:pt x="6246" y="1705"/>
                      <a:pt x="5795" y="1691"/>
                      <a:pt x="5345" y="1691"/>
                    </a:cubicBezTo>
                    <a:cubicBezTo>
                      <a:pt x="5321" y="1691"/>
                      <a:pt x="5298" y="1691"/>
                      <a:pt x="5274" y="1691"/>
                    </a:cubicBezTo>
                    <a:cubicBezTo>
                      <a:pt x="4774" y="1693"/>
                      <a:pt x="4274" y="1707"/>
                      <a:pt x="3775" y="1731"/>
                    </a:cubicBezTo>
                    <a:cubicBezTo>
                      <a:pt x="3282" y="1753"/>
                      <a:pt x="2796" y="1783"/>
                      <a:pt x="2306" y="1822"/>
                    </a:cubicBezTo>
                    <a:cubicBezTo>
                      <a:pt x="2128" y="1837"/>
                      <a:pt x="1688" y="1868"/>
                      <a:pt x="818" y="1997"/>
                    </a:cubicBezTo>
                    <a:moveTo>
                      <a:pt x="0" y="300"/>
                    </a:moveTo>
                    <a:cubicBezTo>
                      <a:pt x="438" y="226"/>
                      <a:pt x="881" y="158"/>
                      <a:pt x="1333" y="113"/>
                    </a:cubicBezTo>
                    <a:cubicBezTo>
                      <a:pt x="1777" y="70"/>
                      <a:pt x="2227" y="46"/>
                      <a:pt x="2677" y="30"/>
                    </a:cubicBezTo>
                    <a:cubicBezTo>
                      <a:pt x="3104" y="14"/>
                      <a:pt x="3532" y="0"/>
                      <a:pt x="3960" y="0"/>
                    </a:cubicBezTo>
                    <a:cubicBezTo>
                      <a:pt x="3995" y="0"/>
                      <a:pt x="4029" y="0"/>
                      <a:pt x="4063" y="1"/>
                    </a:cubicBezTo>
                    <a:cubicBezTo>
                      <a:pt x="4561" y="3"/>
                      <a:pt x="5059" y="19"/>
                      <a:pt x="5557" y="26"/>
                    </a:cubicBezTo>
                    <a:cubicBezTo>
                      <a:pt x="6050" y="33"/>
                      <a:pt x="6538" y="39"/>
                      <a:pt x="7028" y="69"/>
                    </a:cubicBezTo>
                    <a:cubicBezTo>
                      <a:pt x="7508" y="99"/>
                      <a:pt x="7987" y="135"/>
                      <a:pt x="8461" y="184"/>
                    </a:cubicBezTo>
                    <a:cubicBezTo>
                      <a:pt x="8701" y="208"/>
                      <a:pt x="8939" y="235"/>
                      <a:pt x="9177" y="266"/>
                    </a:cubicBezTo>
                    <a:cubicBezTo>
                      <a:pt x="9169" y="265"/>
                      <a:pt x="9161" y="264"/>
                      <a:pt x="9153" y="263"/>
                    </a:cubicBezTo>
                    <a:cubicBezTo>
                      <a:pt x="9171" y="274"/>
                      <a:pt x="9188" y="285"/>
                      <a:pt x="9205" y="297"/>
                    </a:cubicBezTo>
                    <a:cubicBezTo>
                      <a:pt x="8991" y="270"/>
                      <a:pt x="8776" y="247"/>
                      <a:pt x="8563" y="224"/>
                    </a:cubicBezTo>
                    <a:cubicBezTo>
                      <a:pt x="8123" y="177"/>
                      <a:pt x="7679" y="141"/>
                      <a:pt x="7234" y="112"/>
                    </a:cubicBezTo>
                    <a:cubicBezTo>
                      <a:pt x="6786" y="82"/>
                      <a:pt x="6335" y="59"/>
                      <a:pt x="5884" y="58"/>
                    </a:cubicBezTo>
                    <a:cubicBezTo>
                      <a:pt x="5436" y="57"/>
                      <a:pt x="4989" y="43"/>
                      <a:pt x="4543" y="35"/>
                    </a:cubicBezTo>
                    <a:cubicBezTo>
                      <a:pt x="4370" y="32"/>
                      <a:pt x="4198" y="31"/>
                      <a:pt x="4026" y="31"/>
                    </a:cubicBezTo>
                    <a:cubicBezTo>
                      <a:pt x="3702" y="31"/>
                      <a:pt x="3379" y="36"/>
                      <a:pt x="3055" y="45"/>
                    </a:cubicBezTo>
                    <a:cubicBezTo>
                      <a:pt x="2561" y="60"/>
                      <a:pt x="2066" y="77"/>
                      <a:pt x="1577" y="118"/>
                    </a:cubicBezTo>
                    <a:cubicBezTo>
                      <a:pt x="1167" y="153"/>
                      <a:pt x="763" y="206"/>
                      <a:pt x="365" y="268"/>
                    </a:cubicBezTo>
                    <a:cubicBezTo>
                      <a:pt x="405" y="252"/>
                      <a:pt x="446" y="236"/>
                      <a:pt x="486" y="221"/>
                    </a:cubicBezTo>
                    <a:cubicBezTo>
                      <a:pt x="323" y="246"/>
                      <a:pt x="162" y="272"/>
                      <a:pt x="0" y="300"/>
                    </a:cubicBezTo>
                  </a:path>
                </a:pathLst>
              </a:custGeom>
              <a:solidFill>
                <a:srgbClr val="8C5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20" name="Freeform 1141">
                <a:extLst>
                  <a:ext uri="{FF2B5EF4-FFF2-40B4-BE49-F238E27FC236}">
                    <a16:creationId xmlns:a16="http://schemas.microsoft.com/office/drawing/2014/main" id="{84E30CD0-4DD6-499A-9384-1CF5A33CAA14}"/>
                  </a:ext>
                </a:extLst>
              </p:cNvPr>
              <p:cNvSpPr>
                <a:spLocks noEditPoints="1"/>
              </p:cNvSpPr>
              <p:nvPr/>
            </p:nvSpPr>
            <p:spPr bwMode="auto">
              <a:xfrm>
                <a:off x="3437619" y="2039938"/>
                <a:ext cx="976313" cy="979488"/>
              </a:xfrm>
              <a:custGeom>
                <a:avLst/>
                <a:gdLst>
                  <a:gd name="T0" fmla="*/ 589 w 1958"/>
                  <a:gd name="T1" fmla="*/ 1963 h 1963"/>
                  <a:gd name="T2" fmla="*/ 759 w 1958"/>
                  <a:gd name="T3" fmla="*/ 1938 h 1963"/>
                  <a:gd name="T4" fmla="*/ 1725 w 1958"/>
                  <a:gd name="T5" fmla="*/ 1775 h 1963"/>
                  <a:gd name="T6" fmla="*/ 1855 w 1958"/>
                  <a:gd name="T7" fmla="*/ 1757 h 1963"/>
                  <a:gd name="T8" fmla="*/ 1958 w 1958"/>
                  <a:gd name="T9" fmla="*/ 1776 h 1963"/>
                  <a:gd name="T10" fmla="*/ 890 w 1958"/>
                  <a:gd name="T11" fmla="*/ 1949 h 1963"/>
                  <a:gd name="T12" fmla="*/ 589 w 1958"/>
                  <a:gd name="T13" fmla="*/ 1963 h 1963"/>
                  <a:gd name="T14" fmla="*/ 0 w 1958"/>
                  <a:gd name="T15" fmla="*/ 296 h 1963"/>
                  <a:gd name="T16" fmla="*/ 529 w 1958"/>
                  <a:gd name="T17" fmla="*/ 177 h 1963"/>
                  <a:gd name="T18" fmla="*/ 1140 w 1958"/>
                  <a:gd name="T19" fmla="*/ 79 h 1963"/>
                  <a:gd name="T20" fmla="*/ 1140 w 1958"/>
                  <a:gd name="T21" fmla="*/ 79 h 1963"/>
                  <a:gd name="T22" fmla="*/ 1626 w 1958"/>
                  <a:gd name="T23" fmla="*/ 0 h 1963"/>
                  <a:gd name="T24" fmla="*/ 1505 w 1958"/>
                  <a:gd name="T25" fmla="*/ 47 h 1963"/>
                  <a:gd name="T26" fmla="*/ 1294 w 1958"/>
                  <a:gd name="T27" fmla="*/ 81 h 1963"/>
                  <a:gd name="T28" fmla="*/ 617 w 1958"/>
                  <a:gd name="T29" fmla="*/ 191 h 1963"/>
                  <a:gd name="T30" fmla="*/ 99 w 1958"/>
                  <a:gd name="T31" fmla="*/ 288 h 1963"/>
                  <a:gd name="T32" fmla="*/ 91 w 1958"/>
                  <a:gd name="T33" fmla="*/ 267 h 1963"/>
                  <a:gd name="T34" fmla="*/ 0 w 1958"/>
                  <a:gd name="T35" fmla="*/ 296 h 1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58" h="1963">
                    <a:moveTo>
                      <a:pt x="589" y="1963"/>
                    </a:moveTo>
                    <a:cubicBezTo>
                      <a:pt x="646" y="1955"/>
                      <a:pt x="702" y="1946"/>
                      <a:pt x="759" y="1938"/>
                    </a:cubicBezTo>
                    <a:cubicBezTo>
                      <a:pt x="1060" y="1894"/>
                      <a:pt x="1422" y="1819"/>
                      <a:pt x="1725" y="1775"/>
                    </a:cubicBezTo>
                    <a:cubicBezTo>
                      <a:pt x="1768" y="1769"/>
                      <a:pt x="1812" y="1763"/>
                      <a:pt x="1855" y="1757"/>
                    </a:cubicBezTo>
                    <a:cubicBezTo>
                      <a:pt x="1889" y="1764"/>
                      <a:pt x="1924" y="1770"/>
                      <a:pt x="1958" y="1776"/>
                    </a:cubicBezTo>
                    <a:cubicBezTo>
                      <a:pt x="1656" y="1821"/>
                      <a:pt x="1302" y="1877"/>
                      <a:pt x="890" y="1949"/>
                    </a:cubicBezTo>
                    <a:cubicBezTo>
                      <a:pt x="790" y="1956"/>
                      <a:pt x="690" y="1961"/>
                      <a:pt x="589" y="1963"/>
                    </a:cubicBezTo>
                    <a:moveTo>
                      <a:pt x="0" y="296"/>
                    </a:moveTo>
                    <a:cubicBezTo>
                      <a:pt x="161" y="237"/>
                      <a:pt x="343" y="204"/>
                      <a:pt x="529" y="177"/>
                    </a:cubicBezTo>
                    <a:cubicBezTo>
                      <a:pt x="735" y="146"/>
                      <a:pt x="937" y="113"/>
                      <a:pt x="1140" y="79"/>
                    </a:cubicBezTo>
                    <a:lnTo>
                      <a:pt x="1140" y="79"/>
                    </a:lnTo>
                    <a:cubicBezTo>
                      <a:pt x="1302" y="51"/>
                      <a:pt x="1463" y="25"/>
                      <a:pt x="1626" y="0"/>
                    </a:cubicBezTo>
                    <a:cubicBezTo>
                      <a:pt x="1586" y="15"/>
                      <a:pt x="1545" y="31"/>
                      <a:pt x="1505" y="47"/>
                    </a:cubicBezTo>
                    <a:cubicBezTo>
                      <a:pt x="1434" y="58"/>
                      <a:pt x="1364" y="69"/>
                      <a:pt x="1294" y="81"/>
                    </a:cubicBezTo>
                    <a:cubicBezTo>
                      <a:pt x="1068" y="118"/>
                      <a:pt x="845" y="159"/>
                      <a:pt x="617" y="191"/>
                    </a:cubicBezTo>
                    <a:cubicBezTo>
                      <a:pt x="441" y="216"/>
                      <a:pt x="262" y="243"/>
                      <a:pt x="99" y="288"/>
                    </a:cubicBezTo>
                    <a:cubicBezTo>
                      <a:pt x="96" y="281"/>
                      <a:pt x="93" y="274"/>
                      <a:pt x="91" y="267"/>
                    </a:cubicBezTo>
                    <a:cubicBezTo>
                      <a:pt x="60" y="276"/>
                      <a:pt x="29" y="286"/>
                      <a:pt x="0" y="296"/>
                    </a:cubicBezTo>
                  </a:path>
                </a:pathLst>
              </a:custGeom>
              <a:solidFill>
                <a:srgbClr val="8445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21" name="Freeform 1142">
                <a:extLst>
                  <a:ext uri="{FF2B5EF4-FFF2-40B4-BE49-F238E27FC236}">
                    <a16:creationId xmlns:a16="http://schemas.microsoft.com/office/drawing/2014/main" id="{14F43ADE-949C-4D0C-BC25-0AACEF9D7595}"/>
                  </a:ext>
                </a:extLst>
              </p:cNvPr>
              <p:cNvSpPr>
                <a:spLocks noEditPoints="1"/>
              </p:cNvSpPr>
              <p:nvPr/>
            </p:nvSpPr>
            <p:spPr bwMode="auto">
              <a:xfrm>
                <a:off x="2677206" y="1908175"/>
                <a:ext cx="1204913" cy="1157288"/>
              </a:xfrm>
              <a:custGeom>
                <a:avLst/>
                <a:gdLst>
                  <a:gd name="T0" fmla="*/ 1433 w 2415"/>
                  <a:gd name="T1" fmla="*/ 2318 h 2318"/>
                  <a:gd name="T2" fmla="*/ 942 w 2415"/>
                  <a:gd name="T3" fmla="*/ 2258 h 2318"/>
                  <a:gd name="T4" fmla="*/ 1432 w 2415"/>
                  <a:gd name="T5" fmla="*/ 2318 h 2318"/>
                  <a:gd name="T6" fmla="*/ 1620 w 2415"/>
                  <a:gd name="T7" fmla="*/ 2313 h 2318"/>
                  <a:gd name="T8" fmla="*/ 1377 w 2415"/>
                  <a:gd name="T9" fmla="*/ 2287 h 2318"/>
                  <a:gd name="T10" fmla="*/ 1456 w 2415"/>
                  <a:gd name="T11" fmla="*/ 2288 h 2318"/>
                  <a:gd name="T12" fmla="*/ 1855 w 2415"/>
                  <a:gd name="T13" fmla="*/ 2263 h 2318"/>
                  <a:gd name="T14" fmla="*/ 2114 w 2415"/>
                  <a:gd name="T15" fmla="*/ 2227 h 2318"/>
                  <a:gd name="T16" fmla="*/ 2415 w 2415"/>
                  <a:gd name="T17" fmla="*/ 2213 h 2318"/>
                  <a:gd name="T18" fmla="*/ 2377 w 2415"/>
                  <a:gd name="T19" fmla="*/ 2220 h 2318"/>
                  <a:gd name="T20" fmla="*/ 1675 w 2415"/>
                  <a:gd name="T21" fmla="*/ 2310 h 2318"/>
                  <a:gd name="T22" fmla="*/ 1433 w 2415"/>
                  <a:gd name="T23" fmla="*/ 2318 h 2318"/>
                  <a:gd name="T24" fmla="*/ 1768 w 2415"/>
                  <a:gd name="T25" fmla="*/ 2047 h 2318"/>
                  <a:gd name="T26" fmla="*/ 1876 w 2415"/>
                  <a:gd name="T27" fmla="*/ 1976 h 2318"/>
                  <a:gd name="T28" fmla="*/ 1907 w 2415"/>
                  <a:gd name="T29" fmla="*/ 1777 h 2318"/>
                  <a:gd name="T30" fmla="*/ 1889 w 2415"/>
                  <a:gd name="T31" fmla="*/ 1675 h 2318"/>
                  <a:gd name="T32" fmla="*/ 1687 w 2415"/>
                  <a:gd name="T33" fmla="*/ 1148 h 2318"/>
                  <a:gd name="T34" fmla="*/ 1496 w 2415"/>
                  <a:gd name="T35" fmla="*/ 633 h 2318"/>
                  <a:gd name="T36" fmla="*/ 1426 w 2415"/>
                  <a:gd name="T37" fmla="*/ 376 h 2318"/>
                  <a:gd name="T38" fmla="*/ 1388 w 2415"/>
                  <a:gd name="T39" fmla="*/ 155 h 2318"/>
                  <a:gd name="T40" fmla="*/ 1222 w 2415"/>
                  <a:gd name="T41" fmla="*/ 76 h 2318"/>
                  <a:gd name="T42" fmla="*/ 928 w 2415"/>
                  <a:gd name="T43" fmla="*/ 27 h 2318"/>
                  <a:gd name="T44" fmla="*/ 474 w 2415"/>
                  <a:gd name="T45" fmla="*/ 108 h 2318"/>
                  <a:gd name="T46" fmla="*/ 39 w 2415"/>
                  <a:gd name="T47" fmla="*/ 505 h 2318"/>
                  <a:gd name="T48" fmla="*/ 39 w 2415"/>
                  <a:gd name="T49" fmla="*/ 505 h 2318"/>
                  <a:gd name="T50" fmla="*/ 39 w 2415"/>
                  <a:gd name="T51" fmla="*/ 505 h 2318"/>
                  <a:gd name="T52" fmla="*/ 39 w 2415"/>
                  <a:gd name="T53" fmla="*/ 505 h 2318"/>
                  <a:gd name="T54" fmla="*/ 39 w 2415"/>
                  <a:gd name="T55" fmla="*/ 505 h 2318"/>
                  <a:gd name="T56" fmla="*/ 414 w 2415"/>
                  <a:gd name="T57" fmla="*/ 1347 h 2318"/>
                  <a:gd name="T58" fmla="*/ 635 w 2415"/>
                  <a:gd name="T59" fmla="*/ 1801 h 2318"/>
                  <a:gd name="T60" fmla="*/ 640 w 2415"/>
                  <a:gd name="T61" fmla="*/ 1813 h 2318"/>
                  <a:gd name="T62" fmla="*/ 606 w 2415"/>
                  <a:gd name="T63" fmla="*/ 1852 h 2318"/>
                  <a:gd name="T64" fmla="*/ 593 w 2415"/>
                  <a:gd name="T65" fmla="*/ 1824 h 2318"/>
                  <a:gd name="T66" fmla="*/ 366 w 2415"/>
                  <a:gd name="T67" fmla="*/ 1355 h 2318"/>
                  <a:gd name="T68" fmla="*/ 2 w 2415"/>
                  <a:gd name="T69" fmla="*/ 510 h 2318"/>
                  <a:gd name="T70" fmla="*/ 0 w 2415"/>
                  <a:gd name="T71" fmla="*/ 496 h 2318"/>
                  <a:gd name="T72" fmla="*/ 38 w 2415"/>
                  <a:gd name="T73" fmla="*/ 411 h 2318"/>
                  <a:gd name="T74" fmla="*/ 68 w 2415"/>
                  <a:gd name="T75" fmla="*/ 352 h 2318"/>
                  <a:gd name="T76" fmla="*/ 174 w 2415"/>
                  <a:gd name="T77" fmla="*/ 239 h 2318"/>
                  <a:gd name="T78" fmla="*/ 502 w 2415"/>
                  <a:gd name="T79" fmla="*/ 65 h 2318"/>
                  <a:gd name="T80" fmla="*/ 700 w 2415"/>
                  <a:gd name="T81" fmla="*/ 18 h 2318"/>
                  <a:gd name="T82" fmla="*/ 913 w 2415"/>
                  <a:gd name="T83" fmla="*/ 0 h 2318"/>
                  <a:gd name="T84" fmla="*/ 1092 w 2415"/>
                  <a:gd name="T85" fmla="*/ 14 h 2318"/>
                  <a:gd name="T86" fmla="*/ 1265 w 2415"/>
                  <a:gd name="T87" fmla="*/ 59 h 2318"/>
                  <a:gd name="T88" fmla="*/ 1374 w 2415"/>
                  <a:gd name="T89" fmla="*/ 105 h 2318"/>
                  <a:gd name="T90" fmla="*/ 1442 w 2415"/>
                  <a:gd name="T91" fmla="*/ 143 h 2318"/>
                  <a:gd name="T92" fmla="*/ 1452 w 2415"/>
                  <a:gd name="T93" fmla="*/ 178 h 2318"/>
                  <a:gd name="T94" fmla="*/ 1452 w 2415"/>
                  <a:gd name="T95" fmla="*/ 187 h 2318"/>
                  <a:gd name="T96" fmla="*/ 1449 w 2415"/>
                  <a:gd name="T97" fmla="*/ 234 h 2318"/>
                  <a:gd name="T98" fmla="*/ 1449 w 2415"/>
                  <a:gd name="T99" fmla="*/ 234 h 2318"/>
                  <a:gd name="T100" fmla="*/ 1449 w 2415"/>
                  <a:gd name="T101" fmla="*/ 234 h 2318"/>
                  <a:gd name="T102" fmla="*/ 1451 w 2415"/>
                  <a:gd name="T103" fmla="*/ 250 h 2318"/>
                  <a:gd name="T104" fmla="*/ 1481 w 2415"/>
                  <a:gd name="T105" fmla="*/ 404 h 2318"/>
                  <a:gd name="T106" fmla="*/ 1525 w 2415"/>
                  <a:gd name="T107" fmla="*/ 560 h 2318"/>
                  <a:gd name="T108" fmla="*/ 1525 w 2415"/>
                  <a:gd name="T109" fmla="*/ 560 h 2318"/>
                  <a:gd name="T110" fmla="*/ 1616 w 2415"/>
                  <a:gd name="T111" fmla="*/ 531 h 2318"/>
                  <a:gd name="T112" fmla="*/ 1624 w 2415"/>
                  <a:gd name="T113" fmla="*/ 552 h 2318"/>
                  <a:gd name="T114" fmla="*/ 1532 w 2415"/>
                  <a:gd name="T115" fmla="*/ 581 h 2318"/>
                  <a:gd name="T116" fmla="*/ 1531 w 2415"/>
                  <a:gd name="T117" fmla="*/ 581 h 2318"/>
                  <a:gd name="T118" fmla="*/ 1566 w 2415"/>
                  <a:gd name="T119" fmla="*/ 688 h 2318"/>
                  <a:gd name="T120" fmla="*/ 1779 w 2415"/>
                  <a:gd name="T121" fmla="*/ 1234 h 2318"/>
                  <a:gd name="T122" fmla="*/ 1956 w 2415"/>
                  <a:gd name="T123" fmla="*/ 1757 h 2318"/>
                  <a:gd name="T124" fmla="*/ 1768 w 2415"/>
                  <a:gd name="T125" fmla="*/ 2047 h 2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15" h="2318">
                    <a:moveTo>
                      <a:pt x="1433" y="2318"/>
                    </a:moveTo>
                    <a:cubicBezTo>
                      <a:pt x="1262" y="2318"/>
                      <a:pt x="1087" y="2303"/>
                      <a:pt x="942" y="2258"/>
                    </a:cubicBezTo>
                    <a:cubicBezTo>
                      <a:pt x="1087" y="2303"/>
                      <a:pt x="1261" y="2318"/>
                      <a:pt x="1432" y="2318"/>
                    </a:cubicBezTo>
                    <a:cubicBezTo>
                      <a:pt x="1496" y="2318"/>
                      <a:pt x="1559" y="2316"/>
                      <a:pt x="1620" y="2313"/>
                    </a:cubicBezTo>
                    <a:cubicBezTo>
                      <a:pt x="1537" y="2309"/>
                      <a:pt x="1455" y="2301"/>
                      <a:pt x="1377" y="2287"/>
                    </a:cubicBezTo>
                    <a:cubicBezTo>
                      <a:pt x="1403" y="2288"/>
                      <a:pt x="1429" y="2288"/>
                      <a:pt x="1456" y="2288"/>
                    </a:cubicBezTo>
                    <a:cubicBezTo>
                      <a:pt x="1589" y="2288"/>
                      <a:pt x="1723" y="2279"/>
                      <a:pt x="1855" y="2263"/>
                    </a:cubicBezTo>
                    <a:cubicBezTo>
                      <a:pt x="1942" y="2253"/>
                      <a:pt x="2028" y="2241"/>
                      <a:pt x="2114" y="2227"/>
                    </a:cubicBezTo>
                    <a:cubicBezTo>
                      <a:pt x="2215" y="2225"/>
                      <a:pt x="2315" y="2220"/>
                      <a:pt x="2415" y="2213"/>
                    </a:cubicBezTo>
                    <a:cubicBezTo>
                      <a:pt x="2402" y="2215"/>
                      <a:pt x="2390" y="2218"/>
                      <a:pt x="2377" y="2220"/>
                    </a:cubicBezTo>
                    <a:cubicBezTo>
                      <a:pt x="2148" y="2260"/>
                      <a:pt x="1914" y="2293"/>
                      <a:pt x="1675" y="2310"/>
                    </a:cubicBezTo>
                    <a:cubicBezTo>
                      <a:pt x="1597" y="2315"/>
                      <a:pt x="1515" y="2318"/>
                      <a:pt x="1433" y="2318"/>
                    </a:cubicBezTo>
                    <a:moveTo>
                      <a:pt x="1768" y="2047"/>
                    </a:moveTo>
                    <a:cubicBezTo>
                      <a:pt x="1811" y="2030"/>
                      <a:pt x="1848" y="2006"/>
                      <a:pt x="1876" y="1976"/>
                    </a:cubicBezTo>
                    <a:cubicBezTo>
                      <a:pt x="1934" y="1914"/>
                      <a:pt x="1942" y="1842"/>
                      <a:pt x="1907" y="1777"/>
                    </a:cubicBezTo>
                    <a:cubicBezTo>
                      <a:pt x="1904" y="1741"/>
                      <a:pt x="1897" y="1707"/>
                      <a:pt x="1889" y="1675"/>
                    </a:cubicBezTo>
                    <a:cubicBezTo>
                      <a:pt x="1846" y="1497"/>
                      <a:pt x="1764" y="1323"/>
                      <a:pt x="1687" y="1148"/>
                    </a:cubicBezTo>
                    <a:cubicBezTo>
                      <a:pt x="1612" y="978"/>
                      <a:pt x="1551" y="806"/>
                      <a:pt x="1496" y="633"/>
                    </a:cubicBezTo>
                    <a:cubicBezTo>
                      <a:pt x="1470" y="548"/>
                      <a:pt x="1444" y="462"/>
                      <a:pt x="1426" y="376"/>
                    </a:cubicBezTo>
                    <a:cubicBezTo>
                      <a:pt x="1417" y="335"/>
                      <a:pt x="1398" y="165"/>
                      <a:pt x="1388" y="155"/>
                    </a:cubicBezTo>
                    <a:cubicBezTo>
                      <a:pt x="1371" y="138"/>
                      <a:pt x="1253" y="89"/>
                      <a:pt x="1222" y="76"/>
                    </a:cubicBezTo>
                    <a:cubicBezTo>
                      <a:pt x="1138" y="41"/>
                      <a:pt x="1035" y="27"/>
                      <a:pt x="928" y="27"/>
                    </a:cubicBezTo>
                    <a:cubicBezTo>
                      <a:pt x="765" y="27"/>
                      <a:pt x="595" y="61"/>
                      <a:pt x="474" y="108"/>
                    </a:cubicBezTo>
                    <a:cubicBezTo>
                      <a:pt x="229" y="203"/>
                      <a:pt x="91" y="347"/>
                      <a:pt x="39" y="505"/>
                    </a:cubicBezTo>
                    <a:lnTo>
                      <a:pt x="39" y="505"/>
                    </a:lnTo>
                    <a:lnTo>
                      <a:pt x="39" y="505"/>
                    </a:lnTo>
                    <a:lnTo>
                      <a:pt x="39" y="505"/>
                    </a:lnTo>
                    <a:lnTo>
                      <a:pt x="39" y="505"/>
                    </a:lnTo>
                    <a:cubicBezTo>
                      <a:pt x="147" y="788"/>
                      <a:pt x="277" y="1068"/>
                      <a:pt x="414" y="1347"/>
                    </a:cubicBezTo>
                    <a:cubicBezTo>
                      <a:pt x="488" y="1498"/>
                      <a:pt x="566" y="1649"/>
                      <a:pt x="635" y="1801"/>
                    </a:cubicBezTo>
                    <a:cubicBezTo>
                      <a:pt x="637" y="1805"/>
                      <a:pt x="638" y="1809"/>
                      <a:pt x="640" y="1813"/>
                    </a:cubicBezTo>
                    <a:cubicBezTo>
                      <a:pt x="627" y="1825"/>
                      <a:pt x="616" y="1838"/>
                      <a:pt x="606" y="1852"/>
                    </a:cubicBezTo>
                    <a:cubicBezTo>
                      <a:pt x="602" y="1842"/>
                      <a:pt x="598" y="1833"/>
                      <a:pt x="593" y="1824"/>
                    </a:cubicBezTo>
                    <a:cubicBezTo>
                      <a:pt x="523" y="1666"/>
                      <a:pt x="442" y="1511"/>
                      <a:pt x="366" y="1355"/>
                    </a:cubicBezTo>
                    <a:cubicBezTo>
                      <a:pt x="291" y="1202"/>
                      <a:pt x="40" y="620"/>
                      <a:pt x="2" y="510"/>
                    </a:cubicBezTo>
                    <a:cubicBezTo>
                      <a:pt x="1" y="506"/>
                      <a:pt x="0" y="501"/>
                      <a:pt x="0" y="496"/>
                    </a:cubicBezTo>
                    <a:cubicBezTo>
                      <a:pt x="0" y="468"/>
                      <a:pt x="25" y="439"/>
                      <a:pt x="38" y="411"/>
                    </a:cubicBezTo>
                    <a:cubicBezTo>
                      <a:pt x="47" y="391"/>
                      <a:pt x="56" y="372"/>
                      <a:pt x="68" y="352"/>
                    </a:cubicBezTo>
                    <a:cubicBezTo>
                      <a:pt x="94" y="313"/>
                      <a:pt x="132" y="275"/>
                      <a:pt x="174" y="239"/>
                    </a:cubicBezTo>
                    <a:cubicBezTo>
                      <a:pt x="257" y="170"/>
                      <a:pt x="370" y="108"/>
                      <a:pt x="502" y="65"/>
                    </a:cubicBezTo>
                    <a:cubicBezTo>
                      <a:pt x="562" y="45"/>
                      <a:pt x="633" y="30"/>
                      <a:pt x="700" y="18"/>
                    </a:cubicBezTo>
                    <a:cubicBezTo>
                      <a:pt x="770" y="6"/>
                      <a:pt x="841" y="0"/>
                      <a:pt x="913" y="0"/>
                    </a:cubicBezTo>
                    <a:cubicBezTo>
                      <a:pt x="973" y="0"/>
                      <a:pt x="1033" y="5"/>
                      <a:pt x="1092" y="14"/>
                    </a:cubicBezTo>
                    <a:cubicBezTo>
                      <a:pt x="1155" y="23"/>
                      <a:pt x="1213" y="39"/>
                      <a:pt x="1265" y="59"/>
                    </a:cubicBezTo>
                    <a:cubicBezTo>
                      <a:pt x="1303" y="73"/>
                      <a:pt x="1343" y="87"/>
                      <a:pt x="1374" y="105"/>
                    </a:cubicBezTo>
                    <a:cubicBezTo>
                      <a:pt x="1392" y="117"/>
                      <a:pt x="1432" y="130"/>
                      <a:pt x="1442" y="143"/>
                    </a:cubicBezTo>
                    <a:cubicBezTo>
                      <a:pt x="1450" y="154"/>
                      <a:pt x="1451" y="167"/>
                      <a:pt x="1452" y="178"/>
                    </a:cubicBezTo>
                    <a:cubicBezTo>
                      <a:pt x="1452" y="181"/>
                      <a:pt x="1452" y="184"/>
                      <a:pt x="1452" y="187"/>
                    </a:cubicBezTo>
                    <a:cubicBezTo>
                      <a:pt x="1452" y="203"/>
                      <a:pt x="1449" y="219"/>
                      <a:pt x="1449" y="234"/>
                    </a:cubicBezTo>
                    <a:lnTo>
                      <a:pt x="1449" y="234"/>
                    </a:lnTo>
                    <a:lnTo>
                      <a:pt x="1449" y="234"/>
                    </a:lnTo>
                    <a:cubicBezTo>
                      <a:pt x="1449" y="240"/>
                      <a:pt x="1450" y="245"/>
                      <a:pt x="1451" y="250"/>
                    </a:cubicBezTo>
                    <a:cubicBezTo>
                      <a:pt x="1460" y="302"/>
                      <a:pt x="1468" y="353"/>
                      <a:pt x="1481" y="404"/>
                    </a:cubicBezTo>
                    <a:cubicBezTo>
                      <a:pt x="1494" y="457"/>
                      <a:pt x="1509" y="509"/>
                      <a:pt x="1525" y="560"/>
                    </a:cubicBezTo>
                    <a:lnTo>
                      <a:pt x="1525" y="560"/>
                    </a:lnTo>
                    <a:cubicBezTo>
                      <a:pt x="1554" y="550"/>
                      <a:pt x="1585" y="540"/>
                      <a:pt x="1616" y="531"/>
                    </a:cubicBezTo>
                    <a:cubicBezTo>
                      <a:pt x="1618" y="538"/>
                      <a:pt x="1621" y="545"/>
                      <a:pt x="1624" y="552"/>
                    </a:cubicBezTo>
                    <a:cubicBezTo>
                      <a:pt x="1593" y="561"/>
                      <a:pt x="1562" y="571"/>
                      <a:pt x="1532" y="581"/>
                    </a:cubicBezTo>
                    <a:lnTo>
                      <a:pt x="1531" y="581"/>
                    </a:lnTo>
                    <a:cubicBezTo>
                      <a:pt x="1542" y="617"/>
                      <a:pt x="1554" y="653"/>
                      <a:pt x="1566" y="688"/>
                    </a:cubicBezTo>
                    <a:cubicBezTo>
                      <a:pt x="1628" y="872"/>
                      <a:pt x="1698" y="1053"/>
                      <a:pt x="1779" y="1234"/>
                    </a:cubicBezTo>
                    <a:cubicBezTo>
                      <a:pt x="1855" y="1405"/>
                      <a:pt x="1939" y="1581"/>
                      <a:pt x="1956" y="1757"/>
                    </a:cubicBezTo>
                    <a:cubicBezTo>
                      <a:pt x="1966" y="1861"/>
                      <a:pt x="1949" y="1990"/>
                      <a:pt x="1768" y="2047"/>
                    </a:cubicBezTo>
                  </a:path>
                </a:pathLst>
              </a:custGeom>
              <a:solidFill>
                <a:srgbClr val="7C3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22" name="Freeform 1143">
                <a:extLst>
                  <a:ext uri="{FF2B5EF4-FFF2-40B4-BE49-F238E27FC236}">
                    <a16:creationId xmlns:a16="http://schemas.microsoft.com/office/drawing/2014/main" id="{293199B6-8953-42E3-8EB2-5C909A69797F}"/>
                  </a:ext>
                </a:extLst>
              </p:cNvPr>
              <p:cNvSpPr>
                <a:spLocks/>
              </p:cNvSpPr>
              <p:nvPr/>
            </p:nvSpPr>
            <p:spPr bwMode="auto">
              <a:xfrm>
                <a:off x="3012169" y="2917825"/>
                <a:ext cx="1588" cy="0"/>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1" y="2"/>
                      <a:pt x="1" y="1"/>
                      <a:pt x="0" y="0"/>
                    </a:cubicBezTo>
                    <a:cubicBezTo>
                      <a:pt x="1" y="1"/>
                      <a:pt x="1" y="2"/>
                      <a:pt x="1" y="3"/>
                    </a:cubicBezTo>
                    <a:close/>
                  </a:path>
                </a:pathLst>
              </a:custGeom>
              <a:solidFill>
                <a:srgbClr val="7C3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23" name="Freeform 1144">
                <a:extLst>
                  <a:ext uri="{FF2B5EF4-FFF2-40B4-BE49-F238E27FC236}">
                    <a16:creationId xmlns:a16="http://schemas.microsoft.com/office/drawing/2014/main" id="{766E2134-FCD0-4A27-9BA5-D5E758565463}"/>
                  </a:ext>
                </a:extLst>
              </p:cNvPr>
              <p:cNvSpPr>
                <a:spLocks noEditPoints="1"/>
              </p:cNvSpPr>
              <p:nvPr/>
            </p:nvSpPr>
            <p:spPr bwMode="auto">
              <a:xfrm>
                <a:off x="2978831" y="2757488"/>
                <a:ext cx="666750" cy="307975"/>
              </a:xfrm>
              <a:custGeom>
                <a:avLst/>
                <a:gdLst>
                  <a:gd name="T0" fmla="*/ 336 w 1336"/>
                  <a:gd name="T1" fmla="*/ 557 h 617"/>
                  <a:gd name="T2" fmla="*/ 202 w 1336"/>
                  <a:gd name="T3" fmla="*/ 494 h 617"/>
                  <a:gd name="T4" fmla="*/ 188 w 1336"/>
                  <a:gd name="T5" fmla="*/ 491 h 617"/>
                  <a:gd name="T6" fmla="*/ 68 w 1336"/>
                  <a:gd name="T7" fmla="*/ 324 h 617"/>
                  <a:gd name="T8" fmla="*/ 67 w 1336"/>
                  <a:gd name="T9" fmla="*/ 321 h 617"/>
                  <a:gd name="T10" fmla="*/ 34 w 1336"/>
                  <a:gd name="T11" fmla="*/ 112 h 617"/>
                  <a:gd name="T12" fmla="*/ 128 w 1336"/>
                  <a:gd name="T13" fmla="*/ 347 h 617"/>
                  <a:gd name="T14" fmla="*/ 254 w 1336"/>
                  <a:gd name="T15" fmla="*/ 178 h 617"/>
                  <a:gd name="T16" fmla="*/ 384 w 1336"/>
                  <a:gd name="T17" fmla="*/ 103 h 617"/>
                  <a:gd name="T18" fmla="*/ 833 w 1336"/>
                  <a:gd name="T19" fmla="*/ 0 h 617"/>
                  <a:gd name="T20" fmla="*/ 1146 w 1336"/>
                  <a:gd name="T21" fmla="*/ 50 h 617"/>
                  <a:gd name="T22" fmla="*/ 1291 w 1336"/>
                  <a:gd name="T23" fmla="*/ 184 h 617"/>
                  <a:gd name="T24" fmla="*/ 1302 w 1336"/>
                  <a:gd name="T25" fmla="*/ 105 h 617"/>
                  <a:gd name="T26" fmla="*/ 1270 w 1336"/>
                  <a:gd name="T27" fmla="*/ 275 h 617"/>
                  <a:gd name="T28" fmla="*/ 1138 w 1336"/>
                  <a:gd name="T29" fmla="*/ 353 h 617"/>
                  <a:gd name="T30" fmla="*/ 1127 w 1336"/>
                  <a:gd name="T31" fmla="*/ 354 h 617"/>
                  <a:gd name="T32" fmla="*/ 919 w 1336"/>
                  <a:gd name="T33" fmla="*/ 368 h 617"/>
                  <a:gd name="T34" fmla="*/ 910 w 1336"/>
                  <a:gd name="T35" fmla="*/ 373 h 617"/>
                  <a:gd name="T36" fmla="*/ 205 w 1336"/>
                  <a:gd name="T37" fmla="*/ 285 h 617"/>
                  <a:gd name="T38" fmla="*/ 545 w 1336"/>
                  <a:gd name="T39" fmla="*/ 568 h 617"/>
                  <a:gd name="T40" fmla="*/ 1014 w 1336"/>
                  <a:gd name="T41" fmla="*/ 612 h 617"/>
                  <a:gd name="T42" fmla="*/ 891 w 1336"/>
                  <a:gd name="T43" fmla="*/ 158 h 617"/>
                  <a:gd name="T44" fmla="*/ 991 w 1336"/>
                  <a:gd name="T45" fmla="*/ 344 h 617"/>
                  <a:gd name="T46" fmla="*/ 853 w 1336"/>
                  <a:gd name="T47" fmla="*/ 29 h 617"/>
                  <a:gd name="T48" fmla="*/ 966 w 1336"/>
                  <a:gd name="T49" fmla="*/ 171 h 617"/>
                  <a:gd name="T50" fmla="*/ 942 w 1336"/>
                  <a:gd name="T51" fmla="*/ 161 h 617"/>
                  <a:gd name="T52" fmla="*/ 937 w 1336"/>
                  <a:gd name="T53" fmla="*/ 161 h 617"/>
                  <a:gd name="T54" fmla="*/ 809 w 1336"/>
                  <a:gd name="T55" fmla="*/ 30 h 617"/>
                  <a:gd name="T56" fmla="*/ 607 w 1336"/>
                  <a:gd name="T57" fmla="*/ 59 h 617"/>
                  <a:gd name="T58" fmla="*/ 727 w 1336"/>
                  <a:gd name="T59" fmla="*/ 263 h 617"/>
                  <a:gd name="T60" fmla="*/ 915 w 1336"/>
                  <a:gd name="T61" fmla="*/ 146 h 617"/>
                  <a:gd name="T62" fmla="*/ 809 w 1336"/>
                  <a:gd name="T63" fmla="*/ 30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36" h="617">
                    <a:moveTo>
                      <a:pt x="826" y="617"/>
                    </a:moveTo>
                    <a:cubicBezTo>
                      <a:pt x="655" y="617"/>
                      <a:pt x="481" y="602"/>
                      <a:pt x="336" y="557"/>
                    </a:cubicBezTo>
                    <a:lnTo>
                      <a:pt x="336" y="557"/>
                    </a:lnTo>
                    <a:cubicBezTo>
                      <a:pt x="278" y="539"/>
                      <a:pt x="235" y="518"/>
                      <a:pt x="202" y="494"/>
                    </a:cubicBezTo>
                    <a:cubicBezTo>
                      <a:pt x="201" y="494"/>
                      <a:pt x="199" y="494"/>
                      <a:pt x="198" y="494"/>
                    </a:cubicBezTo>
                    <a:cubicBezTo>
                      <a:pt x="195" y="494"/>
                      <a:pt x="191" y="493"/>
                      <a:pt x="188" y="491"/>
                    </a:cubicBezTo>
                    <a:cubicBezTo>
                      <a:pt x="145" y="460"/>
                      <a:pt x="118" y="427"/>
                      <a:pt x="98" y="392"/>
                    </a:cubicBezTo>
                    <a:cubicBezTo>
                      <a:pt x="86" y="370"/>
                      <a:pt x="77" y="347"/>
                      <a:pt x="68" y="324"/>
                    </a:cubicBezTo>
                    <a:lnTo>
                      <a:pt x="68" y="324"/>
                    </a:lnTo>
                    <a:cubicBezTo>
                      <a:pt x="68" y="323"/>
                      <a:pt x="68" y="322"/>
                      <a:pt x="67" y="321"/>
                    </a:cubicBezTo>
                    <a:cubicBezTo>
                      <a:pt x="47" y="264"/>
                      <a:pt x="25" y="207"/>
                      <a:pt x="0" y="151"/>
                    </a:cubicBezTo>
                    <a:cubicBezTo>
                      <a:pt x="10" y="137"/>
                      <a:pt x="21" y="124"/>
                      <a:pt x="34" y="112"/>
                    </a:cubicBezTo>
                    <a:cubicBezTo>
                      <a:pt x="63" y="176"/>
                      <a:pt x="90" y="239"/>
                      <a:pt x="112" y="304"/>
                    </a:cubicBezTo>
                    <a:cubicBezTo>
                      <a:pt x="117" y="318"/>
                      <a:pt x="123" y="332"/>
                      <a:pt x="128" y="347"/>
                    </a:cubicBezTo>
                    <a:cubicBezTo>
                      <a:pt x="137" y="289"/>
                      <a:pt x="182" y="229"/>
                      <a:pt x="254" y="178"/>
                    </a:cubicBezTo>
                    <a:lnTo>
                      <a:pt x="254" y="178"/>
                    </a:lnTo>
                    <a:cubicBezTo>
                      <a:pt x="273" y="164"/>
                      <a:pt x="294" y="151"/>
                      <a:pt x="316" y="138"/>
                    </a:cubicBezTo>
                    <a:cubicBezTo>
                      <a:pt x="338" y="126"/>
                      <a:pt x="361" y="114"/>
                      <a:pt x="384" y="103"/>
                    </a:cubicBezTo>
                    <a:cubicBezTo>
                      <a:pt x="384" y="103"/>
                      <a:pt x="384" y="103"/>
                      <a:pt x="384" y="103"/>
                    </a:cubicBezTo>
                    <a:cubicBezTo>
                      <a:pt x="510" y="44"/>
                      <a:pt x="666" y="2"/>
                      <a:pt x="833" y="0"/>
                    </a:cubicBezTo>
                    <a:cubicBezTo>
                      <a:pt x="837" y="0"/>
                      <a:pt x="841" y="0"/>
                      <a:pt x="845" y="0"/>
                    </a:cubicBezTo>
                    <a:cubicBezTo>
                      <a:pt x="951" y="0"/>
                      <a:pt x="1062" y="17"/>
                      <a:pt x="1146" y="50"/>
                    </a:cubicBezTo>
                    <a:cubicBezTo>
                      <a:pt x="1146" y="50"/>
                      <a:pt x="1147" y="50"/>
                      <a:pt x="1147" y="50"/>
                    </a:cubicBezTo>
                    <a:cubicBezTo>
                      <a:pt x="1227" y="82"/>
                      <a:pt x="1284" y="126"/>
                      <a:pt x="1291" y="184"/>
                    </a:cubicBezTo>
                    <a:cubicBezTo>
                      <a:pt x="1299" y="158"/>
                      <a:pt x="1302" y="132"/>
                      <a:pt x="1302" y="105"/>
                    </a:cubicBezTo>
                    <a:lnTo>
                      <a:pt x="1302" y="105"/>
                    </a:lnTo>
                    <a:cubicBezTo>
                      <a:pt x="1302" y="96"/>
                      <a:pt x="1302" y="86"/>
                      <a:pt x="1301" y="76"/>
                    </a:cubicBezTo>
                    <a:cubicBezTo>
                      <a:pt x="1336" y="141"/>
                      <a:pt x="1328" y="213"/>
                      <a:pt x="1270" y="275"/>
                    </a:cubicBezTo>
                    <a:cubicBezTo>
                      <a:pt x="1242" y="305"/>
                      <a:pt x="1205" y="329"/>
                      <a:pt x="1162" y="346"/>
                    </a:cubicBezTo>
                    <a:cubicBezTo>
                      <a:pt x="1154" y="349"/>
                      <a:pt x="1146" y="351"/>
                      <a:pt x="1138" y="353"/>
                    </a:cubicBezTo>
                    <a:cubicBezTo>
                      <a:pt x="1135" y="354"/>
                      <a:pt x="1133" y="354"/>
                      <a:pt x="1131" y="354"/>
                    </a:cubicBezTo>
                    <a:cubicBezTo>
                      <a:pt x="1129" y="354"/>
                      <a:pt x="1128" y="354"/>
                      <a:pt x="1127" y="354"/>
                    </a:cubicBezTo>
                    <a:cubicBezTo>
                      <a:pt x="1085" y="366"/>
                      <a:pt x="1039" y="374"/>
                      <a:pt x="990" y="374"/>
                    </a:cubicBezTo>
                    <a:cubicBezTo>
                      <a:pt x="967" y="374"/>
                      <a:pt x="943" y="372"/>
                      <a:pt x="919" y="368"/>
                    </a:cubicBezTo>
                    <a:cubicBezTo>
                      <a:pt x="919" y="371"/>
                      <a:pt x="916" y="373"/>
                      <a:pt x="911" y="373"/>
                    </a:cubicBezTo>
                    <a:cubicBezTo>
                      <a:pt x="911" y="373"/>
                      <a:pt x="910" y="373"/>
                      <a:pt x="910" y="373"/>
                    </a:cubicBezTo>
                    <a:cubicBezTo>
                      <a:pt x="670" y="346"/>
                      <a:pt x="622" y="176"/>
                      <a:pt x="580" y="66"/>
                    </a:cubicBezTo>
                    <a:cubicBezTo>
                      <a:pt x="412" y="111"/>
                      <a:pt x="267" y="191"/>
                      <a:pt x="205" y="285"/>
                    </a:cubicBezTo>
                    <a:cubicBezTo>
                      <a:pt x="170" y="338"/>
                      <a:pt x="157" y="401"/>
                      <a:pt x="210" y="452"/>
                    </a:cubicBezTo>
                    <a:cubicBezTo>
                      <a:pt x="279" y="519"/>
                      <a:pt x="413" y="551"/>
                      <a:pt x="545" y="568"/>
                    </a:cubicBezTo>
                    <a:cubicBezTo>
                      <a:pt x="620" y="578"/>
                      <a:pt x="695" y="584"/>
                      <a:pt x="771" y="586"/>
                    </a:cubicBezTo>
                    <a:cubicBezTo>
                      <a:pt x="849" y="600"/>
                      <a:pt x="931" y="608"/>
                      <a:pt x="1014" y="612"/>
                    </a:cubicBezTo>
                    <a:cubicBezTo>
                      <a:pt x="953" y="615"/>
                      <a:pt x="890" y="617"/>
                      <a:pt x="826" y="617"/>
                    </a:cubicBezTo>
                    <a:moveTo>
                      <a:pt x="891" y="158"/>
                    </a:moveTo>
                    <a:cubicBezTo>
                      <a:pt x="746" y="158"/>
                      <a:pt x="733" y="269"/>
                      <a:pt x="842" y="317"/>
                    </a:cubicBezTo>
                    <a:cubicBezTo>
                      <a:pt x="886" y="336"/>
                      <a:pt x="939" y="344"/>
                      <a:pt x="991" y="344"/>
                    </a:cubicBezTo>
                    <a:cubicBezTo>
                      <a:pt x="1088" y="344"/>
                      <a:pt x="1183" y="314"/>
                      <a:pt x="1218" y="260"/>
                    </a:cubicBezTo>
                    <a:cubicBezTo>
                      <a:pt x="1309" y="122"/>
                      <a:pt x="1081" y="32"/>
                      <a:pt x="853" y="29"/>
                    </a:cubicBezTo>
                    <a:cubicBezTo>
                      <a:pt x="898" y="73"/>
                      <a:pt x="924" y="124"/>
                      <a:pt x="971" y="167"/>
                    </a:cubicBezTo>
                    <a:cubicBezTo>
                      <a:pt x="972" y="169"/>
                      <a:pt x="970" y="171"/>
                      <a:pt x="966" y="171"/>
                    </a:cubicBezTo>
                    <a:cubicBezTo>
                      <a:pt x="966" y="171"/>
                      <a:pt x="965" y="171"/>
                      <a:pt x="964" y="171"/>
                    </a:cubicBezTo>
                    <a:cubicBezTo>
                      <a:pt x="956" y="168"/>
                      <a:pt x="949" y="165"/>
                      <a:pt x="942" y="161"/>
                    </a:cubicBezTo>
                    <a:cubicBezTo>
                      <a:pt x="941" y="162"/>
                      <a:pt x="941" y="162"/>
                      <a:pt x="940" y="162"/>
                    </a:cubicBezTo>
                    <a:cubicBezTo>
                      <a:pt x="939" y="162"/>
                      <a:pt x="938" y="161"/>
                      <a:pt x="937" y="161"/>
                    </a:cubicBezTo>
                    <a:cubicBezTo>
                      <a:pt x="920" y="159"/>
                      <a:pt x="905" y="158"/>
                      <a:pt x="891" y="158"/>
                    </a:cubicBezTo>
                    <a:moveTo>
                      <a:pt x="809" y="30"/>
                    </a:moveTo>
                    <a:cubicBezTo>
                      <a:pt x="787" y="31"/>
                      <a:pt x="764" y="32"/>
                      <a:pt x="742" y="35"/>
                    </a:cubicBezTo>
                    <a:cubicBezTo>
                      <a:pt x="696" y="41"/>
                      <a:pt x="651" y="49"/>
                      <a:pt x="607" y="59"/>
                    </a:cubicBezTo>
                    <a:cubicBezTo>
                      <a:pt x="645" y="113"/>
                      <a:pt x="663" y="169"/>
                      <a:pt x="698" y="223"/>
                    </a:cubicBezTo>
                    <a:cubicBezTo>
                      <a:pt x="707" y="236"/>
                      <a:pt x="716" y="250"/>
                      <a:pt x="727" y="263"/>
                    </a:cubicBezTo>
                    <a:cubicBezTo>
                      <a:pt x="705" y="205"/>
                      <a:pt x="753" y="143"/>
                      <a:pt x="866" y="143"/>
                    </a:cubicBezTo>
                    <a:cubicBezTo>
                      <a:pt x="881" y="143"/>
                      <a:pt x="897" y="144"/>
                      <a:pt x="915" y="146"/>
                    </a:cubicBezTo>
                    <a:cubicBezTo>
                      <a:pt x="896" y="134"/>
                      <a:pt x="881" y="120"/>
                      <a:pt x="868" y="106"/>
                    </a:cubicBezTo>
                    <a:cubicBezTo>
                      <a:pt x="848" y="82"/>
                      <a:pt x="821" y="56"/>
                      <a:pt x="809" y="30"/>
                    </a:cubicBezTo>
                    <a:close/>
                  </a:path>
                </a:pathLst>
              </a:custGeom>
              <a:solidFill>
                <a:srgbClr val="7531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24" name="Freeform 1145">
                <a:extLst>
                  <a:ext uri="{FF2B5EF4-FFF2-40B4-BE49-F238E27FC236}">
                    <a16:creationId xmlns:a16="http://schemas.microsoft.com/office/drawing/2014/main" id="{086A02DD-D8A8-4DF9-A589-18EFAB2EDD1E}"/>
                  </a:ext>
                </a:extLst>
              </p:cNvPr>
              <p:cNvSpPr>
                <a:spLocks noEditPoints="1"/>
              </p:cNvSpPr>
              <p:nvPr/>
            </p:nvSpPr>
            <p:spPr bwMode="auto">
              <a:xfrm>
                <a:off x="8292194" y="1924050"/>
                <a:ext cx="736600" cy="1057275"/>
              </a:xfrm>
              <a:custGeom>
                <a:avLst/>
                <a:gdLst>
                  <a:gd name="T0" fmla="*/ 1065 w 1475"/>
                  <a:gd name="T1" fmla="*/ 2118 h 2118"/>
                  <a:gd name="T2" fmla="*/ 608 w 1475"/>
                  <a:gd name="T3" fmla="*/ 2012 h 2118"/>
                  <a:gd name="T4" fmla="*/ 0 w 1475"/>
                  <a:gd name="T5" fmla="*/ 1910 h 2118"/>
                  <a:gd name="T6" fmla="*/ 54 w 1475"/>
                  <a:gd name="T7" fmla="*/ 1888 h 2118"/>
                  <a:gd name="T8" fmla="*/ 461 w 1475"/>
                  <a:gd name="T9" fmla="*/ 1949 h 2118"/>
                  <a:gd name="T10" fmla="*/ 1029 w 1475"/>
                  <a:gd name="T11" fmla="*/ 2078 h 2118"/>
                  <a:gd name="T12" fmla="*/ 1196 w 1475"/>
                  <a:gd name="T13" fmla="*/ 2111 h 2118"/>
                  <a:gd name="T14" fmla="*/ 1065 w 1475"/>
                  <a:gd name="T15" fmla="*/ 2118 h 2118"/>
                  <a:gd name="T16" fmla="*/ 839 w 1475"/>
                  <a:gd name="T17" fmla="*/ 1488 h 2118"/>
                  <a:gd name="T18" fmla="*/ 867 w 1475"/>
                  <a:gd name="T19" fmla="*/ 1422 h 2118"/>
                  <a:gd name="T20" fmla="*/ 987 w 1475"/>
                  <a:gd name="T21" fmla="*/ 1166 h 2118"/>
                  <a:gd name="T22" fmla="*/ 1179 w 1475"/>
                  <a:gd name="T23" fmla="*/ 634 h 2118"/>
                  <a:gd name="T24" fmla="*/ 1249 w 1475"/>
                  <a:gd name="T25" fmla="*/ 402 h 2118"/>
                  <a:gd name="T26" fmla="*/ 613 w 1475"/>
                  <a:gd name="T27" fmla="*/ 308 h 2118"/>
                  <a:gd name="T28" fmla="*/ 561 w 1475"/>
                  <a:gd name="T29" fmla="*/ 274 h 2118"/>
                  <a:gd name="T30" fmla="*/ 585 w 1475"/>
                  <a:gd name="T31" fmla="*/ 277 h 2118"/>
                  <a:gd name="T32" fmla="*/ 596 w 1475"/>
                  <a:gd name="T33" fmla="*/ 278 h 2118"/>
                  <a:gd name="T34" fmla="*/ 1258 w 1475"/>
                  <a:gd name="T35" fmla="*/ 373 h 2118"/>
                  <a:gd name="T36" fmla="*/ 1324 w 1475"/>
                  <a:gd name="T37" fmla="*/ 89 h 2118"/>
                  <a:gd name="T38" fmla="*/ 1402 w 1475"/>
                  <a:gd name="T39" fmla="*/ 37 h 2118"/>
                  <a:gd name="T40" fmla="*/ 1475 w 1475"/>
                  <a:gd name="T41" fmla="*/ 0 h 2118"/>
                  <a:gd name="T42" fmla="*/ 1418 w 1475"/>
                  <a:gd name="T43" fmla="*/ 28 h 2118"/>
                  <a:gd name="T44" fmla="*/ 1418 w 1475"/>
                  <a:gd name="T45" fmla="*/ 28 h 2118"/>
                  <a:gd name="T46" fmla="*/ 1418 w 1475"/>
                  <a:gd name="T47" fmla="*/ 28 h 2118"/>
                  <a:gd name="T48" fmla="*/ 1422 w 1475"/>
                  <a:gd name="T49" fmla="*/ 50 h 2118"/>
                  <a:gd name="T50" fmla="*/ 1352 w 1475"/>
                  <a:gd name="T51" fmla="*/ 81 h 2118"/>
                  <a:gd name="T52" fmla="*/ 1352 w 1475"/>
                  <a:gd name="T53" fmla="*/ 81 h 2118"/>
                  <a:gd name="T54" fmla="*/ 1352 w 1475"/>
                  <a:gd name="T55" fmla="*/ 81 h 2118"/>
                  <a:gd name="T56" fmla="*/ 1352 w 1475"/>
                  <a:gd name="T57" fmla="*/ 81 h 2118"/>
                  <a:gd name="T58" fmla="*/ 1353 w 1475"/>
                  <a:gd name="T59" fmla="*/ 82 h 2118"/>
                  <a:gd name="T60" fmla="*/ 1359 w 1475"/>
                  <a:gd name="T61" fmla="*/ 143 h 2118"/>
                  <a:gd name="T62" fmla="*/ 1325 w 1475"/>
                  <a:gd name="T63" fmla="*/ 323 h 2118"/>
                  <a:gd name="T64" fmla="*/ 1247 w 1475"/>
                  <a:gd name="T65" fmla="*/ 578 h 2118"/>
                  <a:gd name="T66" fmla="*/ 1102 w 1475"/>
                  <a:gd name="T67" fmla="*/ 1015 h 2118"/>
                  <a:gd name="T68" fmla="*/ 877 w 1475"/>
                  <a:gd name="T69" fmla="*/ 1425 h 2118"/>
                  <a:gd name="T70" fmla="*/ 874 w 1475"/>
                  <a:gd name="T71" fmla="*/ 1431 h 2118"/>
                  <a:gd name="T72" fmla="*/ 873 w 1475"/>
                  <a:gd name="T73" fmla="*/ 1432 h 2118"/>
                  <a:gd name="T74" fmla="*/ 872 w 1475"/>
                  <a:gd name="T75" fmla="*/ 1433 h 2118"/>
                  <a:gd name="T76" fmla="*/ 839 w 1475"/>
                  <a:gd name="T77" fmla="*/ 1488 h 2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75" h="2118">
                    <a:moveTo>
                      <a:pt x="1065" y="2118"/>
                    </a:moveTo>
                    <a:cubicBezTo>
                      <a:pt x="910" y="2087"/>
                      <a:pt x="760" y="2048"/>
                      <a:pt x="608" y="2012"/>
                    </a:cubicBezTo>
                    <a:cubicBezTo>
                      <a:pt x="409" y="1966"/>
                      <a:pt x="206" y="1935"/>
                      <a:pt x="0" y="1910"/>
                    </a:cubicBezTo>
                    <a:cubicBezTo>
                      <a:pt x="18" y="1903"/>
                      <a:pt x="36" y="1895"/>
                      <a:pt x="54" y="1888"/>
                    </a:cubicBezTo>
                    <a:cubicBezTo>
                      <a:pt x="192" y="1905"/>
                      <a:pt x="329" y="1923"/>
                      <a:pt x="461" y="1949"/>
                    </a:cubicBezTo>
                    <a:cubicBezTo>
                      <a:pt x="655" y="1986"/>
                      <a:pt x="839" y="2037"/>
                      <a:pt x="1029" y="2078"/>
                    </a:cubicBezTo>
                    <a:cubicBezTo>
                      <a:pt x="1083" y="2090"/>
                      <a:pt x="1139" y="2101"/>
                      <a:pt x="1196" y="2111"/>
                    </a:cubicBezTo>
                    <a:cubicBezTo>
                      <a:pt x="1153" y="2114"/>
                      <a:pt x="1108" y="2116"/>
                      <a:pt x="1065" y="2118"/>
                    </a:cubicBezTo>
                    <a:moveTo>
                      <a:pt x="839" y="1488"/>
                    </a:moveTo>
                    <a:cubicBezTo>
                      <a:pt x="847" y="1466"/>
                      <a:pt x="857" y="1444"/>
                      <a:pt x="867" y="1422"/>
                    </a:cubicBezTo>
                    <a:cubicBezTo>
                      <a:pt x="908" y="1337"/>
                      <a:pt x="950" y="1252"/>
                      <a:pt x="987" y="1166"/>
                    </a:cubicBezTo>
                    <a:cubicBezTo>
                      <a:pt x="1064" y="990"/>
                      <a:pt x="1125" y="813"/>
                      <a:pt x="1179" y="634"/>
                    </a:cubicBezTo>
                    <a:cubicBezTo>
                      <a:pt x="1203" y="557"/>
                      <a:pt x="1227" y="479"/>
                      <a:pt x="1249" y="402"/>
                    </a:cubicBezTo>
                    <a:cubicBezTo>
                      <a:pt x="1041" y="365"/>
                      <a:pt x="828" y="335"/>
                      <a:pt x="613" y="308"/>
                    </a:cubicBezTo>
                    <a:cubicBezTo>
                      <a:pt x="596" y="296"/>
                      <a:pt x="579" y="285"/>
                      <a:pt x="561" y="274"/>
                    </a:cubicBezTo>
                    <a:cubicBezTo>
                      <a:pt x="569" y="275"/>
                      <a:pt x="577" y="276"/>
                      <a:pt x="585" y="277"/>
                    </a:cubicBezTo>
                    <a:cubicBezTo>
                      <a:pt x="588" y="277"/>
                      <a:pt x="592" y="278"/>
                      <a:pt x="596" y="278"/>
                    </a:cubicBezTo>
                    <a:cubicBezTo>
                      <a:pt x="817" y="307"/>
                      <a:pt x="1041" y="334"/>
                      <a:pt x="1258" y="373"/>
                    </a:cubicBezTo>
                    <a:cubicBezTo>
                      <a:pt x="1284" y="279"/>
                      <a:pt x="1308" y="185"/>
                      <a:pt x="1324" y="89"/>
                    </a:cubicBezTo>
                    <a:cubicBezTo>
                      <a:pt x="1328" y="65"/>
                      <a:pt x="1372" y="53"/>
                      <a:pt x="1402" y="37"/>
                    </a:cubicBezTo>
                    <a:cubicBezTo>
                      <a:pt x="1425" y="24"/>
                      <a:pt x="1450" y="12"/>
                      <a:pt x="1475" y="0"/>
                    </a:cubicBezTo>
                    <a:cubicBezTo>
                      <a:pt x="1455" y="9"/>
                      <a:pt x="1436" y="19"/>
                      <a:pt x="1418" y="28"/>
                    </a:cubicBezTo>
                    <a:lnTo>
                      <a:pt x="1418" y="28"/>
                    </a:lnTo>
                    <a:lnTo>
                      <a:pt x="1418" y="28"/>
                    </a:lnTo>
                    <a:cubicBezTo>
                      <a:pt x="1419" y="36"/>
                      <a:pt x="1421" y="43"/>
                      <a:pt x="1422" y="50"/>
                    </a:cubicBezTo>
                    <a:cubicBezTo>
                      <a:pt x="1399" y="60"/>
                      <a:pt x="1375" y="71"/>
                      <a:pt x="1352" y="81"/>
                    </a:cubicBezTo>
                    <a:lnTo>
                      <a:pt x="1352" y="81"/>
                    </a:lnTo>
                    <a:lnTo>
                      <a:pt x="1352" y="81"/>
                    </a:lnTo>
                    <a:lnTo>
                      <a:pt x="1352" y="81"/>
                    </a:lnTo>
                    <a:lnTo>
                      <a:pt x="1353" y="82"/>
                    </a:lnTo>
                    <a:cubicBezTo>
                      <a:pt x="1357" y="102"/>
                      <a:pt x="1359" y="122"/>
                      <a:pt x="1359" y="143"/>
                    </a:cubicBezTo>
                    <a:cubicBezTo>
                      <a:pt x="1359" y="203"/>
                      <a:pt x="1343" y="264"/>
                      <a:pt x="1325" y="323"/>
                    </a:cubicBezTo>
                    <a:cubicBezTo>
                      <a:pt x="1300" y="408"/>
                      <a:pt x="1273" y="493"/>
                      <a:pt x="1247" y="578"/>
                    </a:cubicBezTo>
                    <a:cubicBezTo>
                      <a:pt x="1203" y="724"/>
                      <a:pt x="1159" y="870"/>
                      <a:pt x="1102" y="1015"/>
                    </a:cubicBezTo>
                    <a:cubicBezTo>
                      <a:pt x="1035" y="1153"/>
                      <a:pt x="960" y="1290"/>
                      <a:pt x="877" y="1425"/>
                    </a:cubicBezTo>
                    <a:cubicBezTo>
                      <a:pt x="876" y="1427"/>
                      <a:pt x="875" y="1429"/>
                      <a:pt x="874" y="1431"/>
                    </a:cubicBezTo>
                    <a:cubicBezTo>
                      <a:pt x="873" y="1431"/>
                      <a:pt x="873" y="1432"/>
                      <a:pt x="873" y="1432"/>
                    </a:cubicBezTo>
                    <a:cubicBezTo>
                      <a:pt x="873" y="1432"/>
                      <a:pt x="872" y="1432"/>
                      <a:pt x="872" y="1433"/>
                    </a:cubicBezTo>
                    <a:cubicBezTo>
                      <a:pt x="862" y="1450"/>
                      <a:pt x="850" y="1469"/>
                      <a:pt x="839" y="1488"/>
                    </a:cubicBezTo>
                  </a:path>
                </a:pathLst>
              </a:custGeom>
              <a:solidFill>
                <a:srgbClr val="8445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25" name="Freeform 1146">
                <a:extLst>
                  <a:ext uri="{FF2B5EF4-FFF2-40B4-BE49-F238E27FC236}">
                    <a16:creationId xmlns:a16="http://schemas.microsoft.com/office/drawing/2014/main" id="{DC275FB9-B9AC-4461-A869-AA26FFCB5F6C}"/>
                  </a:ext>
                </a:extLst>
              </p:cNvPr>
              <p:cNvSpPr>
                <a:spLocks noEditPoints="1"/>
              </p:cNvSpPr>
              <p:nvPr/>
            </p:nvSpPr>
            <p:spPr bwMode="auto">
              <a:xfrm>
                <a:off x="8695419" y="2430463"/>
                <a:ext cx="652463" cy="574675"/>
              </a:xfrm>
              <a:custGeom>
                <a:avLst/>
                <a:gdLst>
                  <a:gd name="T0" fmla="*/ 606 w 1309"/>
                  <a:gd name="T1" fmla="*/ 1151 h 1151"/>
                  <a:gd name="T2" fmla="*/ 594 w 1309"/>
                  <a:gd name="T3" fmla="*/ 1148 h 1151"/>
                  <a:gd name="T4" fmla="*/ 417 w 1309"/>
                  <a:gd name="T5" fmla="*/ 1132 h 1151"/>
                  <a:gd name="T6" fmla="*/ 259 w 1309"/>
                  <a:gd name="T7" fmla="*/ 1103 h 1151"/>
                  <a:gd name="T8" fmla="*/ 390 w 1309"/>
                  <a:gd name="T9" fmla="*/ 1096 h 1151"/>
                  <a:gd name="T10" fmla="*/ 667 w 1309"/>
                  <a:gd name="T11" fmla="*/ 1121 h 1151"/>
                  <a:gd name="T12" fmla="*/ 701 w 1309"/>
                  <a:gd name="T13" fmla="*/ 1121 h 1151"/>
                  <a:gd name="T14" fmla="*/ 869 w 1309"/>
                  <a:gd name="T15" fmla="*/ 1102 h 1151"/>
                  <a:gd name="T16" fmla="*/ 935 w 1309"/>
                  <a:gd name="T17" fmla="*/ 1085 h 1151"/>
                  <a:gd name="T18" fmla="*/ 1139 w 1309"/>
                  <a:gd name="T19" fmla="*/ 976 h 1151"/>
                  <a:gd name="T20" fmla="*/ 1116 w 1309"/>
                  <a:gd name="T21" fmla="*/ 1040 h 1151"/>
                  <a:gd name="T22" fmla="*/ 1097 w 1309"/>
                  <a:gd name="T23" fmla="*/ 1051 h 1151"/>
                  <a:gd name="T24" fmla="*/ 1097 w 1309"/>
                  <a:gd name="T25" fmla="*/ 1051 h 1151"/>
                  <a:gd name="T26" fmla="*/ 1097 w 1309"/>
                  <a:gd name="T27" fmla="*/ 1051 h 1151"/>
                  <a:gd name="T28" fmla="*/ 1097 w 1309"/>
                  <a:gd name="T29" fmla="*/ 1051 h 1151"/>
                  <a:gd name="T30" fmla="*/ 1097 w 1309"/>
                  <a:gd name="T31" fmla="*/ 1051 h 1151"/>
                  <a:gd name="T32" fmla="*/ 1114 w 1309"/>
                  <a:gd name="T33" fmla="*/ 1045 h 1151"/>
                  <a:gd name="T34" fmla="*/ 1087 w 1309"/>
                  <a:gd name="T35" fmla="*/ 1087 h 1151"/>
                  <a:gd name="T36" fmla="*/ 1309 w 1309"/>
                  <a:gd name="T37" fmla="*/ 983 h 1151"/>
                  <a:gd name="T38" fmla="*/ 1273 w 1309"/>
                  <a:gd name="T39" fmla="*/ 1007 h 1151"/>
                  <a:gd name="T40" fmla="*/ 1125 w 1309"/>
                  <a:gd name="T41" fmla="*/ 1075 h 1151"/>
                  <a:gd name="T42" fmla="*/ 1101 w 1309"/>
                  <a:gd name="T43" fmla="*/ 1083 h 1151"/>
                  <a:gd name="T44" fmla="*/ 749 w 1309"/>
                  <a:gd name="T45" fmla="*/ 1145 h 1151"/>
                  <a:gd name="T46" fmla="*/ 733 w 1309"/>
                  <a:gd name="T47" fmla="*/ 1146 h 1151"/>
                  <a:gd name="T48" fmla="*/ 607 w 1309"/>
                  <a:gd name="T49" fmla="*/ 1151 h 1151"/>
                  <a:gd name="T50" fmla="*/ 606 w 1309"/>
                  <a:gd name="T51" fmla="*/ 1151 h 1151"/>
                  <a:gd name="T52" fmla="*/ 422 w 1309"/>
                  <a:gd name="T53" fmla="*/ 865 h 1151"/>
                  <a:gd name="T54" fmla="*/ 299 w 1309"/>
                  <a:gd name="T55" fmla="*/ 849 h 1151"/>
                  <a:gd name="T56" fmla="*/ 14 w 1309"/>
                  <a:gd name="T57" fmla="*/ 652 h 1151"/>
                  <a:gd name="T58" fmla="*/ 33 w 1309"/>
                  <a:gd name="T59" fmla="*/ 473 h 1151"/>
                  <a:gd name="T60" fmla="*/ 66 w 1309"/>
                  <a:gd name="T61" fmla="*/ 418 h 1151"/>
                  <a:gd name="T62" fmla="*/ 32 w 1309"/>
                  <a:gd name="T63" fmla="*/ 550 h 1151"/>
                  <a:gd name="T64" fmla="*/ 145 w 1309"/>
                  <a:gd name="T65" fmla="*/ 757 h 1151"/>
                  <a:gd name="T66" fmla="*/ 156 w 1309"/>
                  <a:gd name="T67" fmla="*/ 737 h 1151"/>
                  <a:gd name="T68" fmla="*/ 168 w 1309"/>
                  <a:gd name="T69" fmla="*/ 750 h 1151"/>
                  <a:gd name="T70" fmla="*/ 408 w 1309"/>
                  <a:gd name="T71" fmla="*/ 842 h 1151"/>
                  <a:gd name="T72" fmla="*/ 607 w 1309"/>
                  <a:gd name="T73" fmla="*/ 750 h 1151"/>
                  <a:gd name="T74" fmla="*/ 423 w 1309"/>
                  <a:gd name="T75" fmla="*/ 690 h 1151"/>
                  <a:gd name="T76" fmla="*/ 418 w 1309"/>
                  <a:gd name="T77" fmla="*/ 684 h 1151"/>
                  <a:gd name="T78" fmla="*/ 420 w 1309"/>
                  <a:gd name="T79" fmla="*/ 679 h 1151"/>
                  <a:gd name="T80" fmla="*/ 432 w 1309"/>
                  <a:gd name="T81" fmla="*/ 671 h 1151"/>
                  <a:gd name="T82" fmla="*/ 418 w 1309"/>
                  <a:gd name="T83" fmla="*/ 684 h 1151"/>
                  <a:gd name="T84" fmla="*/ 446 w 1309"/>
                  <a:gd name="T85" fmla="*/ 683 h 1151"/>
                  <a:gd name="T86" fmla="*/ 635 w 1309"/>
                  <a:gd name="T87" fmla="*/ 758 h 1151"/>
                  <a:gd name="T88" fmla="*/ 710 w 1309"/>
                  <a:gd name="T89" fmla="*/ 640 h 1151"/>
                  <a:gd name="T90" fmla="*/ 715 w 1309"/>
                  <a:gd name="T91" fmla="*/ 620 h 1151"/>
                  <a:gd name="T92" fmla="*/ 716 w 1309"/>
                  <a:gd name="T93" fmla="*/ 620 h 1151"/>
                  <a:gd name="T94" fmla="*/ 731 w 1309"/>
                  <a:gd name="T95" fmla="*/ 621 h 1151"/>
                  <a:gd name="T96" fmla="*/ 732 w 1309"/>
                  <a:gd name="T97" fmla="*/ 621 h 1151"/>
                  <a:gd name="T98" fmla="*/ 700 w 1309"/>
                  <a:gd name="T99" fmla="*/ 684 h 1151"/>
                  <a:gd name="T100" fmla="*/ 655 w 1309"/>
                  <a:gd name="T101" fmla="*/ 775 h 1151"/>
                  <a:gd name="T102" fmla="*/ 472 w 1309"/>
                  <a:gd name="T103" fmla="*/ 862 h 1151"/>
                  <a:gd name="T104" fmla="*/ 422 w 1309"/>
                  <a:gd name="T105" fmla="*/ 865 h 1151"/>
                  <a:gd name="T106" fmla="*/ 467 w 1309"/>
                  <a:gd name="T107" fmla="*/ 625 h 1151"/>
                  <a:gd name="T108" fmla="*/ 481 w 1309"/>
                  <a:gd name="T109" fmla="*/ 595 h 1151"/>
                  <a:gd name="T110" fmla="*/ 481 w 1309"/>
                  <a:gd name="T111" fmla="*/ 600 h 1151"/>
                  <a:gd name="T112" fmla="*/ 467 w 1309"/>
                  <a:gd name="T113" fmla="*/ 625 h 1151"/>
                  <a:gd name="T114" fmla="*/ 68 w 1309"/>
                  <a:gd name="T115" fmla="*/ 416 h 1151"/>
                  <a:gd name="T116" fmla="*/ 71 w 1309"/>
                  <a:gd name="T117" fmla="*/ 410 h 1151"/>
                  <a:gd name="T118" fmla="*/ 296 w 1309"/>
                  <a:gd name="T119" fmla="*/ 0 h 1151"/>
                  <a:gd name="T120" fmla="*/ 296 w 1309"/>
                  <a:gd name="T121" fmla="*/ 0 h 1151"/>
                  <a:gd name="T122" fmla="*/ 71 w 1309"/>
                  <a:gd name="T123" fmla="*/ 410 h 1151"/>
                  <a:gd name="T124" fmla="*/ 68 w 1309"/>
                  <a:gd name="T125" fmla="*/ 416 h 1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09" h="1151">
                    <a:moveTo>
                      <a:pt x="606" y="1151"/>
                    </a:moveTo>
                    <a:cubicBezTo>
                      <a:pt x="601" y="1151"/>
                      <a:pt x="597" y="1150"/>
                      <a:pt x="594" y="1148"/>
                    </a:cubicBezTo>
                    <a:cubicBezTo>
                      <a:pt x="535" y="1146"/>
                      <a:pt x="476" y="1141"/>
                      <a:pt x="417" y="1132"/>
                    </a:cubicBezTo>
                    <a:cubicBezTo>
                      <a:pt x="364" y="1123"/>
                      <a:pt x="311" y="1114"/>
                      <a:pt x="259" y="1103"/>
                    </a:cubicBezTo>
                    <a:cubicBezTo>
                      <a:pt x="302" y="1101"/>
                      <a:pt x="347" y="1099"/>
                      <a:pt x="390" y="1096"/>
                    </a:cubicBezTo>
                    <a:cubicBezTo>
                      <a:pt x="481" y="1111"/>
                      <a:pt x="575" y="1121"/>
                      <a:pt x="667" y="1121"/>
                    </a:cubicBezTo>
                    <a:cubicBezTo>
                      <a:pt x="678" y="1121"/>
                      <a:pt x="690" y="1121"/>
                      <a:pt x="701" y="1121"/>
                    </a:cubicBezTo>
                    <a:cubicBezTo>
                      <a:pt x="757" y="1115"/>
                      <a:pt x="813" y="1109"/>
                      <a:pt x="869" y="1102"/>
                    </a:cubicBezTo>
                    <a:cubicBezTo>
                      <a:pt x="891" y="1097"/>
                      <a:pt x="913" y="1092"/>
                      <a:pt x="935" y="1085"/>
                    </a:cubicBezTo>
                    <a:cubicBezTo>
                      <a:pt x="1022" y="1059"/>
                      <a:pt x="1091" y="1021"/>
                      <a:pt x="1139" y="976"/>
                    </a:cubicBezTo>
                    <a:cubicBezTo>
                      <a:pt x="1135" y="997"/>
                      <a:pt x="1127" y="1019"/>
                      <a:pt x="1116" y="1040"/>
                    </a:cubicBezTo>
                    <a:cubicBezTo>
                      <a:pt x="1110" y="1043"/>
                      <a:pt x="1104" y="1047"/>
                      <a:pt x="1097" y="1051"/>
                    </a:cubicBezTo>
                    <a:lnTo>
                      <a:pt x="1097" y="1051"/>
                    </a:lnTo>
                    <a:lnTo>
                      <a:pt x="1097" y="1051"/>
                    </a:lnTo>
                    <a:lnTo>
                      <a:pt x="1097" y="1051"/>
                    </a:lnTo>
                    <a:lnTo>
                      <a:pt x="1097" y="1051"/>
                    </a:lnTo>
                    <a:cubicBezTo>
                      <a:pt x="1103" y="1049"/>
                      <a:pt x="1108" y="1047"/>
                      <a:pt x="1114" y="1045"/>
                    </a:cubicBezTo>
                    <a:cubicBezTo>
                      <a:pt x="1106" y="1059"/>
                      <a:pt x="1097" y="1073"/>
                      <a:pt x="1087" y="1087"/>
                    </a:cubicBezTo>
                    <a:cubicBezTo>
                      <a:pt x="1172" y="1061"/>
                      <a:pt x="1247" y="1028"/>
                      <a:pt x="1309" y="983"/>
                    </a:cubicBezTo>
                    <a:cubicBezTo>
                      <a:pt x="1297" y="991"/>
                      <a:pt x="1286" y="999"/>
                      <a:pt x="1273" y="1007"/>
                    </a:cubicBezTo>
                    <a:cubicBezTo>
                      <a:pt x="1229" y="1034"/>
                      <a:pt x="1179" y="1056"/>
                      <a:pt x="1125" y="1075"/>
                    </a:cubicBezTo>
                    <a:cubicBezTo>
                      <a:pt x="1117" y="1078"/>
                      <a:pt x="1109" y="1080"/>
                      <a:pt x="1101" y="1083"/>
                    </a:cubicBezTo>
                    <a:cubicBezTo>
                      <a:pt x="995" y="1116"/>
                      <a:pt x="874" y="1135"/>
                      <a:pt x="749" y="1145"/>
                    </a:cubicBezTo>
                    <a:cubicBezTo>
                      <a:pt x="744" y="1145"/>
                      <a:pt x="739" y="1146"/>
                      <a:pt x="733" y="1146"/>
                    </a:cubicBezTo>
                    <a:cubicBezTo>
                      <a:pt x="691" y="1149"/>
                      <a:pt x="649" y="1150"/>
                      <a:pt x="607" y="1151"/>
                    </a:cubicBezTo>
                    <a:cubicBezTo>
                      <a:pt x="606" y="1151"/>
                      <a:pt x="606" y="1151"/>
                      <a:pt x="606" y="1151"/>
                    </a:cubicBezTo>
                    <a:moveTo>
                      <a:pt x="422" y="865"/>
                    </a:moveTo>
                    <a:cubicBezTo>
                      <a:pt x="380" y="865"/>
                      <a:pt x="337" y="859"/>
                      <a:pt x="299" y="849"/>
                    </a:cubicBezTo>
                    <a:cubicBezTo>
                      <a:pt x="144" y="820"/>
                      <a:pt x="37" y="747"/>
                      <a:pt x="14" y="652"/>
                    </a:cubicBezTo>
                    <a:cubicBezTo>
                      <a:pt x="0" y="591"/>
                      <a:pt x="11" y="532"/>
                      <a:pt x="33" y="473"/>
                    </a:cubicBezTo>
                    <a:cubicBezTo>
                      <a:pt x="44" y="454"/>
                      <a:pt x="56" y="435"/>
                      <a:pt x="66" y="418"/>
                    </a:cubicBezTo>
                    <a:cubicBezTo>
                      <a:pt x="50" y="461"/>
                      <a:pt x="30" y="504"/>
                      <a:pt x="32" y="550"/>
                    </a:cubicBezTo>
                    <a:cubicBezTo>
                      <a:pt x="36" y="624"/>
                      <a:pt x="66" y="699"/>
                      <a:pt x="145" y="757"/>
                    </a:cubicBezTo>
                    <a:cubicBezTo>
                      <a:pt x="147" y="751"/>
                      <a:pt x="151" y="744"/>
                      <a:pt x="156" y="737"/>
                    </a:cubicBezTo>
                    <a:cubicBezTo>
                      <a:pt x="159" y="741"/>
                      <a:pt x="163" y="746"/>
                      <a:pt x="168" y="750"/>
                    </a:cubicBezTo>
                    <a:cubicBezTo>
                      <a:pt x="216" y="794"/>
                      <a:pt x="310" y="835"/>
                      <a:pt x="408" y="842"/>
                    </a:cubicBezTo>
                    <a:cubicBezTo>
                      <a:pt x="490" y="839"/>
                      <a:pt x="636" y="808"/>
                      <a:pt x="607" y="750"/>
                    </a:cubicBezTo>
                    <a:cubicBezTo>
                      <a:pt x="585" y="707"/>
                      <a:pt x="499" y="690"/>
                      <a:pt x="423" y="690"/>
                    </a:cubicBezTo>
                    <a:cubicBezTo>
                      <a:pt x="417" y="690"/>
                      <a:pt x="415" y="686"/>
                      <a:pt x="418" y="684"/>
                    </a:cubicBezTo>
                    <a:cubicBezTo>
                      <a:pt x="417" y="682"/>
                      <a:pt x="418" y="680"/>
                      <a:pt x="420" y="679"/>
                    </a:cubicBezTo>
                    <a:cubicBezTo>
                      <a:pt x="424" y="677"/>
                      <a:pt x="428" y="674"/>
                      <a:pt x="432" y="671"/>
                    </a:cubicBezTo>
                    <a:cubicBezTo>
                      <a:pt x="428" y="676"/>
                      <a:pt x="423" y="680"/>
                      <a:pt x="418" y="684"/>
                    </a:cubicBezTo>
                    <a:cubicBezTo>
                      <a:pt x="428" y="683"/>
                      <a:pt x="437" y="683"/>
                      <a:pt x="446" y="683"/>
                    </a:cubicBezTo>
                    <a:cubicBezTo>
                      <a:pt x="532" y="683"/>
                      <a:pt x="608" y="713"/>
                      <a:pt x="635" y="758"/>
                    </a:cubicBezTo>
                    <a:cubicBezTo>
                      <a:pt x="662" y="719"/>
                      <a:pt x="687" y="680"/>
                      <a:pt x="710" y="640"/>
                    </a:cubicBezTo>
                    <a:cubicBezTo>
                      <a:pt x="692" y="637"/>
                      <a:pt x="693" y="620"/>
                      <a:pt x="715" y="620"/>
                    </a:cubicBezTo>
                    <a:cubicBezTo>
                      <a:pt x="715" y="620"/>
                      <a:pt x="716" y="620"/>
                      <a:pt x="716" y="620"/>
                    </a:cubicBezTo>
                    <a:cubicBezTo>
                      <a:pt x="721" y="620"/>
                      <a:pt x="726" y="620"/>
                      <a:pt x="731" y="621"/>
                    </a:cubicBezTo>
                    <a:cubicBezTo>
                      <a:pt x="732" y="621"/>
                      <a:pt x="732" y="621"/>
                      <a:pt x="732" y="621"/>
                    </a:cubicBezTo>
                    <a:cubicBezTo>
                      <a:pt x="720" y="642"/>
                      <a:pt x="709" y="663"/>
                      <a:pt x="700" y="684"/>
                    </a:cubicBezTo>
                    <a:cubicBezTo>
                      <a:pt x="686" y="713"/>
                      <a:pt x="678" y="746"/>
                      <a:pt x="655" y="775"/>
                    </a:cubicBezTo>
                    <a:cubicBezTo>
                      <a:pt x="640" y="820"/>
                      <a:pt x="556" y="857"/>
                      <a:pt x="472" y="862"/>
                    </a:cubicBezTo>
                    <a:cubicBezTo>
                      <a:pt x="456" y="864"/>
                      <a:pt x="439" y="865"/>
                      <a:pt x="422" y="865"/>
                    </a:cubicBezTo>
                    <a:moveTo>
                      <a:pt x="467" y="625"/>
                    </a:moveTo>
                    <a:cubicBezTo>
                      <a:pt x="472" y="615"/>
                      <a:pt x="476" y="604"/>
                      <a:pt x="481" y="595"/>
                    </a:cubicBezTo>
                    <a:cubicBezTo>
                      <a:pt x="482" y="597"/>
                      <a:pt x="482" y="598"/>
                      <a:pt x="481" y="600"/>
                    </a:cubicBezTo>
                    <a:cubicBezTo>
                      <a:pt x="476" y="608"/>
                      <a:pt x="472" y="617"/>
                      <a:pt x="467" y="625"/>
                    </a:cubicBezTo>
                    <a:close/>
                    <a:moveTo>
                      <a:pt x="68" y="416"/>
                    </a:moveTo>
                    <a:cubicBezTo>
                      <a:pt x="69" y="414"/>
                      <a:pt x="70" y="412"/>
                      <a:pt x="71" y="410"/>
                    </a:cubicBezTo>
                    <a:cubicBezTo>
                      <a:pt x="154" y="275"/>
                      <a:pt x="229" y="138"/>
                      <a:pt x="296" y="0"/>
                    </a:cubicBezTo>
                    <a:lnTo>
                      <a:pt x="296" y="0"/>
                    </a:lnTo>
                    <a:cubicBezTo>
                      <a:pt x="229" y="138"/>
                      <a:pt x="154" y="275"/>
                      <a:pt x="71" y="410"/>
                    </a:cubicBezTo>
                    <a:cubicBezTo>
                      <a:pt x="70" y="412"/>
                      <a:pt x="69" y="414"/>
                      <a:pt x="68" y="416"/>
                    </a:cubicBezTo>
                    <a:close/>
                  </a:path>
                </a:pathLst>
              </a:custGeom>
              <a:solidFill>
                <a:srgbClr val="7C3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26" name="Freeform 1147">
                <a:extLst>
                  <a:ext uri="{FF2B5EF4-FFF2-40B4-BE49-F238E27FC236}">
                    <a16:creationId xmlns:a16="http://schemas.microsoft.com/office/drawing/2014/main" id="{E44D7EF2-A8AC-4E06-A7E6-0DAD666723DE}"/>
                  </a:ext>
                </a:extLst>
              </p:cNvPr>
              <p:cNvSpPr>
                <a:spLocks/>
              </p:cNvSpPr>
              <p:nvPr/>
            </p:nvSpPr>
            <p:spPr bwMode="auto">
              <a:xfrm>
                <a:off x="8727169" y="2638425"/>
                <a:ext cx="1588" cy="0"/>
              </a:xfrm>
              <a:custGeom>
                <a:avLst/>
                <a:gdLst>
                  <a:gd name="T0" fmla="*/ 0 w 2"/>
                  <a:gd name="T1" fmla="*/ 2 h 2"/>
                  <a:gd name="T2" fmla="*/ 1 w 2"/>
                  <a:gd name="T3" fmla="*/ 1 h 2"/>
                  <a:gd name="T4" fmla="*/ 2 w 2"/>
                  <a:gd name="T5" fmla="*/ 0 h 2"/>
                  <a:gd name="T6" fmla="*/ 0 w 2"/>
                  <a:gd name="T7" fmla="*/ 2 h 2"/>
                </a:gdLst>
                <a:ahLst/>
                <a:cxnLst>
                  <a:cxn ang="0">
                    <a:pos x="T0" y="T1"/>
                  </a:cxn>
                  <a:cxn ang="0">
                    <a:pos x="T2" y="T3"/>
                  </a:cxn>
                  <a:cxn ang="0">
                    <a:pos x="T4" y="T5"/>
                  </a:cxn>
                  <a:cxn ang="0">
                    <a:pos x="T6" y="T7"/>
                  </a:cxn>
                </a:cxnLst>
                <a:rect l="0" t="0" r="r" b="b"/>
                <a:pathLst>
                  <a:path w="2" h="2">
                    <a:moveTo>
                      <a:pt x="0" y="2"/>
                    </a:moveTo>
                    <a:cubicBezTo>
                      <a:pt x="0" y="1"/>
                      <a:pt x="1" y="1"/>
                      <a:pt x="1" y="1"/>
                    </a:cubicBezTo>
                    <a:cubicBezTo>
                      <a:pt x="1" y="1"/>
                      <a:pt x="1" y="0"/>
                      <a:pt x="2" y="0"/>
                    </a:cubicBezTo>
                    <a:cubicBezTo>
                      <a:pt x="1" y="0"/>
                      <a:pt x="1" y="1"/>
                      <a:pt x="0" y="2"/>
                    </a:cubicBezTo>
                    <a:close/>
                  </a:path>
                </a:pathLst>
              </a:custGeom>
              <a:solidFill>
                <a:srgbClr val="7C3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27" name="Freeform 1148">
                <a:extLst>
                  <a:ext uri="{FF2B5EF4-FFF2-40B4-BE49-F238E27FC236}">
                    <a16:creationId xmlns:a16="http://schemas.microsoft.com/office/drawing/2014/main" id="{15961EF5-1672-4136-8198-615A36012201}"/>
                  </a:ext>
                </a:extLst>
              </p:cNvPr>
              <p:cNvSpPr>
                <a:spLocks noEditPoints="1"/>
              </p:cNvSpPr>
              <p:nvPr/>
            </p:nvSpPr>
            <p:spPr bwMode="auto">
              <a:xfrm>
                <a:off x="8709706" y="1860550"/>
                <a:ext cx="1092200" cy="1112838"/>
              </a:xfrm>
              <a:custGeom>
                <a:avLst/>
                <a:gdLst>
                  <a:gd name="T0" fmla="*/ 1084 w 2188"/>
                  <a:gd name="T1" fmla="*/ 2189 h 2231"/>
                  <a:gd name="T2" fmla="*/ 1667 w 2188"/>
                  <a:gd name="T3" fmla="*/ 1508 h 2231"/>
                  <a:gd name="T4" fmla="*/ 2146 w 2188"/>
                  <a:gd name="T5" fmla="*/ 370 h 2231"/>
                  <a:gd name="T6" fmla="*/ 2146 w 2188"/>
                  <a:gd name="T7" fmla="*/ 370 h 2231"/>
                  <a:gd name="T8" fmla="*/ 2146 w 2188"/>
                  <a:gd name="T9" fmla="*/ 370 h 2231"/>
                  <a:gd name="T10" fmla="*/ 1380 w 2188"/>
                  <a:gd name="T11" fmla="*/ 30 h 2231"/>
                  <a:gd name="T12" fmla="*/ 586 w 2188"/>
                  <a:gd name="T13" fmla="*/ 179 h 2231"/>
                  <a:gd name="T14" fmla="*/ 639 w 2188"/>
                  <a:gd name="T15" fmla="*/ 129 h 2231"/>
                  <a:gd name="T16" fmla="*/ 1310 w 2188"/>
                  <a:gd name="T17" fmla="*/ 0 h 2231"/>
                  <a:gd name="T18" fmla="*/ 2184 w 2188"/>
                  <a:gd name="T19" fmla="*/ 349 h 2231"/>
                  <a:gd name="T20" fmla="*/ 2115 w 2188"/>
                  <a:gd name="T21" fmla="*/ 596 h 2231"/>
                  <a:gd name="T22" fmla="*/ 1695 w 2188"/>
                  <a:gd name="T23" fmla="*/ 1558 h 2231"/>
                  <a:gd name="T24" fmla="*/ 1279 w 2188"/>
                  <a:gd name="T25" fmla="*/ 2127 h 2231"/>
                  <a:gd name="T26" fmla="*/ 1057 w 2188"/>
                  <a:gd name="T27" fmla="*/ 2231 h 2231"/>
                  <a:gd name="T28" fmla="*/ 1109 w 2188"/>
                  <a:gd name="T29" fmla="*/ 2120 h 2231"/>
                  <a:gd name="T30" fmla="*/ 1060 w 2188"/>
                  <a:gd name="T31" fmla="*/ 1742 h 2231"/>
                  <a:gd name="T32" fmla="*/ 702 w 2188"/>
                  <a:gd name="T33" fmla="*/ 1765 h 2231"/>
                  <a:gd name="T34" fmla="*/ 686 w 2188"/>
                  <a:gd name="T35" fmla="*/ 1764 h 2231"/>
                  <a:gd name="T36" fmla="*/ 680 w 2188"/>
                  <a:gd name="T37" fmla="*/ 1784 h 2231"/>
                  <a:gd name="T38" fmla="*/ 416 w 2188"/>
                  <a:gd name="T39" fmla="*/ 1827 h 2231"/>
                  <a:gd name="T40" fmla="*/ 402 w 2188"/>
                  <a:gd name="T41" fmla="*/ 1815 h 2231"/>
                  <a:gd name="T42" fmla="*/ 451 w 2188"/>
                  <a:gd name="T43" fmla="*/ 1744 h 2231"/>
                  <a:gd name="T44" fmla="*/ 456 w 2188"/>
                  <a:gd name="T45" fmla="*/ 1730 h 2231"/>
                  <a:gd name="T46" fmla="*/ 237 w 2188"/>
                  <a:gd name="T47" fmla="*/ 1721 h 2231"/>
                  <a:gd name="T48" fmla="*/ 115 w 2188"/>
                  <a:gd name="T49" fmla="*/ 1901 h 2231"/>
                  <a:gd name="T50" fmla="*/ 36 w 2188"/>
                  <a:gd name="T51" fmla="*/ 1562 h 2231"/>
                  <a:gd name="T52" fmla="*/ 41 w 2188"/>
                  <a:gd name="T53" fmla="*/ 1554 h 2231"/>
                  <a:gd name="T54" fmla="*/ 246 w 2188"/>
                  <a:gd name="T55" fmla="*/ 1195 h 2231"/>
                  <a:gd name="T56" fmla="*/ 35 w 2188"/>
                  <a:gd name="T57" fmla="*/ 1690 h 2231"/>
                  <a:gd name="T58" fmla="*/ 31 w 2188"/>
                  <a:gd name="T59" fmla="*/ 1737 h 2231"/>
                  <a:gd name="T60" fmla="*/ 58 w 2188"/>
                  <a:gd name="T61" fmla="*/ 1843 h 2231"/>
                  <a:gd name="T62" fmla="*/ 58 w 2188"/>
                  <a:gd name="T63" fmla="*/ 1843 h 2231"/>
                  <a:gd name="T64" fmla="*/ 58 w 2188"/>
                  <a:gd name="T65" fmla="*/ 1843 h 2231"/>
                  <a:gd name="T66" fmla="*/ 58 w 2188"/>
                  <a:gd name="T67" fmla="*/ 1842 h 2231"/>
                  <a:gd name="T68" fmla="*/ 58 w 2188"/>
                  <a:gd name="T69" fmla="*/ 1840 h 2231"/>
                  <a:gd name="T70" fmla="*/ 59 w 2188"/>
                  <a:gd name="T71" fmla="*/ 1832 h 2231"/>
                  <a:gd name="T72" fmla="*/ 173 w 2188"/>
                  <a:gd name="T73" fmla="*/ 1713 h 2231"/>
                  <a:gd name="T74" fmla="*/ 187 w 2188"/>
                  <a:gd name="T75" fmla="*/ 1706 h 2231"/>
                  <a:gd name="T76" fmla="*/ 940 w 2188"/>
                  <a:gd name="T77" fmla="*/ 1659 h 2231"/>
                  <a:gd name="T78" fmla="*/ 1215 w 2188"/>
                  <a:gd name="T79" fmla="*/ 1851 h 2231"/>
                  <a:gd name="T80" fmla="*/ 1214 w 2188"/>
                  <a:gd name="T81" fmla="*/ 2054 h 2231"/>
                  <a:gd name="T82" fmla="*/ 449 w 2188"/>
                  <a:gd name="T83" fmla="*/ 1822 h 2231"/>
                  <a:gd name="T84" fmla="*/ 707 w 2188"/>
                  <a:gd name="T85" fmla="*/ 1655 h 2231"/>
                  <a:gd name="T86" fmla="*/ 645 w 2188"/>
                  <a:gd name="T87" fmla="*/ 1653 h 2231"/>
                  <a:gd name="T88" fmla="*/ 479 w 2188"/>
                  <a:gd name="T89" fmla="*/ 1768 h 2231"/>
                  <a:gd name="T90" fmla="*/ 449 w 2188"/>
                  <a:gd name="T91" fmla="*/ 1822 h 2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88" h="2231">
                    <a:moveTo>
                      <a:pt x="1057" y="2231"/>
                    </a:moveTo>
                    <a:cubicBezTo>
                      <a:pt x="1067" y="2217"/>
                      <a:pt x="1076" y="2203"/>
                      <a:pt x="1084" y="2189"/>
                    </a:cubicBezTo>
                    <a:cubicBezTo>
                      <a:pt x="1164" y="2159"/>
                      <a:pt x="1231" y="2120"/>
                      <a:pt x="1280" y="2073"/>
                    </a:cubicBezTo>
                    <a:cubicBezTo>
                      <a:pt x="1460" y="1898"/>
                      <a:pt x="1568" y="1700"/>
                      <a:pt x="1667" y="1508"/>
                    </a:cubicBezTo>
                    <a:cubicBezTo>
                      <a:pt x="1767" y="1313"/>
                      <a:pt x="1998" y="794"/>
                      <a:pt x="2062" y="600"/>
                    </a:cubicBezTo>
                    <a:cubicBezTo>
                      <a:pt x="2087" y="523"/>
                      <a:pt x="2139" y="440"/>
                      <a:pt x="2146" y="370"/>
                    </a:cubicBezTo>
                    <a:lnTo>
                      <a:pt x="2146" y="370"/>
                    </a:lnTo>
                    <a:lnTo>
                      <a:pt x="2146" y="370"/>
                    </a:lnTo>
                    <a:lnTo>
                      <a:pt x="2146" y="370"/>
                    </a:lnTo>
                    <a:lnTo>
                      <a:pt x="2146" y="370"/>
                    </a:lnTo>
                    <a:cubicBezTo>
                      <a:pt x="2089" y="262"/>
                      <a:pt x="1997" y="183"/>
                      <a:pt x="1825" y="116"/>
                    </a:cubicBezTo>
                    <a:cubicBezTo>
                      <a:pt x="1694" y="66"/>
                      <a:pt x="1540" y="35"/>
                      <a:pt x="1380" y="30"/>
                    </a:cubicBezTo>
                    <a:cubicBezTo>
                      <a:pt x="1359" y="30"/>
                      <a:pt x="1339" y="29"/>
                      <a:pt x="1319" y="29"/>
                    </a:cubicBezTo>
                    <a:cubicBezTo>
                      <a:pt x="1043" y="29"/>
                      <a:pt x="800" y="89"/>
                      <a:pt x="586" y="179"/>
                    </a:cubicBezTo>
                    <a:cubicBezTo>
                      <a:pt x="585" y="172"/>
                      <a:pt x="583" y="165"/>
                      <a:pt x="582" y="157"/>
                    </a:cubicBezTo>
                    <a:cubicBezTo>
                      <a:pt x="600" y="148"/>
                      <a:pt x="619" y="138"/>
                      <a:pt x="639" y="129"/>
                    </a:cubicBezTo>
                    <a:cubicBezTo>
                      <a:pt x="642" y="128"/>
                      <a:pt x="645" y="126"/>
                      <a:pt x="648" y="125"/>
                    </a:cubicBezTo>
                    <a:cubicBezTo>
                      <a:pt x="830" y="44"/>
                      <a:pt x="1072" y="0"/>
                      <a:pt x="1310" y="0"/>
                    </a:cubicBezTo>
                    <a:cubicBezTo>
                      <a:pt x="1346" y="0"/>
                      <a:pt x="1382" y="1"/>
                      <a:pt x="1417" y="3"/>
                    </a:cubicBezTo>
                    <a:cubicBezTo>
                      <a:pt x="1798" y="25"/>
                      <a:pt x="2065" y="160"/>
                      <a:pt x="2184" y="349"/>
                    </a:cubicBezTo>
                    <a:cubicBezTo>
                      <a:pt x="2187" y="353"/>
                      <a:pt x="2188" y="360"/>
                      <a:pt x="2188" y="369"/>
                    </a:cubicBezTo>
                    <a:cubicBezTo>
                      <a:pt x="2188" y="420"/>
                      <a:pt x="2143" y="530"/>
                      <a:pt x="2115" y="596"/>
                    </a:cubicBezTo>
                    <a:cubicBezTo>
                      <a:pt x="2070" y="705"/>
                      <a:pt x="2025" y="809"/>
                      <a:pt x="1983" y="918"/>
                    </a:cubicBezTo>
                    <a:cubicBezTo>
                      <a:pt x="1900" y="1131"/>
                      <a:pt x="1806" y="1349"/>
                      <a:pt x="1695" y="1558"/>
                    </a:cubicBezTo>
                    <a:cubicBezTo>
                      <a:pt x="1641" y="1662"/>
                      <a:pt x="1582" y="1764"/>
                      <a:pt x="1511" y="1865"/>
                    </a:cubicBezTo>
                    <a:cubicBezTo>
                      <a:pt x="1448" y="1953"/>
                      <a:pt x="1384" y="2051"/>
                      <a:pt x="1279" y="2127"/>
                    </a:cubicBezTo>
                    <a:lnTo>
                      <a:pt x="1279" y="2127"/>
                    </a:lnTo>
                    <a:cubicBezTo>
                      <a:pt x="1217" y="2172"/>
                      <a:pt x="1142" y="2205"/>
                      <a:pt x="1057" y="2231"/>
                    </a:cubicBezTo>
                    <a:moveTo>
                      <a:pt x="1086" y="2184"/>
                    </a:moveTo>
                    <a:cubicBezTo>
                      <a:pt x="1097" y="2163"/>
                      <a:pt x="1105" y="2141"/>
                      <a:pt x="1109" y="2120"/>
                    </a:cubicBezTo>
                    <a:cubicBezTo>
                      <a:pt x="1148" y="2084"/>
                      <a:pt x="1172" y="2043"/>
                      <a:pt x="1180" y="2000"/>
                    </a:cubicBezTo>
                    <a:cubicBezTo>
                      <a:pt x="1196" y="1915"/>
                      <a:pt x="1171" y="1807"/>
                      <a:pt x="1060" y="1742"/>
                    </a:cubicBezTo>
                    <a:cubicBezTo>
                      <a:pt x="982" y="1695"/>
                      <a:pt x="871" y="1668"/>
                      <a:pt x="757" y="1658"/>
                    </a:cubicBezTo>
                    <a:cubicBezTo>
                      <a:pt x="742" y="1694"/>
                      <a:pt x="722" y="1729"/>
                      <a:pt x="702" y="1765"/>
                    </a:cubicBezTo>
                    <a:cubicBezTo>
                      <a:pt x="702" y="1765"/>
                      <a:pt x="702" y="1765"/>
                      <a:pt x="701" y="1765"/>
                    </a:cubicBezTo>
                    <a:cubicBezTo>
                      <a:pt x="696" y="1764"/>
                      <a:pt x="691" y="1764"/>
                      <a:pt x="686" y="1764"/>
                    </a:cubicBezTo>
                    <a:cubicBezTo>
                      <a:pt x="686" y="1764"/>
                      <a:pt x="685" y="1764"/>
                      <a:pt x="685" y="1764"/>
                    </a:cubicBezTo>
                    <a:cubicBezTo>
                      <a:pt x="663" y="1764"/>
                      <a:pt x="662" y="1781"/>
                      <a:pt x="680" y="1784"/>
                    </a:cubicBezTo>
                    <a:cubicBezTo>
                      <a:pt x="657" y="1824"/>
                      <a:pt x="632" y="1863"/>
                      <a:pt x="605" y="1902"/>
                    </a:cubicBezTo>
                    <a:cubicBezTo>
                      <a:pt x="578" y="1857"/>
                      <a:pt x="502" y="1827"/>
                      <a:pt x="416" y="1827"/>
                    </a:cubicBezTo>
                    <a:cubicBezTo>
                      <a:pt x="407" y="1827"/>
                      <a:pt x="398" y="1827"/>
                      <a:pt x="388" y="1828"/>
                    </a:cubicBezTo>
                    <a:cubicBezTo>
                      <a:pt x="393" y="1824"/>
                      <a:pt x="398" y="1820"/>
                      <a:pt x="402" y="1815"/>
                    </a:cubicBezTo>
                    <a:cubicBezTo>
                      <a:pt x="418" y="1802"/>
                      <a:pt x="428" y="1785"/>
                      <a:pt x="437" y="1769"/>
                    </a:cubicBezTo>
                    <a:cubicBezTo>
                      <a:pt x="442" y="1761"/>
                      <a:pt x="446" y="1752"/>
                      <a:pt x="451" y="1744"/>
                    </a:cubicBezTo>
                    <a:cubicBezTo>
                      <a:pt x="452" y="1742"/>
                      <a:pt x="452" y="1741"/>
                      <a:pt x="451" y="1739"/>
                    </a:cubicBezTo>
                    <a:cubicBezTo>
                      <a:pt x="453" y="1736"/>
                      <a:pt x="454" y="1733"/>
                      <a:pt x="456" y="1730"/>
                    </a:cubicBezTo>
                    <a:cubicBezTo>
                      <a:pt x="470" y="1707"/>
                      <a:pt x="482" y="1682"/>
                      <a:pt x="501" y="1660"/>
                    </a:cubicBezTo>
                    <a:cubicBezTo>
                      <a:pt x="405" y="1669"/>
                      <a:pt x="311" y="1688"/>
                      <a:pt x="237" y="1721"/>
                    </a:cubicBezTo>
                    <a:cubicBezTo>
                      <a:pt x="148" y="1761"/>
                      <a:pt x="78" y="1820"/>
                      <a:pt x="126" y="1881"/>
                    </a:cubicBezTo>
                    <a:cubicBezTo>
                      <a:pt x="121" y="1888"/>
                      <a:pt x="117" y="1895"/>
                      <a:pt x="115" y="1901"/>
                    </a:cubicBezTo>
                    <a:cubicBezTo>
                      <a:pt x="36" y="1843"/>
                      <a:pt x="6" y="1768"/>
                      <a:pt x="2" y="1694"/>
                    </a:cubicBezTo>
                    <a:cubicBezTo>
                      <a:pt x="0" y="1648"/>
                      <a:pt x="20" y="1605"/>
                      <a:pt x="36" y="1562"/>
                    </a:cubicBezTo>
                    <a:cubicBezTo>
                      <a:pt x="37" y="1561"/>
                      <a:pt x="37" y="1560"/>
                      <a:pt x="38" y="1560"/>
                    </a:cubicBezTo>
                    <a:cubicBezTo>
                      <a:pt x="39" y="1558"/>
                      <a:pt x="40" y="1556"/>
                      <a:pt x="41" y="1554"/>
                    </a:cubicBezTo>
                    <a:cubicBezTo>
                      <a:pt x="124" y="1419"/>
                      <a:pt x="199" y="1282"/>
                      <a:pt x="266" y="1144"/>
                    </a:cubicBezTo>
                    <a:cubicBezTo>
                      <a:pt x="260" y="1161"/>
                      <a:pt x="253" y="1178"/>
                      <a:pt x="246" y="1195"/>
                    </a:cubicBezTo>
                    <a:cubicBezTo>
                      <a:pt x="212" y="1277"/>
                      <a:pt x="177" y="1359"/>
                      <a:pt x="137" y="1440"/>
                    </a:cubicBezTo>
                    <a:cubicBezTo>
                      <a:pt x="98" y="1522"/>
                      <a:pt x="48" y="1606"/>
                      <a:pt x="35" y="1690"/>
                    </a:cubicBezTo>
                    <a:cubicBezTo>
                      <a:pt x="32" y="1706"/>
                      <a:pt x="31" y="1721"/>
                      <a:pt x="31" y="1737"/>
                    </a:cubicBezTo>
                    <a:lnTo>
                      <a:pt x="31" y="1737"/>
                    </a:lnTo>
                    <a:cubicBezTo>
                      <a:pt x="31" y="1773"/>
                      <a:pt x="38" y="1809"/>
                      <a:pt x="58" y="1843"/>
                    </a:cubicBezTo>
                    <a:lnTo>
                      <a:pt x="58" y="1843"/>
                    </a:lnTo>
                    <a:lnTo>
                      <a:pt x="58" y="1843"/>
                    </a:lnTo>
                    <a:lnTo>
                      <a:pt x="58" y="1843"/>
                    </a:lnTo>
                    <a:lnTo>
                      <a:pt x="58" y="1843"/>
                    </a:lnTo>
                    <a:lnTo>
                      <a:pt x="58" y="1843"/>
                    </a:lnTo>
                    <a:cubicBezTo>
                      <a:pt x="58" y="1843"/>
                      <a:pt x="58" y="1843"/>
                      <a:pt x="58" y="1842"/>
                    </a:cubicBezTo>
                    <a:cubicBezTo>
                      <a:pt x="58" y="1842"/>
                      <a:pt x="58" y="1842"/>
                      <a:pt x="58" y="1842"/>
                    </a:cubicBezTo>
                    <a:lnTo>
                      <a:pt x="58" y="1842"/>
                    </a:lnTo>
                    <a:cubicBezTo>
                      <a:pt x="58" y="1841"/>
                      <a:pt x="58" y="1840"/>
                      <a:pt x="58" y="1840"/>
                    </a:cubicBezTo>
                    <a:cubicBezTo>
                      <a:pt x="58" y="1837"/>
                      <a:pt x="58" y="1835"/>
                      <a:pt x="59" y="1832"/>
                    </a:cubicBezTo>
                    <a:cubicBezTo>
                      <a:pt x="59" y="1832"/>
                      <a:pt x="59" y="1832"/>
                      <a:pt x="59" y="1832"/>
                    </a:cubicBezTo>
                    <a:cubicBezTo>
                      <a:pt x="59" y="1832"/>
                      <a:pt x="59" y="1832"/>
                      <a:pt x="59" y="1832"/>
                    </a:cubicBezTo>
                    <a:cubicBezTo>
                      <a:pt x="63" y="1786"/>
                      <a:pt x="109" y="1745"/>
                      <a:pt x="173" y="1713"/>
                    </a:cubicBezTo>
                    <a:cubicBezTo>
                      <a:pt x="173" y="1713"/>
                      <a:pt x="173" y="1713"/>
                      <a:pt x="173" y="1713"/>
                    </a:cubicBezTo>
                    <a:cubicBezTo>
                      <a:pt x="177" y="1711"/>
                      <a:pt x="182" y="1708"/>
                      <a:pt x="187" y="1706"/>
                    </a:cubicBezTo>
                    <a:cubicBezTo>
                      <a:pt x="309" y="1652"/>
                      <a:pt x="474" y="1623"/>
                      <a:pt x="638" y="1623"/>
                    </a:cubicBezTo>
                    <a:cubicBezTo>
                      <a:pt x="744" y="1623"/>
                      <a:pt x="848" y="1635"/>
                      <a:pt x="940" y="1659"/>
                    </a:cubicBezTo>
                    <a:cubicBezTo>
                      <a:pt x="1084" y="1697"/>
                      <a:pt x="1175" y="1769"/>
                      <a:pt x="1216" y="1851"/>
                    </a:cubicBezTo>
                    <a:cubicBezTo>
                      <a:pt x="1215" y="1851"/>
                      <a:pt x="1215" y="1851"/>
                      <a:pt x="1215" y="1851"/>
                    </a:cubicBezTo>
                    <a:cubicBezTo>
                      <a:pt x="1248" y="1917"/>
                      <a:pt x="1247" y="1990"/>
                      <a:pt x="1214" y="2054"/>
                    </a:cubicBezTo>
                    <a:lnTo>
                      <a:pt x="1214" y="2054"/>
                    </a:lnTo>
                    <a:cubicBezTo>
                      <a:pt x="1188" y="2106"/>
                      <a:pt x="1143" y="2149"/>
                      <a:pt x="1086" y="2184"/>
                    </a:cubicBezTo>
                    <a:moveTo>
                      <a:pt x="449" y="1822"/>
                    </a:moveTo>
                    <a:cubicBezTo>
                      <a:pt x="515" y="1822"/>
                      <a:pt x="583" y="1838"/>
                      <a:pt x="613" y="1869"/>
                    </a:cubicBezTo>
                    <a:cubicBezTo>
                      <a:pt x="641" y="1798"/>
                      <a:pt x="655" y="1723"/>
                      <a:pt x="707" y="1655"/>
                    </a:cubicBezTo>
                    <a:cubicBezTo>
                      <a:pt x="693" y="1654"/>
                      <a:pt x="678" y="1653"/>
                      <a:pt x="663" y="1653"/>
                    </a:cubicBezTo>
                    <a:cubicBezTo>
                      <a:pt x="657" y="1653"/>
                      <a:pt x="651" y="1653"/>
                      <a:pt x="645" y="1653"/>
                    </a:cubicBezTo>
                    <a:cubicBezTo>
                      <a:pt x="616" y="1653"/>
                      <a:pt x="586" y="1654"/>
                      <a:pt x="556" y="1656"/>
                    </a:cubicBezTo>
                    <a:cubicBezTo>
                      <a:pt x="532" y="1693"/>
                      <a:pt x="508" y="1732"/>
                      <a:pt x="479" y="1768"/>
                    </a:cubicBezTo>
                    <a:cubicBezTo>
                      <a:pt x="467" y="1785"/>
                      <a:pt x="453" y="1808"/>
                      <a:pt x="427" y="1823"/>
                    </a:cubicBezTo>
                    <a:cubicBezTo>
                      <a:pt x="434" y="1822"/>
                      <a:pt x="442" y="1822"/>
                      <a:pt x="449" y="1822"/>
                    </a:cubicBezTo>
                  </a:path>
                </a:pathLst>
              </a:custGeom>
              <a:solidFill>
                <a:srgbClr val="7531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28" name="Freeform 1149">
                <a:extLst>
                  <a:ext uri="{FF2B5EF4-FFF2-40B4-BE49-F238E27FC236}">
                    <a16:creationId xmlns:a16="http://schemas.microsoft.com/office/drawing/2014/main" id="{58B7B532-B51D-4F68-8207-E965BF54E2F9}"/>
                  </a:ext>
                </a:extLst>
              </p:cNvPr>
              <p:cNvSpPr>
                <a:spLocks noEditPoints="1"/>
              </p:cNvSpPr>
              <p:nvPr/>
            </p:nvSpPr>
            <p:spPr bwMode="auto">
              <a:xfrm>
                <a:off x="2696256" y="1922463"/>
                <a:ext cx="931863" cy="923925"/>
              </a:xfrm>
              <a:custGeom>
                <a:avLst/>
                <a:gdLst>
                  <a:gd name="T0" fmla="*/ 821 w 1869"/>
                  <a:gd name="T1" fmla="*/ 1852 h 1852"/>
                  <a:gd name="T2" fmla="*/ 883 w 1869"/>
                  <a:gd name="T3" fmla="*/ 1812 h 1852"/>
                  <a:gd name="T4" fmla="*/ 821 w 1869"/>
                  <a:gd name="T5" fmla="*/ 1852 h 1852"/>
                  <a:gd name="T6" fmla="*/ 1869 w 1869"/>
                  <a:gd name="T7" fmla="*/ 1779 h 1852"/>
                  <a:gd name="T8" fmla="*/ 1850 w 1869"/>
                  <a:gd name="T9" fmla="*/ 1648 h 1852"/>
                  <a:gd name="T10" fmla="*/ 1648 w 1869"/>
                  <a:gd name="T11" fmla="*/ 1121 h 1852"/>
                  <a:gd name="T12" fmla="*/ 1457 w 1869"/>
                  <a:gd name="T13" fmla="*/ 606 h 1852"/>
                  <a:gd name="T14" fmla="*/ 1387 w 1869"/>
                  <a:gd name="T15" fmla="*/ 349 h 1852"/>
                  <a:gd name="T16" fmla="*/ 1349 w 1869"/>
                  <a:gd name="T17" fmla="*/ 128 h 1852"/>
                  <a:gd name="T18" fmla="*/ 1183 w 1869"/>
                  <a:gd name="T19" fmla="*/ 49 h 1852"/>
                  <a:gd name="T20" fmla="*/ 1038 w 1869"/>
                  <a:gd name="T21" fmla="*/ 11 h 1852"/>
                  <a:gd name="T22" fmla="*/ 1311 w 1869"/>
                  <a:gd name="T23" fmla="*/ 562 h 1852"/>
                  <a:gd name="T24" fmla="*/ 1713 w 1869"/>
                  <a:gd name="T25" fmla="*/ 1724 h 1852"/>
                  <a:gd name="T26" fmla="*/ 1412 w 1869"/>
                  <a:gd name="T27" fmla="*/ 1674 h 1852"/>
                  <a:gd name="T28" fmla="*/ 1400 w 1869"/>
                  <a:gd name="T29" fmla="*/ 1674 h 1852"/>
                  <a:gd name="T30" fmla="*/ 951 w 1869"/>
                  <a:gd name="T31" fmla="*/ 1777 h 1852"/>
                  <a:gd name="T32" fmla="*/ 790 w 1869"/>
                  <a:gd name="T33" fmla="*/ 1707 h 1852"/>
                  <a:gd name="T34" fmla="*/ 360 w 1869"/>
                  <a:gd name="T35" fmla="*/ 651 h 1852"/>
                  <a:gd name="T36" fmla="*/ 363 w 1869"/>
                  <a:gd name="T37" fmla="*/ 112 h 1852"/>
                  <a:gd name="T38" fmla="*/ 0 w 1869"/>
                  <a:gd name="T39" fmla="*/ 478 h 1852"/>
                  <a:gd name="T40" fmla="*/ 0 w 1869"/>
                  <a:gd name="T41" fmla="*/ 478 h 1852"/>
                  <a:gd name="T42" fmla="*/ 0 w 1869"/>
                  <a:gd name="T43" fmla="*/ 478 h 1852"/>
                  <a:gd name="T44" fmla="*/ 435 w 1869"/>
                  <a:gd name="T45" fmla="*/ 81 h 1852"/>
                  <a:gd name="T46" fmla="*/ 889 w 1869"/>
                  <a:gd name="T47" fmla="*/ 0 h 1852"/>
                  <a:gd name="T48" fmla="*/ 1183 w 1869"/>
                  <a:gd name="T49" fmla="*/ 49 h 1852"/>
                  <a:gd name="T50" fmla="*/ 1349 w 1869"/>
                  <a:gd name="T51" fmla="*/ 128 h 1852"/>
                  <a:gd name="T52" fmla="*/ 1387 w 1869"/>
                  <a:gd name="T53" fmla="*/ 349 h 1852"/>
                  <a:gd name="T54" fmla="*/ 1457 w 1869"/>
                  <a:gd name="T55" fmla="*/ 606 h 1852"/>
                  <a:gd name="T56" fmla="*/ 1648 w 1869"/>
                  <a:gd name="T57" fmla="*/ 1121 h 1852"/>
                  <a:gd name="T58" fmla="*/ 1850 w 1869"/>
                  <a:gd name="T59" fmla="*/ 1648 h 1852"/>
                  <a:gd name="T60" fmla="*/ 1869 w 1869"/>
                  <a:gd name="T61" fmla="*/ 1779 h 1852"/>
                  <a:gd name="T62" fmla="*/ 1869 w 1869"/>
                  <a:gd name="T63" fmla="*/ 1779 h 18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69" h="1852">
                    <a:moveTo>
                      <a:pt x="821" y="1852"/>
                    </a:moveTo>
                    <a:cubicBezTo>
                      <a:pt x="840" y="1838"/>
                      <a:pt x="861" y="1825"/>
                      <a:pt x="883" y="1812"/>
                    </a:cubicBezTo>
                    <a:cubicBezTo>
                      <a:pt x="861" y="1825"/>
                      <a:pt x="840" y="1838"/>
                      <a:pt x="821" y="1852"/>
                    </a:cubicBezTo>
                    <a:close/>
                    <a:moveTo>
                      <a:pt x="1869" y="1779"/>
                    </a:moveTo>
                    <a:cubicBezTo>
                      <a:pt x="1869" y="1734"/>
                      <a:pt x="1860" y="1688"/>
                      <a:pt x="1850" y="1648"/>
                    </a:cubicBezTo>
                    <a:cubicBezTo>
                      <a:pt x="1807" y="1470"/>
                      <a:pt x="1725" y="1296"/>
                      <a:pt x="1648" y="1121"/>
                    </a:cubicBezTo>
                    <a:cubicBezTo>
                      <a:pt x="1573" y="951"/>
                      <a:pt x="1512" y="779"/>
                      <a:pt x="1457" y="606"/>
                    </a:cubicBezTo>
                    <a:cubicBezTo>
                      <a:pt x="1431" y="521"/>
                      <a:pt x="1405" y="435"/>
                      <a:pt x="1387" y="349"/>
                    </a:cubicBezTo>
                    <a:cubicBezTo>
                      <a:pt x="1378" y="308"/>
                      <a:pt x="1359" y="138"/>
                      <a:pt x="1349" y="128"/>
                    </a:cubicBezTo>
                    <a:cubicBezTo>
                      <a:pt x="1332" y="111"/>
                      <a:pt x="1214" y="62"/>
                      <a:pt x="1183" y="49"/>
                    </a:cubicBezTo>
                    <a:cubicBezTo>
                      <a:pt x="1139" y="31"/>
                      <a:pt x="1090" y="18"/>
                      <a:pt x="1038" y="11"/>
                    </a:cubicBezTo>
                    <a:cubicBezTo>
                      <a:pt x="1236" y="159"/>
                      <a:pt x="1276" y="412"/>
                      <a:pt x="1311" y="562"/>
                    </a:cubicBezTo>
                    <a:cubicBezTo>
                      <a:pt x="1400" y="940"/>
                      <a:pt x="1542" y="1335"/>
                      <a:pt x="1713" y="1724"/>
                    </a:cubicBezTo>
                    <a:cubicBezTo>
                      <a:pt x="1629" y="1691"/>
                      <a:pt x="1518" y="1674"/>
                      <a:pt x="1412" y="1674"/>
                    </a:cubicBezTo>
                    <a:cubicBezTo>
                      <a:pt x="1408" y="1674"/>
                      <a:pt x="1404" y="1674"/>
                      <a:pt x="1400" y="1674"/>
                    </a:cubicBezTo>
                    <a:cubicBezTo>
                      <a:pt x="1233" y="1676"/>
                      <a:pt x="1077" y="1718"/>
                      <a:pt x="951" y="1777"/>
                    </a:cubicBezTo>
                    <a:cubicBezTo>
                      <a:pt x="877" y="1774"/>
                      <a:pt x="817" y="1749"/>
                      <a:pt x="790" y="1707"/>
                    </a:cubicBezTo>
                    <a:cubicBezTo>
                      <a:pt x="578" y="1365"/>
                      <a:pt x="467" y="1006"/>
                      <a:pt x="360" y="651"/>
                    </a:cubicBezTo>
                    <a:cubicBezTo>
                      <a:pt x="305" y="469"/>
                      <a:pt x="280" y="282"/>
                      <a:pt x="363" y="112"/>
                    </a:cubicBezTo>
                    <a:cubicBezTo>
                      <a:pt x="163" y="206"/>
                      <a:pt x="46" y="336"/>
                      <a:pt x="0" y="478"/>
                    </a:cubicBezTo>
                    <a:lnTo>
                      <a:pt x="0" y="478"/>
                    </a:lnTo>
                    <a:lnTo>
                      <a:pt x="0" y="478"/>
                    </a:lnTo>
                    <a:cubicBezTo>
                      <a:pt x="52" y="320"/>
                      <a:pt x="190" y="176"/>
                      <a:pt x="435" y="81"/>
                    </a:cubicBezTo>
                    <a:cubicBezTo>
                      <a:pt x="556" y="34"/>
                      <a:pt x="726" y="0"/>
                      <a:pt x="889" y="0"/>
                    </a:cubicBezTo>
                    <a:cubicBezTo>
                      <a:pt x="996" y="0"/>
                      <a:pt x="1099" y="14"/>
                      <a:pt x="1183" y="49"/>
                    </a:cubicBezTo>
                    <a:cubicBezTo>
                      <a:pt x="1214" y="62"/>
                      <a:pt x="1332" y="111"/>
                      <a:pt x="1349" y="128"/>
                    </a:cubicBezTo>
                    <a:cubicBezTo>
                      <a:pt x="1359" y="138"/>
                      <a:pt x="1378" y="308"/>
                      <a:pt x="1387" y="349"/>
                    </a:cubicBezTo>
                    <a:cubicBezTo>
                      <a:pt x="1405" y="435"/>
                      <a:pt x="1431" y="521"/>
                      <a:pt x="1457" y="606"/>
                    </a:cubicBezTo>
                    <a:cubicBezTo>
                      <a:pt x="1512" y="779"/>
                      <a:pt x="1573" y="951"/>
                      <a:pt x="1648" y="1121"/>
                    </a:cubicBezTo>
                    <a:cubicBezTo>
                      <a:pt x="1725" y="1296"/>
                      <a:pt x="1807" y="1470"/>
                      <a:pt x="1850" y="1648"/>
                    </a:cubicBezTo>
                    <a:cubicBezTo>
                      <a:pt x="1860" y="1688"/>
                      <a:pt x="1869" y="1734"/>
                      <a:pt x="1869" y="1779"/>
                    </a:cubicBezTo>
                    <a:lnTo>
                      <a:pt x="1869" y="1779"/>
                    </a:lnTo>
                  </a:path>
                </a:pathLst>
              </a:custGeom>
              <a:solidFill>
                <a:srgbClr val="E8B7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29" name="Freeform 1150">
                <a:extLst>
                  <a:ext uri="{FF2B5EF4-FFF2-40B4-BE49-F238E27FC236}">
                    <a16:creationId xmlns:a16="http://schemas.microsoft.com/office/drawing/2014/main" id="{993D6194-CF20-4935-AD5A-5DFEF5600A7E}"/>
                  </a:ext>
                </a:extLst>
              </p:cNvPr>
              <p:cNvSpPr>
                <a:spLocks noEditPoints="1"/>
              </p:cNvSpPr>
              <p:nvPr/>
            </p:nvSpPr>
            <p:spPr bwMode="auto">
              <a:xfrm>
                <a:off x="8738281" y="1874838"/>
                <a:ext cx="1041400" cy="908050"/>
              </a:xfrm>
              <a:custGeom>
                <a:avLst/>
                <a:gdLst>
                  <a:gd name="T0" fmla="*/ 1158 w 2088"/>
                  <a:gd name="T1" fmla="*/ 1822 h 1822"/>
                  <a:gd name="T2" fmla="*/ 882 w 2088"/>
                  <a:gd name="T3" fmla="*/ 1630 h 1822"/>
                  <a:gd name="T4" fmla="*/ 580 w 2088"/>
                  <a:gd name="T5" fmla="*/ 1594 h 1822"/>
                  <a:gd name="T6" fmla="*/ 129 w 2088"/>
                  <a:gd name="T7" fmla="*/ 1677 h 1822"/>
                  <a:gd name="T8" fmla="*/ 115 w 2088"/>
                  <a:gd name="T9" fmla="*/ 1684 h 1822"/>
                  <a:gd name="T10" fmla="*/ 255 w 2088"/>
                  <a:gd name="T11" fmla="*/ 1265 h 1822"/>
                  <a:gd name="T12" fmla="*/ 509 w 2088"/>
                  <a:gd name="T13" fmla="*/ 672 h 1822"/>
                  <a:gd name="T14" fmla="*/ 763 w 2088"/>
                  <a:gd name="T15" fmla="*/ 69 h 1822"/>
                  <a:gd name="T16" fmla="*/ 458 w 2088"/>
                  <a:gd name="T17" fmla="*/ 181 h 1822"/>
                  <a:gd name="T18" fmla="*/ 458 w 2088"/>
                  <a:gd name="T19" fmla="*/ 181 h 1822"/>
                  <a:gd name="T20" fmla="*/ 458 w 2088"/>
                  <a:gd name="T21" fmla="*/ 181 h 1822"/>
                  <a:gd name="T22" fmla="*/ 1261 w 2088"/>
                  <a:gd name="T23" fmla="*/ 0 h 1822"/>
                  <a:gd name="T24" fmla="*/ 1322 w 2088"/>
                  <a:gd name="T25" fmla="*/ 1 h 1822"/>
                  <a:gd name="T26" fmla="*/ 1767 w 2088"/>
                  <a:gd name="T27" fmla="*/ 87 h 1822"/>
                  <a:gd name="T28" fmla="*/ 2088 w 2088"/>
                  <a:gd name="T29" fmla="*/ 341 h 1822"/>
                  <a:gd name="T30" fmla="*/ 2088 w 2088"/>
                  <a:gd name="T31" fmla="*/ 341 h 1822"/>
                  <a:gd name="T32" fmla="*/ 2088 w 2088"/>
                  <a:gd name="T33" fmla="*/ 341 h 1822"/>
                  <a:gd name="T34" fmla="*/ 1819 w 2088"/>
                  <a:gd name="T35" fmla="*/ 109 h 1822"/>
                  <a:gd name="T36" fmla="*/ 1840 w 2088"/>
                  <a:gd name="T37" fmla="*/ 661 h 1822"/>
                  <a:gd name="T38" fmla="*/ 1296 w 2088"/>
                  <a:gd name="T39" fmla="*/ 1752 h 1822"/>
                  <a:gd name="T40" fmla="*/ 1158 w 2088"/>
                  <a:gd name="T41" fmla="*/ 1822 h 1822"/>
                  <a:gd name="T42" fmla="*/ 0 w 2088"/>
                  <a:gd name="T43" fmla="*/ 1813 h 1822"/>
                  <a:gd name="T44" fmla="*/ 0 w 2088"/>
                  <a:gd name="T45" fmla="*/ 1813 h 1822"/>
                  <a:gd name="T46" fmla="*/ 0 w 2088"/>
                  <a:gd name="T47" fmla="*/ 1813 h 1822"/>
                  <a:gd name="T48" fmla="*/ 0 w 2088"/>
                  <a:gd name="T49" fmla="*/ 1813 h 1822"/>
                  <a:gd name="T50" fmla="*/ 1 w 2088"/>
                  <a:gd name="T51" fmla="*/ 1803 h 1822"/>
                  <a:gd name="T52" fmla="*/ 0 w 2088"/>
                  <a:gd name="T53" fmla="*/ 1811 h 1822"/>
                  <a:gd name="T54" fmla="*/ 0 w 2088"/>
                  <a:gd name="T55" fmla="*/ 1813 h 1822"/>
                  <a:gd name="T56" fmla="*/ 1 w 2088"/>
                  <a:gd name="T57" fmla="*/ 1803 h 1822"/>
                  <a:gd name="T58" fmla="*/ 1 w 2088"/>
                  <a:gd name="T59" fmla="*/ 1803 h 1822"/>
                  <a:gd name="T60" fmla="*/ 1 w 2088"/>
                  <a:gd name="T61" fmla="*/ 1803 h 1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088" h="1822">
                    <a:moveTo>
                      <a:pt x="1158" y="1822"/>
                    </a:moveTo>
                    <a:cubicBezTo>
                      <a:pt x="1117" y="1740"/>
                      <a:pt x="1026" y="1668"/>
                      <a:pt x="882" y="1630"/>
                    </a:cubicBezTo>
                    <a:cubicBezTo>
                      <a:pt x="790" y="1606"/>
                      <a:pt x="686" y="1594"/>
                      <a:pt x="580" y="1594"/>
                    </a:cubicBezTo>
                    <a:cubicBezTo>
                      <a:pt x="416" y="1594"/>
                      <a:pt x="251" y="1623"/>
                      <a:pt x="129" y="1677"/>
                    </a:cubicBezTo>
                    <a:cubicBezTo>
                      <a:pt x="124" y="1679"/>
                      <a:pt x="119" y="1682"/>
                      <a:pt x="115" y="1684"/>
                    </a:cubicBezTo>
                    <a:cubicBezTo>
                      <a:pt x="95" y="1547"/>
                      <a:pt x="211" y="1389"/>
                      <a:pt x="255" y="1265"/>
                    </a:cubicBezTo>
                    <a:cubicBezTo>
                      <a:pt x="326" y="1065"/>
                      <a:pt x="450" y="873"/>
                      <a:pt x="509" y="672"/>
                    </a:cubicBezTo>
                    <a:cubicBezTo>
                      <a:pt x="562" y="490"/>
                      <a:pt x="599" y="253"/>
                      <a:pt x="763" y="69"/>
                    </a:cubicBezTo>
                    <a:cubicBezTo>
                      <a:pt x="655" y="99"/>
                      <a:pt x="554" y="137"/>
                      <a:pt x="458" y="181"/>
                    </a:cubicBezTo>
                    <a:lnTo>
                      <a:pt x="458" y="181"/>
                    </a:lnTo>
                    <a:lnTo>
                      <a:pt x="458" y="181"/>
                    </a:lnTo>
                    <a:cubicBezTo>
                      <a:pt x="689" y="74"/>
                      <a:pt x="955" y="0"/>
                      <a:pt x="1261" y="0"/>
                    </a:cubicBezTo>
                    <a:cubicBezTo>
                      <a:pt x="1281" y="0"/>
                      <a:pt x="1301" y="1"/>
                      <a:pt x="1322" y="1"/>
                    </a:cubicBezTo>
                    <a:cubicBezTo>
                      <a:pt x="1482" y="6"/>
                      <a:pt x="1636" y="37"/>
                      <a:pt x="1767" y="87"/>
                    </a:cubicBezTo>
                    <a:cubicBezTo>
                      <a:pt x="1939" y="154"/>
                      <a:pt x="2031" y="233"/>
                      <a:pt x="2088" y="341"/>
                    </a:cubicBezTo>
                    <a:lnTo>
                      <a:pt x="2088" y="341"/>
                    </a:lnTo>
                    <a:lnTo>
                      <a:pt x="2088" y="341"/>
                    </a:lnTo>
                    <a:cubicBezTo>
                      <a:pt x="2037" y="245"/>
                      <a:pt x="1958" y="171"/>
                      <a:pt x="1819" y="109"/>
                    </a:cubicBezTo>
                    <a:cubicBezTo>
                      <a:pt x="1937" y="282"/>
                      <a:pt x="1912" y="490"/>
                      <a:pt x="1840" y="661"/>
                    </a:cubicBezTo>
                    <a:cubicBezTo>
                      <a:pt x="1686" y="1029"/>
                      <a:pt x="1444" y="1384"/>
                      <a:pt x="1296" y="1752"/>
                    </a:cubicBezTo>
                    <a:cubicBezTo>
                      <a:pt x="1278" y="1797"/>
                      <a:pt x="1221" y="1818"/>
                      <a:pt x="1158" y="1822"/>
                    </a:cubicBezTo>
                    <a:moveTo>
                      <a:pt x="0" y="1813"/>
                    </a:moveTo>
                    <a:cubicBezTo>
                      <a:pt x="0" y="1813"/>
                      <a:pt x="0" y="1813"/>
                      <a:pt x="0" y="1813"/>
                    </a:cubicBezTo>
                    <a:cubicBezTo>
                      <a:pt x="0" y="1813"/>
                      <a:pt x="0" y="1813"/>
                      <a:pt x="0" y="1813"/>
                    </a:cubicBezTo>
                    <a:close/>
                    <a:moveTo>
                      <a:pt x="0" y="1813"/>
                    </a:moveTo>
                    <a:cubicBezTo>
                      <a:pt x="0" y="1810"/>
                      <a:pt x="0" y="1806"/>
                      <a:pt x="1" y="1803"/>
                    </a:cubicBezTo>
                    <a:cubicBezTo>
                      <a:pt x="0" y="1806"/>
                      <a:pt x="0" y="1808"/>
                      <a:pt x="0" y="1811"/>
                    </a:cubicBezTo>
                    <a:cubicBezTo>
                      <a:pt x="0" y="1811"/>
                      <a:pt x="0" y="1812"/>
                      <a:pt x="0" y="1813"/>
                    </a:cubicBezTo>
                    <a:moveTo>
                      <a:pt x="1" y="1803"/>
                    </a:moveTo>
                    <a:cubicBezTo>
                      <a:pt x="1" y="1803"/>
                      <a:pt x="1" y="1803"/>
                      <a:pt x="1" y="1803"/>
                    </a:cubicBezTo>
                    <a:cubicBezTo>
                      <a:pt x="1" y="1803"/>
                      <a:pt x="1" y="1803"/>
                      <a:pt x="1" y="1803"/>
                    </a:cubicBezTo>
                    <a:close/>
                  </a:path>
                </a:pathLst>
              </a:custGeom>
              <a:solidFill>
                <a:srgbClr val="E8B7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30" name="Freeform 1151">
                <a:extLst>
                  <a:ext uri="{FF2B5EF4-FFF2-40B4-BE49-F238E27FC236}">
                    <a16:creationId xmlns:a16="http://schemas.microsoft.com/office/drawing/2014/main" id="{884C2498-8586-45FD-A701-E8B884F49A61}"/>
                  </a:ext>
                </a:extLst>
              </p:cNvPr>
              <p:cNvSpPr>
                <a:spLocks/>
              </p:cNvSpPr>
              <p:nvPr/>
            </p:nvSpPr>
            <p:spPr bwMode="auto">
              <a:xfrm>
                <a:off x="3135994" y="2808288"/>
                <a:ext cx="34925" cy="17463"/>
              </a:xfrm>
              <a:custGeom>
                <a:avLst/>
                <a:gdLst>
                  <a:gd name="T0" fmla="*/ 0 w 68"/>
                  <a:gd name="T1" fmla="*/ 35 h 35"/>
                  <a:gd name="T2" fmla="*/ 68 w 68"/>
                  <a:gd name="T3" fmla="*/ 0 h 35"/>
                  <a:gd name="T4" fmla="*/ 68 w 68"/>
                  <a:gd name="T5" fmla="*/ 0 h 35"/>
                  <a:gd name="T6" fmla="*/ 0 w 68"/>
                  <a:gd name="T7" fmla="*/ 35 h 35"/>
                </a:gdLst>
                <a:ahLst/>
                <a:cxnLst>
                  <a:cxn ang="0">
                    <a:pos x="T0" y="T1"/>
                  </a:cxn>
                  <a:cxn ang="0">
                    <a:pos x="T2" y="T3"/>
                  </a:cxn>
                  <a:cxn ang="0">
                    <a:pos x="T4" y="T5"/>
                  </a:cxn>
                  <a:cxn ang="0">
                    <a:pos x="T6" y="T7"/>
                  </a:cxn>
                </a:cxnLst>
                <a:rect l="0" t="0" r="r" b="b"/>
                <a:pathLst>
                  <a:path w="68" h="35">
                    <a:moveTo>
                      <a:pt x="0" y="35"/>
                    </a:moveTo>
                    <a:cubicBezTo>
                      <a:pt x="22" y="23"/>
                      <a:pt x="44" y="11"/>
                      <a:pt x="68" y="0"/>
                    </a:cubicBezTo>
                    <a:cubicBezTo>
                      <a:pt x="68" y="0"/>
                      <a:pt x="68" y="0"/>
                      <a:pt x="68" y="0"/>
                    </a:cubicBezTo>
                    <a:cubicBezTo>
                      <a:pt x="45" y="11"/>
                      <a:pt x="22" y="23"/>
                      <a:pt x="0" y="35"/>
                    </a:cubicBezTo>
                    <a:close/>
                  </a:path>
                </a:pathLst>
              </a:custGeom>
              <a:solidFill>
                <a:srgbClr val="A46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31" name="Freeform 1152">
                <a:extLst>
                  <a:ext uri="{FF2B5EF4-FFF2-40B4-BE49-F238E27FC236}">
                    <a16:creationId xmlns:a16="http://schemas.microsoft.com/office/drawing/2014/main" id="{ECC6B2E7-B276-4E7C-9FE8-201529B68F48}"/>
                  </a:ext>
                </a:extLst>
              </p:cNvPr>
              <p:cNvSpPr>
                <a:spLocks/>
              </p:cNvSpPr>
              <p:nvPr/>
            </p:nvSpPr>
            <p:spPr bwMode="auto">
              <a:xfrm>
                <a:off x="2696256" y="1978025"/>
                <a:ext cx="474663" cy="952500"/>
              </a:xfrm>
              <a:custGeom>
                <a:avLst/>
                <a:gdLst>
                  <a:gd name="T0" fmla="*/ 695 w 951"/>
                  <a:gd name="T1" fmla="*/ 1909 h 1909"/>
                  <a:gd name="T2" fmla="*/ 679 w 951"/>
                  <a:gd name="T3" fmla="*/ 1866 h 1909"/>
                  <a:gd name="T4" fmla="*/ 596 w 951"/>
                  <a:gd name="T5" fmla="*/ 1662 h 1909"/>
                  <a:gd name="T6" fmla="*/ 375 w 951"/>
                  <a:gd name="T7" fmla="*/ 1208 h 1909"/>
                  <a:gd name="T8" fmla="*/ 0 w 951"/>
                  <a:gd name="T9" fmla="*/ 366 h 1909"/>
                  <a:gd name="T10" fmla="*/ 363 w 951"/>
                  <a:gd name="T11" fmla="*/ 0 h 1909"/>
                  <a:gd name="T12" fmla="*/ 360 w 951"/>
                  <a:gd name="T13" fmla="*/ 539 h 1909"/>
                  <a:gd name="T14" fmla="*/ 790 w 951"/>
                  <a:gd name="T15" fmla="*/ 1595 h 1909"/>
                  <a:gd name="T16" fmla="*/ 951 w 951"/>
                  <a:gd name="T17" fmla="*/ 1665 h 1909"/>
                  <a:gd name="T18" fmla="*/ 883 w 951"/>
                  <a:gd name="T19" fmla="*/ 1700 h 1909"/>
                  <a:gd name="T20" fmla="*/ 821 w 951"/>
                  <a:gd name="T21" fmla="*/ 1740 h 1909"/>
                  <a:gd name="T22" fmla="*/ 821 w 951"/>
                  <a:gd name="T23" fmla="*/ 1740 h 1909"/>
                  <a:gd name="T24" fmla="*/ 695 w 951"/>
                  <a:gd name="T25" fmla="*/ 1909 h 19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51" h="1909">
                    <a:moveTo>
                      <a:pt x="695" y="1909"/>
                    </a:moveTo>
                    <a:cubicBezTo>
                      <a:pt x="690" y="1894"/>
                      <a:pt x="684" y="1880"/>
                      <a:pt x="679" y="1866"/>
                    </a:cubicBezTo>
                    <a:cubicBezTo>
                      <a:pt x="655" y="1797"/>
                      <a:pt x="626" y="1730"/>
                      <a:pt x="596" y="1662"/>
                    </a:cubicBezTo>
                    <a:cubicBezTo>
                      <a:pt x="527" y="1510"/>
                      <a:pt x="449" y="1359"/>
                      <a:pt x="375" y="1208"/>
                    </a:cubicBezTo>
                    <a:cubicBezTo>
                      <a:pt x="238" y="929"/>
                      <a:pt x="108" y="649"/>
                      <a:pt x="0" y="366"/>
                    </a:cubicBezTo>
                    <a:cubicBezTo>
                      <a:pt x="46" y="224"/>
                      <a:pt x="163" y="94"/>
                      <a:pt x="363" y="0"/>
                    </a:cubicBezTo>
                    <a:cubicBezTo>
                      <a:pt x="280" y="170"/>
                      <a:pt x="305" y="357"/>
                      <a:pt x="360" y="539"/>
                    </a:cubicBezTo>
                    <a:cubicBezTo>
                      <a:pt x="467" y="894"/>
                      <a:pt x="578" y="1253"/>
                      <a:pt x="790" y="1595"/>
                    </a:cubicBezTo>
                    <a:cubicBezTo>
                      <a:pt x="817" y="1637"/>
                      <a:pt x="877" y="1662"/>
                      <a:pt x="951" y="1665"/>
                    </a:cubicBezTo>
                    <a:cubicBezTo>
                      <a:pt x="927" y="1676"/>
                      <a:pt x="905" y="1688"/>
                      <a:pt x="883" y="1700"/>
                    </a:cubicBezTo>
                    <a:cubicBezTo>
                      <a:pt x="861" y="1713"/>
                      <a:pt x="840" y="1726"/>
                      <a:pt x="821" y="1740"/>
                    </a:cubicBezTo>
                    <a:lnTo>
                      <a:pt x="821" y="1740"/>
                    </a:lnTo>
                    <a:cubicBezTo>
                      <a:pt x="749" y="1791"/>
                      <a:pt x="704" y="1851"/>
                      <a:pt x="695" y="1909"/>
                    </a:cubicBezTo>
                    <a:close/>
                  </a:path>
                </a:pathLst>
              </a:custGeom>
              <a:solidFill>
                <a:srgbClr val="DDA6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32" name="Freeform 1153">
                <a:extLst>
                  <a:ext uri="{FF2B5EF4-FFF2-40B4-BE49-F238E27FC236}">
                    <a16:creationId xmlns:a16="http://schemas.microsoft.com/office/drawing/2014/main" id="{F6E579AE-AC4B-4F28-A8AE-A2345DE843D0}"/>
                  </a:ext>
                </a:extLst>
              </p:cNvPr>
              <p:cNvSpPr>
                <a:spLocks/>
              </p:cNvSpPr>
              <p:nvPr/>
            </p:nvSpPr>
            <p:spPr bwMode="auto">
              <a:xfrm>
                <a:off x="3550331" y="2781300"/>
                <a:ext cx="77788" cy="66675"/>
              </a:xfrm>
              <a:custGeom>
                <a:avLst/>
                <a:gdLst>
                  <a:gd name="T0" fmla="*/ 145 w 156"/>
                  <a:gd name="T1" fmla="*/ 134 h 134"/>
                  <a:gd name="T2" fmla="*/ 1 w 156"/>
                  <a:gd name="T3" fmla="*/ 0 h 134"/>
                  <a:gd name="T4" fmla="*/ 0 w 156"/>
                  <a:gd name="T5" fmla="*/ 0 h 134"/>
                  <a:gd name="T6" fmla="*/ 145 w 156"/>
                  <a:gd name="T7" fmla="*/ 134 h 134"/>
                  <a:gd name="T8" fmla="*/ 156 w 156"/>
                  <a:gd name="T9" fmla="*/ 55 h 134"/>
                  <a:gd name="T10" fmla="*/ 145 w 156"/>
                  <a:gd name="T11" fmla="*/ 134 h 134"/>
                </a:gdLst>
                <a:ahLst/>
                <a:cxnLst>
                  <a:cxn ang="0">
                    <a:pos x="T0" y="T1"/>
                  </a:cxn>
                  <a:cxn ang="0">
                    <a:pos x="T2" y="T3"/>
                  </a:cxn>
                  <a:cxn ang="0">
                    <a:pos x="T4" y="T5"/>
                  </a:cxn>
                  <a:cxn ang="0">
                    <a:pos x="T6" y="T7"/>
                  </a:cxn>
                  <a:cxn ang="0">
                    <a:pos x="T8" y="T9"/>
                  </a:cxn>
                  <a:cxn ang="0">
                    <a:pos x="T10" y="T11"/>
                  </a:cxn>
                </a:cxnLst>
                <a:rect l="0" t="0" r="r" b="b"/>
                <a:pathLst>
                  <a:path w="156" h="134">
                    <a:moveTo>
                      <a:pt x="145" y="134"/>
                    </a:moveTo>
                    <a:cubicBezTo>
                      <a:pt x="138" y="76"/>
                      <a:pt x="81" y="32"/>
                      <a:pt x="1" y="0"/>
                    </a:cubicBezTo>
                    <a:cubicBezTo>
                      <a:pt x="1" y="0"/>
                      <a:pt x="0" y="0"/>
                      <a:pt x="0" y="0"/>
                    </a:cubicBezTo>
                    <a:cubicBezTo>
                      <a:pt x="81" y="31"/>
                      <a:pt x="138" y="76"/>
                      <a:pt x="145" y="134"/>
                    </a:cubicBezTo>
                    <a:cubicBezTo>
                      <a:pt x="153" y="108"/>
                      <a:pt x="156" y="82"/>
                      <a:pt x="156" y="55"/>
                    </a:cubicBezTo>
                    <a:cubicBezTo>
                      <a:pt x="156" y="82"/>
                      <a:pt x="153" y="108"/>
                      <a:pt x="145" y="134"/>
                    </a:cubicBezTo>
                  </a:path>
                </a:pathLst>
              </a:custGeom>
              <a:solidFill>
                <a:srgbClr val="A46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33" name="Freeform 1154">
                <a:extLst>
                  <a:ext uri="{FF2B5EF4-FFF2-40B4-BE49-F238E27FC236}">
                    <a16:creationId xmlns:a16="http://schemas.microsoft.com/office/drawing/2014/main" id="{2A132A28-315C-4E55-92A2-7A86FD2F81AE}"/>
                  </a:ext>
                </a:extLst>
              </p:cNvPr>
              <p:cNvSpPr>
                <a:spLocks/>
              </p:cNvSpPr>
              <p:nvPr/>
            </p:nvSpPr>
            <p:spPr bwMode="auto">
              <a:xfrm>
                <a:off x="3213781" y="1927225"/>
                <a:ext cx="414338" cy="920750"/>
              </a:xfrm>
              <a:custGeom>
                <a:avLst/>
                <a:gdLst>
                  <a:gd name="T0" fmla="*/ 820 w 831"/>
                  <a:gd name="T1" fmla="*/ 1847 h 1847"/>
                  <a:gd name="T2" fmla="*/ 675 w 831"/>
                  <a:gd name="T3" fmla="*/ 1713 h 1847"/>
                  <a:gd name="T4" fmla="*/ 273 w 831"/>
                  <a:gd name="T5" fmla="*/ 551 h 1847"/>
                  <a:gd name="T6" fmla="*/ 0 w 831"/>
                  <a:gd name="T7" fmla="*/ 0 h 1847"/>
                  <a:gd name="T8" fmla="*/ 145 w 831"/>
                  <a:gd name="T9" fmla="*/ 38 h 1847"/>
                  <a:gd name="T10" fmla="*/ 311 w 831"/>
                  <a:gd name="T11" fmla="*/ 117 h 1847"/>
                  <a:gd name="T12" fmla="*/ 349 w 831"/>
                  <a:gd name="T13" fmla="*/ 338 h 1847"/>
                  <a:gd name="T14" fmla="*/ 419 w 831"/>
                  <a:gd name="T15" fmla="*/ 595 h 1847"/>
                  <a:gd name="T16" fmla="*/ 610 w 831"/>
                  <a:gd name="T17" fmla="*/ 1110 h 1847"/>
                  <a:gd name="T18" fmla="*/ 812 w 831"/>
                  <a:gd name="T19" fmla="*/ 1637 h 1847"/>
                  <a:gd name="T20" fmla="*/ 831 w 831"/>
                  <a:gd name="T21" fmla="*/ 1768 h 1847"/>
                  <a:gd name="T22" fmla="*/ 820 w 831"/>
                  <a:gd name="T23" fmla="*/ 1847 h 18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31" h="1847">
                    <a:moveTo>
                      <a:pt x="820" y="1847"/>
                    </a:moveTo>
                    <a:cubicBezTo>
                      <a:pt x="813" y="1789"/>
                      <a:pt x="756" y="1744"/>
                      <a:pt x="675" y="1713"/>
                    </a:cubicBezTo>
                    <a:cubicBezTo>
                      <a:pt x="504" y="1324"/>
                      <a:pt x="362" y="929"/>
                      <a:pt x="273" y="551"/>
                    </a:cubicBezTo>
                    <a:cubicBezTo>
                      <a:pt x="238" y="401"/>
                      <a:pt x="198" y="148"/>
                      <a:pt x="0" y="0"/>
                    </a:cubicBezTo>
                    <a:cubicBezTo>
                      <a:pt x="52" y="7"/>
                      <a:pt x="101" y="20"/>
                      <a:pt x="145" y="38"/>
                    </a:cubicBezTo>
                    <a:cubicBezTo>
                      <a:pt x="176" y="51"/>
                      <a:pt x="294" y="100"/>
                      <a:pt x="311" y="117"/>
                    </a:cubicBezTo>
                    <a:cubicBezTo>
                      <a:pt x="321" y="127"/>
                      <a:pt x="340" y="297"/>
                      <a:pt x="349" y="338"/>
                    </a:cubicBezTo>
                    <a:cubicBezTo>
                      <a:pt x="367" y="424"/>
                      <a:pt x="393" y="510"/>
                      <a:pt x="419" y="595"/>
                    </a:cubicBezTo>
                    <a:cubicBezTo>
                      <a:pt x="474" y="768"/>
                      <a:pt x="535" y="940"/>
                      <a:pt x="610" y="1110"/>
                    </a:cubicBezTo>
                    <a:cubicBezTo>
                      <a:pt x="687" y="1285"/>
                      <a:pt x="769" y="1459"/>
                      <a:pt x="812" y="1637"/>
                    </a:cubicBezTo>
                    <a:cubicBezTo>
                      <a:pt x="822" y="1677"/>
                      <a:pt x="831" y="1723"/>
                      <a:pt x="831" y="1768"/>
                    </a:cubicBezTo>
                    <a:cubicBezTo>
                      <a:pt x="831" y="1795"/>
                      <a:pt x="828" y="1821"/>
                      <a:pt x="820" y="1847"/>
                    </a:cubicBezTo>
                    <a:close/>
                  </a:path>
                </a:pathLst>
              </a:custGeom>
              <a:solidFill>
                <a:srgbClr val="DDA6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34" name="Freeform 1155">
                <a:extLst>
                  <a:ext uri="{FF2B5EF4-FFF2-40B4-BE49-F238E27FC236}">
                    <a16:creationId xmlns:a16="http://schemas.microsoft.com/office/drawing/2014/main" id="{FCC3B295-8011-4D4A-A989-E5AC53815CB8}"/>
                  </a:ext>
                </a:extLst>
              </p:cNvPr>
              <p:cNvSpPr>
                <a:spLocks/>
              </p:cNvSpPr>
              <p:nvPr/>
            </p:nvSpPr>
            <p:spPr bwMode="auto">
              <a:xfrm>
                <a:off x="8738281" y="2778125"/>
                <a:ext cx="0" cy="1588"/>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1"/>
                      <a:pt x="0" y="1"/>
                      <a:pt x="0" y="1"/>
                    </a:cubicBezTo>
                    <a:close/>
                  </a:path>
                </a:pathLst>
              </a:custGeom>
              <a:solidFill>
                <a:srgbClr val="A46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35" name="Freeform 1156">
                <a:extLst>
                  <a:ext uri="{FF2B5EF4-FFF2-40B4-BE49-F238E27FC236}">
                    <a16:creationId xmlns:a16="http://schemas.microsoft.com/office/drawing/2014/main" id="{398C2F17-F10A-45CC-959E-0643708E3BB3}"/>
                  </a:ext>
                </a:extLst>
              </p:cNvPr>
              <p:cNvSpPr>
                <a:spLocks noEditPoints="1"/>
              </p:cNvSpPr>
              <p:nvPr/>
            </p:nvSpPr>
            <p:spPr bwMode="auto">
              <a:xfrm>
                <a:off x="8738281" y="2714625"/>
                <a:ext cx="57150" cy="63500"/>
              </a:xfrm>
              <a:custGeom>
                <a:avLst/>
                <a:gdLst>
                  <a:gd name="T0" fmla="*/ 0 w 115"/>
                  <a:gd name="T1" fmla="*/ 129 h 129"/>
                  <a:gd name="T2" fmla="*/ 0 w 115"/>
                  <a:gd name="T3" fmla="*/ 129 h 129"/>
                  <a:gd name="T4" fmla="*/ 0 w 115"/>
                  <a:gd name="T5" fmla="*/ 129 h 129"/>
                  <a:gd name="T6" fmla="*/ 1 w 115"/>
                  <a:gd name="T7" fmla="*/ 119 h 129"/>
                  <a:gd name="T8" fmla="*/ 1 w 115"/>
                  <a:gd name="T9" fmla="*/ 119 h 129"/>
                  <a:gd name="T10" fmla="*/ 1 w 115"/>
                  <a:gd name="T11" fmla="*/ 119 h 129"/>
                  <a:gd name="T12" fmla="*/ 1 w 115"/>
                  <a:gd name="T13" fmla="*/ 119 h 129"/>
                  <a:gd name="T14" fmla="*/ 115 w 115"/>
                  <a:gd name="T15" fmla="*/ 0 h 129"/>
                  <a:gd name="T16" fmla="*/ 115 w 115"/>
                  <a:gd name="T17" fmla="*/ 0 h 129"/>
                  <a:gd name="T18" fmla="*/ 1 w 115"/>
                  <a:gd name="T19" fmla="*/ 11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5" h="129">
                    <a:moveTo>
                      <a:pt x="0" y="129"/>
                    </a:moveTo>
                    <a:lnTo>
                      <a:pt x="0" y="129"/>
                    </a:lnTo>
                    <a:lnTo>
                      <a:pt x="0" y="129"/>
                    </a:lnTo>
                    <a:close/>
                    <a:moveTo>
                      <a:pt x="1" y="119"/>
                    </a:moveTo>
                    <a:cubicBezTo>
                      <a:pt x="1" y="119"/>
                      <a:pt x="1" y="119"/>
                      <a:pt x="1" y="119"/>
                    </a:cubicBezTo>
                    <a:cubicBezTo>
                      <a:pt x="1" y="119"/>
                      <a:pt x="1" y="119"/>
                      <a:pt x="1" y="119"/>
                    </a:cubicBezTo>
                    <a:close/>
                    <a:moveTo>
                      <a:pt x="1" y="119"/>
                    </a:moveTo>
                    <a:cubicBezTo>
                      <a:pt x="5" y="73"/>
                      <a:pt x="51" y="31"/>
                      <a:pt x="115" y="0"/>
                    </a:cubicBezTo>
                    <a:cubicBezTo>
                      <a:pt x="115" y="0"/>
                      <a:pt x="115" y="0"/>
                      <a:pt x="115" y="0"/>
                    </a:cubicBezTo>
                    <a:cubicBezTo>
                      <a:pt x="51" y="32"/>
                      <a:pt x="5" y="73"/>
                      <a:pt x="1" y="119"/>
                    </a:cubicBezTo>
                    <a:close/>
                  </a:path>
                </a:pathLst>
              </a:custGeom>
              <a:solidFill>
                <a:srgbClr val="A46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36" name="Freeform 1157">
                <a:extLst>
                  <a:ext uri="{FF2B5EF4-FFF2-40B4-BE49-F238E27FC236}">
                    <a16:creationId xmlns:a16="http://schemas.microsoft.com/office/drawing/2014/main" id="{9E0BBE88-BF9A-4027-BC6D-7DFD5AD2DC63}"/>
                  </a:ext>
                </a:extLst>
              </p:cNvPr>
              <p:cNvSpPr>
                <a:spLocks/>
              </p:cNvSpPr>
              <p:nvPr/>
            </p:nvSpPr>
            <p:spPr bwMode="auto">
              <a:xfrm>
                <a:off x="8725581" y="1908175"/>
                <a:ext cx="393700" cy="871538"/>
              </a:xfrm>
              <a:custGeom>
                <a:avLst/>
                <a:gdLst>
                  <a:gd name="T0" fmla="*/ 27 w 790"/>
                  <a:gd name="T1" fmla="*/ 1745 h 1745"/>
                  <a:gd name="T2" fmla="*/ 0 w 790"/>
                  <a:gd name="T3" fmla="*/ 1639 h 1745"/>
                  <a:gd name="T4" fmla="*/ 4 w 790"/>
                  <a:gd name="T5" fmla="*/ 1592 h 1745"/>
                  <a:gd name="T6" fmla="*/ 106 w 790"/>
                  <a:gd name="T7" fmla="*/ 1342 h 1745"/>
                  <a:gd name="T8" fmla="*/ 215 w 790"/>
                  <a:gd name="T9" fmla="*/ 1097 h 1745"/>
                  <a:gd name="T10" fmla="*/ 380 w 790"/>
                  <a:gd name="T11" fmla="*/ 609 h 1745"/>
                  <a:gd name="T12" fmla="*/ 458 w 790"/>
                  <a:gd name="T13" fmla="*/ 354 h 1745"/>
                  <a:gd name="T14" fmla="*/ 492 w 790"/>
                  <a:gd name="T15" fmla="*/ 174 h 1745"/>
                  <a:gd name="T16" fmla="*/ 492 w 790"/>
                  <a:gd name="T17" fmla="*/ 174 h 1745"/>
                  <a:gd name="T18" fmla="*/ 486 w 790"/>
                  <a:gd name="T19" fmla="*/ 113 h 1745"/>
                  <a:gd name="T20" fmla="*/ 485 w 790"/>
                  <a:gd name="T21" fmla="*/ 112 h 1745"/>
                  <a:gd name="T22" fmla="*/ 790 w 790"/>
                  <a:gd name="T23" fmla="*/ 0 h 1745"/>
                  <a:gd name="T24" fmla="*/ 536 w 790"/>
                  <a:gd name="T25" fmla="*/ 603 h 1745"/>
                  <a:gd name="T26" fmla="*/ 282 w 790"/>
                  <a:gd name="T27" fmla="*/ 1196 h 1745"/>
                  <a:gd name="T28" fmla="*/ 142 w 790"/>
                  <a:gd name="T29" fmla="*/ 1615 h 1745"/>
                  <a:gd name="T30" fmla="*/ 28 w 790"/>
                  <a:gd name="T31" fmla="*/ 1734 h 1745"/>
                  <a:gd name="T32" fmla="*/ 28 w 790"/>
                  <a:gd name="T33" fmla="*/ 1734 h 1745"/>
                  <a:gd name="T34" fmla="*/ 28 w 790"/>
                  <a:gd name="T35" fmla="*/ 1734 h 1745"/>
                  <a:gd name="T36" fmla="*/ 27 w 790"/>
                  <a:gd name="T37" fmla="*/ 1744 h 1745"/>
                  <a:gd name="T38" fmla="*/ 27 w 790"/>
                  <a:gd name="T39" fmla="*/ 1744 h 1745"/>
                  <a:gd name="T40" fmla="*/ 27 w 790"/>
                  <a:gd name="T41" fmla="*/ 1744 h 1745"/>
                  <a:gd name="T42" fmla="*/ 27 w 790"/>
                  <a:gd name="T43" fmla="*/ 1745 h 1745"/>
                  <a:gd name="T44" fmla="*/ 27 w 790"/>
                  <a:gd name="T45" fmla="*/ 1745 h 17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790" h="1745">
                    <a:moveTo>
                      <a:pt x="27" y="1745"/>
                    </a:moveTo>
                    <a:cubicBezTo>
                      <a:pt x="7" y="1711"/>
                      <a:pt x="0" y="1675"/>
                      <a:pt x="0" y="1639"/>
                    </a:cubicBezTo>
                    <a:cubicBezTo>
                      <a:pt x="0" y="1623"/>
                      <a:pt x="1" y="1608"/>
                      <a:pt x="4" y="1592"/>
                    </a:cubicBezTo>
                    <a:cubicBezTo>
                      <a:pt x="17" y="1508"/>
                      <a:pt x="67" y="1424"/>
                      <a:pt x="106" y="1342"/>
                    </a:cubicBezTo>
                    <a:cubicBezTo>
                      <a:pt x="146" y="1261"/>
                      <a:pt x="181" y="1179"/>
                      <a:pt x="215" y="1097"/>
                    </a:cubicBezTo>
                    <a:cubicBezTo>
                      <a:pt x="281" y="935"/>
                      <a:pt x="331" y="772"/>
                      <a:pt x="380" y="609"/>
                    </a:cubicBezTo>
                    <a:cubicBezTo>
                      <a:pt x="406" y="524"/>
                      <a:pt x="433" y="439"/>
                      <a:pt x="458" y="354"/>
                    </a:cubicBezTo>
                    <a:cubicBezTo>
                      <a:pt x="476" y="295"/>
                      <a:pt x="492" y="234"/>
                      <a:pt x="492" y="174"/>
                    </a:cubicBezTo>
                    <a:lnTo>
                      <a:pt x="492" y="174"/>
                    </a:lnTo>
                    <a:cubicBezTo>
                      <a:pt x="492" y="153"/>
                      <a:pt x="490" y="133"/>
                      <a:pt x="486" y="113"/>
                    </a:cubicBezTo>
                    <a:lnTo>
                      <a:pt x="485" y="112"/>
                    </a:lnTo>
                    <a:cubicBezTo>
                      <a:pt x="581" y="68"/>
                      <a:pt x="682" y="30"/>
                      <a:pt x="790" y="0"/>
                    </a:cubicBezTo>
                    <a:cubicBezTo>
                      <a:pt x="626" y="184"/>
                      <a:pt x="589" y="421"/>
                      <a:pt x="536" y="603"/>
                    </a:cubicBezTo>
                    <a:cubicBezTo>
                      <a:pt x="477" y="804"/>
                      <a:pt x="353" y="996"/>
                      <a:pt x="282" y="1196"/>
                    </a:cubicBezTo>
                    <a:cubicBezTo>
                      <a:pt x="238" y="1320"/>
                      <a:pt x="122" y="1478"/>
                      <a:pt x="142" y="1615"/>
                    </a:cubicBezTo>
                    <a:cubicBezTo>
                      <a:pt x="78" y="1646"/>
                      <a:pt x="32" y="1688"/>
                      <a:pt x="28" y="1734"/>
                    </a:cubicBezTo>
                    <a:cubicBezTo>
                      <a:pt x="28" y="1734"/>
                      <a:pt x="28" y="1734"/>
                      <a:pt x="28" y="1734"/>
                    </a:cubicBezTo>
                    <a:cubicBezTo>
                      <a:pt x="28" y="1734"/>
                      <a:pt x="28" y="1734"/>
                      <a:pt x="28" y="1734"/>
                    </a:cubicBezTo>
                    <a:cubicBezTo>
                      <a:pt x="27" y="1737"/>
                      <a:pt x="27" y="1741"/>
                      <a:pt x="27" y="1744"/>
                    </a:cubicBezTo>
                    <a:lnTo>
                      <a:pt x="27" y="1744"/>
                    </a:lnTo>
                    <a:cubicBezTo>
                      <a:pt x="27" y="1744"/>
                      <a:pt x="27" y="1744"/>
                      <a:pt x="27" y="1744"/>
                    </a:cubicBezTo>
                    <a:cubicBezTo>
                      <a:pt x="27" y="1745"/>
                      <a:pt x="27" y="1745"/>
                      <a:pt x="27" y="1745"/>
                    </a:cubicBezTo>
                    <a:lnTo>
                      <a:pt x="27" y="1745"/>
                    </a:lnTo>
                  </a:path>
                </a:pathLst>
              </a:custGeom>
              <a:solidFill>
                <a:srgbClr val="DDA6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37" name="Freeform 1158">
                <a:extLst>
                  <a:ext uri="{FF2B5EF4-FFF2-40B4-BE49-F238E27FC236}">
                    <a16:creationId xmlns:a16="http://schemas.microsoft.com/office/drawing/2014/main" id="{8DDE18F0-9D83-453D-8E70-9E308EB30697}"/>
                  </a:ext>
                </a:extLst>
              </p:cNvPr>
              <p:cNvSpPr>
                <a:spLocks/>
              </p:cNvSpPr>
              <p:nvPr/>
            </p:nvSpPr>
            <p:spPr bwMode="auto">
              <a:xfrm>
                <a:off x="9314544" y="2782888"/>
                <a:ext cx="17463" cy="101600"/>
              </a:xfrm>
              <a:custGeom>
                <a:avLst/>
                <a:gdLst>
                  <a:gd name="T0" fmla="*/ 0 w 34"/>
                  <a:gd name="T1" fmla="*/ 203 h 203"/>
                  <a:gd name="T2" fmla="*/ 1 w 34"/>
                  <a:gd name="T3" fmla="*/ 0 h 203"/>
                  <a:gd name="T4" fmla="*/ 2 w 34"/>
                  <a:gd name="T5" fmla="*/ 0 h 203"/>
                  <a:gd name="T6" fmla="*/ 26 w 34"/>
                  <a:gd name="T7" fmla="*/ 101 h 203"/>
                  <a:gd name="T8" fmla="*/ 0 w 34"/>
                  <a:gd name="T9" fmla="*/ 203 h 203"/>
                </a:gdLst>
                <a:ahLst/>
                <a:cxnLst>
                  <a:cxn ang="0">
                    <a:pos x="T0" y="T1"/>
                  </a:cxn>
                  <a:cxn ang="0">
                    <a:pos x="T2" y="T3"/>
                  </a:cxn>
                  <a:cxn ang="0">
                    <a:pos x="T4" y="T5"/>
                  </a:cxn>
                  <a:cxn ang="0">
                    <a:pos x="T6" y="T7"/>
                  </a:cxn>
                  <a:cxn ang="0">
                    <a:pos x="T8" y="T9"/>
                  </a:cxn>
                </a:cxnLst>
                <a:rect l="0" t="0" r="r" b="b"/>
                <a:pathLst>
                  <a:path w="34" h="203">
                    <a:moveTo>
                      <a:pt x="0" y="203"/>
                    </a:moveTo>
                    <a:cubicBezTo>
                      <a:pt x="33" y="139"/>
                      <a:pt x="34" y="66"/>
                      <a:pt x="1" y="0"/>
                    </a:cubicBezTo>
                    <a:cubicBezTo>
                      <a:pt x="1" y="0"/>
                      <a:pt x="1" y="0"/>
                      <a:pt x="2" y="0"/>
                    </a:cubicBezTo>
                    <a:cubicBezTo>
                      <a:pt x="18" y="33"/>
                      <a:pt x="26" y="67"/>
                      <a:pt x="26" y="101"/>
                    </a:cubicBezTo>
                    <a:cubicBezTo>
                      <a:pt x="26" y="136"/>
                      <a:pt x="17" y="171"/>
                      <a:pt x="0" y="203"/>
                    </a:cubicBezTo>
                    <a:close/>
                  </a:path>
                </a:pathLst>
              </a:custGeom>
              <a:solidFill>
                <a:srgbClr val="A46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38" name="Freeform 1159">
                <a:extLst>
                  <a:ext uri="{FF2B5EF4-FFF2-40B4-BE49-F238E27FC236}">
                    <a16:creationId xmlns:a16="http://schemas.microsoft.com/office/drawing/2014/main" id="{B48B46A3-12C6-4D79-8A1D-CEF8702ABA45}"/>
                  </a:ext>
                </a:extLst>
              </p:cNvPr>
              <p:cNvSpPr>
                <a:spLocks/>
              </p:cNvSpPr>
              <p:nvPr/>
            </p:nvSpPr>
            <p:spPr bwMode="auto">
              <a:xfrm>
                <a:off x="9241519" y="1928813"/>
                <a:ext cx="538163" cy="1025525"/>
              </a:xfrm>
              <a:custGeom>
                <a:avLst/>
                <a:gdLst>
                  <a:gd name="T0" fmla="*/ 0 w 1079"/>
                  <a:gd name="T1" fmla="*/ 2057 h 2057"/>
                  <a:gd name="T2" fmla="*/ 147 w 1079"/>
                  <a:gd name="T3" fmla="*/ 1916 h 2057"/>
                  <a:gd name="T4" fmla="*/ 147 w 1079"/>
                  <a:gd name="T5" fmla="*/ 1916 h 2057"/>
                  <a:gd name="T6" fmla="*/ 173 w 1079"/>
                  <a:gd name="T7" fmla="*/ 1814 h 2057"/>
                  <a:gd name="T8" fmla="*/ 149 w 1079"/>
                  <a:gd name="T9" fmla="*/ 1713 h 2057"/>
                  <a:gd name="T10" fmla="*/ 287 w 1079"/>
                  <a:gd name="T11" fmla="*/ 1643 h 2057"/>
                  <a:gd name="T12" fmla="*/ 831 w 1079"/>
                  <a:gd name="T13" fmla="*/ 552 h 2057"/>
                  <a:gd name="T14" fmla="*/ 810 w 1079"/>
                  <a:gd name="T15" fmla="*/ 0 h 2057"/>
                  <a:gd name="T16" fmla="*/ 1079 w 1079"/>
                  <a:gd name="T17" fmla="*/ 232 h 2057"/>
                  <a:gd name="T18" fmla="*/ 995 w 1079"/>
                  <a:gd name="T19" fmla="*/ 462 h 2057"/>
                  <a:gd name="T20" fmla="*/ 600 w 1079"/>
                  <a:gd name="T21" fmla="*/ 1370 h 2057"/>
                  <a:gd name="T22" fmla="*/ 213 w 1079"/>
                  <a:gd name="T23" fmla="*/ 1935 h 2057"/>
                  <a:gd name="T24" fmla="*/ 17 w 1079"/>
                  <a:gd name="T25" fmla="*/ 2051 h 2057"/>
                  <a:gd name="T26" fmla="*/ 0 w 1079"/>
                  <a:gd name="T27" fmla="*/ 2057 h 20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79" h="2057">
                    <a:moveTo>
                      <a:pt x="0" y="2057"/>
                    </a:moveTo>
                    <a:cubicBezTo>
                      <a:pt x="66" y="2020"/>
                      <a:pt x="118" y="1974"/>
                      <a:pt x="147" y="1916"/>
                    </a:cubicBezTo>
                    <a:lnTo>
                      <a:pt x="147" y="1916"/>
                    </a:lnTo>
                    <a:cubicBezTo>
                      <a:pt x="164" y="1884"/>
                      <a:pt x="173" y="1849"/>
                      <a:pt x="173" y="1814"/>
                    </a:cubicBezTo>
                    <a:cubicBezTo>
                      <a:pt x="173" y="1780"/>
                      <a:pt x="165" y="1746"/>
                      <a:pt x="149" y="1713"/>
                    </a:cubicBezTo>
                    <a:cubicBezTo>
                      <a:pt x="212" y="1709"/>
                      <a:pt x="269" y="1688"/>
                      <a:pt x="287" y="1643"/>
                    </a:cubicBezTo>
                    <a:cubicBezTo>
                      <a:pt x="435" y="1275"/>
                      <a:pt x="677" y="920"/>
                      <a:pt x="831" y="552"/>
                    </a:cubicBezTo>
                    <a:cubicBezTo>
                      <a:pt x="903" y="381"/>
                      <a:pt x="928" y="173"/>
                      <a:pt x="810" y="0"/>
                    </a:cubicBezTo>
                    <a:cubicBezTo>
                      <a:pt x="949" y="62"/>
                      <a:pt x="1028" y="136"/>
                      <a:pt x="1079" y="232"/>
                    </a:cubicBezTo>
                    <a:cubicBezTo>
                      <a:pt x="1072" y="302"/>
                      <a:pt x="1020" y="385"/>
                      <a:pt x="995" y="462"/>
                    </a:cubicBezTo>
                    <a:cubicBezTo>
                      <a:pt x="931" y="656"/>
                      <a:pt x="700" y="1175"/>
                      <a:pt x="600" y="1370"/>
                    </a:cubicBezTo>
                    <a:cubicBezTo>
                      <a:pt x="501" y="1562"/>
                      <a:pt x="393" y="1760"/>
                      <a:pt x="213" y="1935"/>
                    </a:cubicBezTo>
                    <a:cubicBezTo>
                      <a:pt x="164" y="1982"/>
                      <a:pt x="97" y="2021"/>
                      <a:pt x="17" y="2051"/>
                    </a:cubicBezTo>
                    <a:cubicBezTo>
                      <a:pt x="11" y="2053"/>
                      <a:pt x="6" y="2055"/>
                      <a:pt x="0" y="2057"/>
                    </a:cubicBezTo>
                  </a:path>
                </a:pathLst>
              </a:custGeom>
              <a:solidFill>
                <a:srgbClr val="DDA6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39" name="Freeform 1160">
                <a:extLst>
                  <a:ext uri="{FF2B5EF4-FFF2-40B4-BE49-F238E27FC236}">
                    <a16:creationId xmlns:a16="http://schemas.microsoft.com/office/drawing/2014/main" id="{A0361D76-491B-49BC-BD3F-24D20AD3E2A0}"/>
                  </a:ext>
                </a:extLst>
              </p:cNvPr>
              <p:cNvSpPr>
                <a:spLocks/>
              </p:cNvSpPr>
              <p:nvPr/>
            </p:nvSpPr>
            <p:spPr bwMode="auto">
              <a:xfrm>
                <a:off x="2877231" y="1887538"/>
                <a:ext cx="517525" cy="879475"/>
              </a:xfrm>
              <a:custGeom>
                <a:avLst/>
                <a:gdLst>
                  <a:gd name="T0" fmla="*/ 479 w 1037"/>
                  <a:gd name="T1" fmla="*/ 205 h 1763"/>
                  <a:gd name="T2" fmla="*/ 734 w 1037"/>
                  <a:gd name="T3" fmla="*/ 105 h 1763"/>
                  <a:gd name="T4" fmla="*/ 41 w 1037"/>
                  <a:gd name="T5" fmla="*/ 166 h 1763"/>
                  <a:gd name="T6" fmla="*/ 0 w 1037"/>
                  <a:gd name="T7" fmla="*/ 180 h 1763"/>
                  <a:gd name="T8" fmla="*/ 285 w 1037"/>
                  <a:gd name="T9" fmla="*/ 260 h 1763"/>
                  <a:gd name="T10" fmla="*/ 815 w 1037"/>
                  <a:gd name="T11" fmla="*/ 1763 h 1763"/>
                  <a:gd name="T12" fmla="*/ 1037 w 1037"/>
                  <a:gd name="T13" fmla="*/ 1742 h 1763"/>
                  <a:gd name="T14" fmla="*/ 479 w 1037"/>
                  <a:gd name="T15" fmla="*/ 205 h 17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7" h="1763">
                    <a:moveTo>
                      <a:pt x="479" y="205"/>
                    </a:moveTo>
                    <a:cubicBezTo>
                      <a:pt x="428" y="61"/>
                      <a:pt x="734" y="105"/>
                      <a:pt x="734" y="105"/>
                    </a:cubicBezTo>
                    <a:cubicBezTo>
                      <a:pt x="469" y="0"/>
                      <a:pt x="41" y="166"/>
                      <a:pt x="41" y="166"/>
                    </a:cubicBezTo>
                    <a:lnTo>
                      <a:pt x="0" y="180"/>
                    </a:lnTo>
                    <a:cubicBezTo>
                      <a:pt x="72" y="155"/>
                      <a:pt x="234" y="155"/>
                      <a:pt x="285" y="260"/>
                    </a:cubicBezTo>
                    <a:cubicBezTo>
                      <a:pt x="336" y="365"/>
                      <a:pt x="815" y="1763"/>
                      <a:pt x="815" y="1763"/>
                    </a:cubicBezTo>
                    <a:cubicBezTo>
                      <a:pt x="917" y="1741"/>
                      <a:pt x="1037" y="1742"/>
                      <a:pt x="1037" y="1742"/>
                    </a:cubicBezTo>
                    <a:cubicBezTo>
                      <a:pt x="1037" y="1742"/>
                      <a:pt x="530" y="348"/>
                      <a:pt x="479" y="20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40" name="Freeform 1161">
                <a:extLst>
                  <a:ext uri="{FF2B5EF4-FFF2-40B4-BE49-F238E27FC236}">
                    <a16:creationId xmlns:a16="http://schemas.microsoft.com/office/drawing/2014/main" id="{AE5A21D1-DC69-4365-AAB1-8B8616DD177D}"/>
                  </a:ext>
                </a:extLst>
              </p:cNvPr>
              <p:cNvSpPr>
                <a:spLocks/>
              </p:cNvSpPr>
              <p:nvPr/>
            </p:nvSpPr>
            <p:spPr bwMode="auto">
              <a:xfrm>
                <a:off x="9009744" y="1838325"/>
                <a:ext cx="636588" cy="831850"/>
              </a:xfrm>
              <a:custGeom>
                <a:avLst/>
                <a:gdLst>
                  <a:gd name="T0" fmla="*/ 351 w 1277"/>
                  <a:gd name="T1" fmla="*/ 110 h 1668"/>
                  <a:gd name="T2" fmla="*/ 687 w 1277"/>
                  <a:gd name="T3" fmla="*/ 259 h 1668"/>
                  <a:gd name="T4" fmla="*/ 0 w 1277"/>
                  <a:gd name="T5" fmla="*/ 1651 h 1668"/>
                  <a:gd name="T6" fmla="*/ 229 w 1277"/>
                  <a:gd name="T7" fmla="*/ 1668 h 1668"/>
                  <a:gd name="T8" fmla="*/ 855 w 1277"/>
                  <a:gd name="T9" fmla="*/ 350 h 1668"/>
                  <a:gd name="T10" fmla="*/ 1277 w 1277"/>
                  <a:gd name="T11" fmla="*/ 183 h 1668"/>
                  <a:gd name="T12" fmla="*/ 351 w 1277"/>
                  <a:gd name="T13" fmla="*/ 110 h 1668"/>
                </a:gdLst>
                <a:ahLst/>
                <a:cxnLst>
                  <a:cxn ang="0">
                    <a:pos x="T0" y="T1"/>
                  </a:cxn>
                  <a:cxn ang="0">
                    <a:pos x="T2" y="T3"/>
                  </a:cxn>
                  <a:cxn ang="0">
                    <a:pos x="T4" y="T5"/>
                  </a:cxn>
                  <a:cxn ang="0">
                    <a:pos x="T6" y="T7"/>
                  </a:cxn>
                  <a:cxn ang="0">
                    <a:pos x="T8" y="T9"/>
                  </a:cxn>
                  <a:cxn ang="0">
                    <a:pos x="T10" y="T11"/>
                  </a:cxn>
                  <a:cxn ang="0">
                    <a:pos x="T12" y="T13"/>
                  </a:cxn>
                </a:cxnLst>
                <a:rect l="0" t="0" r="r" b="b"/>
                <a:pathLst>
                  <a:path w="1277" h="1668">
                    <a:moveTo>
                      <a:pt x="351" y="110"/>
                    </a:moveTo>
                    <a:cubicBezTo>
                      <a:pt x="611" y="85"/>
                      <a:pt x="748" y="135"/>
                      <a:pt x="687" y="259"/>
                    </a:cubicBezTo>
                    <a:cubicBezTo>
                      <a:pt x="626" y="383"/>
                      <a:pt x="0" y="1651"/>
                      <a:pt x="0" y="1651"/>
                    </a:cubicBezTo>
                    <a:lnTo>
                      <a:pt x="229" y="1668"/>
                    </a:lnTo>
                    <a:cubicBezTo>
                      <a:pt x="229" y="1668"/>
                      <a:pt x="764" y="615"/>
                      <a:pt x="855" y="350"/>
                    </a:cubicBezTo>
                    <a:cubicBezTo>
                      <a:pt x="947" y="85"/>
                      <a:pt x="1277" y="183"/>
                      <a:pt x="1277" y="183"/>
                    </a:cubicBezTo>
                    <a:cubicBezTo>
                      <a:pt x="859" y="0"/>
                      <a:pt x="351" y="110"/>
                      <a:pt x="351" y="11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41" name="Freeform 1162">
                <a:extLst>
                  <a:ext uri="{FF2B5EF4-FFF2-40B4-BE49-F238E27FC236}">
                    <a16:creationId xmlns:a16="http://schemas.microsoft.com/office/drawing/2014/main" id="{621EC392-E120-4530-8869-584D523E975F}"/>
                  </a:ext>
                </a:extLst>
              </p:cNvPr>
              <p:cNvSpPr>
                <a:spLocks/>
              </p:cNvSpPr>
              <p:nvPr/>
            </p:nvSpPr>
            <p:spPr bwMode="auto">
              <a:xfrm>
                <a:off x="3947206" y="1916113"/>
                <a:ext cx="4779963" cy="182563"/>
              </a:xfrm>
              <a:custGeom>
                <a:avLst/>
                <a:gdLst>
                  <a:gd name="T0" fmla="*/ 0 w 9580"/>
                  <a:gd name="T1" fmla="*/ 367 h 367"/>
                  <a:gd name="T2" fmla="*/ 4619 w 9580"/>
                  <a:gd name="T3" fmla="*/ 49 h 367"/>
                  <a:gd name="T4" fmla="*/ 9580 w 9580"/>
                  <a:gd name="T5" fmla="*/ 350 h 367"/>
                  <a:gd name="T6" fmla="*/ 4497 w 9580"/>
                  <a:gd name="T7" fmla="*/ 99 h 367"/>
                  <a:gd name="T8" fmla="*/ 0 w 9580"/>
                  <a:gd name="T9" fmla="*/ 367 h 367"/>
                </a:gdLst>
                <a:ahLst/>
                <a:cxnLst>
                  <a:cxn ang="0">
                    <a:pos x="T0" y="T1"/>
                  </a:cxn>
                  <a:cxn ang="0">
                    <a:pos x="T2" y="T3"/>
                  </a:cxn>
                  <a:cxn ang="0">
                    <a:pos x="T4" y="T5"/>
                  </a:cxn>
                  <a:cxn ang="0">
                    <a:pos x="T6" y="T7"/>
                  </a:cxn>
                  <a:cxn ang="0">
                    <a:pos x="T8" y="T9"/>
                  </a:cxn>
                </a:cxnLst>
                <a:rect l="0" t="0" r="r" b="b"/>
                <a:pathLst>
                  <a:path w="9580" h="367">
                    <a:moveTo>
                      <a:pt x="0" y="367"/>
                    </a:moveTo>
                    <a:cubicBezTo>
                      <a:pt x="0" y="367"/>
                      <a:pt x="1685" y="0"/>
                      <a:pt x="4619" y="49"/>
                    </a:cubicBezTo>
                    <a:cubicBezTo>
                      <a:pt x="7190" y="93"/>
                      <a:pt x="8022" y="143"/>
                      <a:pt x="9580" y="350"/>
                    </a:cubicBezTo>
                    <a:cubicBezTo>
                      <a:pt x="9580" y="350"/>
                      <a:pt x="7309" y="116"/>
                      <a:pt x="4497" y="99"/>
                    </a:cubicBezTo>
                    <a:cubicBezTo>
                      <a:pt x="1685" y="82"/>
                      <a:pt x="0" y="367"/>
                      <a:pt x="0" y="36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grpSp>
        <p:sp>
          <p:nvSpPr>
            <p:cNvPr id="46" name="TextBox 45">
              <a:extLst>
                <a:ext uri="{FF2B5EF4-FFF2-40B4-BE49-F238E27FC236}">
                  <a16:creationId xmlns:a16="http://schemas.microsoft.com/office/drawing/2014/main" id="{9775D417-1F50-43C4-90C7-4294948E37F1}"/>
                </a:ext>
              </a:extLst>
            </p:cNvPr>
            <p:cNvSpPr txBox="1"/>
            <p:nvPr/>
          </p:nvSpPr>
          <p:spPr>
            <a:xfrm>
              <a:off x="4036282" y="707642"/>
              <a:ext cx="3810520" cy="461665"/>
            </a:xfrm>
            <a:prstGeom prst="rect">
              <a:avLst/>
            </a:prstGeom>
            <a:noFill/>
          </p:spPr>
          <p:txBody>
            <a:bodyPr wrap="square" rtlCol="0">
              <a:spAutoFit/>
            </a:bodyPr>
            <a:lstStyle/>
            <a:p>
              <a:pPr algn="ctr"/>
              <a:r>
                <a:rPr lang="en-US" sz="2400" b="1">
                  <a:solidFill>
                    <a:schemeClr val="bg1"/>
                  </a:solidFill>
                  <a:latin typeface="Arial" panose="020B0604020202020204" pitchFamily="34" charset="0"/>
                  <a:cs typeface="Arial" panose="020B0604020202020204" pitchFamily="34" charset="0"/>
                </a:rPr>
                <a:t>CÂU HỎI</a:t>
              </a:r>
            </a:p>
          </p:txBody>
        </p:sp>
      </p:grpSp>
      <p:sp>
        <p:nvSpPr>
          <p:cNvPr id="47" name="TextBox 46">
            <a:extLst>
              <a:ext uri="{FF2B5EF4-FFF2-40B4-BE49-F238E27FC236}">
                <a16:creationId xmlns:a16="http://schemas.microsoft.com/office/drawing/2014/main" id="{CEDE4EC8-4F8A-49BC-9163-932912FCA3C1}"/>
              </a:ext>
            </a:extLst>
          </p:cNvPr>
          <p:cNvSpPr txBox="1"/>
          <p:nvPr/>
        </p:nvSpPr>
        <p:spPr>
          <a:xfrm>
            <a:off x="3199254" y="2259915"/>
            <a:ext cx="5948932" cy="2062103"/>
          </a:xfrm>
          <a:prstGeom prst="rect">
            <a:avLst/>
          </a:prstGeom>
          <a:noFill/>
        </p:spPr>
        <p:txBody>
          <a:bodyPr wrap="square">
            <a:spAutoFit/>
          </a:bodyPr>
          <a:lstStyle/>
          <a:p>
            <a:pPr algn="ctr">
              <a:lnSpc>
                <a:spcPct val="150000"/>
              </a:lnSpc>
              <a:buClrTx/>
              <a:buFontTx/>
              <a:buNone/>
              <a:defRPr/>
            </a:pPr>
            <a:r>
              <a:rPr lang="en-US" sz="3200" b="1">
                <a:solidFill>
                  <a:schemeClr val="bg1"/>
                </a:solidFill>
                <a:latin typeface="UTM Avo" panose="02040603050506020204" pitchFamily="18" charset="0"/>
                <a:cs typeface="Arial" panose="020B0604020202020204" pitchFamily="34" charset="0"/>
              </a:rPr>
              <a:t>2. Score trong Mouse Skills là gì ?</a:t>
            </a:r>
            <a:endParaRPr lang="vi-VN" sz="3200" b="1">
              <a:solidFill>
                <a:schemeClr val="bg1"/>
              </a:solidFill>
              <a:latin typeface="Arial" panose="020B0604020202020204" pitchFamily="34" charset="0"/>
              <a:cs typeface="Arial" panose="020B0604020202020204" pitchFamily="34" charset="0"/>
            </a:endParaRPr>
          </a:p>
          <a:p>
            <a:pPr algn="ctr"/>
            <a:endParaRPr lang="vi-VN" sz="3200" b="1" i="0">
              <a:solidFill>
                <a:schemeClr val="bg1"/>
              </a:solidFill>
              <a:effectLst/>
              <a:latin typeface="Arial" panose="020B0604020202020204" pitchFamily="34" charset="0"/>
              <a:cs typeface="Arial" panose="020B0604020202020204" pitchFamily="34" charset="0"/>
            </a:endParaRPr>
          </a:p>
        </p:txBody>
      </p:sp>
      <p:pic>
        <p:nvPicPr>
          <p:cNvPr id="48" name="Picture 47">
            <a:hlinkClick r:id="rId7" action="ppaction://hlinksldjump"/>
            <a:extLst>
              <a:ext uri="{FF2B5EF4-FFF2-40B4-BE49-F238E27FC236}">
                <a16:creationId xmlns:a16="http://schemas.microsoft.com/office/drawing/2014/main" id="{F55223AB-E59F-40A8-A30C-7EB4A5405A8E}"/>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28585" t="29757" r="27796" b="28785"/>
          <a:stretch/>
        </p:blipFill>
        <p:spPr>
          <a:xfrm>
            <a:off x="653453" y="2014097"/>
            <a:ext cx="2207859" cy="2098485"/>
          </a:xfrm>
          <a:prstGeom prst="rect">
            <a:avLst/>
          </a:prstGeom>
        </p:spPr>
      </p:pic>
      <p:pic>
        <p:nvPicPr>
          <p:cNvPr id="4" name="Sai">
            <a:extLst>
              <a:ext uri="{FF2B5EF4-FFF2-40B4-BE49-F238E27FC236}">
                <a16:creationId xmlns:a16="http://schemas.microsoft.com/office/drawing/2014/main" id="{61C60729-608E-49A5-A22E-BCA4474C004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852285" y="7522716"/>
            <a:ext cx="1462280" cy="1426722"/>
          </a:xfrm>
          <a:prstGeom prst="rect">
            <a:avLst/>
          </a:prstGeom>
        </p:spPr>
      </p:pic>
      <p:pic>
        <p:nvPicPr>
          <p:cNvPr id="50" name="Đúng">
            <a:extLst>
              <a:ext uri="{FF2B5EF4-FFF2-40B4-BE49-F238E27FC236}">
                <a16:creationId xmlns:a16="http://schemas.microsoft.com/office/drawing/2014/main" id="{A1A17A7A-13CD-4F22-A028-CAA66AAC560B}"/>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439887" y="7512132"/>
            <a:ext cx="1273218" cy="1323382"/>
          </a:xfrm>
          <a:prstGeom prst="rect">
            <a:avLst/>
          </a:prstGeom>
        </p:spPr>
      </p:pic>
      <p:pic>
        <p:nvPicPr>
          <p:cNvPr id="3" name="Picture 2">
            <a:extLst>
              <a:ext uri="{FF2B5EF4-FFF2-40B4-BE49-F238E27FC236}">
                <a16:creationId xmlns:a16="http://schemas.microsoft.com/office/drawing/2014/main" id="{A75A7C02-C457-6D87-B0AE-B07957B1AEFD}"/>
              </a:ext>
            </a:extLst>
          </p:cNvPr>
          <p:cNvPicPr>
            <a:picLocks noChangeAspect="1"/>
          </p:cNvPicPr>
          <p:nvPr/>
        </p:nvPicPr>
        <p:blipFill>
          <a:blip r:embed="rId11"/>
          <a:stretch>
            <a:fillRect/>
          </a:stretch>
        </p:blipFill>
        <p:spPr>
          <a:xfrm>
            <a:off x="1" y="0"/>
            <a:ext cx="609600" cy="679750"/>
          </a:xfrm>
          <a:prstGeom prst="rect">
            <a:avLst/>
          </a:prstGeom>
          <a:solidFill>
            <a:schemeClr val="bg1"/>
          </a:solidFill>
        </p:spPr>
      </p:pic>
    </p:spTree>
    <p:extLst>
      <p:ext uri="{BB962C8B-B14F-4D97-AF65-F5344CB8AC3E}">
        <p14:creationId xmlns:p14="http://schemas.microsoft.com/office/powerpoint/2010/main" val="276589071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barn(inVertical)">
                                      <p:cBhvr>
                                        <p:cTn id="7" dur="500"/>
                                        <p:tgtEl>
                                          <p:spTgt spid="52"/>
                                        </p:tgtEl>
                                      </p:cBhvr>
                                    </p:animEffect>
                                  </p:childTnLst>
                                  <p:subTnLst>
                                    <p:audio>
                                      <p:cMediaNode>
                                        <p:cTn display="0" masterRel="sameClick">
                                          <p:stCondLst>
                                            <p:cond evt="begin" delay="0">
                                              <p:tn val="5"/>
                                            </p:cond>
                                          </p:stCondLst>
                                          <p:endCondLst>
                                            <p:cond evt="onStopAudio" delay="0">
                                              <p:tgtEl>
                                                <p:sldTgt/>
                                              </p:tgtEl>
                                            </p:cond>
                                          </p:endCondLst>
                                        </p:cTn>
                                        <p:tgtEl>
                                          <p:sndTgt r:embed="rId3" name="arrow.wav"/>
                                        </p:tgtEl>
                                      </p:cMediaNode>
                                    </p:audio>
                                  </p:subTnLst>
                                </p:cTn>
                              </p:par>
                              <p:par>
                                <p:cTn id="8" presetID="22" presetClass="entr" presetSubtype="1" fill="hold" grpId="0" nodeType="withEffect">
                                  <p:stCondLst>
                                    <p:cond delay="500"/>
                                  </p:stCondLst>
                                  <p:childTnLst>
                                    <p:set>
                                      <p:cBhvr>
                                        <p:cTn id="9" dur="1" fill="hold">
                                          <p:stCondLst>
                                            <p:cond delay="0"/>
                                          </p:stCondLst>
                                        </p:cTn>
                                        <p:tgtEl>
                                          <p:spTgt spid="5"/>
                                        </p:tgtEl>
                                        <p:attrNameLst>
                                          <p:attrName>style.visibility</p:attrName>
                                        </p:attrNameLst>
                                      </p:cBhvr>
                                      <p:to>
                                        <p:strVal val="visible"/>
                                      </p:to>
                                    </p:set>
                                    <p:animEffect transition="in" filter="wipe(up)">
                                      <p:cBhvr>
                                        <p:cTn id="10" dur="500"/>
                                        <p:tgtEl>
                                          <p:spTgt spid="5"/>
                                        </p:tgtEl>
                                      </p:cBhvr>
                                    </p:animEffect>
                                  </p:childTnLst>
                                </p:cTn>
                              </p:par>
                              <p:par>
                                <p:cTn id="11" presetID="53" presetClass="entr" presetSubtype="16" fill="hold" nodeType="withEffect">
                                  <p:stCondLst>
                                    <p:cond delay="500"/>
                                  </p:stCondLst>
                                  <p:childTnLst>
                                    <p:set>
                                      <p:cBhvr>
                                        <p:cTn id="12" dur="1" fill="hold">
                                          <p:stCondLst>
                                            <p:cond delay="0"/>
                                          </p:stCondLst>
                                        </p:cTn>
                                        <p:tgtEl>
                                          <p:spTgt spid="48"/>
                                        </p:tgtEl>
                                        <p:attrNameLst>
                                          <p:attrName>style.visibility</p:attrName>
                                        </p:attrNameLst>
                                      </p:cBhvr>
                                      <p:to>
                                        <p:strVal val="visible"/>
                                      </p:to>
                                    </p:set>
                                    <p:anim calcmode="lin" valueType="num">
                                      <p:cBhvr>
                                        <p:cTn id="13" dur="500" fill="hold"/>
                                        <p:tgtEl>
                                          <p:spTgt spid="48"/>
                                        </p:tgtEl>
                                        <p:attrNameLst>
                                          <p:attrName>ppt_w</p:attrName>
                                        </p:attrNameLst>
                                      </p:cBhvr>
                                      <p:tavLst>
                                        <p:tav tm="0">
                                          <p:val>
                                            <p:fltVal val="0"/>
                                          </p:val>
                                        </p:tav>
                                        <p:tav tm="100000">
                                          <p:val>
                                            <p:strVal val="#ppt_w"/>
                                          </p:val>
                                        </p:tav>
                                      </p:tavLst>
                                    </p:anim>
                                    <p:anim calcmode="lin" valueType="num">
                                      <p:cBhvr>
                                        <p:cTn id="14" dur="500" fill="hold"/>
                                        <p:tgtEl>
                                          <p:spTgt spid="48"/>
                                        </p:tgtEl>
                                        <p:attrNameLst>
                                          <p:attrName>ppt_h</p:attrName>
                                        </p:attrNameLst>
                                      </p:cBhvr>
                                      <p:tavLst>
                                        <p:tav tm="0">
                                          <p:val>
                                            <p:fltVal val="0"/>
                                          </p:val>
                                        </p:tav>
                                        <p:tav tm="100000">
                                          <p:val>
                                            <p:strVal val="#ppt_h"/>
                                          </p:val>
                                        </p:tav>
                                      </p:tavLst>
                                    </p:anim>
                                    <p:animEffect transition="in" filter="fade">
                                      <p:cBhvr>
                                        <p:cTn id="15" dur="500"/>
                                        <p:tgtEl>
                                          <p:spTgt spid="48"/>
                                        </p:tgtEl>
                                      </p:cBhvr>
                                    </p:animEffect>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47"/>
                                        </p:tgtEl>
                                        <p:attrNameLst>
                                          <p:attrName>style.visibility</p:attrName>
                                        </p:attrNameLst>
                                      </p:cBhvr>
                                      <p:to>
                                        <p:strVal val="visible"/>
                                      </p:to>
                                    </p:set>
                                    <p:animEffect transition="in" filter="fade">
                                      <p:cBhvr>
                                        <p:cTn id="19" dur="1000"/>
                                        <p:tgtEl>
                                          <p:spTgt spid="47"/>
                                        </p:tgtEl>
                                      </p:cBhvr>
                                    </p:animEffect>
                                    <p:anim calcmode="lin" valueType="num">
                                      <p:cBhvr>
                                        <p:cTn id="20" dur="1000" fill="hold"/>
                                        <p:tgtEl>
                                          <p:spTgt spid="47"/>
                                        </p:tgtEl>
                                        <p:attrNameLst>
                                          <p:attrName>ppt_x</p:attrName>
                                        </p:attrNameLst>
                                      </p:cBhvr>
                                      <p:tavLst>
                                        <p:tav tm="0">
                                          <p:val>
                                            <p:strVal val="#ppt_x"/>
                                          </p:val>
                                        </p:tav>
                                        <p:tav tm="100000">
                                          <p:val>
                                            <p:strVal val="#ppt_x"/>
                                          </p:val>
                                        </p:tav>
                                      </p:tavLst>
                                    </p:anim>
                                    <p:anim calcmode="lin" valueType="num">
                                      <p:cBhvr>
                                        <p:cTn id="21" dur="1000" fill="hold"/>
                                        <p:tgtEl>
                                          <p:spTgt spid="47"/>
                                        </p:tgtEl>
                                        <p:attrNameLst>
                                          <p:attrName>ppt_y</p:attrName>
                                        </p:attrNameLst>
                                      </p:cBhvr>
                                      <p:tavLst>
                                        <p:tav tm="0">
                                          <p:val>
                                            <p:strVal val="#ppt_y+.1"/>
                                          </p:val>
                                        </p:tav>
                                        <p:tav tm="100000">
                                          <p:val>
                                            <p:strVal val="#ppt_y"/>
                                          </p:val>
                                        </p:tav>
                                      </p:tavLst>
                                    </p:anim>
                                  </p:childTnLst>
                                </p:cTn>
                              </p:par>
                              <p:par>
                                <p:cTn id="22" presetID="10" presetClass="entr" presetSubtype="0" fill="hold" grpId="0" nodeType="withEffect">
                                  <p:stCondLst>
                                    <p:cond delay="0"/>
                                  </p:stCondLst>
                                  <p:childTnLst>
                                    <p:set>
                                      <p:cBhvr>
                                        <p:cTn id="23" dur="1" fill="hold">
                                          <p:stCondLst>
                                            <p:cond delay="0"/>
                                          </p:stCondLst>
                                        </p:cTn>
                                        <p:tgtEl>
                                          <p:spTgt spid="42"/>
                                        </p:tgtEl>
                                        <p:attrNameLst>
                                          <p:attrName>style.visibility</p:attrName>
                                        </p:attrNameLst>
                                      </p:cBhvr>
                                      <p:to>
                                        <p:strVal val="visible"/>
                                      </p:to>
                                    </p:set>
                                    <p:animEffect transition="in" filter="fade">
                                      <p:cBhvr>
                                        <p:cTn id="24" dur="500"/>
                                        <p:tgtEl>
                                          <p:spTgt spid="42"/>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43"/>
                                        </p:tgtEl>
                                        <p:attrNameLst>
                                          <p:attrName>style.visibility</p:attrName>
                                        </p:attrNameLst>
                                      </p:cBhvr>
                                      <p:to>
                                        <p:strVal val="visible"/>
                                      </p:to>
                                    </p:set>
                                    <p:animEffect transition="in" filter="fade">
                                      <p:cBhvr>
                                        <p:cTn id="27" dur="500"/>
                                        <p:tgtEl>
                                          <p:spTgt spid="43"/>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44"/>
                                        </p:tgtEl>
                                        <p:attrNameLst>
                                          <p:attrName>style.visibility</p:attrName>
                                        </p:attrNameLst>
                                      </p:cBhvr>
                                      <p:to>
                                        <p:strVal val="visible"/>
                                      </p:to>
                                    </p:set>
                                    <p:animEffect transition="in" filter="fade">
                                      <p:cBhvr>
                                        <p:cTn id="30" dur="500"/>
                                        <p:tgtEl>
                                          <p:spTgt spid="44"/>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45"/>
                                        </p:tgtEl>
                                        <p:attrNameLst>
                                          <p:attrName>style.visibility</p:attrName>
                                        </p:attrNameLst>
                                      </p:cBhvr>
                                      <p:to>
                                        <p:strVal val="visible"/>
                                      </p:to>
                                    </p:set>
                                    <p:animEffect transition="in" filter="fade">
                                      <p:cBhvr>
                                        <p:cTn id="33"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4" restart="whenNotActive" fill="hold" evtFilter="cancelBubble" nodeType="interactiveSeq">
                <p:stCondLst>
                  <p:cond evt="onClick" delay="0">
                    <p:tgtEl>
                      <p:spTgt spid="42"/>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afterEffect">
                                  <p:stCondLst>
                                    <p:cond delay="0"/>
                                  </p:stCondLst>
                                  <p:childTnLst>
                                    <p:animClr clrSpc="rgb" dir="cw">
                                      <p:cBhvr>
                                        <p:cTn id="38" dur="250" fill="hold"/>
                                        <p:tgtEl>
                                          <p:spTgt spid="42"/>
                                        </p:tgtEl>
                                        <p:attrNameLst>
                                          <p:attrName>fillcolor</p:attrName>
                                        </p:attrNameLst>
                                      </p:cBhvr>
                                      <p:to>
                                        <a:srgbClr val="FF0000"/>
                                      </p:to>
                                    </p:animClr>
                                    <p:set>
                                      <p:cBhvr>
                                        <p:cTn id="39" dur="250" fill="hold"/>
                                        <p:tgtEl>
                                          <p:spTgt spid="42"/>
                                        </p:tgtEl>
                                        <p:attrNameLst>
                                          <p:attrName>fill.type</p:attrName>
                                        </p:attrNameLst>
                                      </p:cBhvr>
                                      <p:to>
                                        <p:strVal val="solid"/>
                                      </p:to>
                                    </p:set>
                                    <p:set>
                                      <p:cBhvr>
                                        <p:cTn id="40" dur="250" fill="hold"/>
                                        <p:tgtEl>
                                          <p:spTgt spid="42"/>
                                        </p:tgtEl>
                                        <p:attrNameLst>
                                          <p:attrName>fill.on</p:attrName>
                                        </p:attrNameLst>
                                      </p:cBhvr>
                                      <p:to>
                                        <p:strVal val="true"/>
                                      </p:to>
                                    </p:set>
                                  </p:childTnLst>
                                </p:cTn>
                              </p:par>
                              <p:par>
                                <p:cTn id="41" presetID="64" presetClass="path" presetSubtype="0" accel="50000" decel="50000" fill="hold" nodeType="withEffect">
                                  <p:stCondLst>
                                    <p:cond delay="0"/>
                                  </p:stCondLst>
                                  <p:childTnLst>
                                    <p:animMotion origin="layout" path="M -1.45833E-6 4.07407E-6 L -0.22057 -0.44746 " pathEditMode="relative" rAng="0" ptsTypes="AA">
                                      <p:cBhvr>
                                        <p:cTn id="42" dur="250" fill="hold"/>
                                        <p:tgtEl>
                                          <p:spTgt spid="4"/>
                                        </p:tgtEl>
                                        <p:attrNameLst>
                                          <p:attrName>ppt_x</p:attrName>
                                          <p:attrName>ppt_y</p:attrName>
                                        </p:attrNameLst>
                                      </p:cBhvr>
                                      <p:rCtr x="-11029" y="-22384"/>
                                    </p:animMotion>
                                  </p:childTnLst>
                                  <p:subTnLst>
                                    <p:audio>
                                      <p:cMediaNode>
                                        <p:cTn display="0" masterRel="sameClick">
                                          <p:stCondLst>
                                            <p:cond evt="begin" delay="0">
                                              <p:tn val="41"/>
                                            </p:cond>
                                          </p:stCondLst>
                                          <p:endCondLst>
                                            <p:cond evt="onStopAudio" delay="0">
                                              <p:tgtEl>
                                                <p:sldTgt/>
                                              </p:tgtEl>
                                            </p:cond>
                                          </p:endCondLst>
                                        </p:cTn>
                                        <p:tgtEl>
                                          <p:sndTgt r:embed="rId4" name="Sai.wav"/>
                                        </p:tgtEl>
                                      </p:cMediaNode>
                                    </p:audio>
                                  </p:subTnLst>
                                </p:cTn>
                              </p:par>
                            </p:childTnLst>
                          </p:cTn>
                        </p:par>
                      </p:childTnLst>
                    </p:cTn>
                  </p:par>
                </p:childTnLst>
              </p:cTn>
              <p:nextCondLst>
                <p:cond evt="onClick" delay="0">
                  <p:tgtEl>
                    <p:spTgt spid="42"/>
                  </p:tgtEl>
                </p:cond>
              </p:nextCondLst>
            </p:seq>
            <p:seq concurrent="1" nextAc="seek">
              <p:cTn id="43" restart="whenNotActive" fill="hold" evtFilter="cancelBubble" nodeType="interactiveSeq">
                <p:stCondLst>
                  <p:cond evt="onClick" delay="0">
                    <p:tgtEl>
                      <p:spTgt spid="43"/>
                    </p:tgtEl>
                  </p:cond>
                </p:stCondLst>
                <p:endSync evt="end" delay="0">
                  <p:rtn val="all"/>
                </p:endSync>
                <p:childTnLst>
                  <p:par>
                    <p:cTn id="44" fill="hold">
                      <p:stCondLst>
                        <p:cond delay="0"/>
                      </p:stCondLst>
                      <p:childTnLst>
                        <p:par>
                          <p:cTn id="45" fill="hold">
                            <p:stCondLst>
                              <p:cond delay="0"/>
                            </p:stCondLst>
                            <p:childTnLst>
                              <p:par>
                                <p:cTn id="46" presetID="1" presetClass="emph" presetSubtype="2" fill="hold" nodeType="afterEffect">
                                  <p:stCondLst>
                                    <p:cond delay="0"/>
                                  </p:stCondLst>
                                  <p:childTnLst>
                                    <p:animClr clrSpc="rgb" dir="cw">
                                      <p:cBhvr>
                                        <p:cTn id="47" dur="250" fill="hold"/>
                                        <p:tgtEl>
                                          <p:spTgt spid="43"/>
                                        </p:tgtEl>
                                        <p:attrNameLst>
                                          <p:attrName>fillcolor</p:attrName>
                                        </p:attrNameLst>
                                      </p:cBhvr>
                                      <p:to>
                                        <a:srgbClr val="FF0000"/>
                                      </p:to>
                                    </p:animClr>
                                    <p:set>
                                      <p:cBhvr>
                                        <p:cTn id="48" dur="250" fill="hold"/>
                                        <p:tgtEl>
                                          <p:spTgt spid="43"/>
                                        </p:tgtEl>
                                        <p:attrNameLst>
                                          <p:attrName>fill.type</p:attrName>
                                        </p:attrNameLst>
                                      </p:cBhvr>
                                      <p:to>
                                        <p:strVal val="solid"/>
                                      </p:to>
                                    </p:set>
                                    <p:set>
                                      <p:cBhvr>
                                        <p:cTn id="49" dur="250" fill="hold"/>
                                        <p:tgtEl>
                                          <p:spTgt spid="43"/>
                                        </p:tgtEl>
                                        <p:attrNameLst>
                                          <p:attrName>fill.on</p:attrName>
                                        </p:attrNameLst>
                                      </p:cBhvr>
                                      <p:to>
                                        <p:strVal val="true"/>
                                      </p:to>
                                    </p:set>
                                  </p:childTnLst>
                                </p:cTn>
                              </p:par>
                              <p:par>
                                <p:cTn id="50" presetID="64" presetClass="path" presetSubtype="0" accel="50000" decel="50000" fill="hold" nodeType="withEffect">
                                  <p:stCondLst>
                                    <p:cond delay="0"/>
                                  </p:stCondLst>
                                  <p:childTnLst>
                                    <p:animMotion origin="layout" path="M -1.45833E-6 4.07407E-6 L 0.55677 -0.29931 " pathEditMode="relative" rAng="0" ptsTypes="AA">
                                      <p:cBhvr>
                                        <p:cTn id="51" dur="250" fill="hold"/>
                                        <p:tgtEl>
                                          <p:spTgt spid="4"/>
                                        </p:tgtEl>
                                        <p:attrNameLst>
                                          <p:attrName>ppt_x</p:attrName>
                                          <p:attrName>ppt_y</p:attrName>
                                        </p:attrNameLst>
                                      </p:cBhvr>
                                      <p:rCtr x="27839" y="-14977"/>
                                    </p:animMotion>
                                  </p:childTnLst>
                                  <p:subTnLst>
                                    <p:audio>
                                      <p:cMediaNode>
                                        <p:cTn display="0" masterRel="sameClick">
                                          <p:stCondLst>
                                            <p:cond evt="begin" delay="0">
                                              <p:tn val="50"/>
                                            </p:cond>
                                          </p:stCondLst>
                                          <p:endCondLst>
                                            <p:cond evt="onStopAudio" delay="0">
                                              <p:tgtEl>
                                                <p:sldTgt/>
                                              </p:tgtEl>
                                            </p:cond>
                                          </p:endCondLst>
                                        </p:cTn>
                                        <p:tgtEl>
                                          <p:sndTgt r:embed="rId4" name="Sai.wav"/>
                                        </p:tgtEl>
                                      </p:cMediaNode>
                                    </p:audio>
                                  </p:subTnLst>
                                </p:cTn>
                              </p:par>
                            </p:childTnLst>
                          </p:cTn>
                        </p:par>
                      </p:childTnLst>
                    </p:cTn>
                  </p:par>
                </p:childTnLst>
              </p:cTn>
              <p:nextCondLst>
                <p:cond evt="onClick" delay="0">
                  <p:tgtEl>
                    <p:spTgt spid="43"/>
                  </p:tgtEl>
                </p:cond>
              </p:nextCondLst>
            </p:seq>
            <p:seq concurrent="1" nextAc="seek">
              <p:cTn id="52" restart="whenNotActive" fill="hold" evtFilter="cancelBubble" nodeType="interactiveSeq">
                <p:stCondLst>
                  <p:cond evt="onClick" delay="0">
                    <p:tgtEl>
                      <p:spTgt spid="44"/>
                    </p:tgtEl>
                  </p:cond>
                </p:stCondLst>
                <p:endSync evt="end" delay="0">
                  <p:rtn val="all"/>
                </p:endSync>
                <p:childTnLst>
                  <p:par>
                    <p:cTn id="53" fill="hold">
                      <p:stCondLst>
                        <p:cond delay="0"/>
                      </p:stCondLst>
                      <p:childTnLst>
                        <p:par>
                          <p:cTn id="54" fill="hold">
                            <p:stCondLst>
                              <p:cond delay="0"/>
                            </p:stCondLst>
                            <p:childTnLst>
                              <p:par>
                                <p:cTn id="55" presetID="1" presetClass="emph" presetSubtype="2" fill="hold" nodeType="afterEffect">
                                  <p:stCondLst>
                                    <p:cond delay="0"/>
                                  </p:stCondLst>
                                  <p:childTnLst>
                                    <p:animClr clrSpc="rgb" dir="cw">
                                      <p:cBhvr>
                                        <p:cTn id="56" dur="250" fill="hold"/>
                                        <p:tgtEl>
                                          <p:spTgt spid="44"/>
                                        </p:tgtEl>
                                        <p:attrNameLst>
                                          <p:attrName>fillcolor</p:attrName>
                                        </p:attrNameLst>
                                      </p:cBhvr>
                                      <p:to>
                                        <a:srgbClr val="00B0F0"/>
                                      </p:to>
                                    </p:animClr>
                                    <p:set>
                                      <p:cBhvr>
                                        <p:cTn id="57" dur="250" fill="hold"/>
                                        <p:tgtEl>
                                          <p:spTgt spid="44"/>
                                        </p:tgtEl>
                                        <p:attrNameLst>
                                          <p:attrName>fill.type</p:attrName>
                                        </p:attrNameLst>
                                      </p:cBhvr>
                                      <p:to>
                                        <p:strVal val="solid"/>
                                      </p:to>
                                    </p:set>
                                    <p:set>
                                      <p:cBhvr>
                                        <p:cTn id="58" dur="250" fill="hold"/>
                                        <p:tgtEl>
                                          <p:spTgt spid="44"/>
                                        </p:tgtEl>
                                        <p:attrNameLst>
                                          <p:attrName>fill.on</p:attrName>
                                        </p:attrNameLst>
                                      </p:cBhvr>
                                      <p:to>
                                        <p:strVal val="true"/>
                                      </p:to>
                                    </p:set>
                                  </p:childTnLst>
                                </p:cTn>
                              </p:par>
                              <p:par>
                                <p:cTn id="59" presetID="64" presetClass="path" presetSubtype="0" accel="50000" decel="50000" fill="hold" nodeType="withEffect">
                                  <p:stCondLst>
                                    <p:cond delay="0"/>
                                  </p:stCondLst>
                                  <p:childTnLst>
                                    <p:animMotion origin="layout" path="M 1.11022E-16 1.85185E-6 L 0.25286 -0.47408 " pathEditMode="relative" rAng="0" ptsTypes="AA">
                                      <p:cBhvr>
                                        <p:cTn id="60" dur="250" fill="hold"/>
                                        <p:tgtEl>
                                          <p:spTgt spid="50"/>
                                        </p:tgtEl>
                                        <p:attrNameLst>
                                          <p:attrName>ppt_x</p:attrName>
                                          <p:attrName>ppt_y</p:attrName>
                                        </p:attrNameLst>
                                      </p:cBhvr>
                                      <p:rCtr x="12643" y="-23704"/>
                                    </p:animMotion>
                                  </p:childTnLst>
                                  <p:subTnLst>
                                    <p:audio>
                                      <p:cMediaNode>
                                        <p:cTn display="0" masterRel="sameClick">
                                          <p:stCondLst>
                                            <p:cond evt="begin" delay="0">
                                              <p:tn val="59"/>
                                            </p:cond>
                                          </p:stCondLst>
                                          <p:endCondLst>
                                            <p:cond evt="onStopAudio" delay="0">
                                              <p:tgtEl>
                                                <p:sldTgt/>
                                              </p:tgtEl>
                                            </p:cond>
                                          </p:endCondLst>
                                        </p:cTn>
                                        <p:tgtEl>
                                          <p:sndTgt r:embed="rId5" name="applause.wav"/>
                                        </p:tgtEl>
                                      </p:cMediaNode>
                                    </p:audio>
                                  </p:subTnLst>
                                </p:cTn>
                              </p:par>
                            </p:childTnLst>
                          </p:cTn>
                        </p:par>
                      </p:childTnLst>
                    </p:cTn>
                  </p:par>
                </p:childTnLst>
              </p:cTn>
              <p:nextCondLst>
                <p:cond evt="onClick" delay="0">
                  <p:tgtEl>
                    <p:spTgt spid="44"/>
                  </p:tgtEl>
                </p:cond>
              </p:nextCondLst>
            </p:seq>
            <p:seq concurrent="1" nextAc="seek">
              <p:cTn id="61" restart="whenNotActive" fill="hold" evtFilter="cancelBubble" nodeType="interactiveSeq">
                <p:stCondLst>
                  <p:cond evt="onClick" delay="0">
                    <p:tgtEl>
                      <p:spTgt spid="45"/>
                    </p:tgtEl>
                  </p:cond>
                </p:stCondLst>
                <p:endSync evt="end" delay="0">
                  <p:rtn val="all"/>
                </p:endSync>
                <p:childTnLst>
                  <p:par>
                    <p:cTn id="62" fill="hold">
                      <p:stCondLst>
                        <p:cond delay="0"/>
                      </p:stCondLst>
                      <p:childTnLst>
                        <p:par>
                          <p:cTn id="63" fill="hold">
                            <p:stCondLst>
                              <p:cond delay="0"/>
                            </p:stCondLst>
                            <p:childTnLst>
                              <p:par>
                                <p:cTn id="64" presetID="1" presetClass="emph" presetSubtype="2" fill="hold" nodeType="afterEffect">
                                  <p:stCondLst>
                                    <p:cond delay="0"/>
                                  </p:stCondLst>
                                  <p:childTnLst>
                                    <p:animClr clrSpc="rgb" dir="cw">
                                      <p:cBhvr>
                                        <p:cTn id="65" dur="250" fill="hold"/>
                                        <p:tgtEl>
                                          <p:spTgt spid="45"/>
                                        </p:tgtEl>
                                        <p:attrNameLst>
                                          <p:attrName>fillcolor</p:attrName>
                                        </p:attrNameLst>
                                      </p:cBhvr>
                                      <p:to>
                                        <a:srgbClr val="FF0000"/>
                                      </p:to>
                                    </p:animClr>
                                    <p:set>
                                      <p:cBhvr>
                                        <p:cTn id="66" dur="250" fill="hold"/>
                                        <p:tgtEl>
                                          <p:spTgt spid="45"/>
                                        </p:tgtEl>
                                        <p:attrNameLst>
                                          <p:attrName>fill.type</p:attrName>
                                        </p:attrNameLst>
                                      </p:cBhvr>
                                      <p:to>
                                        <p:strVal val="solid"/>
                                      </p:to>
                                    </p:set>
                                    <p:set>
                                      <p:cBhvr>
                                        <p:cTn id="67" dur="250" fill="hold"/>
                                        <p:tgtEl>
                                          <p:spTgt spid="45"/>
                                        </p:tgtEl>
                                        <p:attrNameLst>
                                          <p:attrName>fill.on</p:attrName>
                                        </p:attrNameLst>
                                      </p:cBhvr>
                                      <p:to>
                                        <p:strVal val="true"/>
                                      </p:to>
                                    </p:set>
                                  </p:childTnLst>
                                </p:cTn>
                              </p:par>
                              <p:par>
                                <p:cTn id="68" presetID="64" presetClass="path" presetSubtype="0" accel="50000" decel="50000" fill="hold" nodeType="withEffect">
                                  <p:stCondLst>
                                    <p:cond delay="0"/>
                                  </p:stCondLst>
                                  <p:childTnLst>
                                    <p:animMotion origin="layout" path="M -1.45833E-6 4.07407E-6 L -0.23424 -0.30602 " pathEditMode="relative" rAng="0" ptsTypes="AA">
                                      <p:cBhvr>
                                        <p:cTn id="69" dur="250" fill="hold"/>
                                        <p:tgtEl>
                                          <p:spTgt spid="4"/>
                                        </p:tgtEl>
                                        <p:attrNameLst>
                                          <p:attrName>ppt_x</p:attrName>
                                          <p:attrName>ppt_y</p:attrName>
                                        </p:attrNameLst>
                                      </p:cBhvr>
                                      <p:rCtr x="-11719" y="-15301"/>
                                    </p:animMotion>
                                  </p:childTnLst>
                                  <p:subTnLst>
                                    <p:audio>
                                      <p:cMediaNode>
                                        <p:cTn display="0" masterRel="sameClick">
                                          <p:stCondLst>
                                            <p:cond evt="begin" delay="0">
                                              <p:tn val="68"/>
                                            </p:cond>
                                          </p:stCondLst>
                                          <p:endCondLst>
                                            <p:cond evt="onStopAudio" delay="0">
                                              <p:tgtEl>
                                                <p:sldTgt/>
                                              </p:tgtEl>
                                            </p:cond>
                                          </p:endCondLst>
                                        </p:cTn>
                                        <p:tgtEl>
                                          <p:sndTgt r:embed="rId4" name="Sai.wav"/>
                                        </p:tgtEl>
                                      </p:cMediaNode>
                                    </p:audio>
                                  </p:subTnLst>
                                </p:cTn>
                              </p:par>
                            </p:childTnLst>
                          </p:cTn>
                        </p:par>
                      </p:childTnLst>
                    </p:cTn>
                  </p:par>
                </p:childTnLst>
              </p:cTn>
              <p:nextCondLst>
                <p:cond evt="onClick" delay="0">
                  <p:tgtEl>
                    <p:spTgt spid="45"/>
                  </p:tgtEl>
                </p:cond>
              </p:nextCondLst>
            </p:seq>
          </p:childTnLst>
        </p:cTn>
      </p:par>
    </p:tnLst>
    <p:bldLst>
      <p:bldP spid="5" grpId="0" animBg="1"/>
      <p:bldP spid="42" grpId="0" animBg="1"/>
      <p:bldP spid="43" grpId="0" animBg="1"/>
      <p:bldP spid="44" grpId="0" animBg="1"/>
      <p:bldP spid="45" grpId="0" animBg="1"/>
      <p:bldP spid="4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Không có mô tả ảnh.">
            <a:extLst>
              <a:ext uri="{FF2B5EF4-FFF2-40B4-BE49-F238E27FC236}">
                <a16:creationId xmlns:a16="http://schemas.microsoft.com/office/drawing/2014/main" id="{67C6BE28-A320-5297-C1F6-5ABD32D881A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12192000" cy="685641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Rounded Corners 4">
            <a:extLst>
              <a:ext uri="{FF2B5EF4-FFF2-40B4-BE49-F238E27FC236}">
                <a16:creationId xmlns:a16="http://schemas.microsoft.com/office/drawing/2014/main" id="{09F817C6-4AB3-4529-974D-63E69B65D6A4}"/>
              </a:ext>
            </a:extLst>
          </p:cNvPr>
          <p:cNvSpPr/>
          <p:nvPr/>
        </p:nvSpPr>
        <p:spPr>
          <a:xfrm>
            <a:off x="2404802" y="1395302"/>
            <a:ext cx="7300393" cy="2964149"/>
          </a:xfrm>
          <a:prstGeom prst="roundRect">
            <a:avLst>
              <a:gd name="adj" fmla="val 7227"/>
            </a:avLst>
          </a:prstGeom>
          <a:solidFill>
            <a:schemeClr val="tx1">
              <a:alpha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a:solidFill>
                <a:schemeClr val="bg1"/>
              </a:solidFill>
            </a:endParaRPr>
          </a:p>
        </p:txBody>
      </p:sp>
      <p:sp>
        <p:nvSpPr>
          <p:cNvPr id="42" name="Đáp án A">
            <a:extLst>
              <a:ext uri="{FF2B5EF4-FFF2-40B4-BE49-F238E27FC236}">
                <a16:creationId xmlns:a16="http://schemas.microsoft.com/office/drawing/2014/main" id="{CF9EA178-637F-4043-B8D2-BC95EC5261AC}"/>
              </a:ext>
            </a:extLst>
          </p:cNvPr>
          <p:cNvSpPr/>
          <p:nvPr/>
        </p:nvSpPr>
        <p:spPr>
          <a:xfrm>
            <a:off x="6625104" y="5725774"/>
            <a:ext cx="4175999" cy="900000"/>
          </a:xfrm>
          <a:prstGeom prst="roundRect">
            <a:avLst>
              <a:gd name="adj" fmla="val 24115"/>
            </a:avLst>
          </a:prstGeom>
          <a:gradFill flip="none" rotWithShape="1">
            <a:gsLst>
              <a:gs pos="0">
                <a:srgbClr val="E7F18C"/>
              </a:gs>
              <a:gs pos="88000">
                <a:srgbClr val="2A9834"/>
              </a:gs>
            </a:gsLst>
            <a:lin ang="81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Tx/>
              <a:buFontTx/>
              <a:buNone/>
              <a:defRPr/>
            </a:pPr>
            <a:r>
              <a:rPr lang="en-US" sz="2400">
                <a:solidFill>
                  <a:schemeClr val="bg1"/>
                </a:solidFill>
                <a:latin typeface="UTM Avo" panose="02040603050506020204" pitchFamily="18" charset="0"/>
                <a:cs typeface="Arial" panose="020B0604020202020204" pitchFamily="34" charset="0"/>
              </a:rPr>
              <a:t>D. Các điểm đạt được</a:t>
            </a:r>
            <a:endParaRPr lang="vi-VN" sz="2400" dirty="0">
              <a:solidFill>
                <a:schemeClr val="bg1"/>
              </a:solidFill>
              <a:cs typeface="Arial" panose="020B0604020202020204" pitchFamily="34" charset="0"/>
            </a:endParaRPr>
          </a:p>
        </p:txBody>
      </p:sp>
      <p:sp>
        <p:nvSpPr>
          <p:cNvPr id="43" name="Đáp án B">
            <a:extLst>
              <a:ext uri="{FF2B5EF4-FFF2-40B4-BE49-F238E27FC236}">
                <a16:creationId xmlns:a16="http://schemas.microsoft.com/office/drawing/2014/main" id="{6CE2E367-E000-402A-A46A-08AAF2FB929F}"/>
              </a:ext>
            </a:extLst>
          </p:cNvPr>
          <p:cNvSpPr/>
          <p:nvPr/>
        </p:nvSpPr>
        <p:spPr>
          <a:xfrm>
            <a:off x="6625104" y="4651087"/>
            <a:ext cx="4175999" cy="900000"/>
          </a:xfrm>
          <a:prstGeom prst="roundRect">
            <a:avLst>
              <a:gd name="adj" fmla="val 24115"/>
            </a:avLst>
          </a:prstGeom>
          <a:gradFill flip="none" rotWithShape="1">
            <a:gsLst>
              <a:gs pos="0">
                <a:srgbClr val="E7F18C"/>
              </a:gs>
              <a:gs pos="88000">
                <a:srgbClr val="2A9834"/>
              </a:gs>
            </a:gsLst>
            <a:lin ang="81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Tx/>
              <a:buFontTx/>
              <a:buNone/>
              <a:defRPr/>
            </a:pPr>
            <a:r>
              <a:rPr lang="en-US" sz="2400">
                <a:solidFill>
                  <a:schemeClr val="bg1"/>
                </a:solidFill>
                <a:latin typeface="UTM Avo" panose="02040603050506020204" pitchFamily="18" charset="0"/>
                <a:cs typeface="Arial" panose="020B0604020202020204" pitchFamily="34" charset="0"/>
              </a:rPr>
              <a:t>B</a:t>
            </a:r>
            <a:r>
              <a:rPr lang="vi-VN" sz="2400">
                <a:solidFill>
                  <a:schemeClr val="bg1"/>
                </a:solidFill>
                <a:cs typeface="Arial" panose="020B0604020202020204" pitchFamily="34" charset="0"/>
              </a:rPr>
              <a:t>. </a:t>
            </a:r>
            <a:r>
              <a:rPr lang="en-US" sz="2400">
                <a:solidFill>
                  <a:schemeClr val="bg1"/>
                </a:solidFill>
                <a:latin typeface="UTM Avo" panose="02040603050506020204" pitchFamily="18" charset="0"/>
                <a:cs typeface="Arial" panose="020B0604020202020204" pitchFamily="34" charset="0"/>
              </a:rPr>
              <a:t>Điểm số em đạt được ở mỗi mức</a:t>
            </a:r>
            <a:endParaRPr lang="vi-VN" sz="2400" dirty="0">
              <a:solidFill>
                <a:schemeClr val="bg1"/>
              </a:solidFill>
              <a:cs typeface="Arial" panose="020B0604020202020204" pitchFamily="34" charset="0"/>
            </a:endParaRPr>
          </a:p>
        </p:txBody>
      </p:sp>
      <p:sp>
        <p:nvSpPr>
          <p:cNvPr id="44" name="Đáp án C">
            <a:extLst>
              <a:ext uri="{FF2B5EF4-FFF2-40B4-BE49-F238E27FC236}">
                <a16:creationId xmlns:a16="http://schemas.microsoft.com/office/drawing/2014/main" id="{22088E1A-F06B-4800-AF0C-20352418B69F}"/>
              </a:ext>
            </a:extLst>
          </p:cNvPr>
          <p:cNvSpPr/>
          <p:nvPr/>
        </p:nvSpPr>
        <p:spPr>
          <a:xfrm>
            <a:off x="2229910" y="4687438"/>
            <a:ext cx="4176000" cy="900000"/>
          </a:xfrm>
          <a:prstGeom prst="roundRect">
            <a:avLst>
              <a:gd name="adj" fmla="val 24115"/>
            </a:avLst>
          </a:prstGeom>
          <a:gradFill flip="none" rotWithShape="1">
            <a:gsLst>
              <a:gs pos="0">
                <a:srgbClr val="E7F18C"/>
              </a:gs>
              <a:gs pos="88000">
                <a:srgbClr val="2A9834"/>
              </a:gs>
            </a:gsLst>
            <a:lin ang="81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Tx/>
              <a:buFontTx/>
              <a:buNone/>
              <a:defRPr/>
            </a:pPr>
            <a:r>
              <a:rPr lang="en-US" sz="2400">
                <a:solidFill>
                  <a:schemeClr val="bg1"/>
                </a:solidFill>
                <a:latin typeface="UTM Avo" panose="02040603050506020204" pitchFamily="18" charset="0"/>
                <a:cs typeface="Arial" panose="020B0604020202020204" pitchFamily="34" charset="0"/>
              </a:rPr>
              <a:t>A. Mức độ đạt được</a:t>
            </a:r>
            <a:endParaRPr lang="vi-VN" sz="2400" dirty="0">
              <a:solidFill>
                <a:schemeClr val="bg1"/>
              </a:solidFill>
              <a:cs typeface="Arial" panose="020B0604020202020204" pitchFamily="34" charset="0"/>
            </a:endParaRPr>
          </a:p>
        </p:txBody>
      </p:sp>
      <p:sp>
        <p:nvSpPr>
          <p:cNvPr id="45" name="Đáp án D">
            <a:extLst>
              <a:ext uri="{FF2B5EF4-FFF2-40B4-BE49-F238E27FC236}">
                <a16:creationId xmlns:a16="http://schemas.microsoft.com/office/drawing/2014/main" id="{103BF668-59AA-401D-818B-4C062F6D5B11}"/>
              </a:ext>
            </a:extLst>
          </p:cNvPr>
          <p:cNvSpPr/>
          <p:nvPr/>
        </p:nvSpPr>
        <p:spPr>
          <a:xfrm>
            <a:off x="2229910" y="5711889"/>
            <a:ext cx="4176000" cy="900000"/>
          </a:xfrm>
          <a:prstGeom prst="roundRect">
            <a:avLst>
              <a:gd name="adj" fmla="val 24115"/>
            </a:avLst>
          </a:prstGeom>
          <a:gradFill flip="none" rotWithShape="1">
            <a:gsLst>
              <a:gs pos="0">
                <a:srgbClr val="E7F18C"/>
              </a:gs>
              <a:gs pos="88000">
                <a:srgbClr val="2A9834"/>
              </a:gs>
            </a:gsLst>
            <a:lin ang="81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Tx/>
              <a:buFontTx/>
              <a:buNone/>
              <a:defRPr/>
            </a:pPr>
            <a:r>
              <a:rPr lang="en-US" sz="2400">
                <a:solidFill>
                  <a:schemeClr val="bg1"/>
                </a:solidFill>
                <a:latin typeface="UTM Avo" panose="02040603050506020204" pitchFamily="18" charset="0"/>
                <a:cs typeface="Arial" panose="020B0604020202020204" pitchFamily="34" charset="0"/>
              </a:rPr>
              <a:t>C. Các mức luyện tập</a:t>
            </a:r>
            <a:endParaRPr lang="vi-VN" sz="2400" dirty="0">
              <a:solidFill>
                <a:schemeClr val="bg1"/>
              </a:solidFill>
              <a:cs typeface="Arial" panose="020B0604020202020204" pitchFamily="34" charset="0"/>
            </a:endParaRPr>
          </a:p>
        </p:txBody>
      </p:sp>
      <p:grpSp>
        <p:nvGrpSpPr>
          <p:cNvPr id="52" name="Group 51">
            <a:extLst>
              <a:ext uri="{FF2B5EF4-FFF2-40B4-BE49-F238E27FC236}">
                <a16:creationId xmlns:a16="http://schemas.microsoft.com/office/drawing/2014/main" id="{1EBA663B-F8CA-4203-9E5D-434C0B2E3C95}"/>
              </a:ext>
            </a:extLst>
          </p:cNvPr>
          <p:cNvGrpSpPr/>
          <p:nvPr/>
        </p:nvGrpSpPr>
        <p:grpSpPr>
          <a:xfrm>
            <a:off x="1871981" y="421635"/>
            <a:ext cx="8454652" cy="1456205"/>
            <a:chOff x="1871981" y="421635"/>
            <a:chExt cx="8454652" cy="1456205"/>
          </a:xfrm>
        </p:grpSpPr>
        <p:grpSp>
          <p:nvGrpSpPr>
            <p:cNvPr id="6" name="Group 5">
              <a:extLst>
                <a:ext uri="{FF2B5EF4-FFF2-40B4-BE49-F238E27FC236}">
                  <a16:creationId xmlns:a16="http://schemas.microsoft.com/office/drawing/2014/main" id="{C28C0A49-FAEF-4900-8E2A-C8BDCC7ED91D}"/>
                </a:ext>
              </a:extLst>
            </p:cNvPr>
            <p:cNvGrpSpPr/>
            <p:nvPr/>
          </p:nvGrpSpPr>
          <p:grpSpPr>
            <a:xfrm>
              <a:off x="1871981" y="421635"/>
              <a:ext cx="8454652" cy="1456205"/>
              <a:chOff x="2677206" y="1838325"/>
              <a:chExt cx="7124700" cy="1227138"/>
            </a:xfrm>
          </p:grpSpPr>
          <p:sp>
            <p:nvSpPr>
              <p:cNvPr id="7" name="Freeform 1125">
                <a:extLst>
                  <a:ext uri="{FF2B5EF4-FFF2-40B4-BE49-F238E27FC236}">
                    <a16:creationId xmlns:a16="http://schemas.microsoft.com/office/drawing/2014/main" id="{60B3ADAC-B763-4C54-A7F9-42095D47D217}"/>
                  </a:ext>
                </a:extLst>
              </p:cNvPr>
              <p:cNvSpPr>
                <a:spLocks/>
              </p:cNvSpPr>
              <p:nvPr/>
            </p:nvSpPr>
            <p:spPr bwMode="auto">
              <a:xfrm>
                <a:off x="3753531" y="1944688"/>
                <a:ext cx="5011738" cy="971550"/>
              </a:xfrm>
              <a:custGeom>
                <a:avLst/>
                <a:gdLst>
                  <a:gd name="T0" fmla="*/ 1221 w 10045"/>
                  <a:gd name="T1" fmla="*/ 1947 h 1947"/>
                  <a:gd name="T2" fmla="*/ 68 w 10045"/>
                  <a:gd name="T3" fmla="*/ 1201 h 1947"/>
                  <a:gd name="T4" fmla="*/ 784 w 10045"/>
                  <a:gd name="T5" fmla="*/ 273 h 1947"/>
                  <a:gd name="T6" fmla="*/ 871 w 10045"/>
                  <a:gd name="T7" fmla="*/ 237 h 1947"/>
                  <a:gd name="T8" fmla="*/ 2083 w 10045"/>
                  <a:gd name="T9" fmla="*/ 87 h 1947"/>
                  <a:gd name="T10" fmla="*/ 3561 w 10045"/>
                  <a:gd name="T11" fmla="*/ 14 h 1947"/>
                  <a:gd name="T12" fmla="*/ 4532 w 10045"/>
                  <a:gd name="T13" fmla="*/ 0 h 1947"/>
                  <a:gd name="T14" fmla="*/ 5049 w 10045"/>
                  <a:gd name="T15" fmla="*/ 4 h 1947"/>
                  <a:gd name="T16" fmla="*/ 6390 w 10045"/>
                  <a:gd name="T17" fmla="*/ 27 h 1947"/>
                  <a:gd name="T18" fmla="*/ 7740 w 10045"/>
                  <a:gd name="T19" fmla="*/ 81 h 1947"/>
                  <a:gd name="T20" fmla="*/ 9069 w 10045"/>
                  <a:gd name="T21" fmla="*/ 193 h 1947"/>
                  <a:gd name="T22" fmla="*/ 9711 w 10045"/>
                  <a:gd name="T23" fmla="*/ 266 h 1947"/>
                  <a:gd name="T24" fmla="*/ 9955 w 10045"/>
                  <a:gd name="T25" fmla="*/ 598 h 1947"/>
                  <a:gd name="T26" fmla="*/ 9524 w 10045"/>
                  <a:gd name="T27" fmla="*/ 1652 h 1947"/>
                  <a:gd name="T28" fmla="*/ 9152 w 10045"/>
                  <a:gd name="T29" fmla="*/ 1846 h 1947"/>
                  <a:gd name="T30" fmla="*/ 8943 w 10045"/>
                  <a:gd name="T31" fmla="*/ 1822 h 1947"/>
                  <a:gd name="T32" fmla="*/ 8185 w 10045"/>
                  <a:gd name="T33" fmla="*/ 1745 h 1947"/>
                  <a:gd name="T34" fmla="*/ 7753 w 10045"/>
                  <a:gd name="T35" fmla="*/ 1709 h 1947"/>
                  <a:gd name="T36" fmla="*/ 6291 w 10045"/>
                  <a:gd name="T37" fmla="*/ 1635 h 1947"/>
                  <a:gd name="T38" fmla="*/ 5853 w 10045"/>
                  <a:gd name="T39" fmla="*/ 1632 h 1947"/>
                  <a:gd name="T40" fmla="*/ 4790 w 10045"/>
                  <a:gd name="T41" fmla="*/ 1651 h 1947"/>
                  <a:gd name="T42" fmla="*/ 3328 w 10045"/>
                  <a:gd name="T43" fmla="*/ 1725 h 1947"/>
                  <a:gd name="T44" fmla="*/ 1221 w 10045"/>
                  <a:gd name="T45" fmla="*/ 1947 h 1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045" h="1947">
                    <a:moveTo>
                      <a:pt x="1221" y="1947"/>
                    </a:moveTo>
                    <a:cubicBezTo>
                      <a:pt x="619" y="1828"/>
                      <a:pt x="143" y="1604"/>
                      <a:pt x="68" y="1201"/>
                    </a:cubicBezTo>
                    <a:cubicBezTo>
                      <a:pt x="0" y="838"/>
                      <a:pt x="255" y="499"/>
                      <a:pt x="784" y="273"/>
                    </a:cubicBezTo>
                    <a:cubicBezTo>
                      <a:pt x="812" y="261"/>
                      <a:pt x="842" y="249"/>
                      <a:pt x="871" y="237"/>
                    </a:cubicBezTo>
                    <a:cubicBezTo>
                      <a:pt x="1269" y="175"/>
                      <a:pt x="1673" y="122"/>
                      <a:pt x="2083" y="87"/>
                    </a:cubicBezTo>
                    <a:cubicBezTo>
                      <a:pt x="2572" y="46"/>
                      <a:pt x="3067" y="29"/>
                      <a:pt x="3561" y="14"/>
                    </a:cubicBezTo>
                    <a:cubicBezTo>
                      <a:pt x="3885" y="5"/>
                      <a:pt x="4208" y="0"/>
                      <a:pt x="4532" y="0"/>
                    </a:cubicBezTo>
                    <a:cubicBezTo>
                      <a:pt x="4704" y="0"/>
                      <a:pt x="4876" y="1"/>
                      <a:pt x="5049" y="4"/>
                    </a:cubicBezTo>
                    <a:cubicBezTo>
                      <a:pt x="5495" y="12"/>
                      <a:pt x="5942" y="26"/>
                      <a:pt x="6390" y="27"/>
                    </a:cubicBezTo>
                    <a:cubicBezTo>
                      <a:pt x="6841" y="28"/>
                      <a:pt x="7292" y="51"/>
                      <a:pt x="7740" y="81"/>
                    </a:cubicBezTo>
                    <a:cubicBezTo>
                      <a:pt x="8185" y="110"/>
                      <a:pt x="8629" y="146"/>
                      <a:pt x="9069" y="193"/>
                    </a:cubicBezTo>
                    <a:cubicBezTo>
                      <a:pt x="9282" y="216"/>
                      <a:pt x="9497" y="239"/>
                      <a:pt x="9711" y="266"/>
                    </a:cubicBezTo>
                    <a:cubicBezTo>
                      <a:pt x="9845" y="361"/>
                      <a:pt x="9925" y="478"/>
                      <a:pt x="9955" y="598"/>
                    </a:cubicBezTo>
                    <a:cubicBezTo>
                      <a:pt x="10045" y="960"/>
                      <a:pt x="9963" y="1358"/>
                      <a:pt x="9524" y="1652"/>
                    </a:cubicBezTo>
                    <a:cubicBezTo>
                      <a:pt x="9415" y="1725"/>
                      <a:pt x="9289" y="1789"/>
                      <a:pt x="9152" y="1846"/>
                    </a:cubicBezTo>
                    <a:cubicBezTo>
                      <a:pt x="9083" y="1838"/>
                      <a:pt x="9013" y="1830"/>
                      <a:pt x="8943" y="1822"/>
                    </a:cubicBezTo>
                    <a:cubicBezTo>
                      <a:pt x="8692" y="1792"/>
                      <a:pt x="8439" y="1767"/>
                      <a:pt x="8185" y="1745"/>
                    </a:cubicBezTo>
                    <a:cubicBezTo>
                      <a:pt x="8042" y="1732"/>
                      <a:pt x="7897" y="1720"/>
                      <a:pt x="7753" y="1709"/>
                    </a:cubicBezTo>
                    <a:cubicBezTo>
                      <a:pt x="7267" y="1671"/>
                      <a:pt x="6781" y="1644"/>
                      <a:pt x="6291" y="1635"/>
                    </a:cubicBezTo>
                    <a:cubicBezTo>
                      <a:pt x="6145" y="1633"/>
                      <a:pt x="5999" y="1632"/>
                      <a:pt x="5853" y="1632"/>
                    </a:cubicBezTo>
                    <a:cubicBezTo>
                      <a:pt x="5498" y="1632"/>
                      <a:pt x="5144" y="1639"/>
                      <a:pt x="4790" y="1651"/>
                    </a:cubicBezTo>
                    <a:cubicBezTo>
                      <a:pt x="4302" y="1667"/>
                      <a:pt x="3812" y="1689"/>
                      <a:pt x="3328" y="1725"/>
                    </a:cubicBezTo>
                    <a:cubicBezTo>
                      <a:pt x="2594" y="1779"/>
                      <a:pt x="1929" y="1848"/>
                      <a:pt x="1221" y="1947"/>
                    </a:cubicBezTo>
                  </a:path>
                </a:pathLst>
              </a:custGeom>
              <a:solidFill>
                <a:srgbClr val="D9A05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b="1">
                  <a:solidFill>
                    <a:schemeClr val="bg1"/>
                  </a:solidFill>
                </a:endParaRPr>
              </a:p>
            </p:txBody>
          </p:sp>
          <p:sp>
            <p:nvSpPr>
              <p:cNvPr id="8" name="Freeform 1126">
                <a:extLst>
                  <a:ext uri="{FF2B5EF4-FFF2-40B4-BE49-F238E27FC236}">
                    <a16:creationId xmlns:a16="http://schemas.microsoft.com/office/drawing/2014/main" id="{82C3780D-1084-4CEE-B136-5FFC6837BFAB}"/>
                  </a:ext>
                </a:extLst>
              </p:cNvPr>
              <p:cNvSpPr>
                <a:spLocks/>
              </p:cNvSpPr>
              <p:nvPr/>
            </p:nvSpPr>
            <p:spPr bwMode="auto">
              <a:xfrm>
                <a:off x="3882119" y="2925763"/>
                <a:ext cx="533400" cy="87313"/>
              </a:xfrm>
              <a:custGeom>
                <a:avLst/>
                <a:gdLst>
                  <a:gd name="T0" fmla="*/ 0 w 1069"/>
                  <a:gd name="T1" fmla="*/ 173 h 173"/>
                  <a:gd name="T2" fmla="*/ 1068 w 1069"/>
                  <a:gd name="T3" fmla="*/ 0 h 173"/>
                  <a:gd name="T4" fmla="*/ 1069 w 1069"/>
                  <a:gd name="T5" fmla="*/ 0 h 173"/>
                  <a:gd name="T6" fmla="*/ 0 w 1069"/>
                  <a:gd name="T7" fmla="*/ 173 h 173"/>
                  <a:gd name="T8" fmla="*/ 0 w 1069"/>
                  <a:gd name="T9" fmla="*/ 173 h 173"/>
                </a:gdLst>
                <a:ahLst/>
                <a:cxnLst>
                  <a:cxn ang="0">
                    <a:pos x="T0" y="T1"/>
                  </a:cxn>
                  <a:cxn ang="0">
                    <a:pos x="T2" y="T3"/>
                  </a:cxn>
                  <a:cxn ang="0">
                    <a:pos x="T4" y="T5"/>
                  </a:cxn>
                  <a:cxn ang="0">
                    <a:pos x="T6" y="T7"/>
                  </a:cxn>
                  <a:cxn ang="0">
                    <a:pos x="T8" y="T9"/>
                  </a:cxn>
                </a:cxnLst>
                <a:rect l="0" t="0" r="r" b="b"/>
                <a:pathLst>
                  <a:path w="1069" h="173">
                    <a:moveTo>
                      <a:pt x="0" y="173"/>
                    </a:moveTo>
                    <a:cubicBezTo>
                      <a:pt x="412" y="101"/>
                      <a:pt x="766" y="45"/>
                      <a:pt x="1068" y="0"/>
                    </a:cubicBezTo>
                    <a:cubicBezTo>
                      <a:pt x="1068" y="0"/>
                      <a:pt x="1069" y="0"/>
                      <a:pt x="1069" y="0"/>
                    </a:cubicBezTo>
                    <a:cubicBezTo>
                      <a:pt x="767" y="45"/>
                      <a:pt x="413" y="101"/>
                      <a:pt x="0" y="173"/>
                    </a:cubicBezTo>
                    <a:lnTo>
                      <a:pt x="0" y="173"/>
                    </a:lnTo>
                    <a:close/>
                  </a:path>
                </a:pathLst>
              </a:custGeom>
              <a:solidFill>
                <a:srgbClr val="6F8F8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b="1">
                  <a:solidFill>
                    <a:schemeClr val="bg1"/>
                  </a:solidFill>
                </a:endParaRPr>
              </a:p>
            </p:txBody>
          </p:sp>
          <p:sp>
            <p:nvSpPr>
              <p:cNvPr id="9" name="Freeform 1127">
                <a:extLst>
                  <a:ext uri="{FF2B5EF4-FFF2-40B4-BE49-F238E27FC236}">
                    <a16:creationId xmlns:a16="http://schemas.microsoft.com/office/drawing/2014/main" id="{8714A6DE-43B3-4CED-98D3-207B7CEB5604}"/>
                  </a:ext>
                </a:extLst>
              </p:cNvPr>
              <p:cNvSpPr>
                <a:spLocks/>
              </p:cNvSpPr>
              <p:nvPr/>
            </p:nvSpPr>
            <p:spPr bwMode="auto">
              <a:xfrm>
                <a:off x="3486831" y="2063750"/>
                <a:ext cx="876300" cy="955675"/>
              </a:xfrm>
              <a:custGeom>
                <a:avLst/>
                <a:gdLst>
                  <a:gd name="T0" fmla="*/ 443 w 1756"/>
                  <a:gd name="T1" fmla="*/ 1917 h 1917"/>
                  <a:gd name="T2" fmla="*/ 321 w 1756"/>
                  <a:gd name="T3" fmla="*/ 1750 h 1917"/>
                  <a:gd name="T4" fmla="*/ 471 w 1756"/>
                  <a:gd name="T5" fmla="*/ 1417 h 1917"/>
                  <a:gd name="T6" fmla="*/ 297 w 1756"/>
                  <a:gd name="T7" fmla="*/ 965 h 1917"/>
                  <a:gd name="T8" fmla="*/ 0 w 1756"/>
                  <a:gd name="T9" fmla="*/ 241 h 1917"/>
                  <a:gd name="T10" fmla="*/ 518 w 1756"/>
                  <a:gd name="T11" fmla="*/ 144 h 1917"/>
                  <a:gd name="T12" fmla="*/ 1195 w 1756"/>
                  <a:gd name="T13" fmla="*/ 34 h 1917"/>
                  <a:gd name="T14" fmla="*/ 1406 w 1756"/>
                  <a:gd name="T15" fmla="*/ 0 h 1917"/>
                  <a:gd name="T16" fmla="*/ 1319 w 1756"/>
                  <a:gd name="T17" fmla="*/ 36 h 1917"/>
                  <a:gd name="T18" fmla="*/ 603 w 1756"/>
                  <a:gd name="T19" fmla="*/ 964 h 1917"/>
                  <a:gd name="T20" fmla="*/ 1756 w 1756"/>
                  <a:gd name="T21" fmla="*/ 1710 h 1917"/>
                  <a:gd name="T22" fmla="*/ 1626 w 1756"/>
                  <a:gd name="T23" fmla="*/ 1728 h 1917"/>
                  <a:gd name="T24" fmla="*/ 660 w 1756"/>
                  <a:gd name="T25" fmla="*/ 1891 h 1917"/>
                  <a:gd name="T26" fmla="*/ 490 w 1756"/>
                  <a:gd name="T27" fmla="*/ 1916 h 1917"/>
                  <a:gd name="T28" fmla="*/ 449 w 1756"/>
                  <a:gd name="T29" fmla="*/ 1917 h 1917"/>
                  <a:gd name="T30" fmla="*/ 443 w 1756"/>
                  <a:gd name="T31" fmla="*/ 1917 h 1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56" h="1917">
                    <a:moveTo>
                      <a:pt x="443" y="1917"/>
                    </a:moveTo>
                    <a:cubicBezTo>
                      <a:pt x="294" y="1917"/>
                      <a:pt x="206" y="1806"/>
                      <a:pt x="321" y="1750"/>
                    </a:cubicBezTo>
                    <a:cubicBezTo>
                      <a:pt x="505" y="1662"/>
                      <a:pt x="497" y="1542"/>
                      <a:pt x="471" y="1417"/>
                    </a:cubicBezTo>
                    <a:cubicBezTo>
                      <a:pt x="438" y="1264"/>
                      <a:pt x="366" y="1114"/>
                      <a:pt x="297" y="965"/>
                    </a:cubicBezTo>
                    <a:cubicBezTo>
                      <a:pt x="186" y="725"/>
                      <a:pt x="97" y="483"/>
                      <a:pt x="0" y="241"/>
                    </a:cubicBezTo>
                    <a:cubicBezTo>
                      <a:pt x="163" y="196"/>
                      <a:pt x="342" y="169"/>
                      <a:pt x="518" y="144"/>
                    </a:cubicBezTo>
                    <a:cubicBezTo>
                      <a:pt x="746" y="112"/>
                      <a:pt x="969" y="71"/>
                      <a:pt x="1195" y="34"/>
                    </a:cubicBezTo>
                    <a:cubicBezTo>
                      <a:pt x="1265" y="22"/>
                      <a:pt x="1335" y="11"/>
                      <a:pt x="1406" y="0"/>
                    </a:cubicBezTo>
                    <a:cubicBezTo>
                      <a:pt x="1377" y="12"/>
                      <a:pt x="1347" y="24"/>
                      <a:pt x="1319" y="36"/>
                    </a:cubicBezTo>
                    <a:cubicBezTo>
                      <a:pt x="790" y="262"/>
                      <a:pt x="535" y="601"/>
                      <a:pt x="603" y="964"/>
                    </a:cubicBezTo>
                    <a:cubicBezTo>
                      <a:pt x="678" y="1367"/>
                      <a:pt x="1154" y="1591"/>
                      <a:pt x="1756" y="1710"/>
                    </a:cubicBezTo>
                    <a:cubicBezTo>
                      <a:pt x="1713" y="1716"/>
                      <a:pt x="1669" y="1722"/>
                      <a:pt x="1626" y="1728"/>
                    </a:cubicBezTo>
                    <a:cubicBezTo>
                      <a:pt x="1323" y="1772"/>
                      <a:pt x="961" y="1847"/>
                      <a:pt x="660" y="1891"/>
                    </a:cubicBezTo>
                    <a:cubicBezTo>
                      <a:pt x="603" y="1899"/>
                      <a:pt x="547" y="1908"/>
                      <a:pt x="490" y="1916"/>
                    </a:cubicBezTo>
                    <a:cubicBezTo>
                      <a:pt x="477" y="1917"/>
                      <a:pt x="463" y="1917"/>
                      <a:pt x="449" y="1917"/>
                    </a:cubicBezTo>
                    <a:cubicBezTo>
                      <a:pt x="447" y="1917"/>
                      <a:pt x="445" y="1917"/>
                      <a:pt x="443" y="1917"/>
                    </a:cubicBezTo>
                  </a:path>
                </a:pathLst>
              </a:custGeom>
              <a:solidFill>
                <a:srgbClr val="CC87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b="1">
                  <a:solidFill>
                    <a:schemeClr val="bg1"/>
                  </a:solidFill>
                </a:endParaRPr>
              </a:p>
            </p:txBody>
          </p:sp>
          <p:sp>
            <p:nvSpPr>
              <p:cNvPr id="10" name="Freeform 1130">
                <a:extLst>
                  <a:ext uri="{FF2B5EF4-FFF2-40B4-BE49-F238E27FC236}">
                    <a16:creationId xmlns:a16="http://schemas.microsoft.com/office/drawing/2014/main" id="{D0BBABF8-D0DA-4660-9EC2-35758E7BE879}"/>
                  </a:ext>
                </a:extLst>
              </p:cNvPr>
              <p:cNvSpPr>
                <a:spLocks/>
              </p:cNvSpPr>
              <p:nvPr/>
            </p:nvSpPr>
            <p:spPr bwMode="auto">
              <a:xfrm>
                <a:off x="3143931" y="2184400"/>
                <a:ext cx="595313" cy="865188"/>
              </a:xfrm>
              <a:custGeom>
                <a:avLst/>
                <a:gdLst>
                  <a:gd name="T0" fmla="*/ 519 w 1192"/>
                  <a:gd name="T1" fmla="*/ 1736 h 1736"/>
                  <a:gd name="T2" fmla="*/ 440 w 1192"/>
                  <a:gd name="T3" fmla="*/ 1735 h 1736"/>
                  <a:gd name="T4" fmla="*/ 350 w 1192"/>
                  <a:gd name="T5" fmla="*/ 1717 h 1736"/>
                  <a:gd name="T6" fmla="*/ 8 w 1192"/>
                  <a:gd name="T7" fmla="*/ 1498 h 1736"/>
                  <a:gd name="T8" fmla="*/ 90 w 1192"/>
                  <a:gd name="T9" fmla="*/ 1445 h 1736"/>
                  <a:gd name="T10" fmla="*/ 285 w 1192"/>
                  <a:gd name="T11" fmla="*/ 1488 h 1736"/>
                  <a:gd name="T12" fmla="*/ 587 w 1192"/>
                  <a:gd name="T13" fmla="*/ 1537 h 1736"/>
                  <a:gd name="T14" fmla="*/ 831 w 1192"/>
                  <a:gd name="T15" fmla="*/ 1495 h 1736"/>
                  <a:gd name="T16" fmla="*/ 1019 w 1192"/>
                  <a:gd name="T17" fmla="*/ 1205 h 1736"/>
                  <a:gd name="T18" fmla="*/ 842 w 1192"/>
                  <a:gd name="T19" fmla="*/ 682 h 1736"/>
                  <a:gd name="T20" fmla="*/ 629 w 1192"/>
                  <a:gd name="T21" fmla="*/ 136 h 1736"/>
                  <a:gd name="T22" fmla="*/ 594 w 1192"/>
                  <a:gd name="T23" fmla="*/ 29 h 1736"/>
                  <a:gd name="T24" fmla="*/ 595 w 1192"/>
                  <a:gd name="T25" fmla="*/ 29 h 1736"/>
                  <a:gd name="T26" fmla="*/ 687 w 1192"/>
                  <a:gd name="T27" fmla="*/ 0 h 1736"/>
                  <a:gd name="T28" fmla="*/ 984 w 1192"/>
                  <a:gd name="T29" fmla="*/ 724 h 1736"/>
                  <a:gd name="T30" fmla="*/ 1158 w 1192"/>
                  <a:gd name="T31" fmla="*/ 1176 h 1736"/>
                  <a:gd name="T32" fmla="*/ 1008 w 1192"/>
                  <a:gd name="T33" fmla="*/ 1509 h 1736"/>
                  <a:gd name="T34" fmla="*/ 1130 w 1192"/>
                  <a:gd name="T35" fmla="*/ 1676 h 1736"/>
                  <a:gd name="T36" fmla="*/ 1136 w 1192"/>
                  <a:gd name="T37" fmla="*/ 1676 h 1736"/>
                  <a:gd name="T38" fmla="*/ 1177 w 1192"/>
                  <a:gd name="T39" fmla="*/ 1675 h 1736"/>
                  <a:gd name="T40" fmla="*/ 918 w 1192"/>
                  <a:gd name="T41" fmla="*/ 1711 h 1736"/>
                  <a:gd name="T42" fmla="*/ 519 w 1192"/>
                  <a:gd name="T43" fmla="*/ 1736 h 1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92" h="1736">
                    <a:moveTo>
                      <a:pt x="519" y="1736"/>
                    </a:moveTo>
                    <a:cubicBezTo>
                      <a:pt x="492" y="1736"/>
                      <a:pt x="466" y="1736"/>
                      <a:pt x="440" y="1735"/>
                    </a:cubicBezTo>
                    <a:cubicBezTo>
                      <a:pt x="409" y="1730"/>
                      <a:pt x="379" y="1724"/>
                      <a:pt x="350" y="1717"/>
                    </a:cubicBezTo>
                    <a:cubicBezTo>
                      <a:pt x="182" y="1676"/>
                      <a:pt x="0" y="1609"/>
                      <a:pt x="8" y="1498"/>
                    </a:cubicBezTo>
                    <a:cubicBezTo>
                      <a:pt x="11" y="1458"/>
                      <a:pt x="45" y="1445"/>
                      <a:pt x="90" y="1445"/>
                    </a:cubicBezTo>
                    <a:cubicBezTo>
                      <a:pt x="154" y="1445"/>
                      <a:pt x="239" y="1472"/>
                      <a:pt x="285" y="1488"/>
                    </a:cubicBezTo>
                    <a:cubicBezTo>
                      <a:pt x="376" y="1519"/>
                      <a:pt x="483" y="1537"/>
                      <a:pt x="587" y="1537"/>
                    </a:cubicBezTo>
                    <a:cubicBezTo>
                      <a:pt x="676" y="1537"/>
                      <a:pt x="761" y="1524"/>
                      <a:pt x="831" y="1495"/>
                    </a:cubicBezTo>
                    <a:cubicBezTo>
                      <a:pt x="1012" y="1438"/>
                      <a:pt x="1029" y="1309"/>
                      <a:pt x="1019" y="1205"/>
                    </a:cubicBezTo>
                    <a:cubicBezTo>
                      <a:pt x="1002" y="1029"/>
                      <a:pt x="918" y="853"/>
                      <a:pt x="842" y="682"/>
                    </a:cubicBezTo>
                    <a:cubicBezTo>
                      <a:pt x="761" y="501"/>
                      <a:pt x="691" y="320"/>
                      <a:pt x="629" y="136"/>
                    </a:cubicBezTo>
                    <a:cubicBezTo>
                      <a:pt x="617" y="101"/>
                      <a:pt x="605" y="65"/>
                      <a:pt x="594" y="29"/>
                    </a:cubicBezTo>
                    <a:lnTo>
                      <a:pt x="595" y="29"/>
                    </a:lnTo>
                    <a:cubicBezTo>
                      <a:pt x="625" y="19"/>
                      <a:pt x="656" y="9"/>
                      <a:pt x="687" y="0"/>
                    </a:cubicBezTo>
                    <a:cubicBezTo>
                      <a:pt x="784" y="242"/>
                      <a:pt x="873" y="484"/>
                      <a:pt x="984" y="724"/>
                    </a:cubicBezTo>
                    <a:cubicBezTo>
                      <a:pt x="1053" y="873"/>
                      <a:pt x="1125" y="1023"/>
                      <a:pt x="1158" y="1176"/>
                    </a:cubicBezTo>
                    <a:cubicBezTo>
                      <a:pt x="1184" y="1301"/>
                      <a:pt x="1192" y="1421"/>
                      <a:pt x="1008" y="1509"/>
                    </a:cubicBezTo>
                    <a:cubicBezTo>
                      <a:pt x="893" y="1565"/>
                      <a:pt x="981" y="1676"/>
                      <a:pt x="1130" y="1676"/>
                    </a:cubicBezTo>
                    <a:cubicBezTo>
                      <a:pt x="1132" y="1676"/>
                      <a:pt x="1134" y="1676"/>
                      <a:pt x="1136" y="1676"/>
                    </a:cubicBezTo>
                    <a:cubicBezTo>
                      <a:pt x="1150" y="1676"/>
                      <a:pt x="1164" y="1676"/>
                      <a:pt x="1177" y="1675"/>
                    </a:cubicBezTo>
                    <a:cubicBezTo>
                      <a:pt x="1091" y="1689"/>
                      <a:pt x="1005" y="1701"/>
                      <a:pt x="918" y="1711"/>
                    </a:cubicBezTo>
                    <a:cubicBezTo>
                      <a:pt x="786" y="1727"/>
                      <a:pt x="652" y="1736"/>
                      <a:pt x="519" y="1736"/>
                    </a:cubicBezTo>
                  </a:path>
                </a:pathLst>
              </a:custGeom>
              <a:solidFill>
                <a:srgbClr val="C1723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b="1">
                  <a:solidFill>
                    <a:schemeClr val="bg1"/>
                  </a:solidFill>
                </a:endParaRPr>
              </a:p>
            </p:txBody>
          </p:sp>
          <p:sp>
            <p:nvSpPr>
              <p:cNvPr id="11" name="Freeform 1131">
                <a:extLst>
                  <a:ext uri="{FF2B5EF4-FFF2-40B4-BE49-F238E27FC236}">
                    <a16:creationId xmlns:a16="http://schemas.microsoft.com/office/drawing/2014/main" id="{8F068CD7-F019-467D-91AD-CCF1E2DF1870}"/>
                  </a:ext>
                </a:extLst>
              </p:cNvPr>
              <p:cNvSpPr>
                <a:spLocks/>
              </p:cNvSpPr>
              <p:nvPr/>
            </p:nvSpPr>
            <p:spPr bwMode="auto">
              <a:xfrm>
                <a:off x="2978831" y="2832100"/>
                <a:ext cx="33338" cy="85725"/>
              </a:xfrm>
              <a:custGeom>
                <a:avLst/>
                <a:gdLst>
                  <a:gd name="T0" fmla="*/ 67 w 67"/>
                  <a:gd name="T1" fmla="*/ 170 h 170"/>
                  <a:gd name="T2" fmla="*/ 0 w 67"/>
                  <a:gd name="T3" fmla="*/ 0 h 170"/>
                  <a:gd name="T4" fmla="*/ 0 w 67"/>
                  <a:gd name="T5" fmla="*/ 0 h 170"/>
                  <a:gd name="T6" fmla="*/ 67 w 67"/>
                  <a:gd name="T7" fmla="*/ 170 h 170"/>
                </a:gdLst>
                <a:ahLst/>
                <a:cxnLst>
                  <a:cxn ang="0">
                    <a:pos x="T0" y="T1"/>
                  </a:cxn>
                  <a:cxn ang="0">
                    <a:pos x="T2" y="T3"/>
                  </a:cxn>
                  <a:cxn ang="0">
                    <a:pos x="T4" y="T5"/>
                  </a:cxn>
                  <a:cxn ang="0">
                    <a:pos x="T6" y="T7"/>
                  </a:cxn>
                </a:cxnLst>
                <a:rect l="0" t="0" r="r" b="b"/>
                <a:pathLst>
                  <a:path w="67" h="170">
                    <a:moveTo>
                      <a:pt x="67" y="170"/>
                    </a:moveTo>
                    <a:cubicBezTo>
                      <a:pt x="47" y="113"/>
                      <a:pt x="24" y="56"/>
                      <a:pt x="0" y="0"/>
                    </a:cubicBezTo>
                    <a:cubicBezTo>
                      <a:pt x="0" y="0"/>
                      <a:pt x="0" y="0"/>
                      <a:pt x="0" y="0"/>
                    </a:cubicBezTo>
                    <a:cubicBezTo>
                      <a:pt x="25" y="56"/>
                      <a:pt x="47" y="113"/>
                      <a:pt x="67" y="170"/>
                    </a:cubicBezTo>
                    <a:close/>
                  </a:path>
                </a:pathLst>
              </a:custGeom>
              <a:solidFill>
                <a:srgbClr val="B09D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b="1">
                  <a:solidFill>
                    <a:schemeClr val="bg1"/>
                  </a:solidFill>
                </a:endParaRPr>
              </a:p>
            </p:txBody>
          </p:sp>
          <p:sp>
            <p:nvSpPr>
              <p:cNvPr id="12" name="Freeform 1132">
                <a:extLst>
                  <a:ext uri="{FF2B5EF4-FFF2-40B4-BE49-F238E27FC236}">
                    <a16:creationId xmlns:a16="http://schemas.microsoft.com/office/drawing/2014/main" id="{E18223DF-E110-46D8-A646-D1CB1F447A23}"/>
                  </a:ext>
                </a:extLst>
              </p:cNvPr>
              <p:cNvSpPr>
                <a:spLocks noEditPoints="1"/>
              </p:cNvSpPr>
              <p:nvPr/>
            </p:nvSpPr>
            <p:spPr bwMode="auto">
              <a:xfrm>
                <a:off x="3058206" y="2771775"/>
                <a:ext cx="574675" cy="277813"/>
              </a:xfrm>
              <a:custGeom>
                <a:avLst/>
                <a:gdLst>
                  <a:gd name="T0" fmla="*/ 614 w 1152"/>
                  <a:gd name="T1" fmla="*/ 557 h 557"/>
                  <a:gd name="T2" fmla="*/ 388 w 1152"/>
                  <a:gd name="T3" fmla="*/ 539 h 557"/>
                  <a:gd name="T4" fmla="*/ 53 w 1152"/>
                  <a:gd name="T5" fmla="*/ 423 h 557"/>
                  <a:gd name="T6" fmla="*/ 48 w 1152"/>
                  <a:gd name="T7" fmla="*/ 256 h 557"/>
                  <a:gd name="T8" fmla="*/ 423 w 1152"/>
                  <a:gd name="T9" fmla="*/ 37 h 557"/>
                  <a:gd name="T10" fmla="*/ 753 w 1152"/>
                  <a:gd name="T11" fmla="*/ 344 h 557"/>
                  <a:gd name="T12" fmla="*/ 754 w 1152"/>
                  <a:gd name="T13" fmla="*/ 344 h 557"/>
                  <a:gd name="T14" fmla="*/ 762 w 1152"/>
                  <a:gd name="T15" fmla="*/ 339 h 557"/>
                  <a:gd name="T16" fmla="*/ 833 w 1152"/>
                  <a:gd name="T17" fmla="*/ 345 h 557"/>
                  <a:gd name="T18" fmla="*/ 970 w 1152"/>
                  <a:gd name="T19" fmla="*/ 325 h 557"/>
                  <a:gd name="T20" fmla="*/ 974 w 1152"/>
                  <a:gd name="T21" fmla="*/ 325 h 557"/>
                  <a:gd name="T22" fmla="*/ 981 w 1152"/>
                  <a:gd name="T23" fmla="*/ 324 h 557"/>
                  <a:gd name="T24" fmla="*/ 1005 w 1152"/>
                  <a:gd name="T25" fmla="*/ 317 h 557"/>
                  <a:gd name="T26" fmla="*/ 761 w 1152"/>
                  <a:gd name="T27" fmla="*/ 359 h 557"/>
                  <a:gd name="T28" fmla="*/ 459 w 1152"/>
                  <a:gd name="T29" fmla="*/ 310 h 557"/>
                  <a:gd name="T30" fmla="*/ 264 w 1152"/>
                  <a:gd name="T31" fmla="*/ 267 h 557"/>
                  <a:gd name="T32" fmla="*/ 182 w 1152"/>
                  <a:gd name="T33" fmla="*/ 320 h 557"/>
                  <a:gd name="T34" fmla="*/ 524 w 1152"/>
                  <a:gd name="T35" fmla="*/ 539 h 557"/>
                  <a:gd name="T36" fmla="*/ 614 w 1152"/>
                  <a:gd name="T37" fmla="*/ 557 h 557"/>
                  <a:gd name="T38" fmla="*/ 834 w 1152"/>
                  <a:gd name="T39" fmla="*/ 315 h 557"/>
                  <a:gd name="T40" fmla="*/ 685 w 1152"/>
                  <a:gd name="T41" fmla="*/ 288 h 557"/>
                  <a:gd name="T42" fmla="*/ 734 w 1152"/>
                  <a:gd name="T43" fmla="*/ 129 h 557"/>
                  <a:gd name="T44" fmla="*/ 780 w 1152"/>
                  <a:gd name="T45" fmla="*/ 132 h 557"/>
                  <a:gd name="T46" fmla="*/ 783 w 1152"/>
                  <a:gd name="T47" fmla="*/ 133 h 557"/>
                  <a:gd name="T48" fmla="*/ 785 w 1152"/>
                  <a:gd name="T49" fmla="*/ 132 h 557"/>
                  <a:gd name="T50" fmla="*/ 807 w 1152"/>
                  <a:gd name="T51" fmla="*/ 142 h 557"/>
                  <a:gd name="T52" fmla="*/ 809 w 1152"/>
                  <a:gd name="T53" fmla="*/ 142 h 557"/>
                  <a:gd name="T54" fmla="*/ 814 w 1152"/>
                  <a:gd name="T55" fmla="*/ 138 h 557"/>
                  <a:gd name="T56" fmla="*/ 696 w 1152"/>
                  <a:gd name="T57" fmla="*/ 0 h 557"/>
                  <a:gd name="T58" fmla="*/ 1061 w 1152"/>
                  <a:gd name="T59" fmla="*/ 231 h 557"/>
                  <a:gd name="T60" fmla="*/ 834 w 1152"/>
                  <a:gd name="T61" fmla="*/ 315 h 557"/>
                  <a:gd name="T62" fmla="*/ 570 w 1152"/>
                  <a:gd name="T63" fmla="*/ 234 h 557"/>
                  <a:gd name="T64" fmla="*/ 541 w 1152"/>
                  <a:gd name="T65" fmla="*/ 194 h 557"/>
                  <a:gd name="T66" fmla="*/ 450 w 1152"/>
                  <a:gd name="T67" fmla="*/ 30 h 557"/>
                  <a:gd name="T68" fmla="*/ 585 w 1152"/>
                  <a:gd name="T69" fmla="*/ 6 h 557"/>
                  <a:gd name="T70" fmla="*/ 652 w 1152"/>
                  <a:gd name="T71" fmla="*/ 1 h 557"/>
                  <a:gd name="T72" fmla="*/ 711 w 1152"/>
                  <a:gd name="T73" fmla="*/ 77 h 557"/>
                  <a:gd name="T74" fmla="*/ 758 w 1152"/>
                  <a:gd name="T75" fmla="*/ 117 h 557"/>
                  <a:gd name="T76" fmla="*/ 709 w 1152"/>
                  <a:gd name="T77" fmla="*/ 114 h 557"/>
                  <a:gd name="T78" fmla="*/ 570 w 1152"/>
                  <a:gd name="T79" fmla="*/ 234 h 5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52" h="557">
                    <a:moveTo>
                      <a:pt x="614" y="557"/>
                    </a:moveTo>
                    <a:cubicBezTo>
                      <a:pt x="538" y="555"/>
                      <a:pt x="463" y="549"/>
                      <a:pt x="388" y="539"/>
                    </a:cubicBezTo>
                    <a:cubicBezTo>
                      <a:pt x="256" y="522"/>
                      <a:pt x="122" y="490"/>
                      <a:pt x="53" y="423"/>
                    </a:cubicBezTo>
                    <a:cubicBezTo>
                      <a:pt x="0" y="372"/>
                      <a:pt x="13" y="309"/>
                      <a:pt x="48" y="256"/>
                    </a:cubicBezTo>
                    <a:cubicBezTo>
                      <a:pt x="110" y="162"/>
                      <a:pt x="255" y="82"/>
                      <a:pt x="423" y="37"/>
                    </a:cubicBezTo>
                    <a:cubicBezTo>
                      <a:pt x="465" y="147"/>
                      <a:pt x="513" y="317"/>
                      <a:pt x="753" y="344"/>
                    </a:cubicBezTo>
                    <a:cubicBezTo>
                      <a:pt x="753" y="344"/>
                      <a:pt x="754" y="344"/>
                      <a:pt x="754" y="344"/>
                    </a:cubicBezTo>
                    <a:cubicBezTo>
                      <a:pt x="759" y="344"/>
                      <a:pt x="762" y="342"/>
                      <a:pt x="762" y="339"/>
                    </a:cubicBezTo>
                    <a:cubicBezTo>
                      <a:pt x="786" y="343"/>
                      <a:pt x="810" y="345"/>
                      <a:pt x="833" y="345"/>
                    </a:cubicBezTo>
                    <a:cubicBezTo>
                      <a:pt x="882" y="345"/>
                      <a:pt x="928" y="337"/>
                      <a:pt x="970" y="325"/>
                    </a:cubicBezTo>
                    <a:cubicBezTo>
                      <a:pt x="971" y="325"/>
                      <a:pt x="972" y="325"/>
                      <a:pt x="974" y="325"/>
                    </a:cubicBezTo>
                    <a:cubicBezTo>
                      <a:pt x="976" y="325"/>
                      <a:pt x="978" y="325"/>
                      <a:pt x="981" y="324"/>
                    </a:cubicBezTo>
                    <a:cubicBezTo>
                      <a:pt x="989" y="322"/>
                      <a:pt x="997" y="320"/>
                      <a:pt x="1005" y="317"/>
                    </a:cubicBezTo>
                    <a:cubicBezTo>
                      <a:pt x="935" y="346"/>
                      <a:pt x="850" y="359"/>
                      <a:pt x="761" y="359"/>
                    </a:cubicBezTo>
                    <a:cubicBezTo>
                      <a:pt x="657" y="359"/>
                      <a:pt x="550" y="341"/>
                      <a:pt x="459" y="310"/>
                    </a:cubicBezTo>
                    <a:cubicBezTo>
                      <a:pt x="413" y="294"/>
                      <a:pt x="328" y="267"/>
                      <a:pt x="264" y="267"/>
                    </a:cubicBezTo>
                    <a:cubicBezTo>
                      <a:pt x="219" y="267"/>
                      <a:pt x="185" y="280"/>
                      <a:pt x="182" y="320"/>
                    </a:cubicBezTo>
                    <a:cubicBezTo>
                      <a:pt x="174" y="431"/>
                      <a:pt x="356" y="498"/>
                      <a:pt x="524" y="539"/>
                    </a:cubicBezTo>
                    <a:cubicBezTo>
                      <a:pt x="553" y="546"/>
                      <a:pt x="583" y="552"/>
                      <a:pt x="614" y="557"/>
                    </a:cubicBezTo>
                    <a:moveTo>
                      <a:pt x="834" y="315"/>
                    </a:moveTo>
                    <a:cubicBezTo>
                      <a:pt x="782" y="315"/>
                      <a:pt x="729" y="307"/>
                      <a:pt x="685" y="288"/>
                    </a:cubicBezTo>
                    <a:cubicBezTo>
                      <a:pt x="576" y="240"/>
                      <a:pt x="589" y="129"/>
                      <a:pt x="734" y="129"/>
                    </a:cubicBezTo>
                    <a:cubicBezTo>
                      <a:pt x="748" y="129"/>
                      <a:pt x="763" y="130"/>
                      <a:pt x="780" y="132"/>
                    </a:cubicBezTo>
                    <a:cubicBezTo>
                      <a:pt x="781" y="132"/>
                      <a:pt x="782" y="133"/>
                      <a:pt x="783" y="133"/>
                    </a:cubicBezTo>
                    <a:cubicBezTo>
                      <a:pt x="784" y="133"/>
                      <a:pt x="784" y="133"/>
                      <a:pt x="785" y="132"/>
                    </a:cubicBezTo>
                    <a:cubicBezTo>
                      <a:pt x="792" y="136"/>
                      <a:pt x="799" y="139"/>
                      <a:pt x="807" y="142"/>
                    </a:cubicBezTo>
                    <a:cubicBezTo>
                      <a:pt x="808" y="142"/>
                      <a:pt x="809" y="142"/>
                      <a:pt x="809" y="142"/>
                    </a:cubicBezTo>
                    <a:cubicBezTo>
                      <a:pt x="813" y="142"/>
                      <a:pt x="815" y="140"/>
                      <a:pt x="814" y="138"/>
                    </a:cubicBezTo>
                    <a:cubicBezTo>
                      <a:pt x="767" y="95"/>
                      <a:pt x="741" y="44"/>
                      <a:pt x="696" y="0"/>
                    </a:cubicBezTo>
                    <a:cubicBezTo>
                      <a:pt x="924" y="3"/>
                      <a:pt x="1152" y="93"/>
                      <a:pt x="1061" y="231"/>
                    </a:cubicBezTo>
                    <a:cubicBezTo>
                      <a:pt x="1026" y="285"/>
                      <a:pt x="931" y="315"/>
                      <a:pt x="834" y="315"/>
                    </a:cubicBezTo>
                    <a:moveTo>
                      <a:pt x="570" y="234"/>
                    </a:moveTo>
                    <a:cubicBezTo>
                      <a:pt x="559" y="221"/>
                      <a:pt x="550" y="207"/>
                      <a:pt x="541" y="194"/>
                    </a:cubicBezTo>
                    <a:cubicBezTo>
                      <a:pt x="506" y="140"/>
                      <a:pt x="488" y="84"/>
                      <a:pt x="450" y="30"/>
                    </a:cubicBezTo>
                    <a:cubicBezTo>
                      <a:pt x="494" y="20"/>
                      <a:pt x="539" y="12"/>
                      <a:pt x="585" y="6"/>
                    </a:cubicBezTo>
                    <a:cubicBezTo>
                      <a:pt x="607" y="3"/>
                      <a:pt x="630" y="2"/>
                      <a:pt x="652" y="1"/>
                    </a:cubicBezTo>
                    <a:cubicBezTo>
                      <a:pt x="664" y="27"/>
                      <a:pt x="691" y="53"/>
                      <a:pt x="711" y="77"/>
                    </a:cubicBezTo>
                    <a:cubicBezTo>
                      <a:pt x="724" y="91"/>
                      <a:pt x="739" y="105"/>
                      <a:pt x="758" y="117"/>
                    </a:cubicBezTo>
                    <a:cubicBezTo>
                      <a:pt x="740" y="115"/>
                      <a:pt x="724" y="114"/>
                      <a:pt x="709" y="114"/>
                    </a:cubicBezTo>
                    <a:cubicBezTo>
                      <a:pt x="596" y="114"/>
                      <a:pt x="548" y="176"/>
                      <a:pt x="570" y="234"/>
                    </a:cubicBezTo>
                    <a:close/>
                  </a:path>
                </a:pathLst>
              </a:custGeom>
              <a:solidFill>
                <a:srgbClr val="B66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b="1">
                  <a:solidFill>
                    <a:schemeClr val="bg1"/>
                  </a:solidFill>
                </a:endParaRPr>
              </a:p>
            </p:txBody>
          </p:sp>
          <p:sp>
            <p:nvSpPr>
              <p:cNvPr id="13" name="Freeform 1133">
                <a:extLst>
                  <a:ext uri="{FF2B5EF4-FFF2-40B4-BE49-F238E27FC236}">
                    <a16:creationId xmlns:a16="http://schemas.microsoft.com/office/drawing/2014/main" id="{6D8EC73E-CCC8-4AAE-97F6-D10A0B1B8FE2}"/>
                  </a:ext>
                </a:extLst>
              </p:cNvPr>
              <p:cNvSpPr>
                <a:spLocks/>
              </p:cNvSpPr>
              <p:nvPr/>
            </p:nvSpPr>
            <p:spPr bwMode="auto">
              <a:xfrm>
                <a:off x="8319181" y="2078038"/>
                <a:ext cx="750888" cy="900113"/>
              </a:xfrm>
              <a:custGeom>
                <a:avLst/>
                <a:gdLst>
                  <a:gd name="T0" fmla="*/ 1142 w 1505"/>
                  <a:gd name="T1" fmla="*/ 1803 h 1803"/>
                  <a:gd name="T2" fmla="*/ 975 w 1505"/>
                  <a:gd name="T3" fmla="*/ 1770 h 1803"/>
                  <a:gd name="T4" fmla="*/ 407 w 1505"/>
                  <a:gd name="T5" fmla="*/ 1641 h 1803"/>
                  <a:gd name="T6" fmla="*/ 0 w 1505"/>
                  <a:gd name="T7" fmla="*/ 1580 h 1803"/>
                  <a:gd name="T8" fmla="*/ 372 w 1505"/>
                  <a:gd name="T9" fmla="*/ 1386 h 1803"/>
                  <a:gd name="T10" fmla="*/ 803 w 1505"/>
                  <a:gd name="T11" fmla="*/ 332 h 1803"/>
                  <a:gd name="T12" fmla="*/ 559 w 1505"/>
                  <a:gd name="T13" fmla="*/ 0 h 1803"/>
                  <a:gd name="T14" fmla="*/ 1195 w 1505"/>
                  <a:gd name="T15" fmla="*/ 94 h 1803"/>
                  <a:gd name="T16" fmla="*/ 1125 w 1505"/>
                  <a:gd name="T17" fmla="*/ 326 h 1803"/>
                  <a:gd name="T18" fmla="*/ 933 w 1505"/>
                  <a:gd name="T19" fmla="*/ 858 h 1803"/>
                  <a:gd name="T20" fmla="*/ 813 w 1505"/>
                  <a:gd name="T21" fmla="*/ 1114 h 1803"/>
                  <a:gd name="T22" fmla="*/ 785 w 1505"/>
                  <a:gd name="T23" fmla="*/ 1180 h 1803"/>
                  <a:gd name="T24" fmla="*/ 783 w 1505"/>
                  <a:gd name="T25" fmla="*/ 1487 h 1803"/>
                  <a:gd name="T26" fmla="*/ 1126 w 1505"/>
                  <a:gd name="T27" fmla="*/ 1592 h 1803"/>
                  <a:gd name="T28" fmla="*/ 1392 w 1505"/>
                  <a:gd name="T29" fmla="*/ 1640 h 1803"/>
                  <a:gd name="T30" fmla="*/ 1394 w 1505"/>
                  <a:gd name="T31" fmla="*/ 1765 h 1803"/>
                  <a:gd name="T32" fmla="*/ 1142 w 1505"/>
                  <a:gd name="T33" fmla="*/ 1803 h 18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05" h="1803">
                    <a:moveTo>
                      <a:pt x="1142" y="1803"/>
                    </a:moveTo>
                    <a:cubicBezTo>
                      <a:pt x="1085" y="1793"/>
                      <a:pt x="1029" y="1782"/>
                      <a:pt x="975" y="1770"/>
                    </a:cubicBezTo>
                    <a:cubicBezTo>
                      <a:pt x="785" y="1729"/>
                      <a:pt x="601" y="1678"/>
                      <a:pt x="407" y="1641"/>
                    </a:cubicBezTo>
                    <a:cubicBezTo>
                      <a:pt x="275" y="1615"/>
                      <a:pt x="138" y="1597"/>
                      <a:pt x="0" y="1580"/>
                    </a:cubicBezTo>
                    <a:cubicBezTo>
                      <a:pt x="137" y="1523"/>
                      <a:pt x="263" y="1459"/>
                      <a:pt x="372" y="1386"/>
                    </a:cubicBezTo>
                    <a:cubicBezTo>
                      <a:pt x="811" y="1092"/>
                      <a:pt x="893" y="694"/>
                      <a:pt x="803" y="332"/>
                    </a:cubicBezTo>
                    <a:cubicBezTo>
                      <a:pt x="773" y="212"/>
                      <a:pt x="693" y="95"/>
                      <a:pt x="559" y="0"/>
                    </a:cubicBezTo>
                    <a:cubicBezTo>
                      <a:pt x="774" y="27"/>
                      <a:pt x="987" y="57"/>
                      <a:pt x="1195" y="94"/>
                    </a:cubicBezTo>
                    <a:cubicBezTo>
                      <a:pt x="1173" y="171"/>
                      <a:pt x="1149" y="249"/>
                      <a:pt x="1125" y="326"/>
                    </a:cubicBezTo>
                    <a:cubicBezTo>
                      <a:pt x="1071" y="505"/>
                      <a:pt x="1010" y="682"/>
                      <a:pt x="933" y="858"/>
                    </a:cubicBezTo>
                    <a:cubicBezTo>
                      <a:pt x="896" y="944"/>
                      <a:pt x="854" y="1029"/>
                      <a:pt x="813" y="1114"/>
                    </a:cubicBezTo>
                    <a:cubicBezTo>
                      <a:pt x="803" y="1136"/>
                      <a:pt x="793" y="1158"/>
                      <a:pt x="785" y="1180"/>
                    </a:cubicBezTo>
                    <a:cubicBezTo>
                      <a:pt x="727" y="1281"/>
                      <a:pt x="679" y="1398"/>
                      <a:pt x="783" y="1487"/>
                    </a:cubicBezTo>
                    <a:cubicBezTo>
                      <a:pt x="866" y="1559"/>
                      <a:pt x="982" y="1577"/>
                      <a:pt x="1126" y="1592"/>
                    </a:cubicBezTo>
                    <a:cubicBezTo>
                      <a:pt x="1218" y="1601"/>
                      <a:pt x="1315" y="1609"/>
                      <a:pt x="1392" y="1640"/>
                    </a:cubicBezTo>
                    <a:cubicBezTo>
                      <a:pt x="1478" y="1676"/>
                      <a:pt x="1505" y="1735"/>
                      <a:pt x="1394" y="1765"/>
                    </a:cubicBezTo>
                    <a:cubicBezTo>
                      <a:pt x="1317" y="1786"/>
                      <a:pt x="1230" y="1796"/>
                      <a:pt x="1142" y="1803"/>
                    </a:cubicBezTo>
                    <a:close/>
                  </a:path>
                </a:pathLst>
              </a:custGeom>
              <a:solidFill>
                <a:srgbClr val="CC87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b="1">
                  <a:solidFill>
                    <a:schemeClr val="bg1"/>
                  </a:solidFill>
                </a:endParaRPr>
              </a:p>
            </p:txBody>
          </p:sp>
          <p:sp>
            <p:nvSpPr>
              <p:cNvPr id="14" name="Freeform 1134">
                <a:extLst>
                  <a:ext uri="{FF2B5EF4-FFF2-40B4-BE49-F238E27FC236}">
                    <a16:creationId xmlns:a16="http://schemas.microsoft.com/office/drawing/2014/main" id="{C857A7F2-6E48-4534-AD6B-774DC79370DC}"/>
                  </a:ext>
                </a:extLst>
              </p:cNvPr>
              <p:cNvSpPr>
                <a:spLocks/>
              </p:cNvSpPr>
              <p:nvPr/>
            </p:nvSpPr>
            <p:spPr bwMode="auto">
              <a:xfrm>
                <a:off x="8292194" y="2876550"/>
                <a:ext cx="303213" cy="50800"/>
              </a:xfrm>
              <a:custGeom>
                <a:avLst/>
                <a:gdLst>
                  <a:gd name="T0" fmla="*/ 608 w 608"/>
                  <a:gd name="T1" fmla="*/ 102 h 102"/>
                  <a:gd name="T2" fmla="*/ 0 w 608"/>
                  <a:gd name="T3" fmla="*/ 0 h 102"/>
                  <a:gd name="T4" fmla="*/ 0 w 608"/>
                  <a:gd name="T5" fmla="*/ 0 h 102"/>
                  <a:gd name="T6" fmla="*/ 608 w 608"/>
                  <a:gd name="T7" fmla="*/ 102 h 102"/>
                </a:gdLst>
                <a:ahLst/>
                <a:cxnLst>
                  <a:cxn ang="0">
                    <a:pos x="T0" y="T1"/>
                  </a:cxn>
                  <a:cxn ang="0">
                    <a:pos x="T2" y="T3"/>
                  </a:cxn>
                  <a:cxn ang="0">
                    <a:pos x="T4" y="T5"/>
                  </a:cxn>
                  <a:cxn ang="0">
                    <a:pos x="T6" y="T7"/>
                  </a:cxn>
                </a:cxnLst>
                <a:rect l="0" t="0" r="r" b="b"/>
                <a:pathLst>
                  <a:path w="608" h="102">
                    <a:moveTo>
                      <a:pt x="608" y="102"/>
                    </a:moveTo>
                    <a:cubicBezTo>
                      <a:pt x="409" y="56"/>
                      <a:pt x="206" y="25"/>
                      <a:pt x="0" y="0"/>
                    </a:cubicBezTo>
                    <a:cubicBezTo>
                      <a:pt x="0" y="0"/>
                      <a:pt x="0" y="0"/>
                      <a:pt x="0" y="0"/>
                    </a:cubicBezTo>
                    <a:cubicBezTo>
                      <a:pt x="206" y="25"/>
                      <a:pt x="409" y="56"/>
                      <a:pt x="608" y="102"/>
                    </a:cubicBezTo>
                    <a:close/>
                  </a:path>
                </a:pathLst>
              </a:custGeom>
              <a:solidFill>
                <a:srgbClr val="6F8F8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b="1">
                  <a:solidFill>
                    <a:schemeClr val="bg1"/>
                  </a:solidFill>
                </a:endParaRPr>
              </a:p>
            </p:txBody>
          </p:sp>
          <p:sp>
            <p:nvSpPr>
              <p:cNvPr id="15" name="Freeform 1135">
                <a:extLst>
                  <a:ext uri="{FF2B5EF4-FFF2-40B4-BE49-F238E27FC236}">
                    <a16:creationId xmlns:a16="http://schemas.microsoft.com/office/drawing/2014/main" id="{A21BADCA-911A-4DFA-B017-5427298DC714}"/>
                  </a:ext>
                </a:extLst>
              </p:cNvPr>
              <p:cNvSpPr>
                <a:spLocks/>
              </p:cNvSpPr>
              <p:nvPr/>
            </p:nvSpPr>
            <p:spPr bwMode="auto">
              <a:xfrm>
                <a:off x="8584294" y="2062163"/>
                <a:ext cx="6350" cy="1588"/>
              </a:xfrm>
              <a:custGeom>
                <a:avLst/>
                <a:gdLst>
                  <a:gd name="T0" fmla="*/ 11 w 11"/>
                  <a:gd name="T1" fmla="*/ 1 h 1"/>
                  <a:gd name="T2" fmla="*/ 0 w 11"/>
                  <a:gd name="T3" fmla="*/ 0 h 1"/>
                  <a:gd name="T4" fmla="*/ 11 w 11"/>
                  <a:gd name="T5" fmla="*/ 1 h 1"/>
                </a:gdLst>
                <a:ahLst/>
                <a:cxnLst>
                  <a:cxn ang="0">
                    <a:pos x="T0" y="T1"/>
                  </a:cxn>
                  <a:cxn ang="0">
                    <a:pos x="T2" y="T3"/>
                  </a:cxn>
                  <a:cxn ang="0">
                    <a:pos x="T4" y="T5"/>
                  </a:cxn>
                </a:cxnLst>
                <a:rect l="0" t="0" r="r" b="b"/>
                <a:pathLst>
                  <a:path w="11" h="1">
                    <a:moveTo>
                      <a:pt x="11" y="1"/>
                    </a:moveTo>
                    <a:cubicBezTo>
                      <a:pt x="7" y="1"/>
                      <a:pt x="3" y="0"/>
                      <a:pt x="0" y="0"/>
                    </a:cubicBezTo>
                    <a:cubicBezTo>
                      <a:pt x="3" y="0"/>
                      <a:pt x="7" y="1"/>
                      <a:pt x="11" y="1"/>
                    </a:cubicBezTo>
                    <a:close/>
                  </a:path>
                </a:pathLst>
              </a:custGeom>
              <a:solidFill>
                <a:srgbClr val="ECD2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b="1">
                  <a:solidFill>
                    <a:schemeClr val="bg1"/>
                  </a:solidFill>
                </a:endParaRPr>
              </a:p>
            </p:txBody>
          </p:sp>
          <p:sp>
            <p:nvSpPr>
              <p:cNvPr id="16" name="Freeform 1137">
                <a:extLst>
                  <a:ext uri="{FF2B5EF4-FFF2-40B4-BE49-F238E27FC236}">
                    <a16:creationId xmlns:a16="http://schemas.microsoft.com/office/drawing/2014/main" id="{5CCA1083-FDFC-4357-AD6E-A4B305FB6855}"/>
                  </a:ext>
                </a:extLst>
              </p:cNvPr>
              <p:cNvSpPr>
                <a:spLocks noEditPoints="1"/>
              </p:cNvSpPr>
              <p:nvPr/>
            </p:nvSpPr>
            <p:spPr bwMode="auto">
              <a:xfrm>
                <a:off x="8658906" y="2667000"/>
                <a:ext cx="609600" cy="322263"/>
              </a:xfrm>
              <a:custGeom>
                <a:avLst/>
                <a:gdLst>
                  <a:gd name="T0" fmla="*/ 740 w 1222"/>
                  <a:gd name="T1" fmla="*/ 648 h 648"/>
                  <a:gd name="T2" fmla="*/ 463 w 1222"/>
                  <a:gd name="T3" fmla="*/ 623 h 648"/>
                  <a:gd name="T4" fmla="*/ 715 w 1222"/>
                  <a:gd name="T5" fmla="*/ 585 h 648"/>
                  <a:gd name="T6" fmla="*/ 713 w 1222"/>
                  <a:gd name="T7" fmla="*/ 460 h 648"/>
                  <a:gd name="T8" fmla="*/ 447 w 1222"/>
                  <a:gd name="T9" fmla="*/ 412 h 648"/>
                  <a:gd name="T10" fmla="*/ 104 w 1222"/>
                  <a:gd name="T11" fmla="*/ 307 h 648"/>
                  <a:gd name="T12" fmla="*/ 106 w 1222"/>
                  <a:gd name="T13" fmla="*/ 0 h 648"/>
                  <a:gd name="T14" fmla="*/ 87 w 1222"/>
                  <a:gd name="T15" fmla="*/ 179 h 648"/>
                  <a:gd name="T16" fmla="*/ 372 w 1222"/>
                  <a:gd name="T17" fmla="*/ 376 h 648"/>
                  <a:gd name="T18" fmla="*/ 495 w 1222"/>
                  <a:gd name="T19" fmla="*/ 392 h 648"/>
                  <a:gd name="T20" fmla="*/ 545 w 1222"/>
                  <a:gd name="T21" fmla="*/ 389 h 648"/>
                  <a:gd name="T22" fmla="*/ 728 w 1222"/>
                  <a:gd name="T23" fmla="*/ 302 h 648"/>
                  <a:gd name="T24" fmla="*/ 773 w 1222"/>
                  <a:gd name="T25" fmla="*/ 211 h 648"/>
                  <a:gd name="T26" fmla="*/ 805 w 1222"/>
                  <a:gd name="T27" fmla="*/ 148 h 648"/>
                  <a:gd name="T28" fmla="*/ 810 w 1222"/>
                  <a:gd name="T29" fmla="*/ 147 h 648"/>
                  <a:gd name="T30" fmla="*/ 819 w 1222"/>
                  <a:gd name="T31" fmla="*/ 149 h 648"/>
                  <a:gd name="T32" fmla="*/ 1198 w 1222"/>
                  <a:gd name="T33" fmla="*/ 366 h 648"/>
                  <a:gd name="T34" fmla="*/ 1212 w 1222"/>
                  <a:gd name="T35" fmla="*/ 503 h 648"/>
                  <a:gd name="T36" fmla="*/ 1008 w 1222"/>
                  <a:gd name="T37" fmla="*/ 612 h 648"/>
                  <a:gd name="T38" fmla="*/ 942 w 1222"/>
                  <a:gd name="T39" fmla="*/ 629 h 648"/>
                  <a:gd name="T40" fmla="*/ 774 w 1222"/>
                  <a:gd name="T41" fmla="*/ 648 h 648"/>
                  <a:gd name="T42" fmla="*/ 740 w 1222"/>
                  <a:gd name="T43" fmla="*/ 648 h 648"/>
                  <a:gd name="T44" fmla="*/ 481 w 1222"/>
                  <a:gd name="T45" fmla="*/ 369 h 648"/>
                  <a:gd name="T46" fmla="*/ 241 w 1222"/>
                  <a:gd name="T47" fmla="*/ 277 h 648"/>
                  <a:gd name="T48" fmla="*/ 229 w 1222"/>
                  <a:gd name="T49" fmla="*/ 264 h 648"/>
                  <a:gd name="T50" fmla="*/ 525 w 1222"/>
                  <a:gd name="T51" fmla="*/ 115 h 648"/>
                  <a:gd name="T52" fmla="*/ 534 w 1222"/>
                  <a:gd name="T53" fmla="*/ 114 h 648"/>
                  <a:gd name="T54" fmla="*/ 554 w 1222"/>
                  <a:gd name="T55" fmla="*/ 122 h 648"/>
                  <a:gd name="T56" fmla="*/ 540 w 1222"/>
                  <a:gd name="T57" fmla="*/ 152 h 648"/>
                  <a:gd name="T58" fmla="*/ 505 w 1222"/>
                  <a:gd name="T59" fmla="*/ 198 h 648"/>
                  <a:gd name="T60" fmla="*/ 493 w 1222"/>
                  <a:gd name="T61" fmla="*/ 206 h 648"/>
                  <a:gd name="T62" fmla="*/ 491 w 1222"/>
                  <a:gd name="T63" fmla="*/ 211 h 648"/>
                  <a:gd name="T64" fmla="*/ 496 w 1222"/>
                  <a:gd name="T65" fmla="*/ 217 h 648"/>
                  <a:gd name="T66" fmla="*/ 680 w 1222"/>
                  <a:gd name="T67" fmla="*/ 277 h 648"/>
                  <a:gd name="T68" fmla="*/ 481 w 1222"/>
                  <a:gd name="T69" fmla="*/ 369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22" h="648">
                    <a:moveTo>
                      <a:pt x="740" y="648"/>
                    </a:moveTo>
                    <a:cubicBezTo>
                      <a:pt x="648" y="648"/>
                      <a:pt x="554" y="638"/>
                      <a:pt x="463" y="623"/>
                    </a:cubicBezTo>
                    <a:cubicBezTo>
                      <a:pt x="551" y="616"/>
                      <a:pt x="638" y="606"/>
                      <a:pt x="715" y="585"/>
                    </a:cubicBezTo>
                    <a:cubicBezTo>
                      <a:pt x="826" y="555"/>
                      <a:pt x="799" y="496"/>
                      <a:pt x="713" y="460"/>
                    </a:cubicBezTo>
                    <a:cubicBezTo>
                      <a:pt x="636" y="429"/>
                      <a:pt x="539" y="421"/>
                      <a:pt x="447" y="412"/>
                    </a:cubicBezTo>
                    <a:cubicBezTo>
                      <a:pt x="303" y="397"/>
                      <a:pt x="187" y="379"/>
                      <a:pt x="104" y="307"/>
                    </a:cubicBezTo>
                    <a:cubicBezTo>
                      <a:pt x="0" y="218"/>
                      <a:pt x="48" y="101"/>
                      <a:pt x="106" y="0"/>
                    </a:cubicBezTo>
                    <a:cubicBezTo>
                      <a:pt x="84" y="59"/>
                      <a:pt x="73" y="118"/>
                      <a:pt x="87" y="179"/>
                    </a:cubicBezTo>
                    <a:cubicBezTo>
                      <a:pt x="110" y="274"/>
                      <a:pt x="217" y="347"/>
                      <a:pt x="372" y="376"/>
                    </a:cubicBezTo>
                    <a:cubicBezTo>
                      <a:pt x="410" y="386"/>
                      <a:pt x="453" y="392"/>
                      <a:pt x="495" y="392"/>
                    </a:cubicBezTo>
                    <a:cubicBezTo>
                      <a:pt x="512" y="392"/>
                      <a:pt x="529" y="391"/>
                      <a:pt x="545" y="389"/>
                    </a:cubicBezTo>
                    <a:cubicBezTo>
                      <a:pt x="629" y="384"/>
                      <a:pt x="713" y="347"/>
                      <a:pt x="728" y="302"/>
                    </a:cubicBezTo>
                    <a:cubicBezTo>
                      <a:pt x="751" y="273"/>
                      <a:pt x="759" y="240"/>
                      <a:pt x="773" y="211"/>
                    </a:cubicBezTo>
                    <a:cubicBezTo>
                      <a:pt x="782" y="190"/>
                      <a:pt x="793" y="169"/>
                      <a:pt x="805" y="148"/>
                    </a:cubicBezTo>
                    <a:cubicBezTo>
                      <a:pt x="807" y="148"/>
                      <a:pt x="808" y="147"/>
                      <a:pt x="810" y="147"/>
                    </a:cubicBezTo>
                    <a:cubicBezTo>
                      <a:pt x="813" y="147"/>
                      <a:pt x="816" y="148"/>
                      <a:pt x="819" y="149"/>
                    </a:cubicBezTo>
                    <a:cubicBezTo>
                      <a:pt x="1012" y="163"/>
                      <a:pt x="1153" y="267"/>
                      <a:pt x="1198" y="366"/>
                    </a:cubicBezTo>
                    <a:cubicBezTo>
                      <a:pt x="1218" y="412"/>
                      <a:pt x="1222" y="458"/>
                      <a:pt x="1212" y="503"/>
                    </a:cubicBezTo>
                    <a:cubicBezTo>
                      <a:pt x="1164" y="548"/>
                      <a:pt x="1095" y="586"/>
                      <a:pt x="1008" y="612"/>
                    </a:cubicBezTo>
                    <a:cubicBezTo>
                      <a:pt x="986" y="619"/>
                      <a:pt x="964" y="624"/>
                      <a:pt x="942" y="629"/>
                    </a:cubicBezTo>
                    <a:cubicBezTo>
                      <a:pt x="886" y="636"/>
                      <a:pt x="830" y="642"/>
                      <a:pt x="774" y="648"/>
                    </a:cubicBezTo>
                    <a:cubicBezTo>
                      <a:pt x="763" y="648"/>
                      <a:pt x="751" y="648"/>
                      <a:pt x="740" y="648"/>
                    </a:cubicBezTo>
                    <a:moveTo>
                      <a:pt x="481" y="369"/>
                    </a:moveTo>
                    <a:cubicBezTo>
                      <a:pt x="383" y="362"/>
                      <a:pt x="289" y="321"/>
                      <a:pt x="241" y="277"/>
                    </a:cubicBezTo>
                    <a:cubicBezTo>
                      <a:pt x="236" y="273"/>
                      <a:pt x="232" y="268"/>
                      <a:pt x="229" y="264"/>
                    </a:cubicBezTo>
                    <a:cubicBezTo>
                      <a:pt x="276" y="203"/>
                      <a:pt x="434" y="139"/>
                      <a:pt x="525" y="115"/>
                    </a:cubicBezTo>
                    <a:cubicBezTo>
                      <a:pt x="528" y="114"/>
                      <a:pt x="531" y="114"/>
                      <a:pt x="534" y="114"/>
                    </a:cubicBezTo>
                    <a:cubicBezTo>
                      <a:pt x="544" y="114"/>
                      <a:pt x="552" y="117"/>
                      <a:pt x="554" y="122"/>
                    </a:cubicBezTo>
                    <a:cubicBezTo>
                      <a:pt x="549" y="131"/>
                      <a:pt x="545" y="142"/>
                      <a:pt x="540" y="152"/>
                    </a:cubicBezTo>
                    <a:cubicBezTo>
                      <a:pt x="530" y="168"/>
                      <a:pt x="519" y="184"/>
                      <a:pt x="505" y="198"/>
                    </a:cubicBezTo>
                    <a:cubicBezTo>
                      <a:pt x="501" y="201"/>
                      <a:pt x="497" y="204"/>
                      <a:pt x="493" y="206"/>
                    </a:cubicBezTo>
                    <a:cubicBezTo>
                      <a:pt x="491" y="207"/>
                      <a:pt x="490" y="209"/>
                      <a:pt x="491" y="211"/>
                    </a:cubicBezTo>
                    <a:cubicBezTo>
                      <a:pt x="488" y="213"/>
                      <a:pt x="490" y="217"/>
                      <a:pt x="496" y="217"/>
                    </a:cubicBezTo>
                    <a:cubicBezTo>
                      <a:pt x="572" y="217"/>
                      <a:pt x="658" y="234"/>
                      <a:pt x="680" y="277"/>
                    </a:cubicBezTo>
                    <a:cubicBezTo>
                      <a:pt x="709" y="335"/>
                      <a:pt x="563" y="366"/>
                      <a:pt x="481" y="369"/>
                    </a:cubicBezTo>
                  </a:path>
                </a:pathLst>
              </a:custGeom>
              <a:solidFill>
                <a:srgbClr val="C1723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b="1">
                  <a:solidFill>
                    <a:schemeClr val="bg1"/>
                  </a:solidFill>
                </a:endParaRPr>
              </a:p>
            </p:txBody>
          </p:sp>
          <p:sp>
            <p:nvSpPr>
              <p:cNvPr id="17" name="Freeform 1138">
                <a:extLst>
                  <a:ext uri="{FF2B5EF4-FFF2-40B4-BE49-F238E27FC236}">
                    <a16:creationId xmlns:a16="http://schemas.microsoft.com/office/drawing/2014/main" id="{5EC0623D-041B-4C0C-9895-F1986054379D}"/>
                  </a:ext>
                </a:extLst>
              </p:cNvPr>
              <p:cNvSpPr>
                <a:spLocks/>
              </p:cNvSpPr>
              <p:nvPr/>
            </p:nvSpPr>
            <p:spPr bwMode="auto">
              <a:xfrm>
                <a:off x="9028794" y="1922463"/>
                <a:ext cx="4763" cy="1588"/>
              </a:xfrm>
              <a:custGeom>
                <a:avLst/>
                <a:gdLst>
                  <a:gd name="T0" fmla="*/ 0 w 9"/>
                  <a:gd name="T1" fmla="*/ 4 h 4"/>
                  <a:gd name="T2" fmla="*/ 9 w 9"/>
                  <a:gd name="T3" fmla="*/ 0 h 4"/>
                  <a:gd name="T4" fmla="*/ 0 w 9"/>
                  <a:gd name="T5" fmla="*/ 4 h 4"/>
                </a:gdLst>
                <a:ahLst/>
                <a:cxnLst>
                  <a:cxn ang="0">
                    <a:pos x="T0" y="T1"/>
                  </a:cxn>
                  <a:cxn ang="0">
                    <a:pos x="T2" y="T3"/>
                  </a:cxn>
                  <a:cxn ang="0">
                    <a:pos x="T4" y="T5"/>
                  </a:cxn>
                </a:cxnLst>
                <a:rect l="0" t="0" r="r" b="b"/>
                <a:pathLst>
                  <a:path w="9" h="4">
                    <a:moveTo>
                      <a:pt x="0" y="4"/>
                    </a:moveTo>
                    <a:cubicBezTo>
                      <a:pt x="3" y="3"/>
                      <a:pt x="6" y="1"/>
                      <a:pt x="9" y="0"/>
                    </a:cubicBezTo>
                    <a:cubicBezTo>
                      <a:pt x="6" y="1"/>
                      <a:pt x="3" y="3"/>
                      <a:pt x="0" y="4"/>
                    </a:cubicBezTo>
                    <a:close/>
                  </a:path>
                </a:pathLst>
              </a:custGeom>
              <a:solidFill>
                <a:srgbClr val="868F6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b="1">
                  <a:solidFill>
                    <a:schemeClr val="bg1"/>
                  </a:solidFill>
                </a:endParaRPr>
              </a:p>
            </p:txBody>
          </p:sp>
          <p:sp>
            <p:nvSpPr>
              <p:cNvPr id="18" name="Freeform 1139">
                <a:extLst>
                  <a:ext uri="{FF2B5EF4-FFF2-40B4-BE49-F238E27FC236}">
                    <a16:creationId xmlns:a16="http://schemas.microsoft.com/office/drawing/2014/main" id="{CD9F2AE9-FB2B-4D86-8607-191236AAD4B7}"/>
                  </a:ext>
                </a:extLst>
              </p:cNvPr>
              <p:cNvSpPr>
                <a:spLocks noEditPoints="1"/>
              </p:cNvSpPr>
              <p:nvPr/>
            </p:nvSpPr>
            <p:spPr bwMode="auto">
              <a:xfrm>
                <a:off x="8747806" y="2684463"/>
                <a:ext cx="558800" cy="233363"/>
              </a:xfrm>
              <a:custGeom>
                <a:avLst/>
                <a:gdLst>
                  <a:gd name="T0" fmla="*/ 1031 w 1118"/>
                  <a:gd name="T1" fmla="*/ 467 h 467"/>
                  <a:gd name="T2" fmla="*/ 1017 w 1118"/>
                  <a:gd name="T3" fmla="*/ 330 h 467"/>
                  <a:gd name="T4" fmla="*/ 638 w 1118"/>
                  <a:gd name="T5" fmla="*/ 113 h 467"/>
                  <a:gd name="T6" fmla="*/ 629 w 1118"/>
                  <a:gd name="T7" fmla="*/ 111 h 467"/>
                  <a:gd name="T8" fmla="*/ 624 w 1118"/>
                  <a:gd name="T9" fmla="*/ 112 h 467"/>
                  <a:gd name="T10" fmla="*/ 679 w 1118"/>
                  <a:gd name="T11" fmla="*/ 5 h 467"/>
                  <a:gd name="T12" fmla="*/ 982 w 1118"/>
                  <a:gd name="T13" fmla="*/ 89 h 467"/>
                  <a:gd name="T14" fmla="*/ 1102 w 1118"/>
                  <a:gd name="T15" fmla="*/ 347 h 467"/>
                  <a:gd name="T16" fmla="*/ 1031 w 1118"/>
                  <a:gd name="T17" fmla="*/ 467 h 467"/>
                  <a:gd name="T18" fmla="*/ 48 w 1118"/>
                  <a:gd name="T19" fmla="*/ 228 h 467"/>
                  <a:gd name="T20" fmla="*/ 159 w 1118"/>
                  <a:gd name="T21" fmla="*/ 68 h 467"/>
                  <a:gd name="T22" fmla="*/ 423 w 1118"/>
                  <a:gd name="T23" fmla="*/ 7 h 467"/>
                  <a:gd name="T24" fmla="*/ 378 w 1118"/>
                  <a:gd name="T25" fmla="*/ 77 h 467"/>
                  <a:gd name="T26" fmla="*/ 373 w 1118"/>
                  <a:gd name="T27" fmla="*/ 86 h 467"/>
                  <a:gd name="T28" fmla="*/ 353 w 1118"/>
                  <a:gd name="T29" fmla="*/ 78 h 467"/>
                  <a:gd name="T30" fmla="*/ 344 w 1118"/>
                  <a:gd name="T31" fmla="*/ 79 h 467"/>
                  <a:gd name="T32" fmla="*/ 48 w 1118"/>
                  <a:gd name="T33" fmla="*/ 228 h 467"/>
                  <a:gd name="T34" fmla="*/ 535 w 1118"/>
                  <a:gd name="T35" fmla="*/ 216 h 467"/>
                  <a:gd name="T36" fmla="*/ 371 w 1118"/>
                  <a:gd name="T37" fmla="*/ 169 h 467"/>
                  <a:gd name="T38" fmla="*/ 349 w 1118"/>
                  <a:gd name="T39" fmla="*/ 170 h 467"/>
                  <a:gd name="T40" fmla="*/ 401 w 1118"/>
                  <a:gd name="T41" fmla="*/ 115 h 467"/>
                  <a:gd name="T42" fmla="*/ 478 w 1118"/>
                  <a:gd name="T43" fmla="*/ 3 h 467"/>
                  <a:gd name="T44" fmla="*/ 567 w 1118"/>
                  <a:gd name="T45" fmla="*/ 0 h 467"/>
                  <a:gd name="T46" fmla="*/ 585 w 1118"/>
                  <a:gd name="T47" fmla="*/ 0 h 467"/>
                  <a:gd name="T48" fmla="*/ 629 w 1118"/>
                  <a:gd name="T49" fmla="*/ 2 h 467"/>
                  <a:gd name="T50" fmla="*/ 535 w 1118"/>
                  <a:gd name="T51" fmla="*/ 216 h 467"/>
                  <a:gd name="T52" fmla="*/ 324 w 1118"/>
                  <a:gd name="T53" fmla="*/ 162 h 467"/>
                  <a:gd name="T54" fmla="*/ 359 w 1118"/>
                  <a:gd name="T55" fmla="*/ 116 h 467"/>
                  <a:gd name="T56" fmla="*/ 324 w 1118"/>
                  <a:gd name="T57" fmla="*/ 162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18" h="467">
                    <a:moveTo>
                      <a:pt x="1031" y="467"/>
                    </a:moveTo>
                    <a:cubicBezTo>
                      <a:pt x="1041" y="422"/>
                      <a:pt x="1037" y="376"/>
                      <a:pt x="1017" y="330"/>
                    </a:cubicBezTo>
                    <a:cubicBezTo>
                      <a:pt x="972" y="231"/>
                      <a:pt x="831" y="127"/>
                      <a:pt x="638" y="113"/>
                    </a:cubicBezTo>
                    <a:cubicBezTo>
                      <a:pt x="635" y="112"/>
                      <a:pt x="632" y="111"/>
                      <a:pt x="629" y="111"/>
                    </a:cubicBezTo>
                    <a:cubicBezTo>
                      <a:pt x="627" y="111"/>
                      <a:pt x="626" y="112"/>
                      <a:pt x="624" y="112"/>
                    </a:cubicBezTo>
                    <a:cubicBezTo>
                      <a:pt x="644" y="76"/>
                      <a:pt x="664" y="41"/>
                      <a:pt x="679" y="5"/>
                    </a:cubicBezTo>
                    <a:cubicBezTo>
                      <a:pt x="793" y="15"/>
                      <a:pt x="904" y="42"/>
                      <a:pt x="982" y="89"/>
                    </a:cubicBezTo>
                    <a:cubicBezTo>
                      <a:pt x="1093" y="154"/>
                      <a:pt x="1118" y="262"/>
                      <a:pt x="1102" y="347"/>
                    </a:cubicBezTo>
                    <a:cubicBezTo>
                      <a:pt x="1094" y="390"/>
                      <a:pt x="1070" y="431"/>
                      <a:pt x="1031" y="467"/>
                    </a:cubicBezTo>
                    <a:moveTo>
                      <a:pt x="48" y="228"/>
                    </a:moveTo>
                    <a:cubicBezTo>
                      <a:pt x="0" y="167"/>
                      <a:pt x="70" y="108"/>
                      <a:pt x="159" y="68"/>
                    </a:cubicBezTo>
                    <a:cubicBezTo>
                      <a:pt x="233" y="35"/>
                      <a:pt x="327" y="16"/>
                      <a:pt x="423" y="7"/>
                    </a:cubicBezTo>
                    <a:cubicBezTo>
                      <a:pt x="404" y="29"/>
                      <a:pt x="392" y="54"/>
                      <a:pt x="378" y="77"/>
                    </a:cubicBezTo>
                    <a:cubicBezTo>
                      <a:pt x="376" y="80"/>
                      <a:pt x="375" y="83"/>
                      <a:pt x="373" y="86"/>
                    </a:cubicBezTo>
                    <a:cubicBezTo>
                      <a:pt x="371" y="81"/>
                      <a:pt x="363" y="78"/>
                      <a:pt x="353" y="78"/>
                    </a:cubicBezTo>
                    <a:cubicBezTo>
                      <a:pt x="350" y="78"/>
                      <a:pt x="347" y="78"/>
                      <a:pt x="344" y="79"/>
                    </a:cubicBezTo>
                    <a:cubicBezTo>
                      <a:pt x="253" y="103"/>
                      <a:pt x="95" y="167"/>
                      <a:pt x="48" y="228"/>
                    </a:cubicBezTo>
                    <a:close/>
                    <a:moveTo>
                      <a:pt x="535" y="216"/>
                    </a:moveTo>
                    <a:cubicBezTo>
                      <a:pt x="505" y="185"/>
                      <a:pt x="437" y="169"/>
                      <a:pt x="371" y="169"/>
                    </a:cubicBezTo>
                    <a:cubicBezTo>
                      <a:pt x="364" y="169"/>
                      <a:pt x="356" y="169"/>
                      <a:pt x="349" y="170"/>
                    </a:cubicBezTo>
                    <a:cubicBezTo>
                      <a:pt x="375" y="155"/>
                      <a:pt x="389" y="132"/>
                      <a:pt x="401" y="115"/>
                    </a:cubicBezTo>
                    <a:cubicBezTo>
                      <a:pt x="430" y="79"/>
                      <a:pt x="454" y="40"/>
                      <a:pt x="478" y="3"/>
                    </a:cubicBezTo>
                    <a:cubicBezTo>
                      <a:pt x="508" y="1"/>
                      <a:pt x="538" y="0"/>
                      <a:pt x="567" y="0"/>
                    </a:cubicBezTo>
                    <a:cubicBezTo>
                      <a:pt x="573" y="0"/>
                      <a:pt x="579" y="0"/>
                      <a:pt x="585" y="0"/>
                    </a:cubicBezTo>
                    <a:cubicBezTo>
                      <a:pt x="600" y="0"/>
                      <a:pt x="615" y="1"/>
                      <a:pt x="629" y="2"/>
                    </a:cubicBezTo>
                    <a:cubicBezTo>
                      <a:pt x="577" y="70"/>
                      <a:pt x="563" y="145"/>
                      <a:pt x="535" y="216"/>
                    </a:cubicBezTo>
                    <a:moveTo>
                      <a:pt x="324" y="162"/>
                    </a:moveTo>
                    <a:cubicBezTo>
                      <a:pt x="338" y="148"/>
                      <a:pt x="349" y="132"/>
                      <a:pt x="359" y="116"/>
                    </a:cubicBezTo>
                    <a:cubicBezTo>
                      <a:pt x="350" y="132"/>
                      <a:pt x="340" y="149"/>
                      <a:pt x="324" y="162"/>
                    </a:cubicBezTo>
                    <a:close/>
                  </a:path>
                </a:pathLst>
              </a:custGeom>
              <a:solidFill>
                <a:srgbClr val="B66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b="1">
                  <a:solidFill>
                    <a:schemeClr val="bg1"/>
                  </a:solidFill>
                </a:endParaRPr>
              </a:p>
            </p:txBody>
          </p:sp>
          <p:sp>
            <p:nvSpPr>
              <p:cNvPr id="19" name="Freeform 1140">
                <a:extLst>
                  <a:ext uri="{FF2B5EF4-FFF2-40B4-BE49-F238E27FC236}">
                    <a16:creationId xmlns:a16="http://schemas.microsoft.com/office/drawing/2014/main" id="{FC720369-52D6-4B82-B2F4-D05C44E399B9}"/>
                  </a:ext>
                </a:extLst>
              </p:cNvPr>
              <p:cNvSpPr>
                <a:spLocks noEditPoints="1"/>
              </p:cNvSpPr>
              <p:nvPr/>
            </p:nvSpPr>
            <p:spPr bwMode="auto">
              <a:xfrm>
                <a:off x="4005944" y="1930400"/>
                <a:ext cx="4592638" cy="995363"/>
              </a:xfrm>
              <a:custGeom>
                <a:avLst/>
                <a:gdLst>
                  <a:gd name="T0" fmla="*/ 818 w 9205"/>
                  <a:gd name="T1" fmla="*/ 1997 h 1997"/>
                  <a:gd name="T2" fmla="*/ 715 w 9205"/>
                  <a:gd name="T3" fmla="*/ 1978 h 1997"/>
                  <a:gd name="T4" fmla="*/ 2822 w 9205"/>
                  <a:gd name="T5" fmla="*/ 1756 h 1997"/>
                  <a:gd name="T6" fmla="*/ 4284 w 9205"/>
                  <a:gd name="T7" fmla="*/ 1682 h 1997"/>
                  <a:gd name="T8" fmla="*/ 5347 w 9205"/>
                  <a:gd name="T9" fmla="*/ 1663 h 1997"/>
                  <a:gd name="T10" fmla="*/ 5785 w 9205"/>
                  <a:gd name="T11" fmla="*/ 1666 h 1997"/>
                  <a:gd name="T12" fmla="*/ 7247 w 9205"/>
                  <a:gd name="T13" fmla="*/ 1740 h 1997"/>
                  <a:gd name="T14" fmla="*/ 7679 w 9205"/>
                  <a:gd name="T15" fmla="*/ 1776 h 1997"/>
                  <a:gd name="T16" fmla="*/ 8437 w 9205"/>
                  <a:gd name="T17" fmla="*/ 1853 h 1997"/>
                  <a:gd name="T18" fmla="*/ 8646 w 9205"/>
                  <a:gd name="T19" fmla="*/ 1877 h 1997"/>
                  <a:gd name="T20" fmla="*/ 8592 w 9205"/>
                  <a:gd name="T21" fmla="*/ 1899 h 1997"/>
                  <a:gd name="T22" fmla="*/ 8102 w 9205"/>
                  <a:gd name="T23" fmla="*/ 1845 h 1997"/>
                  <a:gd name="T24" fmla="*/ 6694 w 9205"/>
                  <a:gd name="T25" fmla="*/ 1730 h 1997"/>
                  <a:gd name="T26" fmla="*/ 5345 w 9205"/>
                  <a:gd name="T27" fmla="*/ 1691 h 1997"/>
                  <a:gd name="T28" fmla="*/ 5274 w 9205"/>
                  <a:gd name="T29" fmla="*/ 1691 h 1997"/>
                  <a:gd name="T30" fmla="*/ 3775 w 9205"/>
                  <a:gd name="T31" fmla="*/ 1731 h 1997"/>
                  <a:gd name="T32" fmla="*/ 2306 w 9205"/>
                  <a:gd name="T33" fmla="*/ 1822 h 1997"/>
                  <a:gd name="T34" fmla="*/ 818 w 9205"/>
                  <a:gd name="T35" fmla="*/ 1997 h 1997"/>
                  <a:gd name="T36" fmla="*/ 0 w 9205"/>
                  <a:gd name="T37" fmla="*/ 300 h 1997"/>
                  <a:gd name="T38" fmla="*/ 1333 w 9205"/>
                  <a:gd name="T39" fmla="*/ 113 h 1997"/>
                  <a:gd name="T40" fmla="*/ 2677 w 9205"/>
                  <a:gd name="T41" fmla="*/ 30 h 1997"/>
                  <a:gd name="T42" fmla="*/ 3960 w 9205"/>
                  <a:gd name="T43" fmla="*/ 0 h 1997"/>
                  <a:gd name="T44" fmla="*/ 4063 w 9205"/>
                  <a:gd name="T45" fmla="*/ 1 h 1997"/>
                  <a:gd name="T46" fmla="*/ 5557 w 9205"/>
                  <a:gd name="T47" fmla="*/ 26 h 1997"/>
                  <a:gd name="T48" fmla="*/ 7028 w 9205"/>
                  <a:gd name="T49" fmla="*/ 69 h 1997"/>
                  <a:gd name="T50" fmla="*/ 8461 w 9205"/>
                  <a:gd name="T51" fmla="*/ 184 h 1997"/>
                  <a:gd name="T52" fmla="*/ 9177 w 9205"/>
                  <a:gd name="T53" fmla="*/ 266 h 1997"/>
                  <a:gd name="T54" fmla="*/ 9153 w 9205"/>
                  <a:gd name="T55" fmla="*/ 263 h 1997"/>
                  <a:gd name="T56" fmla="*/ 9205 w 9205"/>
                  <a:gd name="T57" fmla="*/ 297 h 1997"/>
                  <a:gd name="T58" fmla="*/ 8563 w 9205"/>
                  <a:gd name="T59" fmla="*/ 224 h 1997"/>
                  <a:gd name="T60" fmla="*/ 7234 w 9205"/>
                  <a:gd name="T61" fmla="*/ 112 h 1997"/>
                  <a:gd name="T62" fmla="*/ 5884 w 9205"/>
                  <a:gd name="T63" fmla="*/ 58 h 1997"/>
                  <a:gd name="T64" fmla="*/ 4543 w 9205"/>
                  <a:gd name="T65" fmla="*/ 35 h 1997"/>
                  <a:gd name="T66" fmla="*/ 4026 w 9205"/>
                  <a:gd name="T67" fmla="*/ 31 h 1997"/>
                  <a:gd name="T68" fmla="*/ 3055 w 9205"/>
                  <a:gd name="T69" fmla="*/ 45 h 1997"/>
                  <a:gd name="T70" fmla="*/ 1577 w 9205"/>
                  <a:gd name="T71" fmla="*/ 118 h 1997"/>
                  <a:gd name="T72" fmla="*/ 365 w 9205"/>
                  <a:gd name="T73" fmla="*/ 268 h 1997"/>
                  <a:gd name="T74" fmla="*/ 486 w 9205"/>
                  <a:gd name="T75" fmla="*/ 221 h 1997"/>
                  <a:gd name="T76" fmla="*/ 0 w 9205"/>
                  <a:gd name="T77" fmla="*/ 300 h 19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205" h="1997">
                    <a:moveTo>
                      <a:pt x="818" y="1997"/>
                    </a:moveTo>
                    <a:cubicBezTo>
                      <a:pt x="784" y="1991"/>
                      <a:pt x="749" y="1985"/>
                      <a:pt x="715" y="1978"/>
                    </a:cubicBezTo>
                    <a:cubicBezTo>
                      <a:pt x="1423" y="1879"/>
                      <a:pt x="2088" y="1810"/>
                      <a:pt x="2822" y="1756"/>
                    </a:cubicBezTo>
                    <a:cubicBezTo>
                      <a:pt x="3306" y="1720"/>
                      <a:pt x="3796" y="1698"/>
                      <a:pt x="4284" y="1682"/>
                    </a:cubicBezTo>
                    <a:cubicBezTo>
                      <a:pt x="4638" y="1670"/>
                      <a:pt x="4992" y="1663"/>
                      <a:pt x="5347" y="1663"/>
                    </a:cubicBezTo>
                    <a:cubicBezTo>
                      <a:pt x="5493" y="1663"/>
                      <a:pt x="5639" y="1664"/>
                      <a:pt x="5785" y="1666"/>
                    </a:cubicBezTo>
                    <a:cubicBezTo>
                      <a:pt x="6275" y="1675"/>
                      <a:pt x="6761" y="1702"/>
                      <a:pt x="7247" y="1740"/>
                    </a:cubicBezTo>
                    <a:cubicBezTo>
                      <a:pt x="7391" y="1751"/>
                      <a:pt x="7536" y="1763"/>
                      <a:pt x="7679" y="1776"/>
                    </a:cubicBezTo>
                    <a:cubicBezTo>
                      <a:pt x="7933" y="1798"/>
                      <a:pt x="8186" y="1823"/>
                      <a:pt x="8437" y="1853"/>
                    </a:cubicBezTo>
                    <a:cubicBezTo>
                      <a:pt x="8507" y="1861"/>
                      <a:pt x="8577" y="1869"/>
                      <a:pt x="8646" y="1877"/>
                    </a:cubicBezTo>
                    <a:cubicBezTo>
                      <a:pt x="8628" y="1884"/>
                      <a:pt x="8610" y="1892"/>
                      <a:pt x="8592" y="1899"/>
                    </a:cubicBezTo>
                    <a:cubicBezTo>
                      <a:pt x="8431" y="1879"/>
                      <a:pt x="8267" y="1863"/>
                      <a:pt x="8102" y="1845"/>
                    </a:cubicBezTo>
                    <a:cubicBezTo>
                      <a:pt x="7636" y="1796"/>
                      <a:pt x="7166" y="1756"/>
                      <a:pt x="6694" y="1730"/>
                    </a:cubicBezTo>
                    <a:cubicBezTo>
                      <a:pt x="6246" y="1705"/>
                      <a:pt x="5795" y="1691"/>
                      <a:pt x="5345" y="1691"/>
                    </a:cubicBezTo>
                    <a:cubicBezTo>
                      <a:pt x="5321" y="1691"/>
                      <a:pt x="5298" y="1691"/>
                      <a:pt x="5274" y="1691"/>
                    </a:cubicBezTo>
                    <a:cubicBezTo>
                      <a:pt x="4774" y="1693"/>
                      <a:pt x="4274" y="1707"/>
                      <a:pt x="3775" y="1731"/>
                    </a:cubicBezTo>
                    <a:cubicBezTo>
                      <a:pt x="3282" y="1753"/>
                      <a:pt x="2796" y="1783"/>
                      <a:pt x="2306" y="1822"/>
                    </a:cubicBezTo>
                    <a:cubicBezTo>
                      <a:pt x="2128" y="1837"/>
                      <a:pt x="1688" y="1868"/>
                      <a:pt x="818" y="1997"/>
                    </a:cubicBezTo>
                    <a:moveTo>
                      <a:pt x="0" y="300"/>
                    </a:moveTo>
                    <a:cubicBezTo>
                      <a:pt x="438" y="226"/>
                      <a:pt x="881" y="158"/>
                      <a:pt x="1333" y="113"/>
                    </a:cubicBezTo>
                    <a:cubicBezTo>
                      <a:pt x="1777" y="70"/>
                      <a:pt x="2227" y="46"/>
                      <a:pt x="2677" y="30"/>
                    </a:cubicBezTo>
                    <a:cubicBezTo>
                      <a:pt x="3104" y="14"/>
                      <a:pt x="3532" y="0"/>
                      <a:pt x="3960" y="0"/>
                    </a:cubicBezTo>
                    <a:cubicBezTo>
                      <a:pt x="3995" y="0"/>
                      <a:pt x="4029" y="0"/>
                      <a:pt x="4063" y="1"/>
                    </a:cubicBezTo>
                    <a:cubicBezTo>
                      <a:pt x="4561" y="3"/>
                      <a:pt x="5059" y="19"/>
                      <a:pt x="5557" y="26"/>
                    </a:cubicBezTo>
                    <a:cubicBezTo>
                      <a:pt x="6050" y="33"/>
                      <a:pt x="6538" y="39"/>
                      <a:pt x="7028" y="69"/>
                    </a:cubicBezTo>
                    <a:cubicBezTo>
                      <a:pt x="7508" y="99"/>
                      <a:pt x="7987" y="135"/>
                      <a:pt x="8461" y="184"/>
                    </a:cubicBezTo>
                    <a:cubicBezTo>
                      <a:pt x="8701" y="208"/>
                      <a:pt x="8939" y="235"/>
                      <a:pt x="9177" y="266"/>
                    </a:cubicBezTo>
                    <a:cubicBezTo>
                      <a:pt x="9169" y="265"/>
                      <a:pt x="9161" y="264"/>
                      <a:pt x="9153" y="263"/>
                    </a:cubicBezTo>
                    <a:cubicBezTo>
                      <a:pt x="9171" y="274"/>
                      <a:pt x="9188" y="285"/>
                      <a:pt x="9205" y="297"/>
                    </a:cubicBezTo>
                    <a:cubicBezTo>
                      <a:pt x="8991" y="270"/>
                      <a:pt x="8776" y="247"/>
                      <a:pt x="8563" y="224"/>
                    </a:cubicBezTo>
                    <a:cubicBezTo>
                      <a:pt x="8123" y="177"/>
                      <a:pt x="7679" y="141"/>
                      <a:pt x="7234" y="112"/>
                    </a:cubicBezTo>
                    <a:cubicBezTo>
                      <a:pt x="6786" y="82"/>
                      <a:pt x="6335" y="59"/>
                      <a:pt x="5884" y="58"/>
                    </a:cubicBezTo>
                    <a:cubicBezTo>
                      <a:pt x="5436" y="57"/>
                      <a:pt x="4989" y="43"/>
                      <a:pt x="4543" y="35"/>
                    </a:cubicBezTo>
                    <a:cubicBezTo>
                      <a:pt x="4370" y="32"/>
                      <a:pt x="4198" y="31"/>
                      <a:pt x="4026" y="31"/>
                    </a:cubicBezTo>
                    <a:cubicBezTo>
                      <a:pt x="3702" y="31"/>
                      <a:pt x="3379" y="36"/>
                      <a:pt x="3055" y="45"/>
                    </a:cubicBezTo>
                    <a:cubicBezTo>
                      <a:pt x="2561" y="60"/>
                      <a:pt x="2066" y="77"/>
                      <a:pt x="1577" y="118"/>
                    </a:cubicBezTo>
                    <a:cubicBezTo>
                      <a:pt x="1167" y="153"/>
                      <a:pt x="763" y="206"/>
                      <a:pt x="365" y="268"/>
                    </a:cubicBezTo>
                    <a:cubicBezTo>
                      <a:pt x="405" y="252"/>
                      <a:pt x="446" y="236"/>
                      <a:pt x="486" y="221"/>
                    </a:cubicBezTo>
                    <a:cubicBezTo>
                      <a:pt x="323" y="246"/>
                      <a:pt x="162" y="272"/>
                      <a:pt x="0" y="300"/>
                    </a:cubicBezTo>
                  </a:path>
                </a:pathLst>
              </a:custGeom>
              <a:solidFill>
                <a:srgbClr val="8C5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b="1">
                  <a:solidFill>
                    <a:schemeClr val="bg1"/>
                  </a:solidFill>
                </a:endParaRPr>
              </a:p>
            </p:txBody>
          </p:sp>
          <p:sp>
            <p:nvSpPr>
              <p:cNvPr id="20" name="Freeform 1141">
                <a:extLst>
                  <a:ext uri="{FF2B5EF4-FFF2-40B4-BE49-F238E27FC236}">
                    <a16:creationId xmlns:a16="http://schemas.microsoft.com/office/drawing/2014/main" id="{84E30CD0-4DD6-499A-9384-1CF5A33CAA14}"/>
                  </a:ext>
                </a:extLst>
              </p:cNvPr>
              <p:cNvSpPr>
                <a:spLocks noEditPoints="1"/>
              </p:cNvSpPr>
              <p:nvPr/>
            </p:nvSpPr>
            <p:spPr bwMode="auto">
              <a:xfrm>
                <a:off x="3437619" y="2039938"/>
                <a:ext cx="976313" cy="979488"/>
              </a:xfrm>
              <a:custGeom>
                <a:avLst/>
                <a:gdLst>
                  <a:gd name="T0" fmla="*/ 589 w 1958"/>
                  <a:gd name="T1" fmla="*/ 1963 h 1963"/>
                  <a:gd name="T2" fmla="*/ 759 w 1958"/>
                  <a:gd name="T3" fmla="*/ 1938 h 1963"/>
                  <a:gd name="T4" fmla="*/ 1725 w 1958"/>
                  <a:gd name="T5" fmla="*/ 1775 h 1963"/>
                  <a:gd name="T6" fmla="*/ 1855 w 1958"/>
                  <a:gd name="T7" fmla="*/ 1757 h 1963"/>
                  <a:gd name="T8" fmla="*/ 1958 w 1958"/>
                  <a:gd name="T9" fmla="*/ 1776 h 1963"/>
                  <a:gd name="T10" fmla="*/ 890 w 1958"/>
                  <a:gd name="T11" fmla="*/ 1949 h 1963"/>
                  <a:gd name="T12" fmla="*/ 589 w 1958"/>
                  <a:gd name="T13" fmla="*/ 1963 h 1963"/>
                  <a:gd name="T14" fmla="*/ 0 w 1958"/>
                  <a:gd name="T15" fmla="*/ 296 h 1963"/>
                  <a:gd name="T16" fmla="*/ 529 w 1958"/>
                  <a:gd name="T17" fmla="*/ 177 h 1963"/>
                  <a:gd name="T18" fmla="*/ 1140 w 1958"/>
                  <a:gd name="T19" fmla="*/ 79 h 1963"/>
                  <a:gd name="T20" fmla="*/ 1140 w 1958"/>
                  <a:gd name="T21" fmla="*/ 79 h 1963"/>
                  <a:gd name="T22" fmla="*/ 1626 w 1958"/>
                  <a:gd name="T23" fmla="*/ 0 h 1963"/>
                  <a:gd name="T24" fmla="*/ 1505 w 1958"/>
                  <a:gd name="T25" fmla="*/ 47 h 1963"/>
                  <a:gd name="T26" fmla="*/ 1294 w 1958"/>
                  <a:gd name="T27" fmla="*/ 81 h 1963"/>
                  <a:gd name="T28" fmla="*/ 617 w 1958"/>
                  <a:gd name="T29" fmla="*/ 191 h 1963"/>
                  <a:gd name="T30" fmla="*/ 99 w 1958"/>
                  <a:gd name="T31" fmla="*/ 288 h 1963"/>
                  <a:gd name="T32" fmla="*/ 91 w 1958"/>
                  <a:gd name="T33" fmla="*/ 267 h 1963"/>
                  <a:gd name="T34" fmla="*/ 0 w 1958"/>
                  <a:gd name="T35" fmla="*/ 296 h 1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58" h="1963">
                    <a:moveTo>
                      <a:pt x="589" y="1963"/>
                    </a:moveTo>
                    <a:cubicBezTo>
                      <a:pt x="646" y="1955"/>
                      <a:pt x="702" y="1946"/>
                      <a:pt x="759" y="1938"/>
                    </a:cubicBezTo>
                    <a:cubicBezTo>
                      <a:pt x="1060" y="1894"/>
                      <a:pt x="1422" y="1819"/>
                      <a:pt x="1725" y="1775"/>
                    </a:cubicBezTo>
                    <a:cubicBezTo>
                      <a:pt x="1768" y="1769"/>
                      <a:pt x="1812" y="1763"/>
                      <a:pt x="1855" y="1757"/>
                    </a:cubicBezTo>
                    <a:cubicBezTo>
                      <a:pt x="1889" y="1764"/>
                      <a:pt x="1924" y="1770"/>
                      <a:pt x="1958" y="1776"/>
                    </a:cubicBezTo>
                    <a:cubicBezTo>
                      <a:pt x="1656" y="1821"/>
                      <a:pt x="1302" y="1877"/>
                      <a:pt x="890" y="1949"/>
                    </a:cubicBezTo>
                    <a:cubicBezTo>
                      <a:pt x="790" y="1956"/>
                      <a:pt x="690" y="1961"/>
                      <a:pt x="589" y="1963"/>
                    </a:cubicBezTo>
                    <a:moveTo>
                      <a:pt x="0" y="296"/>
                    </a:moveTo>
                    <a:cubicBezTo>
                      <a:pt x="161" y="237"/>
                      <a:pt x="343" y="204"/>
                      <a:pt x="529" y="177"/>
                    </a:cubicBezTo>
                    <a:cubicBezTo>
                      <a:pt x="735" y="146"/>
                      <a:pt x="937" y="113"/>
                      <a:pt x="1140" y="79"/>
                    </a:cubicBezTo>
                    <a:lnTo>
                      <a:pt x="1140" y="79"/>
                    </a:lnTo>
                    <a:cubicBezTo>
                      <a:pt x="1302" y="51"/>
                      <a:pt x="1463" y="25"/>
                      <a:pt x="1626" y="0"/>
                    </a:cubicBezTo>
                    <a:cubicBezTo>
                      <a:pt x="1586" y="15"/>
                      <a:pt x="1545" y="31"/>
                      <a:pt x="1505" y="47"/>
                    </a:cubicBezTo>
                    <a:cubicBezTo>
                      <a:pt x="1434" y="58"/>
                      <a:pt x="1364" y="69"/>
                      <a:pt x="1294" y="81"/>
                    </a:cubicBezTo>
                    <a:cubicBezTo>
                      <a:pt x="1068" y="118"/>
                      <a:pt x="845" y="159"/>
                      <a:pt x="617" y="191"/>
                    </a:cubicBezTo>
                    <a:cubicBezTo>
                      <a:pt x="441" y="216"/>
                      <a:pt x="262" y="243"/>
                      <a:pt x="99" y="288"/>
                    </a:cubicBezTo>
                    <a:cubicBezTo>
                      <a:pt x="96" y="281"/>
                      <a:pt x="93" y="274"/>
                      <a:pt x="91" y="267"/>
                    </a:cubicBezTo>
                    <a:cubicBezTo>
                      <a:pt x="60" y="276"/>
                      <a:pt x="29" y="286"/>
                      <a:pt x="0" y="296"/>
                    </a:cubicBezTo>
                  </a:path>
                </a:pathLst>
              </a:custGeom>
              <a:solidFill>
                <a:srgbClr val="8445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b="1">
                  <a:solidFill>
                    <a:schemeClr val="bg1"/>
                  </a:solidFill>
                </a:endParaRPr>
              </a:p>
            </p:txBody>
          </p:sp>
          <p:sp>
            <p:nvSpPr>
              <p:cNvPr id="21" name="Freeform 1142">
                <a:extLst>
                  <a:ext uri="{FF2B5EF4-FFF2-40B4-BE49-F238E27FC236}">
                    <a16:creationId xmlns:a16="http://schemas.microsoft.com/office/drawing/2014/main" id="{14F43ADE-949C-4D0C-BC25-0AACEF9D7595}"/>
                  </a:ext>
                </a:extLst>
              </p:cNvPr>
              <p:cNvSpPr>
                <a:spLocks noEditPoints="1"/>
              </p:cNvSpPr>
              <p:nvPr/>
            </p:nvSpPr>
            <p:spPr bwMode="auto">
              <a:xfrm>
                <a:off x="2677206" y="1908175"/>
                <a:ext cx="1204913" cy="1157288"/>
              </a:xfrm>
              <a:custGeom>
                <a:avLst/>
                <a:gdLst>
                  <a:gd name="T0" fmla="*/ 1433 w 2415"/>
                  <a:gd name="T1" fmla="*/ 2318 h 2318"/>
                  <a:gd name="T2" fmla="*/ 942 w 2415"/>
                  <a:gd name="T3" fmla="*/ 2258 h 2318"/>
                  <a:gd name="T4" fmla="*/ 1432 w 2415"/>
                  <a:gd name="T5" fmla="*/ 2318 h 2318"/>
                  <a:gd name="T6" fmla="*/ 1620 w 2415"/>
                  <a:gd name="T7" fmla="*/ 2313 h 2318"/>
                  <a:gd name="T8" fmla="*/ 1377 w 2415"/>
                  <a:gd name="T9" fmla="*/ 2287 h 2318"/>
                  <a:gd name="T10" fmla="*/ 1456 w 2415"/>
                  <a:gd name="T11" fmla="*/ 2288 h 2318"/>
                  <a:gd name="T12" fmla="*/ 1855 w 2415"/>
                  <a:gd name="T13" fmla="*/ 2263 h 2318"/>
                  <a:gd name="T14" fmla="*/ 2114 w 2415"/>
                  <a:gd name="T15" fmla="*/ 2227 h 2318"/>
                  <a:gd name="T16" fmla="*/ 2415 w 2415"/>
                  <a:gd name="T17" fmla="*/ 2213 h 2318"/>
                  <a:gd name="T18" fmla="*/ 2377 w 2415"/>
                  <a:gd name="T19" fmla="*/ 2220 h 2318"/>
                  <a:gd name="T20" fmla="*/ 1675 w 2415"/>
                  <a:gd name="T21" fmla="*/ 2310 h 2318"/>
                  <a:gd name="T22" fmla="*/ 1433 w 2415"/>
                  <a:gd name="T23" fmla="*/ 2318 h 2318"/>
                  <a:gd name="T24" fmla="*/ 1768 w 2415"/>
                  <a:gd name="T25" fmla="*/ 2047 h 2318"/>
                  <a:gd name="T26" fmla="*/ 1876 w 2415"/>
                  <a:gd name="T27" fmla="*/ 1976 h 2318"/>
                  <a:gd name="T28" fmla="*/ 1907 w 2415"/>
                  <a:gd name="T29" fmla="*/ 1777 h 2318"/>
                  <a:gd name="T30" fmla="*/ 1889 w 2415"/>
                  <a:gd name="T31" fmla="*/ 1675 h 2318"/>
                  <a:gd name="T32" fmla="*/ 1687 w 2415"/>
                  <a:gd name="T33" fmla="*/ 1148 h 2318"/>
                  <a:gd name="T34" fmla="*/ 1496 w 2415"/>
                  <a:gd name="T35" fmla="*/ 633 h 2318"/>
                  <a:gd name="T36" fmla="*/ 1426 w 2415"/>
                  <a:gd name="T37" fmla="*/ 376 h 2318"/>
                  <a:gd name="T38" fmla="*/ 1388 w 2415"/>
                  <a:gd name="T39" fmla="*/ 155 h 2318"/>
                  <a:gd name="T40" fmla="*/ 1222 w 2415"/>
                  <a:gd name="T41" fmla="*/ 76 h 2318"/>
                  <a:gd name="T42" fmla="*/ 928 w 2415"/>
                  <a:gd name="T43" fmla="*/ 27 h 2318"/>
                  <a:gd name="T44" fmla="*/ 474 w 2415"/>
                  <a:gd name="T45" fmla="*/ 108 h 2318"/>
                  <a:gd name="T46" fmla="*/ 39 w 2415"/>
                  <a:gd name="T47" fmla="*/ 505 h 2318"/>
                  <a:gd name="T48" fmla="*/ 39 w 2415"/>
                  <a:gd name="T49" fmla="*/ 505 h 2318"/>
                  <a:gd name="T50" fmla="*/ 39 w 2415"/>
                  <a:gd name="T51" fmla="*/ 505 h 2318"/>
                  <a:gd name="T52" fmla="*/ 39 w 2415"/>
                  <a:gd name="T53" fmla="*/ 505 h 2318"/>
                  <a:gd name="T54" fmla="*/ 39 w 2415"/>
                  <a:gd name="T55" fmla="*/ 505 h 2318"/>
                  <a:gd name="T56" fmla="*/ 414 w 2415"/>
                  <a:gd name="T57" fmla="*/ 1347 h 2318"/>
                  <a:gd name="T58" fmla="*/ 635 w 2415"/>
                  <a:gd name="T59" fmla="*/ 1801 h 2318"/>
                  <a:gd name="T60" fmla="*/ 640 w 2415"/>
                  <a:gd name="T61" fmla="*/ 1813 h 2318"/>
                  <a:gd name="T62" fmla="*/ 606 w 2415"/>
                  <a:gd name="T63" fmla="*/ 1852 h 2318"/>
                  <a:gd name="T64" fmla="*/ 593 w 2415"/>
                  <a:gd name="T65" fmla="*/ 1824 h 2318"/>
                  <a:gd name="T66" fmla="*/ 366 w 2415"/>
                  <a:gd name="T67" fmla="*/ 1355 h 2318"/>
                  <a:gd name="T68" fmla="*/ 2 w 2415"/>
                  <a:gd name="T69" fmla="*/ 510 h 2318"/>
                  <a:gd name="T70" fmla="*/ 0 w 2415"/>
                  <a:gd name="T71" fmla="*/ 496 h 2318"/>
                  <a:gd name="T72" fmla="*/ 38 w 2415"/>
                  <a:gd name="T73" fmla="*/ 411 h 2318"/>
                  <a:gd name="T74" fmla="*/ 68 w 2415"/>
                  <a:gd name="T75" fmla="*/ 352 h 2318"/>
                  <a:gd name="T76" fmla="*/ 174 w 2415"/>
                  <a:gd name="T77" fmla="*/ 239 h 2318"/>
                  <a:gd name="T78" fmla="*/ 502 w 2415"/>
                  <a:gd name="T79" fmla="*/ 65 h 2318"/>
                  <a:gd name="T80" fmla="*/ 700 w 2415"/>
                  <a:gd name="T81" fmla="*/ 18 h 2318"/>
                  <a:gd name="T82" fmla="*/ 913 w 2415"/>
                  <a:gd name="T83" fmla="*/ 0 h 2318"/>
                  <a:gd name="T84" fmla="*/ 1092 w 2415"/>
                  <a:gd name="T85" fmla="*/ 14 h 2318"/>
                  <a:gd name="T86" fmla="*/ 1265 w 2415"/>
                  <a:gd name="T87" fmla="*/ 59 h 2318"/>
                  <a:gd name="T88" fmla="*/ 1374 w 2415"/>
                  <a:gd name="T89" fmla="*/ 105 h 2318"/>
                  <a:gd name="T90" fmla="*/ 1442 w 2415"/>
                  <a:gd name="T91" fmla="*/ 143 h 2318"/>
                  <a:gd name="T92" fmla="*/ 1452 w 2415"/>
                  <a:gd name="T93" fmla="*/ 178 h 2318"/>
                  <a:gd name="T94" fmla="*/ 1452 w 2415"/>
                  <a:gd name="T95" fmla="*/ 187 h 2318"/>
                  <a:gd name="T96" fmla="*/ 1449 w 2415"/>
                  <a:gd name="T97" fmla="*/ 234 h 2318"/>
                  <a:gd name="T98" fmla="*/ 1449 w 2415"/>
                  <a:gd name="T99" fmla="*/ 234 h 2318"/>
                  <a:gd name="T100" fmla="*/ 1449 w 2415"/>
                  <a:gd name="T101" fmla="*/ 234 h 2318"/>
                  <a:gd name="T102" fmla="*/ 1451 w 2415"/>
                  <a:gd name="T103" fmla="*/ 250 h 2318"/>
                  <a:gd name="T104" fmla="*/ 1481 w 2415"/>
                  <a:gd name="T105" fmla="*/ 404 h 2318"/>
                  <a:gd name="T106" fmla="*/ 1525 w 2415"/>
                  <a:gd name="T107" fmla="*/ 560 h 2318"/>
                  <a:gd name="T108" fmla="*/ 1525 w 2415"/>
                  <a:gd name="T109" fmla="*/ 560 h 2318"/>
                  <a:gd name="T110" fmla="*/ 1616 w 2415"/>
                  <a:gd name="T111" fmla="*/ 531 h 2318"/>
                  <a:gd name="T112" fmla="*/ 1624 w 2415"/>
                  <a:gd name="T113" fmla="*/ 552 h 2318"/>
                  <a:gd name="T114" fmla="*/ 1532 w 2415"/>
                  <a:gd name="T115" fmla="*/ 581 h 2318"/>
                  <a:gd name="T116" fmla="*/ 1531 w 2415"/>
                  <a:gd name="T117" fmla="*/ 581 h 2318"/>
                  <a:gd name="T118" fmla="*/ 1566 w 2415"/>
                  <a:gd name="T119" fmla="*/ 688 h 2318"/>
                  <a:gd name="T120" fmla="*/ 1779 w 2415"/>
                  <a:gd name="T121" fmla="*/ 1234 h 2318"/>
                  <a:gd name="T122" fmla="*/ 1956 w 2415"/>
                  <a:gd name="T123" fmla="*/ 1757 h 2318"/>
                  <a:gd name="T124" fmla="*/ 1768 w 2415"/>
                  <a:gd name="T125" fmla="*/ 2047 h 2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15" h="2318">
                    <a:moveTo>
                      <a:pt x="1433" y="2318"/>
                    </a:moveTo>
                    <a:cubicBezTo>
                      <a:pt x="1262" y="2318"/>
                      <a:pt x="1087" y="2303"/>
                      <a:pt x="942" y="2258"/>
                    </a:cubicBezTo>
                    <a:cubicBezTo>
                      <a:pt x="1087" y="2303"/>
                      <a:pt x="1261" y="2318"/>
                      <a:pt x="1432" y="2318"/>
                    </a:cubicBezTo>
                    <a:cubicBezTo>
                      <a:pt x="1496" y="2318"/>
                      <a:pt x="1559" y="2316"/>
                      <a:pt x="1620" y="2313"/>
                    </a:cubicBezTo>
                    <a:cubicBezTo>
                      <a:pt x="1537" y="2309"/>
                      <a:pt x="1455" y="2301"/>
                      <a:pt x="1377" y="2287"/>
                    </a:cubicBezTo>
                    <a:cubicBezTo>
                      <a:pt x="1403" y="2288"/>
                      <a:pt x="1429" y="2288"/>
                      <a:pt x="1456" y="2288"/>
                    </a:cubicBezTo>
                    <a:cubicBezTo>
                      <a:pt x="1589" y="2288"/>
                      <a:pt x="1723" y="2279"/>
                      <a:pt x="1855" y="2263"/>
                    </a:cubicBezTo>
                    <a:cubicBezTo>
                      <a:pt x="1942" y="2253"/>
                      <a:pt x="2028" y="2241"/>
                      <a:pt x="2114" y="2227"/>
                    </a:cubicBezTo>
                    <a:cubicBezTo>
                      <a:pt x="2215" y="2225"/>
                      <a:pt x="2315" y="2220"/>
                      <a:pt x="2415" y="2213"/>
                    </a:cubicBezTo>
                    <a:cubicBezTo>
                      <a:pt x="2402" y="2215"/>
                      <a:pt x="2390" y="2218"/>
                      <a:pt x="2377" y="2220"/>
                    </a:cubicBezTo>
                    <a:cubicBezTo>
                      <a:pt x="2148" y="2260"/>
                      <a:pt x="1914" y="2293"/>
                      <a:pt x="1675" y="2310"/>
                    </a:cubicBezTo>
                    <a:cubicBezTo>
                      <a:pt x="1597" y="2315"/>
                      <a:pt x="1515" y="2318"/>
                      <a:pt x="1433" y="2318"/>
                    </a:cubicBezTo>
                    <a:moveTo>
                      <a:pt x="1768" y="2047"/>
                    </a:moveTo>
                    <a:cubicBezTo>
                      <a:pt x="1811" y="2030"/>
                      <a:pt x="1848" y="2006"/>
                      <a:pt x="1876" y="1976"/>
                    </a:cubicBezTo>
                    <a:cubicBezTo>
                      <a:pt x="1934" y="1914"/>
                      <a:pt x="1942" y="1842"/>
                      <a:pt x="1907" y="1777"/>
                    </a:cubicBezTo>
                    <a:cubicBezTo>
                      <a:pt x="1904" y="1741"/>
                      <a:pt x="1897" y="1707"/>
                      <a:pt x="1889" y="1675"/>
                    </a:cubicBezTo>
                    <a:cubicBezTo>
                      <a:pt x="1846" y="1497"/>
                      <a:pt x="1764" y="1323"/>
                      <a:pt x="1687" y="1148"/>
                    </a:cubicBezTo>
                    <a:cubicBezTo>
                      <a:pt x="1612" y="978"/>
                      <a:pt x="1551" y="806"/>
                      <a:pt x="1496" y="633"/>
                    </a:cubicBezTo>
                    <a:cubicBezTo>
                      <a:pt x="1470" y="548"/>
                      <a:pt x="1444" y="462"/>
                      <a:pt x="1426" y="376"/>
                    </a:cubicBezTo>
                    <a:cubicBezTo>
                      <a:pt x="1417" y="335"/>
                      <a:pt x="1398" y="165"/>
                      <a:pt x="1388" y="155"/>
                    </a:cubicBezTo>
                    <a:cubicBezTo>
                      <a:pt x="1371" y="138"/>
                      <a:pt x="1253" y="89"/>
                      <a:pt x="1222" y="76"/>
                    </a:cubicBezTo>
                    <a:cubicBezTo>
                      <a:pt x="1138" y="41"/>
                      <a:pt x="1035" y="27"/>
                      <a:pt x="928" y="27"/>
                    </a:cubicBezTo>
                    <a:cubicBezTo>
                      <a:pt x="765" y="27"/>
                      <a:pt x="595" y="61"/>
                      <a:pt x="474" y="108"/>
                    </a:cubicBezTo>
                    <a:cubicBezTo>
                      <a:pt x="229" y="203"/>
                      <a:pt x="91" y="347"/>
                      <a:pt x="39" y="505"/>
                    </a:cubicBezTo>
                    <a:lnTo>
                      <a:pt x="39" y="505"/>
                    </a:lnTo>
                    <a:lnTo>
                      <a:pt x="39" y="505"/>
                    </a:lnTo>
                    <a:lnTo>
                      <a:pt x="39" y="505"/>
                    </a:lnTo>
                    <a:lnTo>
                      <a:pt x="39" y="505"/>
                    </a:lnTo>
                    <a:cubicBezTo>
                      <a:pt x="147" y="788"/>
                      <a:pt x="277" y="1068"/>
                      <a:pt x="414" y="1347"/>
                    </a:cubicBezTo>
                    <a:cubicBezTo>
                      <a:pt x="488" y="1498"/>
                      <a:pt x="566" y="1649"/>
                      <a:pt x="635" y="1801"/>
                    </a:cubicBezTo>
                    <a:cubicBezTo>
                      <a:pt x="637" y="1805"/>
                      <a:pt x="638" y="1809"/>
                      <a:pt x="640" y="1813"/>
                    </a:cubicBezTo>
                    <a:cubicBezTo>
                      <a:pt x="627" y="1825"/>
                      <a:pt x="616" y="1838"/>
                      <a:pt x="606" y="1852"/>
                    </a:cubicBezTo>
                    <a:cubicBezTo>
                      <a:pt x="602" y="1842"/>
                      <a:pt x="598" y="1833"/>
                      <a:pt x="593" y="1824"/>
                    </a:cubicBezTo>
                    <a:cubicBezTo>
                      <a:pt x="523" y="1666"/>
                      <a:pt x="442" y="1511"/>
                      <a:pt x="366" y="1355"/>
                    </a:cubicBezTo>
                    <a:cubicBezTo>
                      <a:pt x="291" y="1202"/>
                      <a:pt x="40" y="620"/>
                      <a:pt x="2" y="510"/>
                    </a:cubicBezTo>
                    <a:cubicBezTo>
                      <a:pt x="1" y="506"/>
                      <a:pt x="0" y="501"/>
                      <a:pt x="0" y="496"/>
                    </a:cubicBezTo>
                    <a:cubicBezTo>
                      <a:pt x="0" y="468"/>
                      <a:pt x="25" y="439"/>
                      <a:pt x="38" y="411"/>
                    </a:cubicBezTo>
                    <a:cubicBezTo>
                      <a:pt x="47" y="391"/>
                      <a:pt x="56" y="372"/>
                      <a:pt x="68" y="352"/>
                    </a:cubicBezTo>
                    <a:cubicBezTo>
                      <a:pt x="94" y="313"/>
                      <a:pt x="132" y="275"/>
                      <a:pt x="174" y="239"/>
                    </a:cubicBezTo>
                    <a:cubicBezTo>
                      <a:pt x="257" y="170"/>
                      <a:pt x="370" y="108"/>
                      <a:pt x="502" y="65"/>
                    </a:cubicBezTo>
                    <a:cubicBezTo>
                      <a:pt x="562" y="45"/>
                      <a:pt x="633" y="30"/>
                      <a:pt x="700" y="18"/>
                    </a:cubicBezTo>
                    <a:cubicBezTo>
                      <a:pt x="770" y="6"/>
                      <a:pt x="841" y="0"/>
                      <a:pt x="913" y="0"/>
                    </a:cubicBezTo>
                    <a:cubicBezTo>
                      <a:pt x="973" y="0"/>
                      <a:pt x="1033" y="5"/>
                      <a:pt x="1092" y="14"/>
                    </a:cubicBezTo>
                    <a:cubicBezTo>
                      <a:pt x="1155" y="23"/>
                      <a:pt x="1213" y="39"/>
                      <a:pt x="1265" y="59"/>
                    </a:cubicBezTo>
                    <a:cubicBezTo>
                      <a:pt x="1303" y="73"/>
                      <a:pt x="1343" y="87"/>
                      <a:pt x="1374" y="105"/>
                    </a:cubicBezTo>
                    <a:cubicBezTo>
                      <a:pt x="1392" y="117"/>
                      <a:pt x="1432" y="130"/>
                      <a:pt x="1442" y="143"/>
                    </a:cubicBezTo>
                    <a:cubicBezTo>
                      <a:pt x="1450" y="154"/>
                      <a:pt x="1451" y="167"/>
                      <a:pt x="1452" y="178"/>
                    </a:cubicBezTo>
                    <a:cubicBezTo>
                      <a:pt x="1452" y="181"/>
                      <a:pt x="1452" y="184"/>
                      <a:pt x="1452" y="187"/>
                    </a:cubicBezTo>
                    <a:cubicBezTo>
                      <a:pt x="1452" y="203"/>
                      <a:pt x="1449" y="219"/>
                      <a:pt x="1449" y="234"/>
                    </a:cubicBezTo>
                    <a:lnTo>
                      <a:pt x="1449" y="234"/>
                    </a:lnTo>
                    <a:lnTo>
                      <a:pt x="1449" y="234"/>
                    </a:lnTo>
                    <a:cubicBezTo>
                      <a:pt x="1449" y="240"/>
                      <a:pt x="1450" y="245"/>
                      <a:pt x="1451" y="250"/>
                    </a:cubicBezTo>
                    <a:cubicBezTo>
                      <a:pt x="1460" y="302"/>
                      <a:pt x="1468" y="353"/>
                      <a:pt x="1481" y="404"/>
                    </a:cubicBezTo>
                    <a:cubicBezTo>
                      <a:pt x="1494" y="457"/>
                      <a:pt x="1509" y="509"/>
                      <a:pt x="1525" y="560"/>
                    </a:cubicBezTo>
                    <a:lnTo>
                      <a:pt x="1525" y="560"/>
                    </a:lnTo>
                    <a:cubicBezTo>
                      <a:pt x="1554" y="550"/>
                      <a:pt x="1585" y="540"/>
                      <a:pt x="1616" y="531"/>
                    </a:cubicBezTo>
                    <a:cubicBezTo>
                      <a:pt x="1618" y="538"/>
                      <a:pt x="1621" y="545"/>
                      <a:pt x="1624" y="552"/>
                    </a:cubicBezTo>
                    <a:cubicBezTo>
                      <a:pt x="1593" y="561"/>
                      <a:pt x="1562" y="571"/>
                      <a:pt x="1532" y="581"/>
                    </a:cubicBezTo>
                    <a:lnTo>
                      <a:pt x="1531" y="581"/>
                    </a:lnTo>
                    <a:cubicBezTo>
                      <a:pt x="1542" y="617"/>
                      <a:pt x="1554" y="653"/>
                      <a:pt x="1566" y="688"/>
                    </a:cubicBezTo>
                    <a:cubicBezTo>
                      <a:pt x="1628" y="872"/>
                      <a:pt x="1698" y="1053"/>
                      <a:pt x="1779" y="1234"/>
                    </a:cubicBezTo>
                    <a:cubicBezTo>
                      <a:pt x="1855" y="1405"/>
                      <a:pt x="1939" y="1581"/>
                      <a:pt x="1956" y="1757"/>
                    </a:cubicBezTo>
                    <a:cubicBezTo>
                      <a:pt x="1966" y="1861"/>
                      <a:pt x="1949" y="1990"/>
                      <a:pt x="1768" y="2047"/>
                    </a:cubicBezTo>
                  </a:path>
                </a:pathLst>
              </a:custGeom>
              <a:solidFill>
                <a:srgbClr val="7C3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b="1">
                  <a:solidFill>
                    <a:schemeClr val="bg1"/>
                  </a:solidFill>
                </a:endParaRPr>
              </a:p>
            </p:txBody>
          </p:sp>
          <p:sp>
            <p:nvSpPr>
              <p:cNvPr id="22" name="Freeform 1143">
                <a:extLst>
                  <a:ext uri="{FF2B5EF4-FFF2-40B4-BE49-F238E27FC236}">
                    <a16:creationId xmlns:a16="http://schemas.microsoft.com/office/drawing/2014/main" id="{293199B6-8953-42E3-8EB2-5C909A69797F}"/>
                  </a:ext>
                </a:extLst>
              </p:cNvPr>
              <p:cNvSpPr>
                <a:spLocks/>
              </p:cNvSpPr>
              <p:nvPr/>
            </p:nvSpPr>
            <p:spPr bwMode="auto">
              <a:xfrm>
                <a:off x="3012169" y="2917825"/>
                <a:ext cx="1588" cy="0"/>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1" y="2"/>
                      <a:pt x="1" y="1"/>
                      <a:pt x="0" y="0"/>
                    </a:cubicBezTo>
                    <a:cubicBezTo>
                      <a:pt x="1" y="1"/>
                      <a:pt x="1" y="2"/>
                      <a:pt x="1" y="3"/>
                    </a:cubicBezTo>
                    <a:close/>
                  </a:path>
                </a:pathLst>
              </a:custGeom>
              <a:solidFill>
                <a:srgbClr val="7C3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b="1">
                  <a:solidFill>
                    <a:schemeClr val="bg1"/>
                  </a:solidFill>
                </a:endParaRPr>
              </a:p>
            </p:txBody>
          </p:sp>
          <p:sp>
            <p:nvSpPr>
              <p:cNvPr id="23" name="Freeform 1144">
                <a:extLst>
                  <a:ext uri="{FF2B5EF4-FFF2-40B4-BE49-F238E27FC236}">
                    <a16:creationId xmlns:a16="http://schemas.microsoft.com/office/drawing/2014/main" id="{766E2134-FCD0-4A27-9BA5-D5E758565463}"/>
                  </a:ext>
                </a:extLst>
              </p:cNvPr>
              <p:cNvSpPr>
                <a:spLocks noEditPoints="1"/>
              </p:cNvSpPr>
              <p:nvPr/>
            </p:nvSpPr>
            <p:spPr bwMode="auto">
              <a:xfrm>
                <a:off x="2978831" y="2757488"/>
                <a:ext cx="666750" cy="307975"/>
              </a:xfrm>
              <a:custGeom>
                <a:avLst/>
                <a:gdLst>
                  <a:gd name="T0" fmla="*/ 336 w 1336"/>
                  <a:gd name="T1" fmla="*/ 557 h 617"/>
                  <a:gd name="T2" fmla="*/ 202 w 1336"/>
                  <a:gd name="T3" fmla="*/ 494 h 617"/>
                  <a:gd name="T4" fmla="*/ 188 w 1336"/>
                  <a:gd name="T5" fmla="*/ 491 h 617"/>
                  <a:gd name="T6" fmla="*/ 68 w 1336"/>
                  <a:gd name="T7" fmla="*/ 324 h 617"/>
                  <a:gd name="T8" fmla="*/ 67 w 1336"/>
                  <a:gd name="T9" fmla="*/ 321 h 617"/>
                  <a:gd name="T10" fmla="*/ 34 w 1336"/>
                  <a:gd name="T11" fmla="*/ 112 h 617"/>
                  <a:gd name="T12" fmla="*/ 128 w 1336"/>
                  <a:gd name="T13" fmla="*/ 347 h 617"/>
                  <a:gd name="T14" fmla="*/ 254 w 1336"/>
                  <a:gd name="T15" fmla="*/ 178 h 617"/>
                  <a:gd name="T16" fmla="*/ 384 w 1336"/>
                  <a:gd name="T17" fmla="*/ 103 h 617"/>
                  <a:gd name="T18" fmla="*/ 833 w 1336"/>
                  <a:gd name="T19" fmla="*/ 0 h 617"/>
                  <a:gd name="T20" fmla="*/ 1146 w 1336"/>
                  <a:gd name="T21" fmla="*/ 50 h 617"/>
                  <a:gd name="T22" fmla="*/ 1291 w 1336"/>
                  <a:gd name="T23" fmla="*/ 184 h 617"/>
                  <a:gd name="T24" fmla="*/ 1302 w 1336"/>
                  <a:gd name="T25" fmla="*/ 105 h 617"/>
                  <a:gd name="T26" fmla="*/ 1270 w 1336"/>
                  <a:gd name="T27" fmla="*/ 275 h 617"/>
                  <a:gd name="T28" fmla="*/ 1138 w 1336"/>
                  <a:gd name="T29" fmla="*/ 353 h 617"/>
                  <a:gd name="T30" fmla="*/ 1127 w 1336"/>
                  <a:gd name="T31" fmla="*/ 354 h 617"/>
                  <a:gd name="T32" fmla="*/ 919 w 1336"/>
                  <a:gd name="T33" fmla="*/ 368 h 617"/>
                  <a:gd name="T34" fmla="*/ 910 w 1336"/>
                  <a:gd name="T35" fmla="*/ 373 h 617"/>
                  <a:gd name="T36" fmla="*/ 205 w 1336"/>
                  <a:gd name="T37" fmla="*/ 285 h 617"/>
                  <a:gd name="T38" fmla="*/ 545 w 1336"/>
                  <a:gd name="T39" fmla="*/ 568 h 617"/>
                  <a:gd name="T40" fmla="*/ 1014 w 1336"/>
                  <a:gd name="T41" fmla="*/ 612 h 617"/>
                  <a:gd name="T42" fmla="*/ 891 w 1336"/>
                  <a:gd name="T43" fmla="*/ 158 h 617"/>
                  <a:gd name="T44" fmla="*/ 991 w 1336"/>
                  <a:gd name="T45" fmla="*/ 344 h 617"/>
                  <a:gd name="T46" fmla="*/ 853 w 1336"/>
                  <a:gd name="T47" fmla="*/ 29 h 617"/>
                  <a:gd name="T48" fmla="*/ 966 w 1336"/>
                  <a:gd name="T49" fmla="*/ 171 h 617"/>
                  <a:gd name="T50" fmla="*/ 942 w 1336"/>
                  <a:gd name="T51" fmla="*/ 161 h 617"/>
                  <a:gd name="T52" fmla="*/ 937 w 1336"/>
                  <a:gd name="T53" fmla="*/ 161 h 617"/>
                  <a:gd name="T54" fmla="*/ 809 w 1336"/>
                  <a:gd name="T55" fmla="*/ 30 h 617"/>
                  <a:gd name="T56" fmla="*/ 607 w 1336"/>
                  <a:gd name="T57" fmla="*/ 59 h 617"/>
                  <a:gd name="T58" fmla="*/ 727 w 1336"/>
                  <a:gd name="T59" fmla="*/ 263 h 617"/>
                  <a:gd name="T60" fmla="*/ 915 w 1336"/>
                  <a:gd name="T61" fmla="*/ 146 h 617"/>
                  <a:gd name="T62" fmla="*/ 809 w 1336"/>
                  <a:gd name="T63" fmla="*/ 30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36" h="617">
                    <a:moveTo>
                      <a:pt x="826" y="617"/>
                    </a:moveTo>
                    <a:cubicBezTo>
                      <a:pt x="655" y="617"/>
                      <a:pt x="481" y="602"/>
                      <a:pt x="336" y="557"/>
                    </a:cubicBezTo>
                    <a:lnTo>
                      <a:pt x="336" y="557"/>
                    </a:lnTo>
                    <a:cubicBezTo>
                      <a:pt x="278" y="539"/>
                      <a:pt x="235" y="518"/>
                      <a:pt x="202" y="494"/>
                    </a:cubicBezTo>
                    <a:cubicBezTo>
                      <a:pt x="201" y="494"/>
                      <a:pt x="199" y="494"/>
                      <a:pt x="198" y="494"/>
                    </a:cubicBezTo>
                    <a:cubicBezTo>
                      <a:pt x="195" y="494"/>
                      <a:pt x="191" y="493"/>
                      <a:pt x="188" y="491"/>
                    </a:cubicBezTo>
                    <a:cubicBezTo>
                      <a:pt x="145" y="460"/>
                      <a:pt x="118" y="427"/>
                      <a:pt x="98" y="392"/>
                    </a:cubicBezTo>
                    <a:cubicBezTo>
                      <a:pt x="86" y="370"/>
                      <a:pt x="77" y="347"/>
                      <a:pt x="68" y="324"/>
                    </a:cubicBezTo>
                    <a:lnTo>
                      <a:pt x="68" y="324"/>
                    </a:lnTo>
                    <a:cubicBezTo>
                      <a:pt x="68" y="323"/>
                      <a:pt x="68" y="322"/>
                      <a:pt x="67" y="321"/>
                    </a:cubicBezTo>
                    <a:cubicBezTo>
                      <a:pt x="47" y="264"/>
                      <a:pt x="25" y="207"/>
                      <a:pt x="0" y="151"/>
                    </a:cubicBezTo>
                    <a:cubicBezTo>
                      <a:pt x="10" y="137"/>
                      <a:pt x="21" y="124"/>
                      <a:pt x="34" y="112"/>
                    </a:cubicBezTo>
                    <a:cubicBezTo>
                      <a:pt x="63" y="176"/>
                      <a:pt x="90" y="239"/>
                      <a:pt x="112" y="304"/>
                    </a:cubicBezTo>
                    <a:cubicBezTo>
                      <a:pt x="117" y="318"/>
                      <a:pt x="123" y="332"/>
                      <a:pt x="128" y="347"/>
                    </a:cubicBezTo>
                    <a:cubicBezTo>
                      <a:pt x="137" y="289"/>
                      <a:pt x="182" y="229"/>
                      <a:pt x="254" y="178"/>
                    </a:cubicBezTo>
                    <a:lnTo>
                      <a:pt x="254" y="178"/>
                    </a:lnTo>
                    <a:cubicBezTo>
                      <a:pt x="273" y="164"/>
                      <a:pt x="294" y="151"/>
                      <a:pt x="316" y="138"/>
                    </a:cubicBezTo>
                    <a:cubicBezTo>
                      <a:pt x="338" y="126"/>
                      <a:pt x="361" y="114"/>
                      <a:pt x="384" y="103"/>
                    </a:cubicBezTo>
                    <a:cubicBezTo>
                      <a:pt x="384" y="103"/>
                      <a:pt x="384" y="103"/>
                      <a:pt x="384" y="103"/>
                    </a:cubicBezTo>
                    <a:cubicBezTo>
                      <a:pt x="510" y="44"/>
                      <a:pt x="666" y="2"/>
                      <a:pt x="833" y="0"/>
                    </a:cubicBezTo>
                    <a:cubicBezTo>
                      <a:pt x="837" y="0"/>
                      <a:pt x="841" y="0"/>
                      <a:pt x="845" y="0"/>
                    </a:cubicBezTo>
                    <a:cubicBezTo>
                      <a:pt x="951" y="0"/>
                      <a:pt x="1062" y="17"/>
                      <a:pt x="1146" y="50"/>
                    </a:cubicBezTo>
                    <a:cubicBezTo>
                      <a:pt x="1146" y="50"/>
                      <a:pt x="1147" y="50"/>
                      <a:pt x="1147" y="50"/>
                    </a:cubicBezTo>
                    <a:cubicBezTo>
                      <a:pt x="1227" y="82"/>
                      <a:pt x="1284" y="126"/>
                      <a:pt x="1291" y="184"/>
                    </a:cubicBezTo>
                    <a:cubicBezTo>
                      <a:pt x="1299" y="158"/>
                      <a:pt x="1302" y="132"/>
                      <a:pt x="1302" y="105"/>
                    </a:cubicBezTo>
                    <a:lnTo>
                      <a:pt x="1302" y="105"/>
                    </a:lnTo>
                    <a:cubicBezTo>
                      <a:pt x="1302" y="96"/>
                      <a:pt x="1302" y="86"/>
                      <a:pt x="1301" y="76"/>
                    </a:cubicBezTo>
                    <a:cubicBezTo>
                      <a:pt x="1336" y="141"/>
                      <a:pt x="1328" y="213"/>
                      <a:pt x="1270" y="275"/>
                    </a:cubicBezTo>
                    <a:cubicBezTo>
                      <a:pt x="1242" y="305"/>
                      <a:pt x="1205" y="329"/>
                      <a:pt x="1162" y="346"/>
                    </a:cubicBezTo>
                    <a:cubicBezTo>
                      <a:pt x="1154" y="349"/>
                      <a:pt x="1146" y="351"/>
                      <a:pt x="1138" y="353"/>
                    </a:cubicBezTo>
                    <a:cubicBezTo>
                      <a:pt x="1135" y="354"/>
                      <a:pt x="1133" y="354"/>
                      <a:pt x="1131" y="354"/>
                    </a:cubicBezTo>
                    <a:cubicBezTo>
                      <a:pt x="1129" y="354"/>
                      <a:pt x="1128" y="354"/>
                      <a:pt x="1127" y="354"/>
                    </a:cubicBezTo>
                    <a:cubicBezTo>
                      <a:pt x="1085" y="366"/>
                      <a:pt x="1039" y="374"/>
                      <a:pt x="990" y="374"/>
                    </a:cubicBezTo>
                    <a:cubicBezTo>
                      <a:pt x="967" y="374"/>
                      <a:pt x="943" y="372"/>
                      <a:pt x="919" y="368"/>
                    </a:cubicBezTo>
                    <a:cubicBezTo>
                      <a:pt x="919" y="371"/>
                      <a:pt x="916" y="373"/>
                      <a:pt x="911" y="373"/>
                    </a:cubicBezTo>
                    <a:cubicBezTo>
                      <a:pt x="911" y="373"/>
                      <a:pt x="910" y="373"/>
                      <a:pt x="910" y="373"/>
                    </a:cubicBezTo>
                    <a:cubicBezTo>
                      <a:pt x="670" y="346"/>
                      <a:pt x="622" y="176"/>
                      <a:pt x="580" y="66"/>
                    </a:cubicBezTo>
                    <a:cubicBezTo>
                      <a:pt x="412" y="111"/>
                      <a:pt x="267" y="191"/>
                      <a:pt x="205" y="285"/>
                    </a:cubicBezTo>
                    <a:cubicBezTo>
                      <a:pt x="170" y="338"/>
                      <a:pt x="157" y="401"/>
                      <a:pt x="210" y="452"/>
                    </a:cubicBezTo>
                    <a:cubicBezTo>
                      <a:pt x="279" y="519"/>
                      <a:pt x="413" y="551"/>
                      <a:pt x="545" y="568"/>
                    </a:cubicBezTo>
                    <a:cubicBezTo>
                      <a:pt x="620" y="578"/>
                      <a:pt x="695" y="584"/>
                      <a:pt x="771" y="586"/>
                    </a:cubicBezTo>
                    <a:cubicBezTo>
                      <a:pt x="849" y="600"/>
                      <a:pt x="931" y="608"/>
                      <a:pt x="1014" y="612"/>
                    </a:cubicBezTo>
                    <a:cubicBezTo>
                      <a:pt x="953" y="615"/>
                      <a:pt x="890" y="617"/>
                      <a:pt x="826" y="617"/>
                    </a:cubicBezTo>
                    <a:moveTo>
                      <a:pt x="891" y="158"/>
                    </a:moveTo>
                    <a:cubicBezTo>
                      <a:pt x="746" y="158"/>
                      <a:pt x="733" y="269"/>
                      <a:pt x="842" y="317"/>
                    </a:cubicBezTo>
                    <a:cubicBezTo>
                      <a:pt x="886" y="336"/>
                      <a:pt x="939" y="344"/>
                      <a:pt x="991" y="344"/>
                    </a:cubicBezTo>
                    <a:cubicBezTo>
                      <a:pt x="1088" y="344"/>
                      <a:pt x="1183" y="314"/>
                      <a:pt x="1218" y="260"/>
                    </a:cubicBezTo>
                    <a:cubicBezTo>
                      <a:pt x="1309" y="122"/>
                      <a:pt x="1081" y="32"/>
                      <a:pt x="853" y="29"/>
                    </a:cubicBezTo>
                    <a:cubicBezTo>
                      <a:pt x="898" y="73"/>
                      <a:pt x="924" y="124"/>
                      <a:pt x="971" y="167"/>
                    </a:cubicBezTo>
                    <a:cubicBezTo>
                      <a:pt x="972" y="169"/>
                      <a:pt x="970" y="171"/>
                      <a:pt x="966" y="171"/>
                    </a:cubicBezTo>
                    <a:cubicBezTo>
                      <a:pt x="966" y="171"/>
                      <a:pt x="965" y="171"/>
                      <a:pt x="964" y="171"/>
                    </a:cubicBezTo>
                    <a:cubicBezTo>
                      <a:pt x="956" y="168"/>
                      <a:pt x="949" y="165"/>
                      <a:pt x="942" y="161"/>
                    </a:cubicBezTo>
                    <a:cubicBezTo>
                      <a:pt x="941" y="162"/>
                      <a:pt x="941" y="162"/>
                      <a:pt x="940" y="162"/>
                    </a:cubicBezTo>
                    <a:cubicBezTo>
                      <a:pt x="939" y="162"/>
                      <a:pt x="938" y="161"/>
                      <a:pt x="937" y="161"/>
                    </a:cubicBezTo>
                    <a:cubicBezTo>
                      <a:pt x="920" y="159"/>
                      <a:pt x="905" y="158"/>
                      <a:pt x="891" y="158"/>
                    </a:cubicBezTo>
                    <a:moveTo>
                      <a:pt x="809" y="30"/>
                    </a:moveTo>
                    <a:cubicBezTo>
                      <a:pt x="787" y="31"/>
                      <a:pt x="764" y="32"/>
                      <a:pt x="742" y="35"/>
                    </a:cubicBezTo>
                    <a:cubicBezTo>
                      <a:pt x="696" y="41"/>
                      <a:pt x="651" y="49"/>
                      <a:pt x="607" y="59"/>
                    </a:cubicBezTo>
                    <a:cubicBezTo>
                      <a:pt x="645" y="113"/>
                      <a:pt x="663" y="169"/>
                      <a:pt x="698" y="223"/>
                    </a:cubicBezTo>
                    <a:cubicBezTo>
                      <a:pt x="707" y="236"/>
                      <a:pt x="716" y="250"/>
                      <a:pt x="727" y="263"/>
                    </a:cubicBezTo>
                    <a:cubicBezTo>
                      <a:pt x="705" y="205"/>
                      <a:pt x="753" y="143"/>
                      <a:pt x="866" y="143"/>
                    </a:cubicBezTo>
                    <a:cubicBezTo>
                      <a:pt x="881" y="143"/>
                      <a:pt x="897" y="144"/>
                      <a:pt x="915" y="146"/>
                    </a:cubicBezTo>
                    <a:cubicBezTo>
                      <a:pt x="896" y="134"/>
                      <a:pt x="881" y="120"/>
                      <a:pt x="868" y="106"/>
                    </a:cubicBezTo>
                    <a:cubicBezTo>
                      <a:pt x="848" y="82"/>
                      <a:pt x="821" y="56"/>
                      <a:pt x="809" y="30"/>
                    </a:cubicBezTo>
                    <a:close/>
                  </a:path>
                </a:pathLst>
              </a:custGeom>
              <a:solidFill>
                <a:srgbClr val="7531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b="1">
                  <a:solidFill>
                    <a:schemeClr val="bg1"/>
                  </a:solidFill>
                </a:endParaRPr>
              </a:p>
            </p:txBody>
          </p:sp>
          <p:sp>
            <p:nvSpPr>
              <p:cNvPr id="24" name="Freeform 1145">
                <a:extLst>
                  <a:ext uri="{FF2B5EF4-FFF2-40B4-BE49-F238E27FC236}">
                    <a16:creationId xmlns:a16="http://schemas.microsoft.com/office/drawing/2014/main" id="{086A02DD-D8A8-4DF9-A589-18EFAB2EDD1E}"/>
                  </a:ext>
                </a:extLst>
              </p:cNvPr>
              <p:cNvSpPr>
                <a:spLocks noEditPoints="1"/>
              </p:cNvSpPr>
              <p:nvPr/>
            </p:nvSpPr>
            <p:spPr bwMode="auto">
              <a:xfrm>
                <a:off x="8292194" y="1924050"/>
                <a:ext cx="736600" cy="1057275"/>
              </a:xfrm>
              <a:custGeom>
                <a:avLst/>
                <a:gdLst>
                  <a:gd name="T0" fmla="*/ 1065 w 1475"/>
                  <a:gd name="T1" fmla="*/ 2118 h 2118"/>
                  <a:gd name="T2" fmla="*/ 608 w 1475"/>
                  <a:gd name="T3" fmla="*/ 2012 h 2118"/>
                  <a:gd name="T4" fmla="*/ 0 w 1475"/>
                  <a:gd name="T5" fmla="*/ 1910 h 2118"/>
                  <a:gd name="T6" fmla="*/ 54 w 1475"/>
                  <a:gd name="T7" fmla="*/ 1888 h 2118"/>
                  <a:gd name="T8" fmla="*/ 461 w 1475"/>
                  <a:gd name="T9" fmla="*/ 1949 h 2118"/>
                  <a:gd name="T10" fmla="*/ 1029 w 1475"/>
                  <a:gd name="T11" fmla="*/ 2078 h 2118"/>
                  <a:gd name="T12" fmla="*/ 1196 w 1475"/>
                  <a:gd name="T13" fmla="*/ 2111 h 2118"/>
                  <a:gd name="T14" fmla="*/ 1065 w 1475"/>
                  <a:gd name="T15" fmla="*/ 2118 h 2118"/>
                  <a:gd name="T16" fmla="*/ 839 w 1475"/>
                  <a:gd name="T17" fmla="*/ 1488 h 2118"/>
                  <a:gd name="T18" fmla="*/ 867 w 1475"/>
                  <a:gd name="T19" fmla="*/ 1422 h 2118"/>
                  <a:gd name="T20" fmla="*/ 987 w 1475"/>
                  <a:gd name="T21" fmla="*/ 1166 h 2118"/>
                  <a:gd name="T22" fmla="*/ 1179 w 1475"/>
                  <a:gd name="T23" fmla="*/ 634 h 2118"/>
                  <a:gd name="T24" fmla="*/ 1249 w 1475"/>
                  <a:gd name="T25" fmla="*/ 402 h 2118"/>
                  <a:gd name="T26" fmla="*/ 613 w 1475"/>
                  <a:gd name="T27" fmla="*/ 308 h 2118"/>
                  <a:gd name="T28" fmla="*/ 561 w 1475"/>
                  <a:gd name="T29" fmla="*/ 274 h 2118"/>
                  <a:gd name="T30" fmla="*/ 585 w 1475"/>
                  <a:gd name="T31" fmla="*/ 277 h 2118"/>
                  <a:gd name="T32" fmla="*/ 596 w 1475"/>
                  <a:gd name="T33" fmla="*/ 278 h 2118"/>
                  <a:gd name="T34" fmla="*/ 1258 w 1475"/>
                  <a:gd name="T35" fmla="*/ 373 h 2118"/>
                  <a:gd name="T36" fmla="*/ 1324 w 1475"/>
                  <a:gd name="T37" fmla="*/ 89 h 2118"/>
                  <a:gd name="T38" fmla="*/ 1402 w 1475"/>
                  <a:gd name="T39" fmla="*/ 37 h 2118"/>
                  <a:gd name="T40" fmla="*/ 1475 w 1475"/>
                  <a:gd name="T41" fmla="*/ 0 h 2118"/>
                  <a:gd name="T42" fmla="*/ 1418 w 1475"/>
                  <a:gd name="T43" fmla="*/ 28 h 2118"/>
                  <a:gd name="T44" fmla="*/ 1418 w 1475"/>
                  <a:gd name="T45" fmla="*/ 28 h 2118"/>
                  <a:gd name="T46" fmla="*/ 1418 w 1475"/>
                  <a:gd name="T47" fmla="*/ 28 h 2118"/>
                  <a:gd name="T48" fmla="*/ 1422 w 1475"/>
                  <a:gd name="T49" fmla="*/ 50 h 2118"/>
                  <a:gd name="T50" fmla="*/ 1352 w 1475"/>
                  <a:gd name="T51" fmla="*/ 81 h 2118"/>
                  <a:gd name="T52" fmla="*/ 1352 w 1475"/>
                  <a:gd name="T53" fmla="*/ 81 h 2118"/>
                  <a:gd name="T54" fmla="*/ 1352 w 1475"/>
                  <a:gd name="T55" fmla="*/ 81 h 2118"/>
                  <a:gd name="T56" fmla="*/ 1352 w 1475"/>
                  <a:gd name="T57" fmla="*/ 81 h 2118"/>
                  <a:gd name="T58" fmla="*/ 1353 w 1475"/>
                  <a:gd name="T59" fmla="*/ 82 h 2118"/>
                  <a:gd name="T60" fmla="*/ 1359 w 1475"/>
                  <a:gd name="T61" fmla="*/ 143 h 2118"/>
                  <a:gd name="T62" fmla="*/ 1325 w 1475"/>
                  <a:gd name="T63" fmla="*/ 323 h 2118"/>
                  <a:gd name="T64" fmla="*/ 1247 w 1475"/>
                  <a:gd name="T65" fmla="*/ 578 h 2118"/>
                  <a:gd name="T66" fmla="*/ 1102 w 1475"/>
                  <a:gd name="T67" fmla="*/ 1015 h 2118"/>
                  <a:gd name="T68" fmla="*/ 877 w 1475"/>
                  <a:gd name="T69" fmla="*/ 1425 h 2118"/>
                  <a:gd name="T70" fmla="*/ 874 w 1475"/>
                  <a:gd name="T71" fmla="*/ 1431 h 2118"/>
                  <a:gd name="T72" fmla="*/ 873 w 1475"/>
                  <a:gd name="T73" fmla="*/ 1432 h 2118"/>
                  <a:gd name="T74" fmla="*/ 872 w 1475"/>
                  <a:gd name="T75" fmla="*/ 1433 h 2118"/>
                  <a:gd name="T76" fmla="*/ 839 w 1475"/>
                  <a:gd name="T77" fmla="*/ 1488 h 2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75" h="2118">
                    <a:moveTo>
                      <a:pt x="1065" y="2118"/>
                    </a:moveTo>
                    <a:cubicBezTo>
                      <a:pt x="910" y="2087"/>
                      <a:pt x="760" y="2048"/>
                      <a:pt x="608" y="2012"/>
                    </a:cubicBezTo>
                    <a:cubicBezTo>
                      <a:pt x="409" y="1966"/>
                      <a:pt x="206" y="1935"/>
                      <a:pt x="0" y="1910"/>
                    </a:cubicBezTo>
                    <a:cubicBezTo>
                      <a:pt x="18" y="1903"/>
                      <a:pt x="36" y="1895"/>
                      <a:pt x="54" y="1888"/>
                    </a:cubicBezTo>
                    <a:cubicBezTo>
                      <a:pt x="192" y="1905"/>
                      <a:pt x="329" y="1923"/>
                      <a:pt x="461" y="1949"/>
                    </a:cubicBezTo>
                    <a:cubicBezTo>
                      <a:pt x="655" y="1986"/>
                      <a:pt x="839" y="2037"/>
                      <a:pt x="1029" y="2078"/>
                    </a:cubicBezTo>
                    <a:cubicBezTo>
                      <a:pt x="1083" y="2090"/>
                      <a:pt x="1139" y="2101"/>
                      <a:pt x="1196" y="2111"/>
                    </a:cubicBezTo>
                    <a:cubicBezTo>
                      <a:pt x="1153" y="2114"/>
                      <a:pt x="1108" y="2116"/>
                      <a:pt x="1065" y="2118"/>
                    </a:cubicBezTo>
                    <a:moveTo>
                      <a:pt x="839" y="1488"/>
                    </a:moveTo>
                    <a:cubicBezTo>
                      <a:pt x="847" y="1466"/>
                      <a:pt x="857" y="1444"/>
                      <a:pt x="867" y="1422"/>
                    </a:cubicBezTo>
                    <a:cubicBezTo>
                      <a:pt x="908" y="1337"/>
                      <a:pt x="950" y="1252"/>
                      <a:pt x="987" y="1166"/>
                    </a:cubicBezTo>
                    <a:cubicBezTo>
                      <a:pt x="1064" y="990"/>
                      <a:pt x="1125" y="813"/>
                      <a:pt x="1179" y="634"/>
                    </a:cubicBezTo>
                    <a:cubicBezTo>
                      <a:pt x="1203" y="557"/>
                      <a:pt x="1227" y="479"/>
                      <a:pt x="1249" y="402"/>
                    </a:cubicBezTo>
                    <a:cubicBezTo>
                      <a:pt x="1041" y="365"/>
                      <a:pt x="828" y="335"/>
                      <a:pt x="613" y="308"/>
                    </a:cubicBezTo>
                    <a:cubicBezTo>
                      <a:pt x="596" y="296"/>
                      <a:pt x="579" y="285"/>
                      <a:pt x="561" y="274"/>
                    </a:cubicBezTo>
                    <a:cubicBezTo>
                      <a:pt x="569" y="275"/>
                      <a:pt x="577" y="276"/>
                      <a:pt x="585" y="277"/>
                    </a:cubicBezTo>
                    <a:cubicBezTo>
                      <a:pt x="588" y="277"/>
                      <a:pt x="592" y="278"/>
                      <a:pt x="596" y="278"/>
                    </a:cubicBezTo>
                    <a:cubicBezTo>
                      <a:pt x="817" y="307"/>
                      <a:pt x="1041" y="334"/>
                      <a:pt x="1258" y="373"/>
                    </a:cubicBezTo>
                    <a:cubicBezTo>
                      <a:pt x="1284" y="279"/>
                      <a:pt x="1308" y="185"/>
                      <a:pt x="1324" y="89"/>
                    </a:cubicBezTo>
                    <a:cubicBezTo>
                      <a:pt x="1328" y="65"/>
                      <a:pt x="1372" y="53"/>
                      <a:pt x="1402" y="37"/>
                    </a:cubicBezTo>
                    <a:cubicBezTo>
                      <a:pt x="1425" y="24"/>
                      <a:pt x="1450" y="12"/>
                      <a:pt x="1475" y="0"/>
                    </a:cubicBezTo>
                    <a:cubicBezTo>
                      <a:pt x="1455" y="9"/>
                      <a:pt x="1436" y="19"/>
                      <a:pt x="1418" y="28"/>
                    </a:cubicBezTo>
                    <a:lnTo>
                      <a:pt x="1418" y="28"/>
                    </a:lnTo>
                    <a:lnTo>
                      <a:pt x="1418" y="28"/>
                    </a:lnTo>
                    <a:cubicBezTo>
                      <a:pt x="1419" y="36"/>
                      <a:pt x="1421" y="43"/>
                      <a:pt x="1422" y="50"/>
                    </a:cubicBezTo>
                    <a:cubicBezTo>
                      <a:pt x="1399" y="60"/>
                      <a:pt x="1375" y="71"/>
                      <a:pt x="1352" y="81"/>
                    </a:cubicBezTo>
                    <a:lnTo>
                      <a:pt x="1352" y="81"/>
                    </a:lnTo>
                    <a:lnTo>
                      <a:pt x="1352" y="81"/>
                    </a:lnTo>
                    <a:lnTo>
                      <a:pt x="1352" y="81"/>
                    </a:lnTo>
                    <a:lnTo>
                      <a:pt x="1353" y="82"/>
                    </a:lnTo>
                    <a:cubicBezTo>
                      <a:pt x="1357" y="102"/>
                      <a:pt x="1359" y="122"/>
                      <a:pt x="1359" y="143"/>
                    </a:cubicBezTo>
                    <a:cubicBezTo>
                      <a:pt x="1359" y="203"/>
                      <a:pt x="1343" y="264"/>
                      <a:pt x="1325" y="323"/>
                    </a:cubicBezTo>
                    <a:cubicBezTo>
                      <a:pt x="1300" y="408"/>
                      <a:pt x="1273" y="493"/>
                      <a:pt x="1247" y="578"/>
                    </a:cubicBezTo>
                    <a:cubicBezTo>
                      <a:pt x="1203" y="724"/>
                      <a:pt x="1159" y="870"/>
                      <a:pt x="1102" y="1015"/>
                    </a:cubicBezTo>
                    <a:cubicBezTo>
                      <a:pt x="1035" y="1153"/>
                      <a:pt x="960" y="1290"/>
                      <a:pt x="877" y="1425"/>
                    </a:cubicBezTo>
                    <a:cubicBezTo>
                      <a:pt x="876" y="1427"/>
                      <a:pt x="875" y="1429"/>
                      <a:pt x="874" y="1431"/>
                    </a:cubicBezTo>
                    <a:cubicBezTo>
                      <a:pt x="873" y="1431"/>
                      <a:pt x="873" y="1432"/>
                      <a:pt x="873" y="1432"/>
                    </a:cubicBezTo>
                    <a:cubicBezTo>
                      <a:pt x="873" y="1432"/>
                      <a:pt x="872" y="1432"/>
                      <a:pt x="872" y="1433"/>
                    </a:cubicBezTo>
                    <a:cubicBezTo>
                      <a:pt x="862" y="1450"/>
                      <a:pt x="850" y="1469"/>
                      <a:pt x="839" y="1488"/>
                    </a:cubicBezTo>
                  </a:path>
                </a:pathLst>
              </a:custGeom>
              <a:solidFill>
                <a:srgbClr val="8445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b="1">
                  <a:solidFill>
                    <a:schemeClr val="bg1"/>
                  </a:solidFill>
                </a:endParaRPr>
              </a:p>
            </p:txBody>
          </p:sp>
          <p:sp>
            <p:nvSpPr>
              <p:cNvPr id="25" name="Freeform 1146">
                <a:extLst>
                  <a:ext uri="{FF2B5EF4-FFF2-40B4-BE49-F238E27FC236}">
                    <a16:creationId xmlns:a16="http://schemas.microsoft.com/office/drawing/2014/main" id="{DC275FB9-B9AC-4461-A869-AA26FFCB5F6C}"/>
                  </a:ext>
                </a:extLst>
              </p:cNvPr>
              <p:cNvSpPr>
                <a:spLocks noEditPoints="1"/>
              </p:cNvSpPr>
              <p:nvPr/>
            </p:nvSpPr>
            <p:spPr bwMode="auto">
              <a:xfrm>
                <a:off x="8695419" y="2430463"/>
                <a:ext cx="652463" cy="574675"/>
              </a:xfrm>
              <a:custGeom>
                <a:avLst/>
                <a:gdLst>
                  <a:gd name="T0" fmla="*/ 606 w 1309"/>
                  <a:gd name="T1" fmla="*/ 1151 h 1151"/>
                  <a:gd name="T2" fmla="*/ 594 w 1309"/>
                  <a:gd name="T3" fmla="*/ 1148 h 1151"/>
                  <a:gd name="T4" fmla="*/ 417 w 1309"/>
                  <a:gd name="T5" fmla="*/ 1132 h 1151"/>
                  <a:gd name="T6" fmla="*/ 259 w 1309"/>
                  <a:gd name="T7" fmla="*/ 1103 h 1151"/>
                  <a:gd name="T8" fmla="*/ 390 w 1309"/>
                  <a:gd name="T9" fmla="*/ 1096 h 1151"/>
                  <a:gd name="T10" fmla="*/ 667 w 1309"/>
                  <a:gd name="T11" fmla="*/ 1121 h 1151"/>
                  <a:gd name="T12" fmla="*/ 701 w 1309"/>
                  <a:gd name="T13" fmla="*/ 1121 h 1151"/>
                  <a:gd name="T14" fmla="*/ 869 w 1309"/>
                  <a:gd name="T15" fmla="*/ 1102 h 1151"/>
                  <a:gd name="T16" fmla="*/ 935 w 1309"/>
                  <a:gd name="T17" fmla="*/ 1085 h 1151"/>
                  <a:gd name="T18" fmla="*/ 1139 w 1309"/>
                  <a:gd name="T19" fmla="*/ 976 h 1151"/>
                  <a:gd name="T20" fmla="*/ 1116 w 1309"/>
                  <a:gd name="T21" fmla="*/ 1040 h 1151"/>
                  <a:gd name="T22" fmla="*/ 1097 w 1309"/>
                  <a:gd name="T23" fmla="*/ 1051 h 1151"/>
                  <a:gd name="T24" fmla="*/ 1097 w 1309"/>
                  <a:gd name="T25" fmla="*/ 1051 h 1151"/>
                  <a:gd name="T26" fmla="*/ 1097 w 1309"/>
                  <a:gd name="T27" fmla="*/ 1051 h 1151"/>
                  <a:gd name="T28" fmla="*/ 1097 w 1309"/>
                  <a:gd name="T29" fmla="*/ 1051 h 1151"/>
                  <a:gd name="T30" fmla="*/ 1097 w 1309"/>
                  <a:gd name="T31" fmla="*/ 1051 h 1151"/>
                  <a:gd name="T32" fmla="*/ 1114 w 1309"/>
                  <a:gd name="T33" fmla="*/ 1045 h 1151"/>
                  <a:gd name="T34" fmla="*/ 1087 w 1309"/>
                  <a:gd name="T35" fmla="*/ 1087 h 1151"/>
                  <a:gd name="T36" fmla="*/ 1309 w 1309"/>
                  <a:gd name="T37" fmla="*/ 983 h 1151"/>
                  <a:gd name="T38" fmla="*/ 1273 w 1309"/>
                  <a:gd name="T39" fmla="*/ 1007 h 1151"/>
                  <a:gd name="T40" fmla="*/ 1125 w 1309"/>
                  <a:gd name="T41" fmla="*/ 1075 h 1151"/>
                  <a:gd name="T42" fmla="*/ 1101 w 1309"/>
                  <a:gd name="T43" fmla="*/ 1083 h 1151"/>
                  <a:gd name="T44" fmla="*/ 749 w 1309"/>
                  <a:gd name="T45" fmla="*/ 1145 h 1151"/>
                  <a:gd name="T46" fmla="*/ 733 w 1309"/>
                  <a:gd name="T47" fmla="*/ 1146 h 1151"/>
                  <a:gd name="T48" fmla="*/ 607 w 1309"/>
                  <a:gd name="T49" fmla="*/ 1151 h 1151"/>
                  <a:gd name="T50" fmla="*/ 606 w 1309"/>
                  <a:gd name="T51" fmla="*/ 1151 h 1151"/>
                  <a:gd name="T52" fmla="*/ 422 w 1309"/>
                  <a:gd name="T53" fmla="*/ 865 h 1151"/>
                  <a:gd name="T54" fmla="*/ 299 w 1309"/>
                  <a:gd name="T55" fmla="*/ 849 h 1151"/>
                  <a:gd name="T56" fmla="*/ 14 w 1309"/>
                  <a:gd name="T57" fmla="*/ 652 h 1151"/>
                  <a:gd name="T58" fmla="*/ 33 w 1309"/>
                  <a:gd name="T59" fmla="*/ 473 h 1151"/>
                  <a:gd name="T60" fmla="*/ 66 w 1309"/>
                  <a:gd name="T61" fmla="*/ 418 h 1151"/>
                  <a:gd name="T62" fmla="*/ 32 w 1309"/>
                  <a:gd name="T63" fmla="*/ 550 h 1151"/>
                  <a:gd name="T64" fmla="*/ 145 w 1309"/>
                  <a:gd name="T65" fmla="*/ 757 h 1151"/>
                  <a:gd name="T66" fmla="*/ 156 w 1309"/>
                  <a:gd name="T67" fmla="*/ 737 h 1151"/>
                  <a:gd name="T68" fmla="*/ 168 w 1309"/>
                  <a:gd name="T69" fmla="*/ 750 h 1151"/>
                  <a:gd name="T70" fmla="*/ 408 w 1309"/>
                  <a:gd name="T71" fmla="*/ 842 h 1151"/>
                  <a:gd name="T72" fmla="*/ 607 w 1309"/>
                  <a:gd name="T73" fmla="*/ 750 h 1151"/>
                  <a:gd name="T74" fmla="*/ 423 w 1309"/>
                  <a:gd name="T75" fmla="*/ 690 h 1151"/>
                  <a:gd name="T76" fmla="*/ 418 w 1309"/>
                  <a:gd name="T77" fmla="*/ 684 h 1151"/>
                  <a:gd name="T78" fmla="*/ 420 w 1309"/>
                  <a:gd name="T79" fmla="*/ 679 h 1151"/>
                  <a:gd name="T80" fmla="*/ 432 w 1309"/>
                  <a:gd name="T81" fmla="*/ 671 h 1151"/>
                  <a:gd name="T82" fmla="*/ 418 w 1309"/>
                  <a:gd name="T83" fmla="*/ 684 h 1151"/>
                  <a:gd name="T84" fmla="*/ 446 w 1309"/>
                  <a:gd name="T85" fmla="*/ 683 h 1151"/>
                  <a:gd name="T86" fmla="*/ 635 w 1309"/>
                  <a:gd name="T87" fmla="*/ 758 h 1151"/>
                  <a:gd name="T88" fmla="*/ 710 w 1309"/>
                  <a:gd name="T89" fmla="*/ 640 h 1151"/>
                  <a:gd name="T90" fmla="*/ 715 w 1309"/>
                  <a:gd name="T91" fmla="*/ 620 h 1151"/>
                  <a:gd name="T92" fmla="*/ 716 w 1309"/>
                  <a:gd name="T93" fmla="*/ 620 h 1151"/>
                  <a:gd name="T94" fmla="*/ 731 w 1309"/>
                  <a:gd name="T95" fmla="*/ 621 h 1151"/>
                  <a:gd name="T96" fmla="*/ 732 w 1309"/>
                  <a:gd name="T97" fmla="*/ 621 h 1151"/>
                  <a:gd name="T98" fmla="*/ 700 w 1309"/>
                  <a:gd name="T99" fmla="*/ 684 h 1151"/>
                  <a:gd name="T100" fmla="*/ 655 w 1309"/>
                  <a:gd name="T101" fmla="*/ 775 h 1151"/>
                  <a:gd name="T102" fmla="*/ 472 w 1309"/>
                  <a:gd name="T103" fmla="*/ 862 h 1151"/>
                  <a:gd name="T104" fmla="*/ 422 w 1309"/>
                  <a:gd name="T105" fmla="*/ 865 h 1151"/>
                  <a:gd name="T106" fmla="*/ 467 w 1309"/>
                  <a:gd name="T107" fmla="*/ 625 h 1151"/>
                  <a:gd name="T108" fmla="*/ 481 w 1309"/>
                  <a:gd name="T109" fmla="*/ 595 h 1151"/>
                  <a:gd name="T110" fmla="*/ 481 w 1309"/>
                  <a:gd name="T111" fmla="*/ 600 h 1151"/>
                  <a:gd name="T112" fmla="*/ 467 w 1309"/>
                  <a:gd name="T113" fmla="*/ 625 h 1151"/>
                  <a:gd name="T114" fmla="*/ 68 w 1309"/>
                  <a:gd name="T115" fmla="*/ 416 h 1151"/>
                  <a:gd name="T116" fmla="*/ 71 w 1309"/>
                  <a:gd name="T117" fmla="*/ 410 h 1151"/>
                  <a:gd name="T118" fmla="*/ 296 w 1309"/>
                  <a:gd name="T119" fmla="*/ 0 h 1151"/>
                  <a:gd name="T120" fmla="*/ 296 w 1309"/>
                  <a:gd name="T121" fmla="*/ 0 h 1151"/>
                  <a:gd name="T122" fmla="*/ 71 w 1309"/>
                  <a:gd name="T123" fmla="*/ 410 h 1151"/>
                  <a:gd name="T124" fmla="*/ 68 w 1309"/>
                  <a:gd name="T125" fmla="*/ 416 h 1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09" h="1151">
                    <a:moveTo>
                      <a:pt x="606" y="1151"/>
                    </a:moveTo>
                    <a:cubicBezTo>
                      <a:pt x="601" y="1151"/>
                      <a:pt x="597" y="1150"/>
                      <a:pt x="594" y="1148"/>
                    </a:cubicBezTo>
                    <a:cubicBezTo>
                      <a:pt x="535" y="1146"/>
                      <a:pt x="476" y="1141"/>
                      <a:pt x="417" y="1132"/>
                    </a:cubicBezTo>
                    <a:cubicBezTo>
                      <a:pt x="364" y="1123"/>
                      <a:pt x="311" y="1114"/>
                      <a:pt x="259" y="1103"/>
                    </a:cubicBezTo>
                    <a:cubicBezTo>
                      <a:pt x="302" y="1101"/>
                      <a:pt x="347" y="1099"/>
                      <a:pt x="390" y="1096"/>
                    </a:cubicBezTo>
                    <a:cubicBezTo>
                      <a:pt x="481" y="1111"/>
                      <a:pt x="575" y="1121"/>
                      <a:pt x="667" y="1121"/>
                    </a:cubicBezTo>
                    <a:cubicBezTo>
                      <a:pt x="678" y="1121"/>
                      <a:pt x="690" y="1121"/>
                      <a:pt x="701" y="1121"/>
                    </a:cubicBezTo>
                    <a:cubicBezTo>
                      <a:pt x="757" y="1115"/>
                      <a:pt x="813" y="1109"/>
                      <a:pt x="869" y="1102"/>
                    </a:cubicBezTo>
                    <a:cubicBezTo>
                      <a:pt x="891" y="1097"/>
                      <a:pt x="913" y="1092"/>
                      <a:pt x="935" y="1085"/>
                    </a:cubicBezTo>
                    <a:cubicBezTo>
                      <a:pt x="1022" y="1059"/>
                      <a:pt x="1091" y="1021"/>
                      <a:pt x="1139" y="976"/>
                    </a:cubicBezTo>
                    <a:cubicBezTo>
                      <a:pt x="1135" y="997"/>
                      <a:pt x="1127" y="1019"/>
                      <a:pt x="1116" y="1040"/>
                    </a:cubicBezTo>
                    <a:cubicBezTo>
                      <a:pt x="1110" y="1043"/>
                      <a:pt x="1104" y="1047"/>
                      <a:pt x="1097" y="1051"/>
                    </a:cubicBezTo>
                    <a:lnTo>
                      <a:pt x="1097" y="1051"/>
                    </a:lnTo>
                    <a:lnTo>
                      <a:pt x="1097" y="1051"/>
                    </a:lnTo>
                    <a:lnTo>
                      <a:pt x="1097" y="1051"/>
                    </a:lnTo>
                    <a:lnTo>
                      <a:pt x="1097" y="1051"/>
                    </a:lnTo>
                    <a:cubicBezTo>
                      <a:pt x="1103" y="1049"/>
                      <a:pt x="1108" y="1047"/>
                      <a:pt x="1114" y="1045"/>
                    </a:cubicBezTo>
                    <a:cubicBezTo>
                      <a:pt x="1106" y="1059"/>
                      <a:pt x="1097" y="1073"/>
                      <a:pt x="1087" y="1087"/>
                    </a:cubicBezTo>
                    <a:cubicBezTo>
                      <a:pt x="1172" y="1061"/>
                      <a:pt x="1247" y="1028"/>
                      <a:pt x="1309" y="983"/>
                    </a:cubicBezTo>
                    <a:cubicBezTo>
                      <a:pt x="1297" y="991"/>
                      <a:pt x="1286" y="999"/>
                      <a:pt x="1273" y="1007"/>
                    </a:cubicBezTo>
                    <a:cubicBezTo>
                      <a:pt x="1229" y="1034"/>
                      <a:pt x="1179" y="1056"/>
                      <a:pt x="1125" y="1075"/>
                    </a:cubicBezTo>
                    <a:cubicBezTo>
                      <a:pt x="1117" y="1078"/>
                      <a:pt x="1109" y="1080"/>
                      <a:pt x="1101" y="1083"/>
                    </a:cubicBezTo>
                    <a:cubicBezTo>
                      <a:pt x="995" y="1116"/>
                      <a:pt x="874" y="1135"/>
                      <a:pt x="749" y="1145"/>
                    </a:cubicBezTo>
                    <a:cubicBezTo>
                      <a:pt x="744" y="1145"/>
                      <a:pt x="739" y="1146"/>
                      <a:pt x="733" y="1146"/>
                    </a:cubicBezTo>
                    <a:cubicBezTo>
                      <a:pt x="691" y="1149"/>
                      <a:pt x="649" y="1150"/>
                      <a:pt x="607" y="1151"/>
                    </a:cubicBezTo>
                    <a:cubicBezTo>
                      <a:pt x="606" y="1151"/>
                      <a:pt x="606" y="1151"/>
                      <a:pt x="606" y="1151"/>
                    </a:cubicBezTo>
                    <a:moveTo>
                      <a:pt x="422" y="865"/>
                    </a:moveTo>
                    <a:cubicBezTo>
                      <a:pt x="380" y="865"/>
                      <a:pt x="337" y="859"/>
                      <a:pt x="299" y="849"/>
                    </a:cubicBezTo>
                    <a:cubicBezTo>
                      <a:pt x="144" y="820"/>
                      <a:pt x="37" y="747"/>
                      <a:pt x="14" y="652"/>
                    </a:cubicBezTo>
                    <a:cubicBezTo>
                      <a:pt x="0" y="591"/>
                      <a:pt x="11" y="532"/>
                      <a:pt x="33" y="473"/>
                    </a:cubicBezTo>
                    <a:cubicBezTo>
                      <a:pt x="44" y="454"/>
                      <a:pt x="56" y="435"/>
                      <a:pt x="66" y="418"/>
                    </a:cubicBezTo>
                    <a:cubicBezTo>
                      <a:pt x="50" y="461"/>
                      <a:pt x="30" y="504"/>
                      <a:pt x="32" y="550"/>
                    </a:cubicBezTo>
                    <a:cubicBezTo>
                      <a:pt x="36" y="624"/>
                      <a:pt x="66" y="699"/>
                      <a:pt x="145" y="757"/>
                    </a:cubicBezTo>
                    <a:cubicBezTo>
                      <a:pt x="147" y="751"/>
                      <a:pt x="151" y="744"/>
                      <a:pt x="156" y="737"/>
                    </a:cubicBezTo>
                    <a:cubicBezTo>
                      <a:pt x="159" y="741"/>
                      <a:pt x="163" y="746"/>
                      <a:pt x="168" y="750"/>
                    </a:cubicBezTo>
                    <a:cubicBezTo>
                      <a:pt x="216" y="794"/>
                      <a:pt x="310" y="835"/>
                      <a:pt x="408" y="842"/>
                    </a:cubicBezTo>
                    <a:cubicBezTo>
                      <a:pt x="490" y="839"/>
                      <a:pt x="636" y="808"/>
                      <a:pt x="607" y="750"/>
                    </a:cubicBezTo>
                    <a:cubicBezTo>
                      <a:pt x="585" y="707"/>
                      <a:pt x="499" y="690"/>
                      <a:pt x="423" y="690"/>
                    </a:cubicBezTo>
                    <a:cubicBezTo>
                      <a:pt x="417" y="690"/>
                      <a:pt x="415" y="686"/>
                      <a:pt x="418" y="684"/>
                    </a:cubicBezTo>
                    <a:cubicBezTo>
                      <a:pt x="417" y="682"/>
                      <a:pt x="418" y="680"/>
                      <a:pt x="420" y="679"/>
                    </a:cubicBezTo>
                    <a:cubicBezTo>
                      <a:pt x="424" y="677"/>
                      <a:pt x="428" y="674"/>
                      <a:pt x="432" y="671"/>
                    </a:cubicBezTo>
                    <a:cubicBezTo>
                      <a:pt x="428" y="676"/>
                      <a:pt x="423" y="680"/>
                      <a:pt x="418" y="684"/>
                    </a:cubicBezTo>
                    <a:cubicBezTo>
                      <a:pt x="428" y="683"/>
                      <a:pt x="437" y="683"/>
                      <a:pt x="446" y="683"/>
                    </a:cubicBezTo>
                    <a:cubicBezTo>
                      <a:pt x="532" y="683"/>
                      <a:pt x="608" y="713"/>
                      <a:pt x="635" y="758"/>
                    </a:cubicBezTo>
                    <a:cubicBezTo>
                      <a:pt x="662" y="719"/>
                      <a:pt x="687" y="680"/>
                      <a:pt x="710" y="640"/>
                    </a:cubicBezTo>
                    <a:cubicBezTo>
                      <a:pt x="692" y="637"/>
                      <a:pt x="693" y="620"/>
                      <a:pt x="715" y="620"/>
                    </a:cubicBezTo>
                    <a:cubicBezTo>
                      <a:pt x="715" y="620"/>
                      <a:pt x="716" y="620"/>
                      <a:pt x="716" y="620"/>
                    </a:cubicBezTo>
                    <a:cubicBezTo>
                      <a:pt x="721" y="620"/>
                      <a:pt x="726" y="620"/>
                      <a:pt x="731" y="621"/>
                    </a:cubicBezTo>
                    <a:cubicBezTo>
                      <a:pt x="732" y="621"/>
                      <a:pt x="732" y="621"/>
                      <a:pt x="732" y="621"/>
                    </a:cubicBezTo>
                    <a:cubicBezTo>
                      <a:pt x="720" y="642"/>
                      <a:pt x="709" y="663"/>
                      <a:pt x="700" y="684"/>
                    </a:cubicBezTo>
                    <a:cubicBezTo>
                      <a:pt x="686" y="713"/>
                      <a:pt x="678" y="746"/>
                      <a:pt x="655" y="775"/>
                    </a:cubicBezTo>
                    <a:cubicBezTo>
                      <a:pt x="640" y="820"/>
                      <a:pt x="556" y="857"/>
                      <a:pt x="472" y="862"/>
                    </a:cubicBezTo>
                    <a:cubicBezTo>
                      <a:pt x="456" y="864"/>
                      <a:pt x="439" y="865"/>
                      <a:pt x="422" y="865"/>
                    </a:cubicBezTo>
                    <a:moveTo>
                      <a:pt x="467" y="625"/>
                    </a:moveTo>
                    <a:cubicBezTo>
                      <a:pt x="472" y="615"/>
                      <a:pt x="476" y="604"/>
                      <a:pt x="481" y="595"/>
                    </a:cubicBezTo>
                    <a:cubicBezTo>
                      <a:pt x="482" y="597"/>
                      <a:pt x="482" y="598"/>
                      <a:pt x="481" y="600"/>
                    </a:cubicBezTo>
                    <a:cubicBezTo>
                      <a:pt x="476" y="608"/>
                      <a:pt x="472" y="617"/>
                      <a:pt x="467" y="625"/>
                    </a:cubicBezTo>
                    <a:close/>
                    <a:moveTo>
                      <a:pt x="68" y="416"/>
                    </a:moveTo>
                    <a:cubicBezTo>
                      <a:pt x="69" y="414"/>
                      <a:pt x="70" y="412"/>
                      <a:pt x="71" y="410"/>
                    </a:cubicBezTo>
                    <a:cubicBezTo>
                      <a:pt x="154" y="275"/>
                      <a:pt x="229" y="138"/>
                      <a:pt x="296" y="0"/>
                    </a:cubicBezTo>
                    <a:lnTo>
                      <a:pt x="296" y="0"/>
                    </a:lnTo>
                    <a:cubicBezTo>
                      <a:pt x="229" y="138"/>
                      <a:pt x="154" y="275"/>
                      <a:pt x="71" y="410"/>
                    </a:cubicBezTo>
                    <a:cubicBezTo>
                      <a:pt x="70" y="412"/>
                      <a:pt x="69" y="414"/>
                      <a:pt x="68" y="416"/>
                    </a:cubicBezTo>
                    <a:close/>
                  </a:path>
                </a:pathLst>
              </a:custGeom>
              <a:solidFill>
                <a:srgbClr val="7C3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b="1">
                  <a:solidFill>
                    <a:schemeClr val="bg1"/>
                  </a:solidFill>
                </a:endParaRPr>
              </a:p>
            </p:txBody>
          </p:sp>
          <p:sp>
            <p:nvSpPr>
              <p:cNvPr id="26" name="Freeform 1147">
                <a:extLst>
                  <a:ext uri="{FF2B5EF4-FFF2-40B4-BE49-F238E27FC236}">
                    <a16:creationId xmlns:a16="http://schemas.microsoft.com/office/drawing/2014/main" id="{E44D7EF2-A8AC-4E06-A7E6-0DAD666723DE}"/>
                  </a:ext>
                </a:extLst>
              </p:cNvPr>
              <p:cNvSpPr>
                <a:spLocks/>
              </p:cNvSpPr>
              <p:nvPr/>
            </p:nvSpPr>
            <p:spPr bwMode="auto">
              <a:xfrm>
                <a:off x="8727169" y="2638425"/>
                <a:ext cx="1588" cy="0"/>
              </a:xfrm>
              <a:custGeom>
                <a:avLst/>
                <a:gdLst>
                  <a:gd name="T0" fmla="*/ 0 w 2"/>
                  <a:gd name="T1" fmla="*/ 2 h 2"/>
                  <a:gd name="T2" fmla="*/ 1 w 2"/>
                  <a:gd name="T3" fmla="*/ 1 h 2"/>
                  <a:gd name="T4" fmla="*/ 2 w 2"/>
                  <a:gd name="T5" fmla="*/ 0 h 2"/>
                  <a:gd name="T6" fmla="*/ 0 w 2"/>
                  <a:gd name="T7" fmla="*/ 2 h 2"/>
                </a:gdLst>
                <a:ahLst/>
                <a:cxnLst>
                  <a:cxn ang="0">
                    <a:pos x="T0" y="T1"/>
                  </a:cxn>
                  <a:cxn ang="0">
                    <a:pos x="T2" y="T3"/>
                  </a:cxn>
                  <a:cxn ang="0">
                    <a:pos x="T4" y="T5"/>
                  </a:cxn>
                  <a:cxn ang="0">
                    <a:pos x="T6" y="T7"/>
                  </a:cxn>
                </a:cxnLst>
                <a:rect l="0" t="0" r="r" b="b"/>
                <a:pathLst>
                  <a:path w="2" h="2">
                    <a:moveTo>
                      <a:pt x="0" y="2"/>
                    </a:moveTo>
                    <a:cubicBezTo>
                      <a:pt x="0" y="1"/>
                      <a:pt x="1" y="1"/>
                      <a:pt x="1" y="1"/>
                    </a:cubicBezTo>
                    <a:cubicBezTo>
                      <a:pt x="1" y="1"/>
                      <a:pt x="1" y="0"/>
                      <a:pt x="2" y="0"/>
                    </a:cubicBezTo>
                    <a:cubicBezTo>
                      <a:pt x="1" y="0"/>
                      <a:pt x="1" y="1"/>
                      <a:pt x="0" y="2"/>
                    </a:cubicBezTo>
                    <a:close/>
                  </a:path>
                </a:pathLst>
              </a:custGeom>
              <a:solidFill>
                <a:srgbClr val="7C3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b="1">
                  <a:solidFill>
                    <a:schemeClr val="bg1"/>
                  </a:solidFill>
                </a:endParaRPr>
              </a:p>
            </p:txBody>
          </p:sp>
          <p:sp>
            <p:nvSpPr>
              <p:cNvPr id="27" name="Freeform 1148">
                <a:extLst>
                  <a:ext uri="{FF2B5EF4-FFF2-40B4-BE49-F238E27FC236}">
                    <a16:creationId xmlns:a16="http://schemas.microsoft.com/office/drawing/2014/main" id="{15961EF5-1672-4136-8198-615A36012201}"/>
                  </a:ext>
                </a:extLst>
              </p:cNvPr>
              <p:cNvSpPr>
                <a:spLocks noEditPoints="1"/>
              </p:cNvSpPr>
              <p:nvPr/>
            </p:nvSpPr>
            <p:spPr bwMode="auto">
              <a:xfrm>
                <a:off x="8709706" y="1860550"/>
                <a:ext cx="1092200" cy="1112838"/>
              </a:xfrm>
              <a:custGeom>
                <a:avLst/>
                <a:gdLst>
                  <a:gd name="T0" fmla="*/ 1084 w 2188"/>
                  <a:gd name="T1" fmla="*/ 2189 h 2231"/>
                  <a:gd name="T2" fmla="*/ 1667 w 2188"/>
                  <a:gd name="T3" fmla="*/ 1508 h 2231"/>
                  <a:gd name="T4" fmla="*/ 2146 w 2188"/>
                  <a:gd name="T5" fmla="*/ 370 h 2231"/>
                  <a:gd name="T6" fmla="*/ 2146 w 2188"/>
                  <a:gd name="T7" fmla="*/ 370 h 2231"/>
                  <a:gd name="T8" fmla="*/ 2146 w 2188"/>
                  <a:gd name="T9" fmla="*/ 370 h 2231"/>
                  <a:gd name="T10" fmla="*/ 1380 w 2188"/>
                  <a:gd name="T11" fmla="*/ 30 h 2231"/>
                  <a:gd name="T12" fmla="*/ 586 w 2188"/>
                  <a:gd name="T13" fmla="*/ 179 h 2231"/>
                  <a:gd name="T14" fmla="*/ 639 w 2188"/>
                  <a:gd name="T15" fmla="*/ 129 h 2231"/>
                  <a:gd name="T16" fmla="*/ 1310 w 2188"/>
                  <a:gd name="T17" fmla="*/ 0 h 2231"/>
                  <a:gd name="T18" fmla="*/ 2184 w 2188"/>
                  <a:gd name="T19" fmla="*/ 349 h 2231"/>
                  <a:gd name="T20" fmla="*/ 2115 w 2188"/>
                  <a:gd name="T21" fmla="*/ 596 h 2231"/>
                  <a:gd name="T22" fmla="*/ 1695 w 2188"/>
                  <a:gd name="T23" fmla="*/ 1558 h 2231"/>
                  <a:gd name="T24" fmla="*/ 1279 w 2188"/>
                  <a:gd name="T25" fmla="*/ 2127 h 2231"/>
                  <a:gd name="T26" fmla="*/ 1057 w 2188"/>
                  <a:gd name="T27" fmla="*/ 2231 h 2231"/>
                  <a:gd name="T28" fmla="*/ 1109 w 2188"/>
                  <a:gd name="T29" fmla="*/ 2120 h 2231"/>
                  <a:gd name="T30" fmla="*/ 1060 w 2188"/>
                  <a:gd name="T31" fmla="*/ 1742 h 2231"/>
                  <a:gd name="T32" fmla="*/ 702 w 2188"/>
                  <a:gd name="T33" fmla="*/ 1765 h 2231"/>
                  <a:gd name="T34" fmla="*/ 686 w 2188"/>
                  <a:gd name="T35" fmla="*/ 1764 h 2231"/>
                  <a:gd name="T36" fmla="*/ 680 w 2188"/>
                  <a:gd name="T37" fmla="*/ 1784 h 2231"/>
                  <a:gd name="T38" fmla="*/ 416 w 2188"/>
                  <a:gd name="T39" fmla="*/ 1827 h 2231"/>
                  <a:gd name="T40" fmla="*/ 402 w 2188"/>
                  <a:gd name="T41" fmla="*/ 1815 h 2231"/>
                  <a:gd name="T42" fmla="*/ 451 w 2188"/>
                  <a:gd name="T43" fmla="*/ 1744 h 2231"/>
                  <a:gd name="T44" fmla="*/ 456 w 2188"/>
                  <a:gd name="T45" fmla="*/ 1730 h 2231"/>
                  <a:gd name="T46" fmla="*/ 237 w 2188"/>
                  <a:gd name="T47" fmla="*/ 1721 h 2231"/>
                  <a:gd name="T48" fmla="*/ 115 w 2188"/>
                  <a:gd name="T49" fmla="*/ 1901 h 2231"/>
                  <a:gd name="T50" fmla="*/ 36 w 2188"/>
                  <a:gd name="T51" fmla="*/ 1562 h 2231"/>
                  <a:gd name="T52" fmla="*/ 41 w 2188"/>
                  <a:gd name="T53" fmla="*/ 1554 h 2231"/>
                  <a:gd name="T54" fmla="*/ 246 w 2188"/>
                  <a:gd name="T55" fmla="*/ 1195 h 2231"/>
                  <a:gd name="T56" fmla="*/ 35 w 2188"/>
                  <a:gd name="T57" fmla="*/ 1690 h 2231"/>
                  <a:gd name="T58" fmla="*/ 31 w 2188"/>
                  <a:gd name="T59" fmla="*/ 1737 h 2231"/>
                  <a:gd name="T60" fmla="*/ 58 w 2188"/>
                  <a:gd name="T61" fmla="*/ 1843 h 2231"/>
                  <a:gd name="T62" fmla="*/ 58 w 2188"/>
                  <a:gd name="T63" fmla="*/ 1843 h 2231"/>
                  <a:gd name="T64" fmla="*/ 58 w 2188"/>
                  <a:gd name="T65" fmla="*/ 1843 h 2231"/>
                  <a:gd name="T66" fmla="*/ 58 w 2188"/>
                  <a:gd name="T67" fmla="*/ 1842 h 2231"/>
                  <a:gd name="T68" fmla="*/ 58 w 2188"/>
                  <a:gd name="T69" fmla="*/ 1840 h 2231"/>
                  <a:gd name="T70" fmla="*/ 59 w 2188"/>
                  <a:gd name="T71" fmla="*/ 1832 h 2231"/>
                  <a:gd name="T72" fmla="*/ 173 w 2188"/>
                  <a:gd name="T73" fmla="*/ 1713 h 2231"/>
                  <a:gd name="T74" fmla="*/ 187 w 2188"/>
                  <a:gd name="T75" fmla="*/ 1706 h 2231"/>
                  <a:gd name="T76" fmla="*/ 940 w 2188"/>
                  <a:gd name="T77" fmla="*/ 1659 h 2231"/>
                  <a:gd name="T78" fmla="*/ 1215 w 2188"/>
                  <a:gd name="T79" fmla="*/ 1851 h 2231"/>
                  <a:gd name="T80" fmla="*/ 1214 w 2188"/>
                  <a:gd name="T81" fmla="*/ 2054 h 2231"/>
                  <a:gd name="T82" fmla="*/ 449 w 2188"/>
                  <a:gd name="T83" fmla="*/ 1822 h 2231"/>
                  <a:gd name="T84" fmla="*/ 707 w 2188"/>
                  <a:gd name="T85" fmla="*/ 1655 h 2231"/>
                  <a:gd name="T86" fmla="*/ 645 w 2188"/>
                  <a:gd name="T87" fmla="*/ 1653 h 2231"/>
                  <a:gd name="T88" fmla="*/ 479 w 2188"/>
                  <a:gd name="T89" fmla="*/ 1768 h 2231"/>
                  <a:gd name="T90" fmla="*/ 449 w 2188"/>
                  <a:gd name="T91" fmla="*/ 1822 h 2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88" h="2231">
                    <a:moveTo>
                      <a:pt x="1057" y="2231"/>
                    </a:moveTo>
                    <a:cubicBezTo>
                      <a:pt x="1067" y="2217"/>
                      <a:pt x="1076" y="2203"/>
                      <a:pt x="1084" y="2189"/>
                    </a:cubicBezTo>
                    <a:cubicBezTo>
                      <a:pt x="1164" y="2159"/>
                      <a:pt x="1231" y="2120"/>
                      <a:pt x="1280" y="2073"/>
                    </a:cubicBezTo>
                    <a:cubicBezTo>
                      <a:pt x="1460" y="1898"/>
                      <a:pt x="1568" y="1700"/>
                      <a:pt x="1667" y="1508"/>
                    </a:cubicBezTo>
                    <a:cubicBezTo>
                      <a:pt x="1767" y="1313"/>
                      <a:pt x="1998" y="794"/>
                      <a:pt x="2062" y="600"/>
                    </a:cubicBezTo>
                    <a:cubicBezTo>
                      <a:pt x="2087" y="523"/>
                      <a:pt x="2139" y="440"/>
                      <a:pt x="2146" y="370"/>
                    </a:cubicBezTo>
                    <a:lnTo>
                      <a:pt x="2146" y="370"/>
                    </a:lnTo>
                    <a:lnTo>
                      <a:pt x="2146" y="370"/>
                    </a:lnTo>
                    <a:lnTo>
                      <a:pt x="2146" y="370"/>
                    </a:lnTo>
                    <a:lnTo>
                      <a:pt x="2146" y="370"/>
                    </a:lnTo>
                    <a:cubicBezTo>
                      <a:pt x="2089" y="262"/>
                      <a:pt x="1997" y="183"/>
                      <a:pt x="1825" y="116"/>
                    </a:cubicBezTo>
                    <a:cubicBezTo>
                      <a:pt x="1694" y="66"/>
                      <a:pt x="1540" y="35"/>
                      <a:pt x="1380" y="30"/>
                    </a:cubicBezTo>
                    <a:cubicBezTo>
                      <a:pt x="1359" y="30"/>
                      <a:pt x="1339" y="29"/>
                      <a:pt x="1319" y="29"/>
                    </a:cubicBezTo>
                    <a:cubicBezTo>
                      <a:pt x="1043" y="29"/>
                      <a:pt x="800" y="89"/>
                      <a:pt x="586" y="179"/>
                    </a:cubicBezTo>
                    <a:cubicBezTo>
                      <a:pt x="585" y="172"/>
                      <a:pt x="583" y="165"/>
                      <a:pt x="582" y="157"/>
                    </a:cubicBezTo>
                    <a:cubicBezTo>
                      <a:pt x="600" y="148"/>
                      <a:pt x="619" y="138"/>
                      <a:pt x="639" y="129"/>
                    </a:cubicBezTo>
                    <a:cubicBezTo>
                      <a:pt x="642" y="128"/>
                      <a:pt x="645" y="126"/>
                      <a:pt x="648" y="125"/>
                    </a:cubicBezTo>
                    <a:cubicBezTo>
                      <a:pt x="830" y="44"/>
                      <a:pt x="1072" y="0"/>
                      <a:pt x="1310" y="0"/>
                    </a:cubicBezTo>
                    <a:cubicBezTo>
                      <a:pt x="1346" y="0"/>
                      <a:pt x="1382" y="1"/>
                      <a:pt x="1417" y="3"/>
                    </a:cubicBezTo>
                    <a:cubicBezTo>
                      <a:pt x="1798" y="25"/>
                      <a:pt x="2065" y="160"/>
                      <a:pt x="2184" y="349"/>
                    </a:cubicBezTo>
                    <a:cubicBezTo>
                      <a:pt x="2187" y="353"/>
                      <a:pt x="2188" y="360"/>
                      <a:pt x="2188" y="369"/>
                    </a:cubicBezTo>
                    <a:cubicBezTo>
                      <a:pt x="2188" y="420"/>
                      <a:pt x="2143" y="530"/>
                      <a:pt x="2115" y="596"/>
                    </a:cubicBezTo>
                    <a:cubicBezTo>
                      <a:pt x="2070" y="705"/>
                      <a:pt x="2025" y="809"/>
                      <a:pt x="1983" y="918"/>
                    </a:cubicBezTo>
                    <a:cubicBezTo>
                      <a:pt x="1900" y="1131"/>
                      <a:pt x="1806" y="1349"/>
                      <a:pt x="1695" y="1558"/>
                    </a:cubicBezTo>
                    <a:cubicBezTo>
                      <a:pt x="1641" y="1662"/>
                      <a:pt x="1582" y="1764"/>
                      <a:pt x="1511" y="1865"/>
                    </a:cubicBezTo>
                    <a:cubicBezTo>
                      <a:pt x="1448" y="1953"/>
                      <a:pt x="1384" y="2051"/>
                      <a:pt x="1279" y="2127"/>
                    </a:cubicBezTo>
                    <a:lnTo>
                      <a:pt x="1279" y="2127"/>
                    </a:lnTo>
                    <a:cubicBezTo>
                      <a:pt x="1217" y="2172"/>
                      <a:pt x="1142" y="2205"/>
                      <a:pt x="1057" y="2231"/>
                    </a:cubicBezTo>
                    <a:moveTo>
                      <a:pt x="1086" y="2184"/>
                    </a:moveTo>
                    <a:cubicBezTo>
                      <a:pt x="1097" y="2163"/>
                      <a:pt x="1105" y="2141"/>
                      <a:pt x="1109" y="2120"/>
                    </a:cubicBezTo>
                    <a:cubicBezTo>
                      <a:pt x="1148" y="2084"/>
                      <a:pt x="1172" y="2043"/>
                      <a:pt x="1180" y="2000"/>
                    </a:cubicBezTo>
                    <a:cubicBezTo>
                      <a:pt x="1196" y="1915"/>
                      <a:pt x="1171" y="1807"/>
                      <a:pt x="1060" y="1742"/>
                    </a:cubicBezTo>
                    <a:cubicBezTo>
                      <a:pt x="982" y="1695"/>
                      <a:pt x="871" y="1668"/>
                      <a:pt x="757" y="1658"/>
                    </a:cubicBezTo>
                    <a:cubicBezTo>
                      <a:pt x="742" y="1694"/>
                      <a:pt x="722" y="1729"/>
                      <a:pt x="702" y="1765"/>
                    </a:cubicBezTo>
                    <a:cubicBezTo>
                      <a:pt x="702" y="1765"/>
                      <a:pt x="702" y="1765"/>
                      <a:pt x="701" y="1765"/>
                    </a:cubicBezTo>
                    <a:cubicBezTo>
                      <a:pt x="696" y="1764"/>
                      <a:pt x="691" y="1764"/>
                      <a:pt x="686" y="1764"/>
                    </a:cubicBezTo>
                    <a:cubicBezTo>
                      <a:pt x="686" y="1764"/>
                      <a:pt x="685" y="1764"/>
                      <a:pt x="685" y="1764"/>
                    </a:cubicBezTo>
                    <a:cubicBezTo>
                      <a:pt x="663" y="1764"/>
                      <a:pt x="662" y="1781"/>
                      <a:pt x="680" y="1784"/>
                    </a:cubicBezTo>
                    <a:cubicBezTo>
                      <a:pt x="657" y="1824"/>
                      <a:pt x="632" y="1863"/>
                      <a:pt x="605" y="1902"/>
                    </a:cubicBezTo>
                    <a:cubicBezTo>
                      <a:pt x="578" y="1857"/>
                      <a:pt x="502" y="1827"/>
                      <a:pt x="416" y="1827"/>
                    </a:cubicBezTo>
                    <a:cubicBezTo>
                      <a:pt x="407" y="1827"/>
                      <a:pt x="398" y="1827"/>
                      <a:pt x="388" y="1828"/>
                    </a:cubicBezTo>
                    <a:cubicBezTo>
                      <a:pt x="393" y="1824"/>
                      <a:pt x="398" y="1820"/>
                      <a:pt x="402" y="1815"/>
                    </a:cubicBezTo>
                    <a:cubicBezTo>
                      <a:pt x="418" y="1802"/>
                      <a:pt x="428" y="1785"/>
                      <a:pt x="437" y="1769"/>
                    </a:cubicBezTo>
                    <a:cubicBezTo>
                      <a:pt x="442" y="1761"/>
                      <a:pt x="446" y="1752"/>
                      <a:pt x="451" y="1744"/>
                    </a:cubicBezTo>
                    <a:cubicBezTo>
                      <a:pt x="452" y="1742"/>
                      <a:pt x="452" y="1741"/>
                      <a:pt x="451" y="1739"/>
                    </a:cubicBezTo>
                    <a:cubicBezTo>
                      <a:pt x="453" y="1736"/>
                      <a:pt x="454" y="1733"/>
                      <a:pt x="456" y="1730"/>
                    </a:cubicBezTo>
                    <a:cubicBezTo>
                      <a:pt x="470" y="1707"/>
                      <a:pt x="482" y="1682"/>
                      <a:pt x="501" y="1660"/>
                    </a:cubicBezTo>
                    <a:cubicBezTo>
                      <a:pt x="405" y="1669"/>
                      <a:pt x="311" y="1688"/>
                      <a:pt x="237" y="1721"/>
                    </a:cubicBezTo>
                    <a:cubicBezTo>
                      <a:pt x="148" y="1761"/>
                      <a:pt x="78" y="1820"/>
                      <a:pt x="126" y="1881"/>
                    </a:cubicBezTo>
                    <a:cubicBezTo>
                      <a:pt x="121" y="1888"/>
                      <a:pt x="117" y="1895"/>
                      <a:pt x="115" y="1901"/>
                    </a:cubicBezTo>
                    <a:cubicBezTo>
                      <a:pt x="36" y="1843"/>
                      <a:pt x="6" y="1768"/>
                      <a:pt x="2" y="1694"/>
                    </a:cubicBezTo>
                    <a:cubicBezTo>
                      <a:pt x="0" y="1648"/>
                      <a:pt x="20" y="1605"/>
                      <a:pt x="36" y="1562"/>
                    </a:cubicBezTo>
                    <a:cubicBezTo>
                      <a:pt x="37" y="1561"/>
                      <a:pt x="37" y="1560"/>
                      <a:pt x="38" y="1560"/>
                    </a:cubicBezTo>
                    <a:cubicBezTo>
                      <a:pt x="39" y="1558"/>
                      <a:pt x="40" y="1556"/>
                      <a:pt x="41" y="1554"/>
                    </a:cubicBezTo>
                    <a:cubicBezTo>
                      <a:pt x="124" y="1419"/>
                      <a:pt x="199" y="1282"/>
                      <a:pt x="266" y="1144"/>
                    </a:cubicBezTo>
                    <a:cubicBezTo>
                      <a:pt x="260" y="1161"/>
                      <a:pt x="253" y="1178"/>
                      <a:pt x="246" y="1195"/>
                    </a:cubicBezTo>
                    <a:cubicBezTo>
                      <a:pt x="212" y="1277"/>
                      <a:pt x="177" y="1359"/>
                      <a:pt x="137" y="1440"/>
                    </a:cubicBezTo>
                    <a:cubicBezTo>
                      <a:pt x="98" y="1522"/>
                      <a:pt x="48" y="1606"/>
                      <a:pt x="35" y="1690"/>
                    </a:cubicBezTo>
                    <a:cubicBezTo>
                      <a:pt x="32" y="1706"/>
                      <a:pt x="31" y="1721"/>
                      <a:pt x="31" y="1737"/>
                    </a:cubicBezTo>
                    <a:lnTo>
                      <a:pt x="31" y="1737"/>
                    </a:lnTo>
                    <a:cubicBezTo>
                      <a:pt x="31" y="1773"/>
                      <a:pt x="38" y="1809"/>
                      <a:pt x="58" y="1843"/>
                    </a:cubicBezTo>
                    <a:lnTo>
                      <a:pt x="58" y="1843"/>
                    </a:lnTo>
                    <a:lnTo>
                      <a:pt x="58" y="1843"/>
                    </a:lnTo>
                    <a:lnTo>
                      <a:pt x="58" y="1843"/>
                    </a:lnTo>
                    <a:lnTo>
                      <a:pt x="58" y="1843"/>
                    </a:lnTo>
                    <a:lnTo>
                      <a:pt x="58" y="1843"/>
                    </a:lnTo>
                    <a:cubicBezTo>
                      <a:pt x="58" y="1843"/>
                      <a:pt x="58" y="1843"/>
                      <a:pt x="58" y="1842"/>
                    </a:cubicBezTo>
                    <a:cubicBezTo>
                      <a:pt x="58" y="1842"/>
                      <a:pt x="58" y="1842"/>
                      <a:pt x="58" y="1842"/>
                    </a:cubicBezTo>
                    <a:lnTo>
                      <a:pt x="58" y="1842"/>
                    </a:lnTo>
                    <a:cubicBezTo>
                      <a:pt x="58" y="1841"/>
                      <a:pt x="58" y="1840"/>
                      <a:pt x="58" y="1840"/>
                    </a:cubicBezTo>
                    <a:cubicBezTo>
                      <a:pt x="58" y="1837"/>
                      <a:pt x="58" y="1835"/>
                      <a:pt x="59" y="1832"/>
                    </a:cubicBezTo>
                    <a:cubicBezTo>
                      <a:pt x="59" y="1832"/>
                      <a:pt x="59" y="1832"/>
                      <a:pt x="59" y="1832"/>
                    </a:cubicBezTo>
                    <a:cubicBezTo>
                      <a:pt x="59" y="1832"/>
                      <a:pt x="59" y="1832"/>
                      <a:pt x="59" y="1832"/>
                    </a:cubicBezTo>
                    <a:cubicBezTo>
                      <a:pt x="63" y="1786"/>
                      <a:pt x="109" y="1745"/>
                      <a:pt x="173" y="1713"/>
                    </a:cubicBezTo>
                    <a:cubicBezTo>
                      <a:pt x="173" y="1713"/>
                      <a:pt x="173" y="1713"/>
                      <a:pt x="173" y="1713"/>
                    </a:cubicBezTo>
                    <a:cubicBezTo>
                      <a:pt x="177" y="1711"/>
                      <a:pt x="182" y="1708"/>
                      <a:pt x="187" y="1706"/>
                    </a:cubicBezTo>
                    <a:cubicBezTo>
                      <a:pt x="309" y="1652"/>
                      <a:pt x="474" y="1623"/>
                      <a:pt x="638" y="1623"/>
                    </a:cubicBezTo>
                    <a:cubicBezTo>
                      <a:pt x="744" y="1623"/>
                      <a:pt x="848" y="1635"/>
                      <a:pt x="940" y="1659"/>
                    </a:cubicBezTo>
                    <a:cubicBezTo>
                      <a:pt x="1084" y="1697"/>
                      <a:pt x="1175" y="1769"/>
                      <a:pt x="1216" y="1851"/>
                    </a:cubicBezTo>
                    <a:cubicBezTo>
                      <a:pt x="1215" y="1851"/>
                      <a:pt x="1215" y="1851"/>
                      <a:pt x="1215" y="1851"/>
                    </a:cubicBezTo>
                    <a:cubicBezTo>
                      <a:pt x="1248" y="1917"/>
                      <a:pt x="1247" y="1990"/>
                      <a:pt x="1214" y="2054"/>
                    </a:cubicBezTo>
                    <a:lnTo>
                      <a:pt x="1214" y="2054"/>
                    </a:lnTo>
                    <a:cubicBezTo>
                      <a:pt x="1188" y="2106"/>
                      <a:pt x="1143" y="2149"/>
                      <a:pt x="1086" y="2184"/>
                    </a:cubicBezTo>
                    <a:moveTo>
                      <a:pt x="449" y="1822"/>
                    </a:moveTo>
                    <a:cubicBezTo>
                      <a:pt x="515" y="1822"/>
                      <a:pt x="583" y="1838"/>
                      <a:pt x="613" y="1869"/>
                    </a:cubicBezTo>
                    <a:cubicBezTo>
                      <a:pt x="641" y="1798"/>
                      <a:pt x="655" y="1723"/>
                      <a:pt x="707" y="1655"/>
                    </a:cubicBezTo>
                    <a:cubicBezTo>
                      <a:pt x="693" y="1654"/>
                      <a:pt x="678" y="1653"/>
                      <a:pt x="663" y="1653"/>
                    </a:cubicBezTo>
                    <a:cubicBezTo>
                      <a:pt x="657" y="1653"/>
                      <a:pt x="651" y="1653"/>
                      <a:pt x="645" y="1653"/>
                    </a:cubicBezTo>
                    <a:cubicBezTo>
                      <a:pt x="616" y="1653"/>
                      <a:pt x="586" y="1654"/>
                      <a:pt x="556" y="1656"/>
                    </a:cubicBezTo>
                    <a:cubicBezTo>
                      <a:pt x="532" y="1693"/>
                      <a:pt x="508" y="1732"/>
                      <a:pt x="479" y="1768"/>
                    </a:cubicBezTo>
                    <a:cubicBezTo>
                      <a:pt x="467" y="1785"/>
                      <a:pt x="453" y="1808"/>
                      <a:pt x="427" y="1823"/>
                    </a:cubicBezTo>
                    <a:cubicBezTo>
                      <a:pt x="434" y="1822"/>
                      <a:pt x="442" y="1822"/>
                      <a:pt x="449" y="1822"/>
                    </a:cubicBezTo>
                  </a:path>
                </a:pathLst>
              </a:custGeom>
              <a:solidFill>
                <a:srgbClr val="7531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b="1">
                  <a:solidFill>
                    <a:schemeClr val="bg1"/>
                  </a:solidFill>
                </a:endParaRPr>
              </a:p>
            </p:txBody>
          </p:sp>
          <p:sp>
            <p:nvSpPr>
              <p:cNvPr id="28" name="Freeform 1149">
                <a:extLst>
                  <a:ext uri="{FF2B5EF4-FFF2-40B4-BE49-F238E27FC236}">
                    <a16:creationId xmlns:a16="http://schemas.microsoft.com/office/drawing/2014/main" id="{58B7B532-B51D-4F68-8207-E965BF54E2F9}"/>
                  </a:ext>
                </a:extLst>
              </p:cNvPr>
              <p:cNvSpPr>
                <a:spLocks noEditPoints="1"/>
              </p:cNvSpPr>
              <p:nvPr/>
            </p:nvSpPr>
            <p:spPr bwMode="auto">
              <a:xfrm>
                <a:off x="2696256" y="1922463"/>
                <a:ext cx="931863" cy="923925"/>
              </a:xfrm>
              <a:custGeom>
                <a:avLst/>
                <a:gdLst>
                  <a:gd name="T0" fmla="*/ 821 w 1869"/>
                  <a:gd name="T1" fmla="*/ 1852 h 1852"/>
                  <a:gd name="T2" fmla="*/ 883 w 1869"/>
                  <a:gd name="T3" fmla="*/ 1812 h 1852"/>
                  <a:gd name="T4" fmla="*/ 821 w 1869"/>
                  <a:gd name="T5" fmla="*/ 1852 h 1852"/>
                  <a:gd name="T6" fmla="*/ 1869 w 1869"/>
                  <a:gd name="T7" fmla="*/ 1779 h 1852"/>
                  <a:gd name="T8" fmla="*/ 1850 w 1869"/>
                  <a:gd name="T9" fmla="*/ 1648 h 1852"/>
                  <a:gd name="T10" fmla="*/ 1648 w 1869"/>
                  <a:gd name="T11" fmla="*/ 1121 h 1852"/>
                  <a:gd name="T12" fmla="*/ 1457 w 1869"/>
                  <a:gd name="T13" fmla="*/ 606 h 1852"/>
                  <a:gd name="T14" fmla="*/ 1387 w 1869"/>
                  <a:gd name="T15" fmla="*/ 349 h 1852"/>
                  <a:gd name="T16" fmla="*/ 1349 w 1869"/>
                  <a:gd name="T17" fmla="*/ 128 h 1852"/>
                  <a:gd name="T18" fmla="*/ 1183 w 1869"/>
                  <a:gd name="T19" fmla="*/ 49 h 1852"/>
                  <a:gd name="T20" fmla="*/ 1038 w 1869"/>
                  <a:gd name="T21" fmla="*/ 11 h 1852"/>
                  <a:gd name="T22" fmla="*/ 1311 w 1869"/>
                  <a:gd name="T23" fmla="*/ 562 h 1852"/>
                  <a:gd name="T24" fmla="*/ 1713 w 1869"/>
                  <a:gd name="T25" fmla="*/ 1724 h 1852"/>
                  <a:gd name="T26" fmla="*/ 1412 w 1869"/>
                  <a:gd name="T27" fmla="*/ 1674 h 1852"/>
                  <a:gd name="T28" fmla="*/ 1400 w 1869"/>
                  <a:gd name="T29" fmla="*/ 1674 h 1852"/>
                  <a:gd name="T30" fmla="*/ 951 w 1869"/>
                  <a:gd name="T31" fmla="*/ 1777 h 1852"/>
                  <a:gd name="T32" fmla="*/ 790 w 1869"/>
                  <a:gd name="T33" fmla="*/ 1707 h 1852"/>
                  <a:gd name="T34" fmla="*/ 360 w 1869"/>
                  <a:gd name="T35" fmla="*/ 651 h 1852"/>
                  <a:gd name="T36" fmla="*/ 363 w 1869"/>
                  <a:gd name="T37" fmla="*/ 112 h 1852"/>
                  <a:gd name="T38" fmla="*/ 0 w 1869"/>
                  <a:gd name="T39" fmla="*/ 478 h 1852"/>
                  <a:gd name="T40" fmla="*/ 0 w 1869"/>
                  <a:gd name="T41" fmla="*/ 478 h 1852"/>
                  <a:gd name="T42" fmla="*/ 0 w 1869"/>
                  <a:gd name="T43" fmla="*/ 478 h 1852"/>
                  <a:gd name="T44" fmla="*/ 435 w 1869"/>
                  <a:gd name="T45" fmla="*/ 81 h 1852"/>
                  <a:gd name="T46" fmla="*/ 889 w 1869"/>
                  <a:gd name="T47" fmla="*/ 0 h 1852"/>
                  <a:gd name="T48" fmla="*/ 1183 w 1869"/>
                  <a:gd name="T49" fmla="*/ 49 h 1852"/>
                  <a:gd name="T50" fmla="*/ 1349 w 1869"/>
                  <a:gd name="T51" fmla="*/ 128 h 1852"/>
                  <a:gd name="T52" fmla="*/ 1387 w 1869"/>
                  <a:gd name="T53" fmla="*/ 349 h 1852"/>
                  <a:gd name="T54" fmla="*/ 1457 w 1869"/>
                  <a:gd name="T55" fmla="*/ 606 h 1852"/>
                  <a:gd name="T56" fmla="*/ 1648 w 1869"/>
                  <a:gd name="T57" fmla="*/ 1121 h 1852"/>
                  <a:gd name="T58" fmla="*/ 1850 w 1869"/>
                  <a:gd name="T59" fmla="*/ 1648 h 1852"/>
                  <a:gd name="T60" fmla="*/ 1869 w 1869"/>
                  <a:gd name="T61" fmla="*/ 1779 h 1852"/>
                  <a:gd name="T62" fmla="*/ 1869 w 1869"/>
                  <a:gd name="T63" fmla="*/ 1779 h 18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69" h="1852">
                    <a:moveTo>
                      <a:pt x="821" y="1852"/>
                    </a:moveTo>
                    <a:cubicBezTo>
                      <a:pt x="840" y="1838"/>
                      <a:pt x="861" y="1825"/>
                      <a:pt x="883" y="1812"/>
                    </a:cubicBezTo>
                    <a:cubicBezTo>
                      <a:pt x="861" y="1825"/>
                      <a:pt x="840" y="1838"/>
                      <a:pt x="821" y="1852"/>
                    </a:cubicBezTo>
                    <a:close/>
                    <a:moveTo>
                      <a:pt x="1869" y="1779"/>
                    </a:moveTo>
                    <a:cubicBezTo>
                      <a:pt x="1869" y="1734"/>
                      <a:pt x="1860" y="1688"/>
                      <a:pt x="1850" y="1648"/>
                    </a:cubicBezTo>
                    <a:cubicBezTo>
                      <a:pt x="1807" y="1470"/>
                      <a:pt x="1725" y="1296"/>
                      <a:pt x="1648" y="1121"/>
                    </a:cubicBezTo>
                    <a:cubicBezTo>
                      <a:pt x="1573" y="951"/>
                      <a:pt x="1512" y="779"/>
                      <a:pt x="1457" y="606"/>
                    </a:cubicBezTo>
                    <a:cubicBezTo>
                      <a:pt x="1431" y="521"/>
                      <a:pt x="1405" y="435"/>
                      <a:pt x="1387" y="349"/>
                    </a:cubicBezTo>
                    <a:cubicBezTo>
                      <a:pt x="1378" y="308"/>
                      <a:pt x="1359" y="138"/>
                      <a:pt x="1349" y="128"/>
                    </a:cubicBezTo>
                    <a:cubicBezTo>
                      <a:pt x="1332" y="111"/>
                      <a:pt x="1214" y="62"/>
                      <a:pt x="1183" y="49"/>
                    </a:cubicBezTo>
                    <a:cubicBezTo>
                      <a:pt x="1139" y="31"/>
                      <a:pt x="1090" y="18"/>
                      <a:pt x="1038" y="11"/>
                    </a:cubicBezTo>
                    <a:cubicBezTo>
                      <a:pt x="1236" y="159"/>
                      <a:pt x="1276" y="412"/>
                      <a:pt x="1311" y="562"/>
                    </a:cubicBezTo>
                    <a:cubicBezTo>
                      <a:pt x="1400" y="940"/>
                      <a:pt x="1542" y="1335"/>
                      <a:pt x="1713" y="1724"/>
                    </a:cubicBezTo>
                    <a:cubicBezTo>
                      <a:pt x="1629" y="1691"/>
                      <a:pt x="1518" y="1674"/>
                      <a:pt x="1412" y="1674"/>
                    </a:cubicBezTo>
                    <a:cubicBezTo>
                      <a:pt x="1408" y="1674"/>
                      <a:pt x="1404" y="1674"/>
                      <a:pt x="1400" y="1674"/>
                    </a:cubicBezTo>
                    <a:cubicBezTo>
                      <a:pt x="1233" y="1676"/>
                      <a:pt x="1077" y="1718"/>
                      <a:pt x="951" y="1777"/>
                    </a:cubicBezTo>
                    <a:cubicBezTo>
                      <a:pt x="877" y="1774"/>
                      <a:pt x="817" y="1749"/>
                      <a:pt x="790" y="1707"/>
                    </a:cubicBezTo>
                    <a:cubicBezTo>
                      <a:pt x="578" y="1365"/>
                      <a:pt x="467" y="1006"/>
                      <a:pt x="360" y="651"/>
                    </a:cubicBezTo>
                    <a:cubicBezTo>
                      <a:pt x="305" y="469"/>
                      <a:pt x="280" y="282"/>
                      <a:pt x="363" y="112"/>
                    </a:cubicBezTo>
                    <a:cubicBezTo>
                      <a:pt x="163" y="206"/>
                      <a:pt x="46" y="336"/>
                      <a:pt x="0" y="478"/>
                    </a:cubicBezTo>
                    <a:lnTo>
                      <a:pt x="0" y="478"/>
                    </a:lnTo>
                    <a:lnTo>
                      <a:pt x="0" y="478"/>
                    </a:lnTo>
                    <a:cubicBezTo>
                      <a:pt x="52" y="320"/>
                      <a:pt x="190" y="176"/>
                      <a:pt x="435" y="81"/>
                    </a:cubicBezTo>
                    <a:cubicBezTo>
                      <a:pt x="556" y="34"/>
                      <a:pt x="726" y="0"/>
                      <a:pt x="889" y="0"/>
                    </a:cubicBezTo>
                    <a:cubicBezTo>
                      <a:pt x="996" y="0"/>
                      <a:pt x="1099" y="14"/>
                      <a:pt x="1183" y="49"/>
                    </a:cubicBezTo>
                    <a:cubicBezTo>
                      <a:pt x="1214" y="62"/>
                      <a:pt x="1332" y="111"/>
                      <a:pt x="1349" y="128"/>
                    </a:cubicBezTo>
                    <a:cubicBezTo>
                      <a:pt x="1359" y="138"/>
                      <a:pt x="1378" y="308"/>
                      <a:pt x="1387" y="349"/>
                    </a:cubicBezTo>
                    <a:cubicBezTo>
                      <a:pt x="1405" y="435"/>
                      <a:pt x="1431" y="521"/>
                      <a:pt x="1457" y="606"/>
                    </a:cubicBezTo>
                    <a:cubicBezTo>
                      <a:pt x="1512" y="779"/>
                      <a:pt x="1573" y="951"/>
                      <a:pt x="1648" y="1121"/>
                    </a:cubicBezTo>
                    <a:cubicBezTo>
                      <a:pt x="1725" y="1296"/>
                      <a:pt x="1807" y="1470"/>
                      <a:pt x="1850" y="1648"/>
                    </a:cubicBezTo>
                    <a:cubicBezTo>
                      <a:pt x="1860" y="1688"/>
                      <a:pt x="1869" y="1734"/>
                      <a:pt x="1869" y="1779"/>
                    </a:cubicBezTo>
                    <a:lnTo>
                      <a:pt x="1869" y="1779"/>
                    </a:lnTo>
                  </a:path>
                </a:pathLst>
              </a:custGeom>
              <a:solidFill>
                <a:srgbClr val="E8B7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b="1">
                  <a:solidFill>
                    <a:schemeClr val="bg1"/>
                  </a:solidFill>
                </a:endParaRPr>
              </a:p>
            </p:txBody>
          </p:sp>
          <p:sp>
            <p:nvSpPr>
              <p:cNvPr id="29" name="Freeform 1150">
                <a:extLst>
                  <a:ext uri="{FF2B5EF4-FFF2-40B4-BE49-F238E27FC236}">
                    <a16:creationId xmlns:a16="http://schemas.microsoft.com/office/drawing/2014/main" id="{993D6194-CF20-4935-AD5A-5DFEF5600A7E}"/>
                  </a:ext>
                </a:extLst>
              </p:cNvPr>
              <p:cNvSpPr>
                <a:spLocks noEditPoints="1"/>
              </p:cNvSpPr>
              <p:nvPr/>
            </p:nvSpPr>
            <p:spPr bwMode="auto">
              <a:xfrm>
                <a:off x="8738281" y="1874838"/>
                <a:ext cx="1041400" cy="908050"/>
              </a:xfrm>
              <a:custGeom>
                <a:avLst/>
                <a:gdLst>
                  <a:gd name="T0" fmla="*/ 1158 w 2088"/>
                  <a:gd name="T1" fmla="*/ 1822 h 1822"/>
                  <a:gd name="T2" fmla="*/ 882 w 2088"/>
                  <a:gd name="T3" fmla="*/ 1630 h 1822"/>
                  <a:gd name="T4" fmla="*/ 580 w 2088"/>
                  <a:gd name="T5" fmla="*/ 1594 h 1822"/>
                  <a:gd name="T6" fmla="*/ 129 w 2088"/>
                  <a:gd name="T7" fmla="*/ 1677 h 1822"/>
                  <a:gd name="T8" fmla="*/ 115 w 2088"/>
                  <a:gd name="T9" fmla="*/ 1684 h 1822"/>
                  <a:gd name="T10" fmla="*/ 255 w 2088"/>
                  <a:gd name="T11" fmla="*/ 1265 h 1822"/>
                  <a:gd name="T12" fmla="*/ 509 w 2088"/>
                  <a:gd name="T13" fmla="*/ 672 h 1822"/>
                  <a:gd name="T14" fmla="*/ 763 w 2088"/>
                  <a:gd name="T15" fmla="*/ 69 h 1822"/>
                  <a:gd name="T16" fmla="*/ 458 w 2088"/>
                  <a:gd name="T17" fmla="*/ 181 h 1822"/>
                  <a:gd name="T18" fmla="*/ 458 w 2088"/>
                  <a:gd name="T19" fmla="*/ 181 h 1822"/>
                  <a:gd name="T20" fmla="*/ 458 w 2088"/>
                  <a:gd name="T21" fmla="*/ 181 h 1822"/>
                  <a:gd name="T22" fmla="*/ 1261 w 2088"/>
                  <a:gd name="T23" fmla="*/ 0 h 1822"/>
                  <a:gd name="T24" fmla="*/ 1322 w 2088"/>
                  <a:gd name="T25" fmla="*/ 1 h 1822"/>
                  <a:gd name="T26" fmla="*/ 1767 w 2088"/>
                  <a:gd name="T27" fmla="*/ 87 h 1822"/>
                  <a:gd name="T28" fmla="*/ 2088 w 2088"/>
                  <a:gd name="T29" fmla="*/ 341 h 1822"/>
                  <a:gd name="T30" fmla="*/ 2088 w 2088"/>
                  <a:gd name="T31" fmla="*/ 341 h 1822"/>
                  <a:gd name="T32" fmla="*/ 2088 w 2088"/>
                  <a:gd name="T33" fmla="*/ 341 h 1822"/>
                  <a:gd name="T34" fmla="*/ 1819 w 2088"/>
                  <a:gd name="T35" fmla="*/ 109 h 1822"/>
                  <a:gd name="T36" fmla="*/ 1840 w 2088"/>
                  <a:gd name="T37" fmla="*/ 661 h 1822"/>
                  <a:gd name="T38" fmla="*/ 1296 w 2088"/>
                  <a:gd name="T39" fmla="*/ 1752 h 1822"/>
                  <a:gd name="T40" fmla="*/ 1158 w 2088"/>
                  <a:gd name="T41" fmla="*/ 1822 h 1822"/>
                  <a:gd name="T42" fmla="*/ 0 w 2088"/>
                  <a:gd name="T43" fmla="*/ 1813 h 1822"/>
                  <a:gd name="T44" fmla="*/ 0 w 2088"/>
                  <a:gd name="T45" fmla="*/ 1813 h 1822"/>
                  <a:gd name="T46" fmla="*/ 0 w 2088"/>
                  <a:gd name="T47" fmla="*/ 1813 h 1822"/>
                  <a:gd name="T48" fmla="*/ 0 w 2088"/>
                  <a:gd name="T49" fmla="*/ 1813 h 1822"/>
                  <a:gd name="T50" fmla="*/ 1 w 2088"/>
                  <a:gd name="T51" fmla="*/ 1803 h 1822"/>
                  <a:gd name="T52" fmla="*/ 0 w 2088"/>
                  <a:gd name="T53" fmla="*/ 1811 h 1822"/>
                  <a:gd name="T54" fmla="*/ 0 w 2088"/>
                  <a:gd name="T55" fmla="*/ 1813 h 1822"/>
                  <a:gd name="T56" fmla="*/ 1 w 2088"/>
                  <a:gd name="T57" fmla="*/ 1803 h 1822"/>
                  <a:gd name="T58" fmla="*/ 1 w 2088"/>
                  <a:gd name="T59" fmla="*/ 1803 h 1822"/>
                  <a:gd name="T60" fmla="*/ 1 w 2088"/>
                  <a:gd name="T61" fmla="*/ 1803 h 1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088" h="1822">
                    <a:moveTo>
                      <a:pt x="1158" y="1822"/>
                    </a:moveTo>
                    <a:cubicBezTo>
                      <a:pt x="1117" y="1740"/>
                      <a:pt x="1026" y="1668"/>
                      <a:pt x="882" y="1630"/>
                    </a:cubicBezTo>
                    <a:cubicBezTo>
                      <a:pt x="790" y="1606"/>
                      <a:pt x="686" y="1594"/>
                      <a:pt x="580" y="1594"/>
                    </a:cubicBezTo>
                    <a:cubicBezTo>
                      <a:pt x="416" y="1594"/>
                      <a:pt x="251" y="1623"/>
                      <a:pt x="129" y="1677"/>
                    </a:cubicBezTo>
                    <a:cubicBezTo>
                      <a:pt x="124" y="1679"/>
                      <a:pt x="119" y="1682"/>
                      <a:pt x="115" y="1684"/>
                    </a:cubicBezTo>
                    <a:cubicBezTo>
                      <a:pt x="95" y="1547"/>
                      <a:pt x="211" y="1389"/>
                      <a:pt x="255" y="1265"/>
                    </a:cubicBezTo>
                    <a:cubicBezTo>
                      <a:pt x="326" y="1065"/>
                      <a:pt x="450" y="873"/>
                      <a:pt x="509" y="672"/>
                    </a:cubicBezTo>
                    <a:cubicBezTo>
                      <a:pt x="562" y="490"/>
                      <a:pt x="599" y="253"/>
                      <a:pt x="763" y="69"/>
                    </a:cubicBezTo>
                    <a:cubicBezTo>
                      <a:pt x="655" y="99"/>
                      <a:pt x="554" y="137"/>
                      <a:pt x="458" y="181"/>
                    </a:cubicBezTo>
                    <a:lnTo>
                      <a:pt x="458" y="181"/>
                    </a:lnTo>
                    <a:lnTo>
                      <a:pt x="458" y="181"/>
                    </a:lnTo>
                    <a:cubicBezTo>
                      <a:pt x="689" y="74"/>
                      <a:pt x="955" y="0"/>
                      <a:pt x="1261" y="0"/>
                    </a:cubicBezTo>
                    <a:cubicBezTo>
                      <a:pt x="1281" y="0"/>
                      <a:pt x="1301" y="1"/>
                      <a:pt x="1322" y="1"/>
                    </a:cubicBezTo>
                    <a:cubicBezTo>
                      <a:pt x="1482" y="6"/>
                      <a:pt x="1636" y="37"/>
                      <a:pt x="1767" y="87"/>
                    </a:cubicBezTo>
                    <a:cubicBezTo>
                      <a:pt x="1939" y="154"/>
                      <a:pt x="2031" y="233"/>
                      <a:pt x="2088" y="341"/>
                    </a:cubicBezTo>
                    <a:lnTo>
                      <a:pt x="2088" y="341"/>
                    </a:lnTo>
                    <a:lnTo>
                      <a:pt x="2088" y="341"/>
                    </a:lnTo>
                    <a:cubicBezTo>
                      <a:pt x="2037" y="245"/>
                      <a:pt x="1958" y="171"/>
                      <a:pt x="1819" y="109"/>
                    </a:cubicBezTo>
                    <a:cubicBezTo>
                      <a:pt x="1937" y="282"/>
                      <a:pt x="1912" y="490"/>
                      <a:pt x="1840" y="661"/>
                    </a:cubicBezTo>
                    <a:cubicBezTo>
                      <a:pt x="1686" y="1029"/>
                      <a:pt x="1444" y="1384"/>
                      <a:pt x="1296" y="1752"/>
                    </a:cubicBezTo>
                    <a:cubicBezTo>
                      <a:pt x="1278" y="1797"/>
                      <a:pt x="1221" y="1818"/>
                      <a:pt x="1158" y="1822"/>
                    </a:cubicBezTo>
                    <a:moveTo>
                      <a:pt x="0" y="1813"/>
                    </a:moveTo>
                    <a:cubicBezTo>
                      <a:pt x="0" y="1813"/>
                      <a:pt x="0" y="1813"/>
                      <a:pt x="0" y="1813"/>
                    </a:cubicBezTo>
                    <a:cubicBezTo>
                      <a:pt x="0" y="1813"/>
                      <a:pt x="0" y="1813"/>
                      <a:pt x="0" y="1813"/>
                    </a:cubicBezTo>
                    <a:close/>
                    <a:moveTo>
                      <a:pt x="0" y="1813"/>
                    </a:moveTo>
                    <a:cubicBezTo>
                      <a:pt x="0" y="1810"/>
                      <a:pt x="0" y="1806"/>
                      <a:pt x="1" y="1803"/>
                    </a:cubicBezTo>
                    <a:cubicBezTo>
                      <a:pt x="0" y="1806"/>
                      <a:pt x="0" y="1808"/>
                      <a:pt x="0" y="1811"/>
                    </a:cubicBezTo>
                    <a:cubicBezTo>
                      <a:pt x="0" y="1811"/>
                      <a:pt x="0" y="1812"/>
                      <a:pt x="0" y="1813"/>
                    </a:cubicBezTo>
                    <a:moveTo>
                      <a:pt x="1" y="1803"/>
                    </a:moveTo>
                    <a:cubicBezTo>
                      <a:pt x="1" y="1803"/>
                      <a:pt x="1" y="1803"/>
                      <a:pt x="1" y="1803"/>
                    </a:cubicBezTo>
                    <a:cubicBezTo>
                      <a:pt x="1" y="1803"/>
                      <a:pt x="1" y="1803"/>
                      <a:pt x="1" y="1803"/>
                    </a:cubicBezTo>
                    <a:close/>
                  </a:path>
                </a:pathLst>
              </a:custGeom>
              <a:solidFill>
                <a:srgbClr val="E8B7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b="1">
                  <a:solidFill>
                    <a:schemeClr val="bg1"/>
                  </a:solidFill>
                </a:endParaRPr>
              </a:p>
            </p:txBody>
          </p:sp>
          <p:sp>
            <p:nvSpPr>
              <p:cNvPr id="30" name="Freeform 1151">
                <a:extLst>
                  <a:ext uri="{FF2B5EF4-FFF2-40B4-BE49-F238E27FC236}">
                    <a16:creationId xmlns:a16="http://schemas.microsoft.com/office/drawing/2014/main" id="{884C2498-8586-45FD-A701-E8B884F49A61}"/>
                  </a:ext>
                </a:extLst>
              </p:cNvPr>
              <p:cNvSpPr>
                <a:spLocks/>
              </p:cNvSpPr>
              <p:nvPr/>
            </p:nvSpPr>
            <p:spPr bwMode="auto">
              <a:xfrm>
                <a:off x="3135994" y="2808288"/>
                <a:ext cx="34925" cy="17463"/>
              </a:xfrm>
              <a:custGeom>
                <a:avLst/>
                <a:gdLst>
                  <a:gd name="T0" fmla="*/ 0 w 68"/>
                  <a:gd name="T1" fmla="*/ 35 h 35"/>
                  <a:gd name="T2" fmla="*/ 68 w 68"/>
                  <a:gd name="T3" fmla="*/ 0 h 35"/>
                  <a:gd name="T4" fmla="*/ 68 w 68"/>
                  <a:gd name="T5" fmla="*/ 0 h 35"/>
                  <a:gd name="T6" fmla="*/ 0 w 68"/>
                  <a:gd name="T7" fmla="*/ 35 h 35"/>
                </a:gdLst>
                <a:ahLst/>
                <a:cxnLst>
                  <a:cxn ang="0">
                    <a:pos x="T0" y="T1"/>
                  </a:cxn>
                  <a:cxn ang="0">
                    <a:pos x="T2" y="T3"/>
                  </a:cxn>
                  <a:cxn ang="0">
                    <a:pos x="T4" y="T5"/>
                  </a:cxn>
                  <a:cxn ang="0">
                    <a:pos x="T6" y="T7"/>
                  </a:cxn>
                </a:cxnLst>
                <a:rect l="0" t="0" r="r" b="b"/>
                <a:pathLst>
                  <a:path w="68" h="35">
                    <a:moveTo>
                      <a:pt x="0" y="35"/>
                    </a:moveTo>
                    <a:cubicBezTo>
                      <a:pt x="22" y="23"/>
                      <a:pt x="44" y="11"/>
                      <a:pt x="68" y="0"/>
                    </a:cubicBezTo>
                    <a:cubicBezTo>
                      <a:pt x="68" y="0"/>
                      <a:pt x="68" y="0"/>
                      <a:pt x="68" y="0"/>
                    </a:cubicBezTo>
                    <a:cubicBezTo>
                      <a:pt x="45" y="11"/>
                      <a:pt x="22" y="23"/>
                      <a:pt x="0" y="35"/>
                    </a:cubicBezTo>
                    <a:close/>
                  </a:path>
                </a:pathLst>
              </a:custGeom>
              <a:solidFill>
                <a:srgbClr val="A46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b="1">
                  <a:solidFill>
                    <a:schemeClr val="bg1"/>
                  </a:solidFill>
                </a:endParaRPr>
              </a:p>
            </p:txBody>
          </p:sp>
          <p:sp>
            <p:nvSpPr>
              <p:cNvPr id="31" name="Freeform 1152">
                <a:extLst>
                  <a:ext uri="{FF2B5EF4-FFF2-40B4-BE49-F238E27FC236}">
                    <a16:creationId xmlns:a16="http://schemas.microsoft.com/office/drawing/2014/main" id="{ECC6B2E7-B276-4E7C-9FE8-201529B68F48}"/>
                  </a:ext>
                </a:extLst>
              </p:cNvPr>
              <p:cNvSpPr>
                <a:spLocks/>
              </p:cNvSpPr>
              <p:nvPr/>
            </p:nvSpPr>
            <p:spPr bwMode="auto">
              <a:xfrm>
                <a:off x="2696256" y="1978025"/>
                <a:ext cx="474663" cy="952500"/>
              </a:xfrm>
              <a:custGeom>
                <a:avLst/>
                <a:gdLst>
                  <a:gd name="T0" fmla="*/ 695 w 951"/>
                  <a:gd name="T1" fmla="*/ 1909 h 1909"/>
                  <a:gd name="T2" fmla="*/ 679 w 951"/>
                  <a:gd name="T3" fmla="*/ 1866 h 1909"/>
                  <a:gd name="T4" fmla="*/ 596 w 951"/>
                  <a:gd name="T5" fmla="*/ 1662 h 1909"/>
                  <a:gd name="T6" fmla="*/ 375 w 951"/>
                  <a:gd name="T7" fmla="*/ 1208 h 1909"/>
                  <a:gd name="T8" fmla="*/ 0 w 951"/>
                  <a:gd name="T9" fmla="*/ 366 h 1909"/>
                  <a:gd name="T10" fmla="*/ 363 w 951"/>
                  <a:gd name="T11" fmla="*/ 0 h 1909"/>
                  <a:gd name="T12" fmla="*/ 360 w 951"/>
                  <a:gd name="T13" fmla="*/ 539 h 1909"/>
                  <a:gd name="T14" fmla="*/ 790 w 951"/>
                  <a:gd name="T15" fmla="*/ 1595 h 1909"/>
                  <a:gd name="T16" fmla="*/ 951 w 951"/>
                  <a:gd name="T17" fmla="*/ 1665 h 1909"/>
                  <a:gd name="T18" fmla="*/ 883 w 951"/>
                  <a:gd name="T19" fmla="*/ 1700 h 1909"/>
                  <a:gd name="T20" fmla="*/ 821 w 951"/>
                  <a:gd name="T21" fmla="*/ 1740 h 1909"/>
                  <a:gd name="T22" fmla="*/ 821 w 951"/>
                  <a:gd name="T23" fmla="*/ 1740 h 1909"/>
                  <a:gd name="T24" fmla="*/ 695 w 951"/>
                  <a:gd name="T25" fmla="*/ 1909 h 19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51" h="1909">
                    <a:moveTo>
                      <a:pt x="695" y="1909"/>
                    </a:moveTo>
                    <a:cubicBezTo>
                      <a:pt x="690" y="1894"/>
                      <a:pt x="684" y="1880"/>
                      <a:pt x="679" y="1866"/>
                    </a:cubicBezTo>
                    <a:cubicBezTo>
                      <a:pt x="655" y="1797"/>
                      <a:pt x="626" y="1730"/>
                      <a:pt x="596" y="1662"/>
                    </a:cubicBezTo>
                    <a:cubicBezTo>
                      <a:pt x="527" y="1510"/>
                      <a:pt x="449" y="1359"/>
                      <a:pt x="375" y="1208"/>
                    </a:cubicBezTo>
                    <a:cubicBezTo>
                      <a:pt x="238" y="929"/>
                      <a:pt x="108" y="649"/>
                      <a:pt x="0" y="366"/>
                    </a:cubicBezTo>
                    <a:cubicBezTo>
                      <a:pt x="46" y="224"/>
                      <a:pt x="163" y="94"/>
                      <a:pt x="363" y="0"/>
                    </a:cubicBezTo>
                    <a:cubicBezTo>
                      <a:pt x="280" y="170"/>
                      <a:pt x="305" y="357"/>
                      <a:pt x="360" y="539"/>
                    </a:cubicBezTo>
                    <a:cubicBezTo>
                      <a:pt x="467" y="894"/>
                      <a:pt x="578" y="1253"/>
                      <a:pt x="790" y="1595"/>
                    </a:cubicBezTo>
                    <a:cubicBezTo>
                      <a:pt x="817" y="1637"/>
                      <a:pt x="877" y="1662"/>
                      <a:pt x="951" y="1665"/>
                    </a:cubicBezTo>
                    <a:cubicBezTo>
                      <a:pt x="927" y="1676"/>
                      <a:pt x="905" y="1688"/>
                      <a:pt x="883" y="1700"/>
                    </a:cubicBezTo>
                    <a:cubicBezTo>
                      <a:pt x="861" y="1713"/>
                      <a:pt x="840" y="1726"/>
                      <a:pt x="821" y="1740"/>
                    </a:cubicBezTo>
                    <a:lnTo>
                      <a:pt x="821" y="1740"/>
                    </a:lnTo>
                    <a:cubicBezTo>
                      <a:pt x="749" y="1791"/>
                      <a:pt x="704" y="1851"/>
                      <a:pt x="695" y="1909"/>
                    </a:cubicBezTo>
                    <a:close/>
                  </a:path>
                </a:pathLst>
              </a:custGeom>
              <a:solidFill>
                <a:srgbClr val="DDA6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b="1">
                  <a:solidFill>
                    <a:schemeClr val="bg1"/>
                  </a:solidFill>
                </a:endParaRPr>
              </a:p>
            </p:txBody>
          </p:sp>
          <p:sp>
            <p:nvSpPr>
              <p:cNvPr id="32" name="Freeform 1153">
                <a:extLst>
                  <a:ext uri="{FF2B5EF4-FFF2-40B4-BE49-F238E27FC236}">
                    <a16:creationId xmlns:a16="http://schemas.microsoft.com/office/drawing/2014/main" id="{F6E579AE-AC4B-4F28-A8AE-A2345DE843D0}"/>
                  </a:ext>
                </a:extLst>
              </p:cNvPr>
              <p:cNvSpPr>
                <a:spLocks/>
              </p:cNvSpPr>
              <p:nvPr/>
            </p:nvSpPr>
            <p:spPr bwMode="auto">
              <a:xfrm>
                <a:off x="3550331" y="2781300"/>
                <a:ext cx="77788" cy="66675"/>
              </a:xfrm>
              <a:custGeom>
                <a:avLst/>
                <a:gdLst>
                  <a:gd name="T0" fmla="*/ 145 w 156"/>
                  <a:gd name="T1" fmla="*/ 134 h 134"/>
                  <a:gd name="T2" fmla="*/ 1 w 156"/>
                  <a:gd name="T3" fmla="*/ 0 h 134"/>
                  <a:gd name="T4" fmla="*/ 0 w 156"/>
                  <a:gd name="T5" fmla="*/ 0 h 134"/>
                  <a:gd name="T6" fmla="*/ 145 w 156"/>
                  <a:gd name="T7" fmla="*/ 134 h 134"/>
                  <a:gd name="T8" fmla="*/ 156 w 156"/>
                  <a:gd name="T9" fmla="*/ 55 h 134"/>
                  <a:gd name="T10" fmla="*/ 145 w 156"/>
                  <a:gd name="T11" fmla="*/ 134 h 134"/>
                </a:gdLst>
                <a:ahLst/>
                <a:cxnLst>
                  <a:cxn ang="0">
                    <a:pos x="T0" y="T1"/>
                  </a:cxn>
                  <a:cxn ang="0">
                    <a:pos x="T2" y="T3"/>
                  </a:cxn>
                  <a:cxn ang="0">
                    <a:pos x="T4" y="T5"/>
                  </a:cxn>
                  <a:cxn ang="0">
                    <a:pos x="T6" y="T7"/>
                  </a:cxn>
                  <a:cxn ang="0">
                    <a:pos x="T8" y="T9"/>
                  </a:cxn>
                  <a:cxn ang="0">
                    <a:pos x="T10" y="T11"/>
                  </a:cxn>
                </a:cxnLst>
                <a:rect l="0" t="0" r="r" b="b"/>
                <a:pathLst>
                  <a:path w="156" h="134">
                    <a:moveTo>
                      <a:pt x="145" y="134"/>
                    </a:moveTo>
                    <a:cubicBezTo>
                      <a:pt x="138" y="76"/>
                      <a:pt x="81" y="32"/>
                      <a:pt x="1" y="0"/>
                    </a:cubicBezTo>
                    <a:cubicBezTo>
                      <a:pt x="1" y="0"/>
                      <a:pt x="0" y="0"/>
                      <a:pt x="0" y="0"/>
                    </a:cubicBezTo>
                    <a:cubicBezTo>
                      <a:pt x="81" y="31"/>
                      <a:pt x="138" y="76"/>
                      <a:pt x="145" y="134"/>
                    </a:cubicBezTo>
                    <a:cubicBezTo>
                      <a:pt x="153" y="108"/>
                      <a:pt x="156" y="82"/>
                      <a:pt x="156" y="55"/>
                    </a:cubicBezTo>
                    <a:cubicBezTo>
                      <a:pt x="156" y="82"/>
                      <a:pt x="153" y="108"/>
                      <a:pt x="145" y="134"/>
                    </a:cubicBezTo>
                  </a:path>
                </a:pathLst>
              </a:custGeom>
              <a:solidFill>
                <a:srgbClr val="A46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b="1">
                  <a:solidFill>
                    <a:schemeClr val="bg1"/>
                  </a:solidFill>
                </a:endParaRPr>
              </a:p>
            </p:txBody>
          </p:sp>
          <p:sp>
            <p:nvSpPr>
              <p:cNvPr id="33" name="Freeform 1154">
                <a:extLst>
                  <a:ext uri="{FF2B5EF4-FFF2-40B4-BE49-F238E27FC236}">
                    <a16:creationId xmlns:a16="http://schemas.microsoft.com/office/drawing/2014/main" id="{2A132A28-315C-4E55-92A2-7A86FD2F81AE}"/>
                  </a:ext>
                </a:extLst>
              </p:cNvPr>
              <p:cNvSpPr>
                <a:spLocks/>
              </p:cNvSpPr>
              <p:nvPr/>
            </p:nvSpPr>
            <p:spPr bwMode="auto">
              <a:xfrm>
                <a:off x="3213781" y="1927225"/>
                <a:ext cx="414338" cy="920750"/>
              </a:xfrm>
              <a:custGeom>
                <a:avLst/>
                <a:gdLst>
                  <a:gd name="T0" fmla="*/ 820 w 831"/>
                  <a:gd name="T1" fmla="*/ 1847 h 1847"/>
                  <a:gd name="T2" fmla="*/ 675 w 831"/>
                  <a:gd name="T3" fmla="*/ 1713 h 1847"/>
                  <a:gd name="T4" fmla="*/ 273 w 831"/>
                  <a:gd name="T5" fmla="*/ 551 h 1847"/>
                  <a:gd name="T6" fmla="*/ 0 w 831"/>
                  <a:gd name="T7" fmla="*/ 0 h 1847"/>
                  <a:gd name="T8" fmla="*/ 145 w 831"/>
                  <a:gd name="T9" fmla="*/ 38 h 1847"/>
                  <a:gd name="T10" fmla="*/ 311 w 831"/>
                  <a:gd name="T11" fmla="*/ 117 h 1847"/>
                  <a:gd name="T12" fmla="*/ 349 w 831"/>
                  <a:gd name="T13" fmla="*/ 338 h 1847"/>
                  <a:gd name="T14" fmla="*/ 419 w 831"/>
                  <a:gd name="T15" fmla="*/ 595 h 1847"/>
                  <a:gd name="T16" fmla="*/ 610 w 831"/>
                  <a:gd name="T17" fmla="*/ 1110 h 1847"/>
                  <a:gd name="T18" fmla="*/ 812 w 831"/>
                  <a:gd name="T19" fmla="*/ 1637 h 1847"/>
                  <a:gd name="T20" fmla="*/ 831 w 831"/>
                  <a:gd name="T21" fmla="*/ 1768 h 1847"/>
                  <a:gd name="T22" fmla="*/ 820 w 831"/>
                  <a:gd name="T23" fmla="*/ 1847 h 18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31" h="1847">
                    <a:moveTo>
                      <a:pt x="820" y="1847"/>
                    </a:moveTo>
                    <a:cubicBezTo>
                      <a:pt x="813" y="1789"/>
                      <a:pt x="756" y="1744"/>
                      <a:pt x="675" y="1713"/>
                    </a:cubicBezTo>
                    <a:cubicBezTo>
                      <a:pt x="504" y="1324"/>
                      <a:pt x="362" y="929"/>
                      <a:pt x="273" y="551"/>
                    </a:cubicBezTo>
                    <a:cubicBezTo>
                      <a:pt x="238" y="401"/>
                      <a:pt x="198" y="148"/>
                      <a:pt x="0" y="0"/>
                    </a:cubicBezTo>
                    <a:cubicBezTo>
                      <a:pt x="52" y="7"/>
                      <a:pt x="101" y="20"/>
                      <a:pt x="145" y="38"/>
                    </a:cubicBezTo>
                    <a:cubicBezTo>
                      <a:pt x="176" y="51"/>
                      <a:pt x="294" y="100"/>
                      <a:pt x="311" y="117"/>
                    </a:cubicBezTo>
                    <a:cubicBezTo>
                      <a:pt x="321" y="127"/>
                      <a:pt x="340" y="297"/>
                      <a:pt x="349" y="338"/>
                    </a:cubicBezTo>
                    <a:cubicBezTo>
                      <a:pt x="367" y="424"/>
                      <a:pt x="393" y="510"/>
                      <a:pt x="419" y="595"/>
                    </a:cubicBezTo>
                    <a:cubicBezTo>
                      <a:pt x="474" y="768"/>
                      <a:pt x="535" y="940"/>
                      <a:pt x="610" y="1110"/>
                    </a:cubicBezTo>
                    <a:cubicBezTo>
                      <a:pt x="687" y="1285"/>
                      <a:pt x="769" y="1459"/>
                      <a:pt x="812" y="1637"/>
                    </a:cubicBezTo>
                    <a:cubicBezTo>
                      <a:pt x="822" y="1677"/>
                      <a:pt x="831" y="1723"/>
                      <a:pt x="831" y="1768"/>
                    </a:cubicBezTo>
                    <a:cubicBezTo>
                      <a:pt x="831" y="1795"/>
                      <a:pt x="828" y="1821"/>
                      <a:pt x="820" y="1847"/>
                    </a:cubicBezTo>
                    <a:close/>
                  </a:path>
                </a:pathLst>
              </a:custGeom>
              <a:solidFill>
                <a:srgbClr val="DDA6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b="1">
                  <a:solidFill>
                    <a:schemeClr val="bg1"/>
                  </a:solidFill>
                </a:endParaRPr>
              </a:p>
            </p:txBody>
          </p:sp>
          <p:sp>
            <p:nvSpPr>
              <p:cNvPr id="34" name="Freeform 1155">
                <a:extLst>
                  <a:ext uri="{FF2B5EF4-FFF2-40B4-BE49-F238E27FC236}">
                    <a16:creationId xmlns:a16="http://schemas.microsoft.com/office/drawing/2014/main" id="{FCC3B295-8011-4D4A-A989-E5AC53815CB8}"/>
                  </a:ext>
                </a:extLst>
              </p:cNvPr>
              <p:cNvSpPr>
                <a:spLocks/>
              </p:cNvSpPr>
              <p:nvPr/>
            </p:nvSpPr>
            <p:spPr bwMode="auto">
              <a:xfrm>
                <a:off x="8738281" y="2778125"/>
                <a:ext cx="0" cy="1588"/>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1"/>
                      <a:pt x="0" y="1"/>
                      <a:pt x="0" y="1"/>
                    </a:cubicBezTo>
                    <a:close/>
                  </a:path>
                </a:pathLst>
              </a:custGeom>
              <a:solidFill>
                <a:srgbClr val="A46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b="1">
                  <a:solidFill>
                    <a:schemeClr val="bg1"/>
                  </a:solidFill>
                </a:endParaRPr>
              </a:p>
            </p:txBody>
          </p:sp>
          <p:sp>
            <p:nvSpPr>
              <p:cNvPr id="35" name="Freeform 1156">
                <a:extLst>
                  <a:ext uri="{FF2B5EF4-FFF2-40B4-BE49-F238E27FC236}">
                    <a16:creationId xmlns:a16="http://schemas.microsoft.com/office/drawing/2014/main" id="{398C2F17-F10A-45CC-959E-0643708E3BB3}"/>
                  </a:ext>
                </a:extLst>
              </p:cNvPr>
              <p:cNvSpPr>
                <a:spLocks noEditPoints="1"/>
              </p:cNvSpPr>
              <p:nvPr/>
            </p:nvSpPr>
            <p:spPr bwMode="auto">
              <a:xfrm>
                <a:off x="8738281" y="2714625"/>
                <a:ext cx="57150" cy="63500"/>
              </a:xfrm>
              <a:custGeom>
                <a:avLst/>
                <a:gdLst>
                  <a:gd name="T0" fmla="*/ 0 w 115"/>
                  <a:gd name="T1" fmla="*/ 129 h 129"/>
                  <a:gd name="T2" fmla="*/ 0 w 115"/>
                  <a:gd name="T3" fmla="*/ 129 h 129"/>
                  <a:gd name="T4" fmla="*/ 0 w 115"/>
                  <a:gd name="T5" fmla="*/ 129 h 129"/>
                  <a:gd name="T6" fmla="*/ 1 w 115"/>
                  <a:gd name="T7" fmla="*/ 119 h 129"/>
                  <a:gd name="T8" fmla="*/ 1 w 115"/>
                  <a:gd name="T9" fmla="*/ 119 h 129"/>
                  <a:gd name="T10" fmla="*/ 1 w 115"/>
                  <a:gd name="T11" fmla="*/ 119 h 129"/>
                  <a:gd name="T12" fmla="*/ 1 w 115"/>
                  <a:gd name="T13" fmla="*/ 119 h 129"/>
                  <a:gd name="T14" fmla="*/ 115 w 115"/>
                  <a:gd name="T15" fmla="*/ 0 h 129"/>
                  <a:gd name="T16" fmla="*/ 115 w 115"/>
                  <a:gd name="T17" fmla="*/ 0 h 129"/>
                  <a:gd name="T18" fmla="*/ 1 w 115"/>
                  <a:gd name="T19" fmla="*/ 11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5" h="129">
                    <a:moveTo>
                      <a:pt x="0" y="129"/>
                    </a:moveTo>
                    <a:lnTo>
                      <a:pt x="0" y="129"/>
                    </a:lnTo>
                    <a:lnTo>
                      <a:pt x="0" y="129"/>
                    </a:lnTo>
                    <a:close/>
                    <a:moveTo>
                      <a:pt x="1" y="119"/>
                    </a:moveTo>
                    <a:cubicBezTo>
                      <a:pt x="1" y="119"/>
                      <a:pt x="1" y="119"/>
                      <a:pt x="1" y="119"/>
                    </a:cubicBezTo>
                    <a:cubicBezTo>
                      <a:pt x="1" y="119"/>
                      <a:pt x="1" y="119"/>
                      <a:pt x="1" y="119"/>
                    </a:cubicBezTo>
                    <a:close/>
                    <a:moveTo>
                      <a:pt x="1" y="119"/>
                    </a:moveTo>
                    <a:cubicBezTo>
                      <a:pt x="5" y="73"/>
                      <a:pt x="51" y="31"/>
                      <a:pt x="115" y="0"/>
                    </a:cubicBezTo>
                    <a:cubicBezTo>
                      <a:pt x="115" y="0"/>
                      <a:pt x="115" y="0"/>
                      <a:pt x="115" y="0"/>
                    </a:cubicBezTo>
                    <a:cubicBezTo>
                      <a:pt x="51" y="32"/>
                      <a:pt x="5" y="73"/>
                      <a:pt x="1" y="119"/>
                    </a:cubicBezTo>
                    <a:close/>
                  </a:path>
                </a:pathLst>
              </a:custGeom>
              <a:solidFill>
                <a:srgbClr val="A46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b="1">
                  <a:solidFill>
                    <a:schemeClr val="bg1"/>
                  </a:solidFill>
                </a:endParaRPr>
              </a:p>
            </p:txBody>
          </p:sp>
          <p:sp>
            <p:nvSpPr>
              <p:cNvPr id="36" name="Freeform 1157">
                <a:extLst>
                  <a:ext uri="{FF2B5EF4-FFF2-40B4-BE49-F238E27FC236}">
                    <a16:creationId xmlns:a16="http://schemas.microsoft.com/office/drawing/2014/main" id="{9E0BBE88-BF9A-4027-BC6D-7DFD5AD2DC63}"/>
                  </a:ext>
                </a:extLst>
              </p:cNvPr>
              <p:cNvSpPr>
                <a:spLocks/>
              </p:cNvSpPr>
              <p:nvPr/>
            </p:nvSpPr>
            <p:spPr bwMode="auto">
              <a:xfrm>
                <a:off x="8725581" y="1908175"/>
                <a:ext cx="393700" cy="871538"/>
              </a:xfrm>
              <a:custGeom>
                <a:avLst/>
                <a:gdLst>
                  <a:gd name="T0" fmla="*/ 27 w 790"/>
                  <a:gd name="T1" fmla="*/ 1745 h 1745"/>
                  <a:gd name="T2" fmla="*/ 0 w 790"/>
                  <a:gd name="T3" fmla="*/ 1639 h 1745"/>
                  <a:gd name="T4" fmla="*/ 4 w 790"/>
                  <a:gd name="T5" fmla="*/ 1592 h 1745"/>
                  <a:gd name="T6" fmla="*/ 106 w 790"/>
                  <a:gd name="T7" fmla="*/ 1342 h 1745"/>
                  <a:gd name="T8" fmla="*/ 215 w 790"/>
                  <a:gd name="T9" fmla="*/ 1097 h 1745"/>
                  <a:gd name="T10" fmla="*/ 380 w 790"/>
                  <a:gd name="T11" fmla="*/ 609 h 1745"/>
                  <a:gd name="T12" fmla="*/ 458 w 790"/>
                  <a:gd name="T13" fmla="*/ 354 h 1745"/>
                  <a:gd name="T14" fmla="*/ 492 w 790"/>
                  <a:gd name="T15" fmla="*/ 174 h 1745"/>
                  <a:gd name="T16" fmla="*/ 492 w 790"/>
                  <a:gd name="T17" fmla="*/ 174 h 1745"/>
                  <a:gd name="T18" fmla="*/ 486 w 790"/>
                  <a:gd name="T19" fmla="*/ 113 h 1745"/>
                  <a:gd name="T20" fmla="*/ 485 w 790"/>
                  <a:gd name="T21" fmla="*/ 112 h 1745"/>
                  <a:gd name="T22" fmla="*/ 790 w 790"/>
                  <a:gd name="T23" fmla="*/ 0 h 1745"/>
                  <a:gd name="T24" fmla="*/ 536 w 790"/>
                  <a:gd name="T25" fmla="*/ 603 h 1745"/>
                  <a:gd name="T26" fmla="*/ 282 w 790"/>
                  <a:gd name="T27" fmla="*/ 1196 h 1745"/>
                  <a:gd name="T28" fmla="*/ 142 w 790"/>
                  <a:gd name="T29" fmla="*/ 1615 h 1745"/>
                  <a:gd name="T30" fmla="*/ 28 w 790"/>
                  <a:gd name="T31" fmla="*/ 1734 h 1745"/>
                  <a:gd name="T32" fmla="*/ 28 w 790"/>
                  <a:gd name="T33" fmla="*/ 1734 h 1745"/>
                  <a:gd name="T34" fmla="*/ 28 w 790"/>
                  <a:gd name="T35" fmla="*/ 1734 h 1745"/>
                  <a:gd name="T36" fmla="*/ 27 w 790"/>
                  <a:gd name="T37" fmla="*/ 1744 h 1745"/>
                  <a:gd name="T38" fmla="*/ 27 w 790"/>
                  <a:gd name="T39" fmla="*/ 1744 h 1745"/>
                  <a:gd name="T40" fmla="*/ 27 w 790"/>
                  <a:gd name="T41" fmla="*/ 1744 h 1745"/>
                  <a:gd name="T42" fmla="*/ 27 w 790"/>
                  <a:gd name="T43" fmla="*/ 1745 h 1745"/>
                  <a:gd name="T44" fmla="*/ 27 w 790"/>
                  <a:gd name="T45" fmla="*/ 1745 h 17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790" h="1745">
                    <a:moveTo>
                      <a:pt x="27" y="1745"/>
                    </a:moveTo>
                    <a:cubicBezTo>
                      <a:pt x="7" y="1711"/>
                      <a:pt x="0" y="1675"/>
                      <a:pt x="0" y="1639"/>
                    </a:cubicBezTo>
                    <a:cubicBezTo>
                      <a:pt x="0" y="1623"/>
                      <a:pt x="1" y="1608"/>
                      <a:pt x="4" y="1592"/>
                    </a:cubicBezTo>
                    <a:cubicBezTo>
                      <a:pt x="17" y="1508"/>
                      <a:pt x="67" y="1424"/>
                      <a:pt x="106" y="1342"/>
                    </a:cubicBezTo>
                    <a:cubicBezTo>
                      <a:pt x="146" y="1261"/>
                      <a:pt x="181" y="1179"/>
                      <a:pt x="215" y="1097"/>
                    </a:cubicBezTo>
                    <a:cubicBezTo>
                      <a:pt x="281" y="935"/>
                      <a:pt x="331" y="772"/>
                      <a:pt x="380" y="609"/>
                    </a:cubicBezTo>
                    <a:cubicBezTo>
                      <a:pt x="406" y="524"/>
                      <a:pt x="433" y="439"/>
                      <a:pt x="458" y="354"/>
                    </a:cubicBezTo>
                    <a:cubicBezTo>
                      <a:pt x="476" y="295"/>
                      <a:pt x="492" y="234"/>
                      <a:pt x="492" y="174"/>
                    </a:cubicBezTo>
                    <a:lnTo>
                      <a:pt x="492" y="174"/>
                    </a:lnTo>
                    <a:cubicBezTo>
                      <a:pt x="492" y="153"/>
                      <a:pt x="490" y="133"/>
                      <a:pt x="486" y="113"/>
                    </a:cubicBezTo>
                    <a:lnTo>
                      <a:pt x="485" y="112"/>
                    </a:lnTo>
                    <a:cubicBezTo>
                      <a:pt x="581" y="68"/>
                      <a:pt x="682" y="30"/>
                      <a:pt x="790" y="0"/>
                    </a:cubicBezTo>
                    <a:cubicBezTo>
                      <a:pt x="626" y="184"/>
                      <a:pt x="589" y="421"/>
                      <a:pt x="536" y="603"/>
                    </a:cubicBezTo>
                    <a:cubicBezTo>
                      <a:pt x="477" y="804"/>
                      <a:pt x="353" y="996"/>
                      <a:pt x="282" y="1196"/>
                    </a:cubicBezTo>
                    <a:cubicBezTo>
                      <a:pt x="238" y="1320"/>
                      <a:pt x="122" y="1478"/>
                      <a:pt x="142" y="1615"/>
                    </a:cubicBezTo>
                    <a:cubicBezTo>
                      <a:pt x="78" y="1646"/>
                      <a:pt x="32" y="1688"/>
                      <a:pt x="28" y="1734"/>
                    </a:cubicBezTo>
                    <a:cubicBezTo>
                      <a:pt x="28" y="1734"/>
                      <a:pt x="28" y="1734"/>
                      <a:pt x="28" y="1734"/>
                    </a:cubicBezTo>
                    <a:cubicBezTo>
                      <a:pt x="28" y="1734"/>
                      <a:pt x="28" y="1734"/>
                      <a:pt x="28" y="1734"/>
                    </a:cubicBezTo>
                    <a:cubicBezTo>
                      <a:pt x="27" y="1737"/>
                      <a:pt x="27" y="1741"/>
                      <a:pt x="27" y="1744"/>
                    </a:cubicBezTo>
                    <a:lnTo>
                      <a:pt x="27" y="1744"/>
                    </a:lnTo>
                    <a:cubicBezTo>
                      <a:pt x="27" y="1744"/>
                      <a:pt x="27" y="1744"/>
                      <a:pt x="27" y="1744"/>
                    </a:cubicBezTo>
                    <a:cubicBezTo>
                      <a:pt x="27" y="1745"/>
                      <a:pt x="27" y="1745"/>
                      <a:pt x="27" y="1745"/>
                    </a:cubicBezTo>
                    <a:lnTo>
                      <a:pt x="27" y="1745"/>
                    </a:lnTo>
                  </a:path>
                </a:pathLst>
              </a:custGeom>
              <a:solidFill>
                <a:srgbClr val="DDA6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b="1">
                  <a:solidFill>
                    <a:schemeClr val="bg1"/>
                  </a:solidFill>
                </a:endParaRPr>
              </a:p>
            </p:txBody>
          </p:sp>
          <p:sp>
            <p:nvSpPr>
              <p:cNvPr id="37" name="Freeform 1158">
                <a:extLst>
                  <a:ext uri="{FF2B5EF4-FFF2-40B4-BE49-F238E27FC236}">
                    <a16:creationId xmlns:a16="http://schemas.microsoft.com/office/drawing/2014/main" id="{8DDE18F0-9D83-453D-8E70-9E308EB30697}"/>
                  </a:ext>
                </a:extLst>
              </p:cNvPr>
              <p:cNvSpPr>
                <a:spLocks/>
              </p:cNvSpPr>
              <p:nvPr/>
            </p:nvSpPr>
            <p:spPr bwMode="auto">
              <a:xfrm>
                <a:off x="9314544" y="2782888"/>
                <a:ext cx="17463" cy="101600"/>
              </a:xfrm>
              <a:custGeom>
                <a:avLst/>
                <a:gdLst>
                  <a:gd name="T0" fmla="*/ 0 w 34"/>
                  <a:gd name="T1" fmla="*/ 203 h 203"/>
                  <a:gd name="T2" fmla="*/ 1 w 34"/>
                  <a:gd name="T3" fmla="*/ 0 h 203"/>
                  <a:gd name="T4" fmla="*/ 2 w 34"/>
                  <a:gd name="T5" fmla="*/ 0 h 203"/>
                  <a:gd name="T6" fmla="*/ 26 w 34"/>
                  <a:gd name="T7" fmla="*/ 101 h 203"/>
                  <a:gd name="T8" fmla="*/ 0 w 34"/>
                  <a:gd name="T9" fmla="*/ 203 h 203"/>
                </a:gdLst>
                <a:ahLst/>
                <a:cxnLst>
                  <a:cxn ang="0">
                    <a:pos x="T0" y="T1"/>
                  </a:cxn>
                  <a:cxn ang="0">
                    <a:pos x="T2" y="T3"/>
                  </a:cxn>
                  <a:cxn ang="0">
                    <a:pos x="T4" y="T5"/>
                  </a:cxn>
                  <a:cxn ang="0">
                    <a:pos x="T6" y="T7"/>
                  </a:cxn>
                  <a:cxn ang="0">
                    <a:pos x="T8" y="T9"/>
                  </a:cxn>
                </a:cxnLst>
                <a:rect l="0" t="0" r="r" b="b"/>
                <a:pathLst>
                  <a:path w="34" h="203">
                    <a:moveTo>
                      <a:pt x="0" y="203"/>
                    </a:moveTo>
                    <a:cubicBezTo>
                      <a:pt x="33" y="139"/>
                      <a:pt x="34" y="66"/>
                      <a:pt x="1" y="0"/>
                    </a:cubicBezTo>
                    <a:cubicBezTo>
                      <a:pt x="1" y="0"/>
                      <a:pt x="1" y="0"/>
                      <a:pt x="2" y="0"/>
                    </a:cubicBezTo>
                    <a:cubicBezTo>
                      <a:pt x="18" y="33"/>
                      <a:pt x="26" y="67"/>
                      <a:pt x="26" y="101"/>
                    </a:cubicBezTo>
                    <a:cubicBezTo>
                      <a:pt x="26" y="136"/>
                      <a:pt x="17" y="171"/>
                      <a:pt x="0" y="203"/>
                    </a:cubicBezTo>
                    <a:close/>
                  </a:path>
                </a:pathLst>
              </a:custGeom>
              <a:solidFill>
                <a:srgbClr val="A46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b="1">
                  <a:solidFill>
                    <a:schemeClr val="bg1"/>
                  </a:solidFill>
                </a:endParaRPr>
              </a:p>
            </p:txBody>
          </p:sp>
          <p:sp>
            <p:nvSpPr>
              <p:cNvPr id="38" name="Freeform 1159">
                <a:extLst>
                  <a:ext uri="{FF2B5EF4-FFF2-40B4-BE49-F238E27FC236}">
                    <a16:creationId xmlns:a16="http://schemas.microsoft.com/office/drawing/2014/main" id="{B48B46A3-12C6-4D79-8A1D-CEF8702ABA45}"/>
                  </a:ext>
                </a:extLst>
              </p:cNvPr>
              <p:cNvSpPr>
                <a:spLocks/>
              </p:cNvSpPr>
              <p:nvPr/>
            </p:nvSpPr>
            <p:spPr bwMode="auto">
              <a:xfrm>
                <a:off x="9241519" y="1928813"/>
                <a:ext cx="538163" cy="1025525"/>
              </a:xfrm>
              <a:custGeom>
                <a:avLst/>
                <a:gdLst>
                  <a:gd name="T0" fmla="*/ 0 w 1079"/>
                  <a:gd name="T1" fmla="*/ 2057 h 2057"/>
                  <a:gd name="T2" fmla="*/ 147 w 1079"/>
                  <a:gd name="T3" fmla="*/ 1916 h 2057"/>
                  <a:gd name="T4" fmla="*/ 147 w 1079"/>
                  <a:gd name="T5" fmla="*/ 1916 h 2057"/>
                  <a:gd name="T6" fmla="*/ 173 w 1079"/>
                  <a:gd name="T7" fmla="*/ 1814 h 2057"/>
                  <a:gd name="T8" fmla="*/ 149 w 1079"/>
                  <a:gd name="T9" fmla="*/ 1713 h 2057"/>
                  <a:gd name="T10" fmla="*/ 287 w 1079"/>
                  <a:gd name="T11" fmla="*/ 1643 h 2057"/>
                  <a:gd name="T12" fmla="*/ 831 w 1079"/>
                  <a:gd name="T13" fmla="*/ 552 h 2057"/>
                  <a:gd name="T14" fmla="*/ 810 w 1079"/>
                  <a:gd name="T15" fmla="*/ 0 h 2057"/>
                  <a:gd name="T16" fmla="*/ 1079 w 1079"/>
                  <a:gd name="T17" fmla="*/ 232 h 2057"/>
                  <a:gd name="T18" fmla="*/ 995 w 1079"/>
                  <a:gd name="T19" fmla="*/ 462 h 2057"/>
                  <a:gd name="T20" fmla="*/ 600 w 1079"/>
                  <a:gd name="T21" fmla="*/ 1370 h 2057"/>
                  <a:gd name="T22" fmla="*/ 213 w 1079"/>
                  <a:gd name="T23" fmla="*/ 1935 h 2057"/>
                  <a:gd name="T24" fmla="*/ 17 w 1079"/>
                  <a:gd name="T25" fmla="*/ 2051 h 2057"/>
                  <a:gd name="T26" fmla="*/ 0 w 1079"/>
                  <a:gd name="T27" fmla="*/ 2057 h 20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79" h="2057">
                    <a:moveTo>
                      <a:pt x="0" y="2057"/>
                    </a:moveTo>
                    <a:cubicBezTo>
                      <a:pt x="66" y="2020"/>
                      <a:pt x="118" y="1974"/>
                      <a:pt x="147" y="1916"/>
                    </a:cubicBezTo>
                    <a:lnTo>
                      <a:pt x="147" y="1916"/>
                    </a:lnTo>
                    <a:cubicBezTo>
                      <a:pt x="164" y="1884"/>
                      <a:pt x="173" y="1849"/>
                      <a:pt x="173" y="1814"/>
                    </a:cubicBezTo>
                    <a:cubicBezTo>
                      <a:pt x="173" y="1780"/>
                      <a:pt x="165" y="1746"/>
                      <a:pt x="149" y="1713"/>
                    </a:cubicBezTo>
                    <a:cubicBezTo>
                      <a:pt x="212" y="1709"/>
                      <a:pt x="269" y="1688"/>
                      <a:pt x="287" y="1643"/>
                    </a:cubicBezTo>
                    <a:cubicBezTo>
                      <a:pt x="435" y="1275"/>
                      <a:pt x="677" y="920"/>
                      <a:pt x="831" y="552"/>
                    </a:cubicBezTo>
                    <a:cubicBezTo>
                      <a:pt x="903" y="381"/>
                      <a:pt x="928" y="173"/>
                      <a:pt x="810" y="0"/>
                    </a:cubicBezTo>
                    <a:cubicBezTo>
                      <a:pt x="949" y="62"/>
                      <a:pt x="1028" y="136"/>
                      <a:pt x="1079" y="232"/>
                    </a:cubicBezTo>
                    <a:cubicBezTo>
                      <a:pt x="1072" y="302"/>
                      <a:pt x="1020" y="385"/>
                      <a:pt x="995" y="462"/>
                    </a:cubicBezTo>
                    <a:cubicBezTo>
                      <a:pt x="931" y="656"/>
                      <a:pt x="700" y="1175"/>
                      <a:pt x="600" y="1370"/>
                    </a:cubicBezTo>
                    <a:cubicBezTo>
                      <a:pt x="501" y="1562"/>
                      <a:pt x="393" y="1760"/>
                      <a:pt x="213" y="1935"/>
                    </a:cubicBezTo>
                    <a:cubicBezTo>
                      <a:pt x="164" y="1982"/>
                      <a:pt x="97" y="2021"/>
                      <a:pt x="17" y="2051"/>
                    </a:cubicBezTo>
                    <a:cubicBezTo>
                      <a:pt x="11" y="2053"/>
                      <a:pt x="6" y="2055"/>
                      <a:pt x="0" y="2057"/>
                    </a:cubicBezTo>
                  </a:path>
                </a:pathLst>
              </a:custGeom>
              <a:solidFill>
                <a:srgbClr val="DDA6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b="1">
                  <a:solidFill>
                    <a:schemeClr val="bg1"/>
                  </a:solidFill>
                </a:endParaRPr>
              </a:p>
            </p:txBody>
          </p:sp>
          <p:sp>
            <p:nvSpPr>
              <p:cNvPr id="39" name="Freeform 1160">
                <a:extLst>
                  <a:ext uri="{FF2B5EF4-FFF2-40B4-BE49-F238E27FC236}">
                    <a16:creationId xmlns:a16="http://schemas.microsoft.com/office/drawing/2014/main" id="{A0361D76-491B-49BC-BD3F-24D20AD3E2A0}"/>
                  </a:ext>
                </a:extLst>
              </p:cNvPr>
              <p:cNvSpPr>
                <a:spLocks/>
              </p:cNvSpPr>
              <p:nvPr/>
            </p:nvSpPr>
            <p:spPr bwMode="auto">
              <a:xfrm>
                <a:off x="2877231" y="1887538"/>
                <a:ext cx="517525" cy="879475"/>
              </a:xfrm>
              <a:custGeom>
                <a:avLst/>
                <a:gdLst>
                  <a:gd name="T0" fmla="*/ 479 w 1037"/>
                  <a:gd name="T1" fmla="*/ 205 h 1763"/>
                  <a:gd name="T2" fmla="*/ 734 w 1037"/>
                  <a:gd name="T3" fmla="*/ 105 h 1763"/>
                  <a:gd name="T4" fmla="*/ 41 w 1037"/>
                  <a:gd name="T5" fmla="*/ 166 h 1763"/>
                  <a:gd name="T6" fmla="*/ 0 w 1037"/>
                  <a:gd name="T7" fmla="*/ 180 h 1763"/>
                  <a:gd name="T8" fmla="*/ 285 w 1037"/>
                  <a:gd name="T9" fmla="*/ 260 h 1763"/>
                  <a:gd name="T10" fmla="*/ 815 w 1037"/>
                  <a:gd name="T11" fmla="*/ 1763 h 1763"/>
                  <a:gd name="T12" fmla="*/ 1037 w 1037"/>
                  <a:gd name="T13" fmla="*/ 1742 h 1763"/>
                  <a:gd name="T14" fmla="*/ 479 w 1037"/>
                  <a:gd name="T15" fmla="*/ 205 h 17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7" h="1763">
                    <a:moveTo>
                      <a:pt x="479" y="205"/>
                    </a:moveTo>
                    <a:cubicBezTo>
                      <a:pt x="428" y="61"/>
                      <a:pt x="734" y="105"/>
                      <a:pt x="734" y="105"/>
                    </a:cubicBezTo>
                    <a:cubicBezTo>
                      <a:pt x="469" y="0"/>
                      <a:pt x="41" y="166"/>
                      <a:pt x="41" y="166"/>
                    </a:cubicBezTo>
                    <a:lnTo>
                      <a:pt x="0" y="180"/>
                    </a:lnTo>
                    <a:cubicBezTo>
                      <a:pt x="72" y="155"/>
                      <a:pt x="234" y="155"/>
                      <a:pt x="285" y="260"/>
                    </a:cubicBezTo>
                    <a:cubicBezTo>
                      <a:pt x="336" y="365"/>
                      <a:pt x="815" y="1763"/>
                      <a:pt x="815" y="1763"/>
                    </a:cubicBezTo>
                    <a:cubicBezTo>
                      <a:pt x="917" y="1741"/>
                      <a:pt x="1037" y="1742"/>
                      <a:pt x="1037" y="1742"/>
                    </a:cubicBezTo>
                    <a:cubicBezTo>
                      <a:pt x="1037" y="1742"/>
                      <a:pt x="530" y="348"/>
                      <a:pt x="479" y="20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b="1">
                  <a:solidFill>
                    <a:schemeClr val="bg1"/>
                  </a:solidFill>
                </a:endParaRPr>
              </a:p>
            </p:txBody>
          </p:sp>
          <p:sp>
            <p:nvSpPr>
              <p:cNvPr id="40" name="Freeform 1161">
                <a:extLst>
                  <a:ext uri="{FF2B5EF4-FFF2-40B4-BE49-F238E27FC236}">
                    <a16:creationId xmlns:a16="http://schemas.microsoft.com/office/drawing/2014/main" id="{AE5A21D1-DC69-4365-AAB1-8B8616DD177D}"/>
                  </a:ext>
                </a:extLst>
              </p:cNvPr>
              <p:cNvSpPr>
                <a:spLocks/>
              </p:cNvSpPr>
              <p:nvPr/>
            </p:nvSpPr>
            <p:spPr bwMode="auto">
              <a:xfrm>
                <a:off x="9009744" y="1838325"/>
                <a:ext cx="636588" cy="831850"/>
              </a:xfrm>
              <a:custGeom>
                <a:avLst/>
                <a:gdLst>
                  <a:gd name="T0" fmla="*/ 351 w 1277"/>
                  <a:gd name="T1" fmla="*/ 110 h 1668"/>
                  <a:gd name="T2" fmla="*/ 687 w 1277"/>
                  <a:gd name="T3" fmla="*/ 259 h 1668"/>
                  <a:gd name="T4" fmla="*/ 0 w 1277"/>
                  <a:gd name="T5" fmla="*/ 1651 h 1668"/>
                  <a:gd name="T6" fmla="*/ 229 w 1277"/>
                  <a:gd name="T7" fmla="*/ 1668 h 1668"/>
                  <a:gd name="T8" fmla="*/ 855 w 1277"/>
                  <a:gd name="T9" fmla="*/ 350 h 1668"/>
                  <a:gd name="T10" fmla="*/ 1277 w 1277"/>
                  <a:gd name="T11" fmla="*/ 183 h 1668"/>
                  <a:gd name="T12" fmla="*/ 351 w 1277"/>
                  <a:gd name="T13" fmla="*/ 110 h 1668"/>
                </a:gdLst>
                <a:ahLst/>
                <a:cxnLst>
                  <a:cxn ang="0">
                    <a:pos x="T0" y="T1"/>
                  </a:cxn>
                  <a:cxn ang="0">
                    <a:pos x="T2" y="T3"/>
                  </a:cxn>
                  <a:cxn ang="0">
                    <a:pos x="T4" y="T5"/>
                  </a:cxn>
                  <a:cxn ang="0">
                    <a:pos x="T6" y="T7"/>
                  </a:cxn>
                  <a:cxn ang="0">
                    <a:pos x="T8" y="T9"/>
                  </a:cxn>
                  <a:cxn ang="0">
                    <a:pos x="T10" y="T11"/>
                  </a:cxn>
                  <a:cxn ang="0">
                    <a:pos x="T12" y="T13"/>
                  </a:cxn>
                </a:cxnLst>
                <a:rect l="0" t="0" r="r" b="b"/>
                <a:pathLst>
                  <a:path w="1277" h="1668">
                    <a:moveTo>
                      <a:pt x="351" y="110"/>
                    </a:moveTo>
                    <a:cubicBezTo>
                      <a:pt x="611" y="85"/>
                      <a:pt x="748" y="135"/>
                      <a:pt x="687" y="259"/>
                    </a:cubicBezTo>
                    <a:cubicBezTo>
                      <a:pt x="626" y="383"/>
                      <a:pt x="0" y="1651"/>
                      <a:pt x="0" y="1651"/>
                    </a:cubicBezTo>
                    <a:lnTo>
                      <a:pt x="229" y="1668"/>
                    </a:lnTo>
                    <a:cubicBezTo>
                      <a:pt x="229" y="1668"/>
                      <a:pt x="764" y="615"/>
                      <a:pt x="855" y="350"/>
                    </a:cubicBezTo>
                    <a:cubicBezTo>
                      <a:pt x="947" y="85"/>
                      <a:pt x="1277" y="183"/>
                      <a:pt x="1277" y="183"/>
                    </a:cubicBezTo>
                    <a:cubicBezTo>
                      <a:pt x="859" y="0"/>
                      <a:pt x="351" y="110"/>
                      <a:pt x="351" y="11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b="1">
                  <a:solidFill>
                    <a:schemeClr val="bg1"/>
                  </a:solidFill>
                </a:endParaRPr>
              </a:p>
            </p:txBody>
          </p:sp>
          <p:sp>
            <p:nvSpPr>
              <p:cNvPr id="41" name="Freeform 1162">
                <a:extLst>
                  <a:ext uri="{FF2B5EF4-FFF2-40B4-BE49-F238E27FC236}">
                    <a16:creationId xmlns:a16="http://schemas.microsoft.com/office/drawing/2014/main" id="{621EC392-E120-4530-8869-584D523E975F}"/>
                  </a:ext>
                </a:extLst>
              </p:cNvPr>
              <p:cNvSpPr>
                <a:spLocks/>
              </p:cNvSpPr>
              <p:nvPr/>
            </p:nvSpPr>
            <p:spPr bwMode="auto">
              <a:xfrm>
                <a:off x="3947206" y="1916113"/>
                <a:ext cx="4779963" cy="182563"/>
              </a:xfrm>
              <a:custGeom>
                <a:avLst/>
                <a:gdLst>
                  <a:gd name="T0" fmla="*/ 0 w 9580"/>
                  <a:gd name="T1" fmla="*/ 367 h 367"/>
                  <a:gd name="T2" fmla="*/ 4619 w 9580"/>
                  <a:gd name="T3" fmla="*/ 49 h 367"/>
                  <a:gd name="T4" fmla="*/ 9580 w 9580"/>
                  <a:gd name="T5" fmla="*/ 350 h 367"/>
                  <a:gd name="T6" fmla="*/ 4497 w 9580"/>
                  <a:gd name="T7" fmla="*/ 99 h 367"/>
                  <a:gd name="T8" fmla="*/ 0 w 9580"/>
                  <a:gd name="T9" fmla="*/ 367 h 367"/>
                </a:gdLst>
                <a:ahLst/>
                <a:cxnLst>
                  <a:cxn ang="0">
                    <a:pos x="T0" y="T1"/>
                  </a:cxn>
                  <a:cxn ang="0">
                    <a:pos x="T2" y="T3"/>
                  </a:cxn>
                  <a:cxn ang="0">
                    <a:pos x="T4" y="T5"/>
                  </a:cxn>
                  <a:cxn ang="0">
                    <a:pos x="T6" y="T7"/>
                  </a:cxn>
                  <a:cxn ang="0">
                    <a:pos x="T8" y="T9"/>
                  </a:cxn>
                </a:cxnLst>
                <a:rect l="0" t="0" r="r" b="b"/>
                <a:pathLst>
                  <a:path w="9580" h="367">
                    <a:moveTo>
                      <a:pt x="0" y="367"/>
                    </a:moveTo>
                    <a:cubicBezTo>
                      <a:pt x="0" y="367"/>
                      <a:pt x="1685" y="0"/>
                      <a:pt x="4619" y="49"/>
                    </a:cubicBezTo>
                    <a:cubicBezTo>
                      <a:pt x="7190" y="93"/>
                      <a:pt x="8022" y="143"/>
                      <a:pt x="9580" y="350"/>
                    </a:cubicBezTo>
                    <a:cubicBezTo>
                      <a:pt x="9580" y="350"/>
                      <a:pt x="7309" y="116"/>
                      <a:pt x="4497" y="99"/>
                    </a:cubicBezTo>
                    <a:cubicBezTo>
                      <a:pt x="1685" y="82"/>
                      <a:pt x="0" y="367"/>
                      <a:pt x="0" y="36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b="1">
                  <a:solidFill>
                    <a:schemeClr val="bg1"/>
                  </a:solidFill>
                </a:endParaRPr>
              </a:p>
            </p:txBody>
          </p:sp>
        </p:grpSp>
        <p:sp>
          <p:nvSpPr>
            <p:cNvPr id="46" name="TextBox 45">
              <a:extLst>
                <a:ext uri="{FF2B5EF4-FFF2-40B4-BE49-F238E27FC236}">
                  <a16:creationId xmlns:a16="http://schemas.microsoft.com/office/drawing/2014/main" id="{9775D417-1F50-43C4-90C7-4294948E37F1}"/>
                </a:ext>
              </a:extLst>
            </p:cNvPr>
            <p:cNvSpPr txBox="1"/>
            <p:nvPr/>
          </p:nvSpPr>
          <p:spPr>
            <a:xfrm>
              <a:off x="4036282" y="707642"/>
              <a:ext cx="3810520" cy="461665"/>
            </a:xfrm>
            <a:prstGeom prst="rect">
              <a:avLst/>
            </a:prstGeom>
            <a:noFill/>
          </p:spPr>
          <p:txBody>
            <a:bodyPr wrap="square" rtlCol="0">
              <a:spAutoFit/>
            </a:bodyPr>
            <a:lstStyle/>
            <a:p>
              <a:pPr algn="ctr"/>
              <a:r>
                <a:rPr lang="en-US" sz="2400" b="1">
                  <a:solidFill>
                    <a:schemeClr val="bg1"/>
                  </a:solidFill>
                  <a:latin typeface="Arial" panose="020B0604020202020204" pitchFamily="34" charset="0"/>
                  <a:cs typeface="Arial" panose="020B0604020202020204" pitchFamily="34" charset="0"/>
                </a:rPr>
                <a:t>CÂU HỎI</a:t>
              </a:r>
            </a:p>
          </p:txBody>
        </p:sp>
      </p:grpSp>
      <p:sp>
        <p:nvSpPr>
          <p:cNvPr id="47" name="TextBox 46">
            <a:extLst>
              <a:ext uri="{FF2B5EF4-FFF2-40B4-BE49-F238E27FC236}">
                <a16:creationId xmlns:a16="http://schemas.microsoft.com/office/drawing/2014/main" id="{CEDE4EC8-4F8A-49BC-9163-932912FCA3C1}"/>
              </a:ext>
            </a:extLst>
          </p:cNvPr>
          <p:cNvSpPr txBox="1"/>
          <p:nvPr/>
        </p:nvSpPr>
        <p:spPr>
          <a:xfrm>
            <a:off x="2964605" y="2258318"/>
            <a:ext cx="6367363" cy="1477520"/>
          </a:xfrm>
          <a:prstGeom prst="rect">
            <a:avLst/>
          </a:prstGeom>
          <a:noFill/>
        </p:spPr>
        <p:txBody>
          <a:bodyPr wrap="square">
            <a:spAutoFit/>
          </a:bodyPr>
          <a:lstStyle/>
          <a:p>
            <a:pPr algn="ctr">
              <a:lnSpc>
                <a:spcPct val="150000"/>
              </a:lnSpc>
              <a:buClrTx/>
              <a:buFontTx/>
              <a:buNone/>
              <a:defRPr/>
            </a:pPr>
            <a:r>
              <a:rPr lang="en-US" sz="3200" b="1">
                <a:solidFill>
                  <a:schemeClr val="bg1"/>
                </a:solidFill>
                <a:latin typeface="UTM Avo" panose="02040603050506020204" pitchFamily="18" charset="0"/>
                <a:cs typeface="Arial" panose="020B0604020202020204" pitchFamily="34" charset="0"/>
              </a:rPr>
              <a:t>3. Rating trong Mouse Skills là gì ?</a:t>
            </a:r>
            <a:endParaRPr lang="vi-VN" sz="3200" b="1" i="0">
              <a:solidFill>
                <a:schemeClr val="bg1"/>
              </a:solidFill>
              <a:effectLst/>
              <a:latin typeface="Arial" panose="020B0604020202020204" pitchFamily="34" charset="0"/>
              <a:cs typeface="Arial" panose="020B0604020202020204" pitchFamily="34" charset="0"/>
            </a:endParaRPr>
          </a:p>
        </p:txBody>
      </p:sp>
      <p:pic>
        <p:nvPicPr>
          <p:cNvPr id="48" name="Picture 47">
            <a:hlinkClick r:id="rId7" action="ppaction://hlinksldjump"/>
            <a:extLst>
              <a:ext uri="{FF2B5EF4-FFF2-40B4-BE49-F238E27FC236}">
                <a16:creationId xmlns:a16="http://schemas.microsoft.com/office/drawing/2014/main" id="{F55223AB-E59F-40A8-A30C-7EB4A5405A8E}"/>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28585" t="29757" r="27796" b="28785"/>
          <a:stretch/>
        </p:blipFill>
        <p:spPr>
          <a:xfrm>
            <a:off x="700231" y="2084997"/>
            <a:ext cx="2207859" cy="2098485"/>
          </a:xfrm>
          <a:prstGeom prst="rect">
            <a:avLst/>
          </a:prstGeom>
        </p:spPr>
      </p:pic>
      <p:pic>
        <p:nvPicPr>
          <p:cNvPr id="4" name="Sai">
            <a:extLst>
              <a:ext uri="{FF2B5EF4-FFF2-40B4-BE49-F238E27FC236}">
                <a16:creationId xmlns:a16="http://schemas.microsoft.com/office/drawing/2014/main" id="{61C60729-608E-49A5-A22E-BCA4474C004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852285" y="7522716"/>
            <a:ext cx="1462280" cy="1426722"/>
          </a:xfrm>
          <a:prstGeom prst="rect">
            <a:avLst/>
          </a:prstGeom>
        </p:spPr>
      </p:pic>
      <p:pic>
        <p:nvPicPr>
          <p:cNvPr id="50" name="Đúng">
            <a:extLst>
              <a:ext uri="{FF2B5EF4-FFF2-40B4-BE49-F238E27FC236}">
                <a16:creationId xmlns:a16="http://schemas.microsoft.com/office/drawing/2014/main" id="{A1A17A7A-13CD-4F22-A028-CAA66AAC560B}"/>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439887" y="7512132"/>
            <a:ext cx="1273218" cy="1323382"/>
          </a:xfrm>
          <a:prstGeom prst="rect">
            <a:avLst/>
          </a:prstGeom>
        </p:spPr>
      </p:pic>
      <p:pic>
        <p:nvPicPr>
          <p:cNvPr id="3" name="Picture 2">
            <a:extLst>
              <a:ext uri="{FF2B5EF4-FFF2-40B4-BE49-F238E27FC236}">
                <a16:creationId xmlns:a16="http://schemas.microsoft.com/office/drawing/2014/main" id="{70DB088A-D16D-7E85-5832-8163CBF24879}"/>
              </a:ext>
            </a:extLst>
          </p:cNvPr>
          <p:cNvPicPr>
            <a:picLocks noChangeAspect="1"/>
          </p:cNvPicPr>
          <p:nvPr/>
        </p:nvPicPr>
        <p:blipFill>
          <a:blip r:embed="rId11"/>
          <a:stretch>
            <a:fillRect/>
          </a:stretch>
        </p:blipFill>
        <p:spPr>
          <a:xfrm>
            <a:off x="1" y="0"/>
            <a:ext cx="609600" cy="679750"/>
          </a:xfrm>
          <a:prstGeom prst="rect">
            <a:avLst/>
          </a:prstGeom>
          <a:solidFill>
            <a:schemeClr val="bg1"/>
          </a:solidFill>
        </p:spPr>
      </p:pic>
    </p:spTree>
    <p:extLst>
      <p:ext uri="{BB962C8B-B14F-4D97-AF65-F5344CB8AC3E}">
        <p14:creationId xmlns:p14="http://schemas.microsoft.com/office/powerpoint/2010/main" val="231478080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barn(inVertical)">
                                      <p:cBhvr>
                                        <p:cTn id="7" dur="500"/>
                                        <p:tgtEl>
                                          <p:spTgt spid="52"/>
                                        </p:tgtEl>
                                      </p:cBhvr>
                                    </p:animEffect>
                                  </p:childTnLst>
                                  <p:subTnLst>
                                    <p:audio>
                                      <p:cMediaNode>
                                        <p:cTn display="0" masterRel="sameClick">
                                          <p:stCondLst>
                                            <p:cond evt="begin" delay="0">
                                              <p:tn val="5"/>
                                            </p:cond>
                                          </p:stCondLst>
                                          <p:endCondLst>
                                            <p:cond evt="onStopAudio" delay="0">
                                              <p:tgtEl>
                                                <p:sldTgt/>
                                              </p:tgtEl>
                                            </p:cond>
                                          </p:endCondLst>
                                        </p:cTn>
                                        <p:tgtEl>
                                          <p:sndTgt r:embed="rId3" name="arrow.wav"/>
                                        </p:tgtEl>
                                      </p:cMediaNode>
                                    </p:audio>
                                  </p:subTnLst>
                                </p:cTn>
                              </p:par>
                              <p:par>
                                <p:cTn id="8" presetID="22" presetClass="entr" presetSubtype="1" fill="hold" grpId="0" nodeType="withEffect">
                                  <p:stCondLst>
                                    <p:cond delay="500"/>
                                  </p:stCondLst>
                                  <p:childTnLst>
                                    <p:set>
                                      <p:cBhvr>
                                        <p:cTn id="9" dur="1" fill="hold">
                                          <p:stCondLst>
                                            <p:cond delay="0"/>
                                          </p:stCondLst>
                                        </p:cTn>
                                        <p:tgtEl>
                                          <p:spTgt spid="5"/>
                                        </p:tgtEl>
                                        <p:attrNameLst>
                                          <p:attrName>style.visibility</p:attrName>
                                        </p:attrNameLst>
                                      </p:cBhvr>
                                      <p:to>
                                        <p:strVal val="visible"/>
                                      </p:to>
                                    </p:set>
                                    <p:animEffect transition="in" filter="wipe(up)">
                                      <p:cBhvr>
                                        <p:cTn id="10" dur="500"/>
                                        <p:tgtEl>
                                          <p:spTgt spid="5"/>
                                        </p:tgtEl>
                                      </p:cBhvr>
                                    </p:animEffect>
                                  </p:childTnLst>
                                </p:cTn>
                              </p:par>
                              <p:par>
                                <p:cTn id="11" presetID="53" presetClass="entr" presetSubtype="16" fill="hold" nodeType="withEffect">
                                  <p:stCondLst>
                                    <p:cond delay="500"/>
                                  </p:stCondLst>
                                  <p:childTnLst>
                                    <p:set>
                                      <p:cBhvr>
                                        <p:cTn id="12" dur="1" fill="hold">
                                          <p:stCondLst>
                                            <p:cond delay="0"/>
                                          </p:stCondLst>
                                        </p:cTn>
                                        <p:tgtEl>
                                          <p:spTgt spid="48"/>
                                        </p:tgtEl>
                                        <p:attrNameLst>
                                          <p:attrName>style.visibility</p:attrName>
                                        </p:attrNameLst>
                                      </p:cBhvr>
                                      <p:to>
                                        <p:strVal val="visible"/>
                                      </p:to>
                                    </p:set>
                                    <p:anim calcmode="lin" valueType="num">
                                      <p:cBhvr>
                                        <p:cTn id="13" dur="500" fill="hold"/>
                                        <p:tgtEl>
                                          <p:spTgt spid="48"/>
                                        </p:tgtEl>
                                        <p:attrNameLst>
                                          <p:attrName>ppt_w</p:attrName>
                                        </p:attrNameLst>
                                      </p:cBhvr>
                                      <p:tavLst>
                                        <p:tav tm="0">
                                          <p:val>
                                            <p:fltVal val="0"/>
                                          </p:val>
                                        </p:tav>
                                        <p:tav tm="100000">
                                          <p:val>
                                            <p:strVal val="#ppt_w"/>
                                          </p:val>
                                        </p:tav>
                                      </p:tavLst>
                                    </p:anim>
                                    <p:anim calcmode="lin" valueType="num">
                                      <p:cBhvr>
                                        <p:cTn id="14" dur="500" fill="hold"/>
                                        <p:tgtEl>
                                          <p:spTgt spid="48"/>
                                        </p:tgtEl>
                                        <p:attrNameLst>
                                          <p:attrName>ppt_h</p:attrName>
                                        </p:attrNameLst>
                                      </p:cBhvr>
                                      <p:tavLst>
                                        <p:tav tm="0">
                                          <p:val>
                                            <p:fltVal val="0"/>
                                          </p:val>
                                        </p:tav>
                                        <p:tav tm="100000">
                                          <p:val>
                                            <p:strVal val="#ppt_h"/>
                                          </p:val>
                                        </p:tav>
                                      </p:tavLst>
                                    </p:anim>
                                    <p:animEffect transition="in" filter="fade">
                                      <p:cBhvr>
                                        <p:cTn id="15" dur="500"/>
                                        <p:tgtEl>
                                          <p:spTgt spid="48"/>
                                        </p:tgtEl>
                                      </p:cBhvr>
                                    </p:animEffect>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47"/>
                                        </p:tgtEl>
                                        <p:attrNameLst>
                                          <p:attrName>style.visibility</p:attrName>
                                        </p:attrNameLst>
                                      </p:cBhvr>
                                      <p:to>
                                        <p:strVal val="visible"/>
                                      </p:to>
                                    </p:set>
                                    <p:animEffect transition="in" filter="fade">
                                      <p:cBhvr>
                                        <p:cTn id="19" dur="1000"/>
                                        <p:tgtEl>
                                          <p:spTgt spid="47"/>
                                        </p:tgtEl>
                                      </p:cBhvr>
                                    </p:animEffect>
                                    <p:anim calcmode="lin" valueType="num">
                                      <p:cBhvr>
                                        <p:cTn id="20" dur="1000" fill="hold"/>
                                        <p:tgtEl>
                                          <p:spTgt spid="47"/>
                                        </p:tgtEl>
                                        <p:attrNameLst>
                                          <p:attrName>ppt_x</p:attrName>
                                        </p:attrNameLst>
                                      </p:cBhvr>
                                      <p:tavLst>
                                        <p:tav tm="0">
                                          <p:val>
                                            <p:strVal val="#ppt_x"/>
                                          </p:val>
                                        </p:tav>
                                        <p:tav tm="100000">
                                          <p:val>
                                            <p:strVal val="#ppt_x"/>
                                          </p:val>
                                        </p:tav>
                                      </p:tavLst>
                                    </p:anim>
                                    <p:anim calcmode="lin" valueType="num">
                                      <p:cBhvr>
                                        <p:cTn id="21" dur="1000" fill="hold"/>
                                        <p:tgtEl>
                                          <p:spTgt spid="47"/>
                                        </p:tgtEl>
                                        <p:attrNameLst>
                                          <p:attrName>ppt_y</p:attrName>
                                        </p:attrNameLst>
                                      </p:cBhvr>
                                      <p:tavLst>
                                        <p:tav tm="0">
                                          <p:val>
                                            <p:strVal val="#ppt_y+.1"/>
                                          </p:val>
                                        </p:tav>
                                        <p:tav tm="100000">
                                          <p:val>
                                            <p:strVal val="#ppt_y"/>
                                          </p:val>
                                        </p:tav>
                                      </p:tavLst>
                                    </p:anim>
                                  </p:childTnLst>
                                </p:cTn>
                              </p:par>
                              <p:par>
                                <p:cTn id="22" presetID="10" presetClass="entr" presetSubtype="0" fill="hold" grpId="0" nodeType="withEffect">
                                  <p:stCondLst>
                                    <p:cond delay="0"/>
                                  </p:stCondLst>
                                  <p:childTnLst>
                                    <p:set>
                                      <p:cBhvr>
                                        <p:cTn id="23" dur="1" fill="hold">
                                          <p:stCondLst>
                                            <p:cond delay="0"/>
                                          </p:stCondLst>
                                        </p:cTn>
                                        <p:tgtEl>
                                          <p:spTgt spid="42"/>
                                        </p:tgtEl>
                                        <p:attrNameLst>
                                          <p:attrName>style.visibility</p:attrName>
                                        </p:attrNameLst>
                                      </p:cBhvr>
                                      <p:to>
                                        <p:strVal val="visible"/>
                                      </p:to>
                                    </p:set>
                                    <p:animEffect transition="in" filter="fade">
                                      <p:cBhvr>
                                        <p:cTn id="24" dur="500"/>
                                        <p:tgtEl>
                                          <p:spTgt spid="42"/>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43"/>
                                        </p:tgtEl>
                                        <p:attrNameLst>
                                          <p:attrName>style.visibility</p:attrName>
                                        </p:attrNameLst>
                                      </p:cBhvr>
                                      <p:to>
                                        <p:strVal val="visible"/>
                                      </p:to>
                                    </p:set>
                                    <p:animEffect transition="in" filter="fade">
                                      <p:cBhvr>
                                        <p:cTn id="27" dur="500"/>
                                        <p:tgtEl>
                                          <p:spTgt spid="43"/>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44"/>
                                        </p:tgtEl>
                                        <p:attrNameLst>
                                          <p:attrName>style.visibility</p:attrName>
                                        </p:attrNameLst>
                                      </p:cBhvr>
                                      <p:to>
                                        <p:strVal val="visible"/>
                                      </p:to>
                                    </p:set>
                                    <p:animEffect transition="in" filter="fade">
                                      <p:cBhvr>
                                        <p:cTn id="30" dur="500"/>
                                        <p:tgtEl>
                                          <p:spTgt spid="44"/>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45"/>
                                        </p:tgtEl>
                                        <p:attrNameLst>
                                          <p:attrName>style.visibility</p:attrName>
                                        </p:attrNameLst>
                                      </p:cBhvr>
                                      <p:to>
                                        <p:strVal val="visible"/>
                                      </p:to>
                                    </p:set>
                                    <p:animEffect transition="in" filter="fade">
                                      <p:cBhvr>
                                        <p:cTn id="33"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4" restart="whenNotActive" fill="hold" evtFilter="cancelBubble" nodeType="interactiveSeq">
                <p:stCondLst>
                  <p:cond evt="onClick" delay="0">
                    <p:tgtEl>
                      <p:spTgt spid="42"/>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afterEffect">
                                  <p:stCondLst>
                                    <p:cond delay="0"/>
                                  </p:stCondLst>
                                  <p:childTnLst>
                                    <p:animClr clrSpc="rgb" dir="cw">
                                      <p:cBhvr>
                                        <p:cTn id="38" dur="250" fill="hold"/>
                                        <p:tgtEl>
                                          <p:spTgt spid="42"/>
                                        </p:tgtEl>
                                        <p:attrNameLst>
                                          <p:attrName>fillcolor</p:attrName>
                                        </p:attrNameLst>
                                      </p:cBhvr>
                                      <p:to>
                                        <a:srgbClr val="FF0000"/>
                                      </p:to>
                                    </p:animClr>
                                    <p:set>
                                      <p:cBhvr>
                                        <p:cTn id="39" dur="250" fill="hold"/>
                                        <p:tgtEl>
                                          <p:spTgt spid="42"/>
                                        </p:tgtEl>
                                        <p:attrNameLst>
                                          <p:attrName>fill.type</p:attrName>
                                        </p:attrNameLst>
                                      </p:cBhvr>
                                      <p:to>
                                        <p:strVal val="solid"/>
                                      </p:to>
                                    </p:set>
                                    <p:set>
                                      <p:cBhvr>
                                        <p:cTn id="40" dur="250" fill="hold"/>
                                        <p:tgtEl>
                                          <p:spTgt spid="42"/>
                                        </p:tgtEl>
                                        <p:attrNameLst>
                                          <p:attrName>fill.on</p:attrName>
                                        </p:attrNameLst>
                                      </p:cBhvr>
                                      <p:to>
                                        <p:strVal val="true"/>
                                      </p:to>
                                    </p:set>
                                  </p:childTnLst>
                                </p:cTn>
                              </p:par>
                              <p:par>
                                <p:cTn id="41" presetID="64" presetClass="path" presetSubtype="0" accel="50000" decel="50000" fill="hold" nodeType="withEffect">
                                  <p:stCondLst>
                                    <p:cond delay="0"/>
                                  </p:stCondLst>
                                  <p:childTnLst>
                                    <p:animMotion origin="layout" path="M -1.45833E-6 4.07407E-6 L 0.51563 -0.27824 " pathEditMode="relative" rAng="0" ptsTypes="AA">
                                      <p:cBhvr>
                                        <p:cTn id="42" dur="250" fill="hold"/>
                                        <p:tgtEl>
                                          <p:spTgt spid="4"/>
                                        </p:tgtEl>
                                        <p:attrNameLst>
                                          <p:attrName>ppt_x</p:attrName>
                                          <p:attrName>ppt_y</p:attrName>
                                        </p:attrNameLst>
                                      </p:cBhvr>
                                      <p:rCtr x="25781" y="-13912"/>
                                    </p:animMotion>
                                  </p:childTnLst>
                                  <p:subTnLst>
                                    <p:audio>
                                      <p:cMediaNode>
                                        <p:cTn display="0" masterRel="sameClick">
                                          <p:stCondLst>
                                            <p:cond evt="begin" delay="0">
                                              <p:tn val="41"/>
                                            </p:cond>
                                          </p:stCondLst>
                                          <p:endCondLst>
                                            <p:cond evt="onStopAudio" delay="0">
                                              <p:tgtEl>
                                                <p:sldTgt/>
                                              </p:tgtEl>
                                            </p:cond>
                                          </p:endCondLst>
                                        </p:cTn>
                                        <p:tgtEl>
                                          <p:sndTgt r:embed="rId4" name="Sai.wav"/>
                                        </p:tgtEl>
                                      </p:cMediaNode>
                                    </p:audio>
                                  </p:subTnLst>
                                </p:cTn>
                              </p:par>
                            </p:childTnLst>
                          </p:cTn>
                        </p:par>
                      </p:childTnLst>
                    </p:cTn>
                  </p:par>
                </p:childTnLst>
              </p:cTn>
              <p:nextCondLst>
                <p:cond evt="onClick" delay="0">
                  <p:tgtEl>
                    <p:spTgt spid="42"/>
                  </p:tgtEl>
                </p:cond>
              </p:nextCondLst>
            </p:seq>
            <p:seq concurrent="1" nextAc="seek">
              <p:cTn id="43" restart="whenNotActive" fill="hold" evtFilter="cancelBubble" nodeType="interactiveSeq">
                <p:stCondLst>
                  <p:cond evt="onClick" delay="0">
                    <p:tgtEl>
                      <p:spTgt spid="43"/>
                    </p:tgtEl>
                  </p:cond>
                </p:stCondLst>
                <p:endSync evt="end" delay="0">
                  <p:rtn val="all"/>
                </p:endSync>
                <p:childTnLst>
                  <p:par>
                    <p:cTn id="44" fill="hold">
                      <p:stCondLst>
                        <p:cond delay="0"/>
                      </p:stCondLst>
                      <p:childTnLst>
                        <p:par>
                          <p:cTn id="45" fill="hold">
                            <p:stCondLst>
                              <p:cond delay="0"/>
                            </p:stCondLst>
                            <p:childTnLst>
                              <p:par>
                                <p:cTn id="46" presetID="1" presetClass="emph" presetSubtype="2" fill="hold" nodeType="afterEffect">
                                  <p:stCondLst>
                                    <p:cond delay="0"/>
                                  </p:stCondLst>
                                  <p:childTnLst>
                                    <p:animClr clrSpc="rgb" dir="cw">
                                      <p:cBhvr>
                                        <p:cTn id="47" dur="250" fill="hold"/>
                                        <p:tgtEl>
                                          <p:spTgt spid="43"/>
                                        </p:tgtEl>
                                        <p:attrNameLst>
                                          <p:attrName>fillcolor</p:attrName>
                                        </p:attrNameLst>
                                      </p:cBhvr>
                                      <p:to>
                                        <a:srgbClr val="FF0000"/>
                                      </p:to>
                                    </p:animClr>
                                    <p:set>
                                      <p:cBhvr>
                                        <p:cTn id="48" dur="250" fill="hold"/>
                                        <p:tgtEl>
                                          <p:spTgt spid="43"/>
                                        </p:tgtEl>
                                        <p:attrNameLst>
                                          <p:attrName>fill.type</p:attrName>
                                        </p:attrNameLst>
                                      </p:cBhvr>
                                      <p:to>
                                        <p:strVal val="solid"/>
                                      </p:to>
                                    </p:set>
                                    <p:set>
                                      <p:cBhvr>
                                        <p:cTn id="49" dur="250" fill="hold"/>
                                        <p:tgtEl>
                                          <p:spTgt spid="43"/>
                                        </p:tgtEl>
                                        <p:attrNameLst>
                                          <p:attrName>fill.on</p:attrName>
                                        </p:attrNameLst>
                                      </p:cBhvr>
                                      <p:to>
                                        <p:strVal val="true"/>
                                      </p:to>
                                    </p:set>
                                  </p:childTnLst>
                                </p:cTn>
                              </p:par>
                              <p:par>
                                <p:cTn id="50" presetID="64" presetClass="path" presetSubtype="0" accel="50000" decel="50000" fill="hold" nodeType="withEffect">
                                  <p:stCondLst>
                                    <p:cond delay="0"/>
                                  </p:stCondLst>
                                  <p:childTnLst>
                                    <p:animMotion origin="layout" path="M -1.45833E-6 4.07407E-6 L 0.53034 -0.46227 " pathEditMode="relative" rAng="0" ptsTypes="AA">
                                      <p:cBhvr>
                                        <p:cTn id="51" dur="250" fill="hold"/>
                                        <p:tgtEl>
                                          <p:spTgt spid="4"/>
                                        </p:tgtEl>
                                        <p:attrNameLst>
                                          <p:attrName>ppt_x</p:attrName>
                                          <p:attrName>ppt_y</p:attrName>
                                        </p:attrNameLst>
                                      </p:cBhvr>
                                      <p:rCtr x="26510" y="-23125"/>
                                    </p:animMotion>
                                  </p:childTnLst>
                                  <p:subTnLst>
                                    <p:audio>
                                      <p:cMediaNode>
                                        <p:cTn display="0" masterRel="sameClick">
                                          <p:stCondLst>
                                            <p:cond evt="begin" delay="0">
                                              <p:tn val="50"/>
                                            </p:cond>
                                          </p:stCondLst>
                                          <p:endCondLst>
                                            <p:cond evt="onStopAudio" delay="0">
                                              <p:tgtEl>
                                                <p:sldTgt/>
                                              </p:tgtEl>
                                            </p:cond>
                                          </p:endCondLst>
                                        </p:cTn>
                                        <p:tgtEl>
                                          <p:sndTgt r:embed="rId4" name="Sai.wav"/>
                                        </p:tgtEl>
                                      </p:cMediaNode>
                                    </p:audio>
                                  </p:subTnLst>
                                </p:cTn>
                              </p:par>
                            </p:childTnLst>
                          </p:cTn>
                        </p:par>
                      </p:childTnLst>
                    </p:cTn>
                  </p:par>
                </p:childTnLst>
              </p:cTn>
              <p:nextCondLst>
                <p:cond evt="onClick" delay="0">
                  <p:tgtEl>
                    <p:spTgt spid="43"/>
                  </p:tgtEl>
                </p:cond>
              </p:nextCondLst>
            </p:seq>
            <p:seq concurrent="1" nextAc="seek">
              <p:cTn id="52" restart="whenNotActive" fill="hold" evtFilter="cancelBubble" nodeType="interactiveSeq">
                <p:stCondLst>
                  <p:cond evt="onClick" delay="0">
                    <p:tgtEl>
                      <p:spTgt spid="44"/>
                    </p:tgtEl>
                  </p:cond>
                </p:stCondLst>
                <p:endSync evt="end" delay="0">
                  <p:rtn val="all"/>
                </p:endSync>
                <p:childTnLst>
                  <p:par>
                    <p:cTn id="53" fill="hold">
                      <p:stCondLst>
                        <p:cond delay="0"/>
                      </p:stCondLst>
                      <p:childTnLst>
                        <p:par>
                          <p:cTn id="54" fill="hold">
                            <p:stCondLst>
                              <p:cond delay="0"/>
                            </p:stCondLst>
                            <p:childTnLst>
                              <p:par>
                                <p:cTn id="55" presetID="1" presetClass="emph" presetSubtype="2" fill="hold" nodeType="afterEffect">
                                  <p:stCondLst>
                                    <p:cond delay="0"/>
                                  </p:stCondLst>
                                  <p:childTnLst>
                                    <p:animClr clrSpc="rgb" dir="cw">
                                      <p:cBhvr>
                                        <p:cTn id="56" dur="250" fill="hold"/>
                                        <p:tgtEl>
                                          <p:spTgt spid="44"/>
                                        </p:tgtEl>
                                        <p:attrNameLst>
                                          <p:attrName>fillcolor</p:attrName>
                                        </p:attrNameLst>
                                      </p:cBhvr>
                                      <p:to>
                                        <a:srgbClr val="00B0F0"/>
                                      </p:to>
                                    </p:animClr>
                                    <p:set>
                                      <p:cBhvr>
                                        <p:cTn id="57" dur="250" fill="hold"/>
                                        <p:tgtEl>
                                          <p:spTgt spid="44"/>
                                        </p:tgtEl>
                                        <p:attrNameLst>
                                          <p:attrName>fill.type</p:attrName>
                                        </p:attrNameLst>
                                      </p:cBhvr>
                                      <p:to>
                                        <p:strVal val="solid"/>
                                      </p:to>
                                    </p:set>
                                    <p:set>
                                      <p:cBhvr>
                                        <p:cTn id="58" dur="250" fill="hold"/>
                                        <p:tgtEl>
                                          <p:spTgt spid="44"/>
                                        </p:tgtEl>
                                        <p:attrNameLst>
                                          <p:attrName>fill.on</p:attrName>
                                        </p:attrNameLst>
                                      </p:cBhvr>
                                      <p:to>
                                        <p:strVal val="true"/>
                                      </p:to>
                                    </p:set>
                                  </p:childTnLst>
                                </p:cTn>
                              </p:par>
                              <p:par>
                                <p:cTn id="59" presetID="64" presetClass="path" presetSubtype="0" accel="50000" decel="50000" fill="hold" nodeType="withEffect">
                                  <p:stCondLst>
                                    <p:cond delay="0"/>
                                  </p:stCondLst>
                                  <p:childTnLst>
                                    <p:animMotion origin="layout" path="M 1.11022E-16 1.85185E-6 L -0.47956 -0.45926 " pathEditMode="relative" rAng="0" ptsTypes="AA">
                                      <p:cBhvr>
                                        <p:cTn id="60" dur="250" fill="hold"/>
                                        <p:tgtEl>
                                          <p:spTgt spid="50"/>
                                        </p:tgtEl>
                                        <p:attrNameLst>
                                          <p:attrName>ppt_x</p:attrName>
                                          <p:attrName>ppt_y</p:attrName>
                                        </p:attrNameLst>
                                      </p:cBhvr>
                                      <p:rCtr x="-23984" y="-22963"/>
                                    </p:animMotion>
                                  </p:childTnLst>
                                  <p:subTnLst>
                                    <p:audio>
                                      <p:cMediaNode>
                                        <p:cTn display="0" masterRel="sameClick">
                                          <p:stCondLst>
                                            <p:cond evt="begin" delay="0">
                                              <p:tn val="59"/>
                                            </p:cond>
                                          </p:stCondLst>
                                          <p:endCondLst>
                                            <p:cond evt="onStopAudio" delay="0">
                                              <p:tgtEl>
                                                <p:sldTgt/>
                                              </p:tgtEl>
                                            </p:cond>
                                          </p:endCondLst>
                                        </p:cTn>
                                        <p:tgtEl>
                                          <p:sndTgt r:embed="rId5" name="applause.wav"/>
                                        </p:tgtEl>
                                      </p:cMediaNode>
                                    </p:audio>
                                  </p:subTnLst>
                                </p:cTn>
                              </p:par>
                            </p:childTnLst>
                          </p:cTn>
                        </p:par>
                      </p:childTnLst>
                    </p:cTn>
                  </p:par>
                </p:childTnLst>
              </p:cTn>
              <p:nextCondLst>
                <p:cond evt="onClick" delay="0">
                  <p:tgtEl>
                    <p:spTgt spid="44"/>
                  </p:tgtEl>
                </p:cond>
              </p:nextCondLst>
            </p:seq>
            <p:seq concurrent="1" nextAc="seek">
              <p:cTn id="61" restart="whenNotActive" fill="hold" evtFilter="cancelBubble" nodeType="interactiveSeq">
                <p:stCondLst>
                  <p:cond evt="onClick" delay="0">
                    <p:tgtEl>
                      <p:spTgt spid="45"/>
                    </p:tgtEl>
                  </p:cond>
                </p:stCondLst>
                <p:endSync evt="end" delay="0">
                  <p:rtn val="all"/>
                </p:endSync>
                <p:childTnLst>
                  <p:par>
                    <p:cTn id="62" fill="hold">
                      <p:stCondLst>
                        <p:cond delay="0"/>
                      </p:stCondLst>
                      <p:childTnLst>
                        <p:par>
                          <p:cTn id="63" fill="hold">
                            <p:stCondLst>
                              <p:cond delay="0"/>
                            </p:stCondLst>
                            <p:childTnLst>
                              <p:par>
                                <p:cTn id="64" presetID="1" presetClass="emph" presetSubtype="2" fill="hold" nodeType="afterEffect">
                                  <p:stCondLst>
                                    <p:cond delay="0"/>
                                  </p:stCondLst>
                                  <p:childTnLst>
                                    <p:animClr clrSpc="rgb" dir="cw">
                                      <p:cBhvr>
                                        <p:cTn id="65" dur="250" fill="hold"/>
                                        <p:tgtEl>
                                          <p:spTgt spid="45"/>
                                        </p:tgtEl>
                                        <p:attrNameLst>
                                          <p:attrName>fillcolor</p:attrName>
                                        </p:attrNameLst>
                                      </p:cBhvr>
                                      <p:to>
                                        <a:srgbClr val="FF0000"/>
                                      </p:to>
                                    </p:animClr>
                                    <p:set>
                                      <p:cBhvr>
                                        <p:cTn id="66" dur="250" fill="hold"/>
                                        <p:tgtEl>
                                          <p:spTgt spid="45"/>
                                        </p:tgtEl>
                                        <p:attrNameLst>
                                          <p:attrName>fill.type</p:attrName>
                                        </p:attrNameLst>
                                      </p:cBhvr>
                                      <p:to>
                                        <p:strVal val="solid"/>
                                      </p:to>
                                    </p:set>
                                    <p:set>
                                      <p:cBhvr>
                                        <p:cTn id="67" dur="250" fill="hold"/>
                                        <p:tgtEl>
                                          <p:spTgt spid="45"/>
                                        </p:tgtEl>
                                        <p:attrNameLst>
                                          <p:attrName>fill.on</p:attrName>
                                        </p:attrNameLst>
                                      </p:cBhvr>
                                      <p:to>
                                        <p:strVal val="true"/>
                                      </p:to>
                                    </p:set>
                                  </p:childTnLst>
                                </p:cTn>
                              </p:par>
                              <p:par>
                                <p:cTn id="68" presetID="64" presetClass="path" presetSubtype="0" accel="50000" decel="50000" fill="hold" nodeType="withEffect">
                                  <p:stCondLst>
                                    <p:cond delay="0"/>
                                  </p:stCondLst>
                                  <p:childTnLst>
                                    <p:animMotion origin="layout" path="M -1.45833E-6 4.07407E-6 L -0.15247 -0.32223 " pathEditMode="relative" rAng="0" ptsTypes="AA">
                                      <p:cBhvr>
                                        <p:cTn id="69" dur="250" fill="hold"/>
                                        <p:tgtEl>
                                          <p:spTgt spid="4"/>
                                        </p:tgtEl>
                                        <p:attrNameLst>
                                          <p:attrName>ppt_x</p:attrName>
                                          <p:attrName>ppt_y</p:attrName>
                                        </p:attrNameLst>
                                      </p:cBhvr>
                                      <p:rCtr x="-7630" y="-16111"/>
                                    </p:animMotion>
                                  </p:childTnLst>
                                  <p:subTnLst>
                                    <p:audio>
                                      <p:cMediaNode>
                                        <p:cTn display="0" masterRel="sameClick">
                                          <p:stCondLst>
                                            <p:cond evt="begin" delay="0">
                                              <p:tn val="68"/>
                                            </p:cond>
                                          </p:stCondLst>
                                          <p:endCondLst>
                                            <p:cond evt="onStopAudio" delay="0">
                                              <p:tgtEl>
                                                <p:sldTgt/>
                                              </p:tgtEl>
                                            </p:cond>
                                          </p:endCondLst>
                                        </p:cTn>
                                        <p:tgtEl>
                                          <p:sndTgt r:embed="rId4" name="Sai.wav"/>
                                        </p:tgtEl>
                                      </p:cMediaNode>
                                    </p:audio>
                                  </p:subTnLst>
                                </p:cTn>
                              </p:par>
                            </p:childTnLst>
                          </p:cTn>
                        </p:par>
                      </p:childTnLst>
                    </p:cTn>
                  </p:par>
                </p:childTnLst>
              </p:cTn>
              <p:nextCondLst>
                <p:cond evt="onClick" delay="0">
                  <p:tgtEl>
                    <p:spTgt spid="45"/>
                  </p:tgtEl>
                </p:cond>
              </p:nextCondLst>
            </p:seq>
          </p:childTnLst>
        </p:cTn>
      </p:par>
    </p:tnLst>
    <p:bldLst>
      <p:bldP spid="5" grpId="0" animBg="1"/>
      <p:bldP spid="42" grpId="0" animBg="1"/>
      <p:bldP spid="43" grpId="0" animBg="1"/>
      <p:bldP spid="44" grpId="0" animBg="1"/>
      <p:bldP spid="45" grpId="0" animBg="1"/>
      <p:bldP spid="4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Không có mô tả ảnh.">
            <a:extLst>
              <a:ext uri="{FF2B5EF4-FFF2-40B4-BE49-F238E27FC236}">
                <a16:creationId xmlns:a16="http://schemas.microsoft.com/office/drawing/2014/main" id="{67C6BE28-A320-5297-C1F6-5ABD32D881A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12192000" cy="685641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Rounded Corners 4">
            <a:extLst>
              <a:ext uri="{FF2B5EF4-FFF2-40B4-BE49-F238E27FC236}">
                <a16:creationId xmlns:a16="http://schemas.microsoft.com/office/drawing/2014/main" id="{09F817C6-4AB3-4529-974D-63E69B65D6A4}"/>
              </a:ext>
            </a:extLst>
          </p:cNvPr>
          <p:cNvSpPr/>
          <p:nvPr/>
        </p:nvSpPr>
        <p:spPr>
          <a:xfrm>
            <a:off x="2404802" y="1395302"/>
            <a:ext cx="7300393" cy="2964149"/>
          </a:xfrm>
          <a:prstGeom prst="roundRect">
            <a:avLst>
              <a:gd name="adj" fmla="val 7227"/>
            </a:avLst>
          </a:prstGeom>
          <a:solidFill>
            <a:schemeClr val="tx1">
              <a:alpha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sp>
        <p:nvSpPr>
          <p:cNvPr id="42" name="Đáp án A">
            <a:extLst>
              <a:ext uri="{FF2B5EF4-FFF2-40B4-BE49-F238E27FC236}">
                <a16:creationId xmlns:a16="http://schemas.microsoft.com/office/drawing/2014/main" id="{CF9EA178-637F-4043-B8D2-BC95EC5261AC}"/>
              </a:ext>
            </a:extLst>
          </p:cNvPr>
          <p:cNvSpPr/>
          <p:nvPr/>
        </p:nvSpPr>
        <p:spPr>
          <a:xfrm>
            <a:off x="2109343" y="4636349"/>
            <a:ext cx="4231175" cy="864000"/>
          </a:xfrm>
          <a:prstGeom prst="roundRect">
            <a:avLst>
              <a:gd name="adj" fmla="val 24115"/>
            </a:avLst>
          </a:prstGeom>
          <a:gradFill flip="none" rotWithShape="1">
            <a:gsLst>
              <a:gs pos="0">
                <a:srgbClr val="E7F18C"/>
              </a:gs>
              <a:gs pos="88000">
                <a:srgbClr val="2A9834"/>
              </a:gs>
            </a:gsLst>
            <a:lin ang="81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Tx/>
              <a:buFontTx/>
              <a:buNone/>
              <a:defRPr/>
            </a:pPr>
            <a:r>
              <a:rPr lang="en-US" sz="2400">
                <a:solidFill>
                  <a:schemeClr val="bg1"/>
                </a:solidFill>
                <a:latin typeface="UTM Avo" panose="02040603050506020204" pitchFamily="18" charset="0"/>
                <a:cs typeface="Arial" panose="020B0604020202020204" pitchFamily="34" charset="0"/>
              </a:rPr>
              <a:t>A. Phím N</a:t>
            </a:r>
            <a:endParaRPr lang="vi-VN" sz="2400" dirty="0">
              <a:solidFill>
                <a:schemeClr val="bg1"/>
              </a:solidFill>
              <a:cs typeface="Arial" panose="020B0604020202020204" pitchFamily="34" charset="0"/>
            </a:endParaRPr>
          </a:p>
        </p:txBody>
      </p:sp>
      <p:sp>
        <p:nvSpPr>
          <p:cNvPr id="43" name="Đáp án B">
            <a:extLst>
              <a:ext uri="{FF2B5EF4-FFF2-40B4-BE49-F238E27FC236}">
                <a16:creationId xmlns:a16="http://schemas.microsoft.com/office/drawing/2014/main" id="{6CE2E367-E000-402A-A46A-08AAF2FB929F}"/>
              </a:ext>
            </a:extLst>
          </p:cNvPr>
          <p:cNvSpPr/>
          <p:nvPr/>
        </p:nvSpPr>
        <p:spPr>
          <a:xfrm>
            <a:off x="6933044" y="5787193"/>
            <a:ext cx="4159227" cy="864000"/>
          </a:xfrm>
          <a:prstGeom prst="roundRect">
            <a:avLst>
              <a:gd name="adj" fmla="val 24115"/>
            </a:avLst>
          </a:prstGeom>
          <a:gradFill flip="none" rotWithShape="1">
            <a:gsLst>
              <a:gs pos="0">
                <a:srgbClr val="E7F18C"/>
              </a:gs>
              <a:gs pos="88000">
                <a:srgbClr val="2A9834"/>
              </a:gs>
            </a:gsLst>
            <a:lin ang="81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Tx/>
              <a:buFontTx/>
              <a:buNone/>
              <a:defRPr/>
            </a:pPr>
            <a:r>
              <a:rPr lang="en-US" sz="2400">
                <a:solidFill>
                  <a:schemeClr val="bg1"/>
                </a:solidFill>
                <a:latin typeface="UTM Avo" panose="02040603050506020204" pitchFamily="18" charset="0"/>
                <a:cs typeface="Arial" panose="020B0604020202020204" pitchFamily="34" charset="0"/>
              </a:rPr>
              <a:t>D. Phím A</a:t>
            </a:r>
            <a:endParaRPr lang="vi-VN" sz="2400" dirty="0">
              <a:solidFill>
                <a:schemeClr val="bg1"/>
              </a:solidFill>
              <a:cs typeface="Arial" panose="020B0604020202020204" pitchFamily="34" charset="0"/>
            </a:endParaRPr>
          </a:p>
        </p:txBody>
      </p:sp>
      <p:sp>
        <p:nvSpPr>
          <p:cNvPr id="44" name="Đáp án C">
            <a:extLst>
              <a:ext uri="{FF2B5EF4-FFF2-40B4-BE49-F238E27FC236}">
                <a16:creationId xmlns:a16="http://schemas.microsoft.com/office/drawing/2014/main" id="{22088E1A-F06B-4800-AF0C-20352418B69F}"/>
              </a:ext>
            </a:extLst>
          </p:cNvPr>
          <p:cNvSpPr/>
          <p:nvPr/>
        </p:nvSpPr>
        <p:spPr>
          <a:xfrm>
            <a:off x="2176220" y="5765117"/>
            <a:ext cx="4124370" cy="864000"/>
          </a:xfrm>
          <a:prstGeom prst="roundRect">
            <a:avLst>
              <a:gd name="adj" fmla="val 24115"/>
            </a:avLst>
          </a:prstGeom>
          <a:gradFill flip="none" rotWithShape="1">
            <a:gsLst>
              <a:gs pos="0">
                <a:srgbClr val="E7F18C"/>
              </a:gs>
              <a:gs pos="88000">
                <a:srgbClr val="2A9834"/>
              </a:gs>
            </a:gsLst>
            <a:lin ang="81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Tx/>
              <a:buFontTx/>
              <a:buNone/>
              <a:defRPr/>
            </a:pPr>
            <a:r>
              <a:rPr lang="en-US" sz="2400">
                <a:solidFill>
                  <a:schemeClr val="bg1"/>
                </a:solidFill>
                <a:latin typeface="UTM Avo" panose="02040603050506020204" pitchFamily="18" charset="0"/>
                <a:cs typeface="Arial" panose="020B0604020202020204" pitchFamily="34" charset="0"/>
              </a:rPr>
              <a:t>C. Phím Q</a:t>
            </a:r>
            <a:endParaRPr lang="vi-VN" sz="2400" dirty="0">
              <a:solidFill>
                <a:schemeClr val="bg1"/>
              </a:solidFill>
              <a:cs typeface="Arial" panose="020B0604020202020204" pitchFamily="34" charset="0"/>
            </a:endParaRPr>
          </a:p>
        </p:txBody>
      </p:sp>
      <p:sp>
        <p:nvSpPr>
          <p:cNvPr id="45" name="Đáp án D">
            <a:extLst>
              <a:ext uri="{FF2B5EF4-FFF2-40B4-BE49-F238E27FC236}">
                <a16:creationId xmlns:a16="http://schemas.microsoft.com/office/drawing/2014/main" id="{103BF668-59AA-401D-818B-4C062F6D5B11}"/>
              </a:ext>
            </a:extLst>
          </p:cNvPr>
          <p:cNvSpPr/>
          <p:nvPr/>
        </p:nvSpPr>
        <p:spPr>
          <a:xfrm>
            <a:off x="6914967" y="4660750"/>
            <a:ext cx="4231173" cy="864000"/>
          </a:xfrm>
          <a:prstGeom prst="roundRect">
            <a:avLst>
              <a:gd name="adj" fmla="val 24115"/>
            </a:avLst>
          </a:prstGeom>
          <a:gradFill flip="none" rotWithShape="1">
            <a:gsLst>
              <a:gs pos="0">
                <a:srgbClr val="E7F18C"/>
              </a:gs>
              <a:gs pos="88000">
                <a:srgbClr val="2A9834"/>
              </a:gs>
            </a:gsLst>
            <a:lin ang="81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Tx/>
              <a:buFontTx/>
              <a:buNone/>
              <a:defRPr/>
            </a:pPr>
            <a:r>
              <a:rPr lang="en-US" sz="2400">
                <a:solidFill>
                  <a:schemeClr val="bg1"/>
                </a:solidFill>
                <a:latin typeface="UTM Avo" panose="02040603050506020204" pitchFamily="18" charset="0"/>
                <a:cs typeface="Arial" panose="020B0604020202020204" pitchFamily="34" charset="0"/>
              </a:rPr>
              <a:t>B. Phím F2</a:t>
            </a:r>
            <a:endParaRPr lang="vi-VN" sz="2400" dirty="0">
              <a:solidFill>
                <a:schemeClr val="bg1"/>
              </a:solidFill>
              <a:cs typeface="Arial" panose="020B0604020202020204" pitchFamily="34" charset="0"/>
            </a:endParaRPr>
          </a:p>
        </p:txBody>
      </p:sp>
      <p:grpSp>
        <p:nvGrpSpPr>
          <p:cNvPr id="52" name="Group 51">
            <a:extLst>
              <a:ext uri="{FF2B5EF4-FFF2-40B4-BE49-F238E27FC236}">
                <a16:creationId xmlns:a16="http://schemas.microsoft.com/office/drawing/2014/main" id="{1EBA663B-F8CA-4203-9E5D-434C0B2E3C95}"/>
              </a:ext>
            </a:extLst>
          </p:cNvPr>
          <p:cNvGrpSpPr/>
          <p:nvPr/>
        </p:nvGrpSpPr>
        <p:grpSpPr>
          <a:xfrm>
            <a:off x="1871981" y="421635"/>
            <a:ext cx="8454652" cy="1456205"/>
            <a:chOff x="1871981" y="421635"/>
            <a:chExt cx="8454652" cy="1456205"/>
          </a:xfrm>
        </p:grpSpPr>
        <p:grpSp>
          <p:nvGrpSpPr>
            <p:cNvPr id="6" name="Group 5">
              <a:extLst>
                <a:ext uri="{FF2B5EF4-FFF2-40B4-BE49-F238E27FC236}">
                  <a16:creationId xmlns:a16="http://schemas.microsoft.com/office/drawing/2014/main" id="{C28C0A49-FAEF-4900-8E2A-C8BDCC7ED91D}"/>
                </a:ext>
              </a:extLst>
            </p:cNvPr>
            <p:cNvGrpSpPr/>
            <p:nvPr/>
          </p:nvGrpSpPr>
          <p:grpSpPr>
            <a:xfrm>
              <a:off x="1871981" y="421635"/>
              <a:ext cx="8454652" cy="1456205"/>
              <a:chOff x="2677206" y="1838325"/>
              <a:chExt cx="7124700" cy="1227138"/>
            </a:xfrm>
          </p:grpSpPr>
          <p:sp>
            <p:nvSpPr>
              <p:cNvPr id="7" name="Freeform 1125">
                <a:extLst>
                  <a:ext uri="{FF2B5EF4-FFF2-40B4-BE49-F238E27FC236}">
                    <a16:creationId xmlns:a16="http://schemas.microsoft.com/office/drawing/2014/main" id="{60B3ADAC-B763-4C54-A7F9-42095D47D217}"/>
                  </a:ext>
                </a:extLst>
              </p:cNvPr>
              <p:cNvSpPr>
                <a:spLocks/>
              </p:cNvSpPr>
              <p:nvPr/>
            </p:nvSpPr>
            <p:spPr bwMode="auto">
              <a:xfrm>
                <a:off x="3753531" y="1944688"/>
                <a:ext cx="5011738" cy="971550"/>
              </a:xfrm>
              <a:custGeom>
                <a:avLst/>
                <a:gdLst>
                  <a:gd name="T0" fmla="*/ 1221 w 10045"/>
                  <a:gd name="T1" fmla="*/ 1947 h 1947"/>
                  <a:gd name="T2" fmla="*/ 68 w 10045"/>
                  <a:gd name="T3" fmla="*/ 1201 h 1947"/>
                  <a:gd name="T4" fmla="*/ 784 w 10045"/>
                  <a:gd name="T5" fmla="*/ 273 h 1947"/>
                  <a:gd name="T6" fmla="*/ 871 w 10045"/>
                  <a:gd name="T7" fmla="*/ 237 h 1947"/>
                  <a:gd name="T8" fmla="*/ 2083 w 10045"/>
                  <a:gd name="T9" fmla="*/ 87 h 1947"/>
                  <a:gd name="T10" fmla="*/ 3561 w 10045"/>
                  <a:gd name="T11" fmla="*/ 14 h 1947"/>
                  <a:gd name="T12" fmla="*/ 4532 w 10045"/>
                  <a:gd name="T13" fmla="*/ 0 h 1947"/>
                  <a:gd name="T14" fmla="*/ 5049 w 10045"/>
                  <a:gd name="T15" fmla="*/ 4 h 1947"/>
                  <a:gd name="T16" fmla="*/ 6390 w 10045"/>
                  <a:gd name="T17" fmla="*/ 27 h 1947"/>
                  <a:gd name="T18" fmla="*/ 7740 w 10045"/>
                  <a:gd name="T19" fmla="*/ 81 h 1947"/>
                  <a:gd name="T20" fmla="*/ 9069 w 10045"/>
                  <a:gd name="T21" fmla="*/ 193 h 1947"/>
                  <a:gd name="T22" fmla="*/ 9711 w 10045"/>
                  <a:gd name="T23" fmla="*/ 266 h 1947"/>
                  <a:gd name="T24" fmla="*/ 9955 w 10045"/>
                  <a:gd name="T25" fmla="*/ 598 h 1947"/>
                  <a:gd name="T26" fmla="*/ 9524 w 10045"/>
                  <a:gd name="T27" fmla="*/ 1652 h 1947"/>
                  <a:gd name="T28" fmla="*/ 9152 w 10045"/>
                  <a:gd name="T29" fmla="*/ 1846 h 1947"/>
                  <a:gd name="T30" fmla="*/ 8943 w 10045"/>
                  <a:gd name="T31" fmla="*/ 1822 h 1947"/>
                  <a:gd name="T32" fmla="*/ 8185 w 10045"/>
                  <a:gd name="T33" fmla="*/ 1745 h 1947"/>
                  <a:gd name="T34" fmla="*/ 7753 w 10045"/>
                  <a:gd name="T35" fmla="*/ 1709 h 1947"/>
                  <a:gd name="T36" fmla="*/ 6291 w 10045"/>
                  <a:gd name="T37" fmla="*/ 1635 h 1947"/>
                  <a:gd name="T38" fmla="*/ 5853 w 10045"/>
                  <a:gd name="T39" fmla="*/ 1632 h 1947"/>
                  <a:gd name="T40" fmla="*/ 4790 w 10045"/>
                  <a:gd name="T41" fmla="*/ 1651 h 1947"/>
                  <a:gd name="T42" fmla="*/ 3328 w 10045"/>
                  <a:gd name="T43" fmla="*/ 1725 h 1947"/>
                  <a:gd name="T44" fmla="*/ 1221 w 10045"/>
                  <a:gd name="T45" fmla="*/ 1947 h 1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045" h="1947">
                    <a:moveTo>
                      <a:pt x="1221" y="1947"/>
                    </a:moveTo>
                    <a:cubicBezTo>
                      <a:pt x="619" y="1828"/>
                      <a:pt x="143" y="1604"/>
                      <a:pt x="68" y="1201"/>
                    </a:cubicBezTo>
                    <a:cubicBezTo>
                      <a:pt x="0" y="838"/>
                      <a:pt x="255" y="499"/>
                      <a:pt x="784" y="273"/>
                    </a:cubicBezTo>
                    <a:cubicBezTo>
                      <a:pt x="812" y="261"/>
                      <a:pt x="842" y="249"/>
                      <a:pt x="871" y="237"/>
                    </a:cubicBezTo>
                    <a:cubicBezTo>
                      <a:pt x="1269" y="175"/>
                      <a:pt x="1673" y="122"/>
                      <a:pt x="2083" y="87"/>
                    </a:cubicBezTo>
                    <a:cubicBezTo>
                      <a:pt x="2572" y="46"/>
                      <a:pt x="3067" y="29"/>
                      <a:pt x="3561" y="14"/>
                    </a:cubicBezTo>
                    <a:cubicBezTo>
                      <a:pt x="3885" y="5"/>
                      <a:pt x="4208" y="0"/>
                      <a:pt x="4532" y="0"/>
                    </a:cubicBezTo>
                    <a:cubicBezTo>
                      <a:pt x="4704" y="0"/>
                      <a:pt x="4876" y="1"/>
                      <a:pt x="5049" y="4"/>
                    </a:cubicBezTo>
                    <a:cubicBezTo>
                      <a:pt x="5495" y="12"/>
                      <a:pt x="5942" y="26"/>
                      <a:pt x="6390" y="27"/>
                    </a:cubicBezTo>
                    <a:cubicBezTo>
                      <a:pt x="6841" y="28"/>
                      <a:pt x="7292" y="51"/>
                      <a:pt x="7740" y="81"/>
                    </a:cubicBezTo>
                    <a:cubicBezTo>
                      <a:pt x="8185" y="110"/>
                      <a:pt x="8629" y="146"/>
                      <a:pt x="9069" y="193"/>
                    </a:cubicBezTo>
                    <a:cubicBezTo>
                      <a:pt x="9282" y="216"/>
                      <a:pt x="9497" y="239"/>
                      <a:pt x="9711" y="266"/>
                    </a:cubicBezTo>
                    <a:cubicBezTo>
                      <a:pt x="9845" y="361"/>
                      <a:pt x="9925" y="478"/>
                      <a:pt x="9955" y="598"/>
                    </a:cubicBezTo>
                    <a:cubicBezTo>
                      <a:pt x="10045" y="960"/>
                      <a:pt x="9963" y="1358"/>
                      <a:pt x="9524" y="1652"/>
                    </a:cubicBezTo>
                    <a:cubicBezTo>
                      <a:pt x="9415" y="1725"/>
                      <a:pt x="9289" y="1789"/>
                      <a:pt x="9152" y="1846"/>
                    </a:cubicBezTo>
                    <a:cubicBezTo>
                      <a:pt x="9083" y="1838"/>
                      <a:pt x="9013" y="1830"/>
                      <a:pt x="8943" y="1822"/>
                    </a:cubicBezTo>
                    <a:cubicBezTo>
                      <a:pt x="8692" y="1792"/>
                      <a:pt x="8439" y="1767"/>
                      <a:pt x="8185" y="1745"/>
                    </a:cubicBezTo>
                    <a:cubicBezTo>
                      <a:pt x="8042" y="1732"/>
                      <a:pt x="7897" y="1720"/>
                      <a:pt x="7753" y="1709"/>
                    </a:cubicBezTo>
                    <a:cubicBezTo>
                      <a:pt x="7267" y="1671"/>
                      <a:pt x="6781" y="1644"/>
                      <a:pt x="6291" y="1635"/>
                    </a:cubicBezTo>
                    <a:cubicBezTo>
                      <a:pt x="6145" y="1633"/>
                      <a:pt x="5999" y="1632"/>
                      <a:pt x="5853" y="1632"/>
                    </a:cubicBezTo>
                    <a:cubicBezTo>
                      <a:pt x="5498" y="1632"/>
                      <a:pt x="5144" y="1639"/>
                      <a:pt x="4790" y="1651"/>
                    </a:cubicBezTo>
                    <a:cubicBezTo>
                      <a:pt x="4302" y="1667"/>
                      <a:pt x="3812" y="1689"/>
                      <a:pt x="3328" y="1725"/>
                    </a:cubicBezTo>
                    <a:cubicBezTo>
                      <a:pt x="2594" y="1779"/>
                      <a:pt x="1929" y="1848"/>
                      <a:pt x="1221" y="1947"/>
                    </a:cubicBezTo>
                  </a:path>
                </a:pathLst>
              </a:custGeom>
              <a:solidFill>
                <a:srgbClr val="D9A05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8" name="Freeform 1126">
                <a:extLst>
                  <a:ext uri="{FF2B5EF4-FFF2-40B4-BE49-F238E27FC236}">
                    <a16:creationId xmlns:a16="http://schemas.microsoft.com/office/drawing/2014/main" id="{82C3780D-1084-4CEE-B136-5FFC6837BFAB}"/>
                  </a:ext>
                </a:extLst>
              </p:cNvPr>
              <p:cNvSpPr>
                <a:spLocks/>
              </p:cNvSpPr>
              <p:nvPr/>
            </p:nvSpPr>
            <p:spPr bwMode="auto">
              <a:xfrm>
                <a:off x="3882119" y="2925763"/>
                <a:ext cx="533400" cy="87313"/>
              </a:xfrm>
              <a:custGeom>
                <a:avLst/>
                <a:gdLst>
                  <a:gd name="T0" fmla="*/ 0 w 1069"/>
                  <a:gd name="T1" fmla="*/ 173 h 173"/>
                  <a:gd name="T2" fmla="*/ 1068 w 1069"/>
                  <a:gd name="T3" fmla="*/ 0 h 173"/>
                  <a:gd name="T4" fmla="*/ 1069 w 1069"/>
                  <a:gd name="T5" fmla="*/ 0 h 173"/>
                  <a:gd name="T6" fmla="*/ 0 w 1069"/>
                  <a:gd name="T7" fmla="*/ 173 h 173"/>
                  <a:gd name="T8" fmla="*/ 0 w 1069"/>
                  <a:gd name="T9" fmla="*/ 173 h 173"/>
                </a:gdLst>
                <a:ahLst/>
                <a:cxnLst>
                  <a:cxn ang="0">
                    <a:pos x="T0" y="T1"/>
                  </a:cxn>
                  <a:cxn ang="0">
                    <a:pos x="T2" y="T3"/>
                  </a:cxn>
                  <a:cxn ang="0">
                    <a:pos x="T4" y="T5"/>
                  </a:cxn>
                  <a:cxn ang="0">
                    <a:pos x="T6" y="T7"/>
                  </a:cxn>
                  <a:cxn ang="0">
                    <a:pos x="T8" y="T9"/>
                  </a:cxn>
                </a:cxnLst>
                <a:rect l="0" t="0" r="r" b="b"/>
                <a:pathLst>
                  <a:path w="1069" h="173">
                    <a:moveTo>
                      <a:pt x="0" y="173"/>
                    </a:moveTo>
                    <a:cubicBezTo>
                      <a:pt x="412" y="101"/>
                      <a:pt x="766" y="45"/>
                      <a:pt x="1068" y="0"/>
                    </a:cubicBezTo>
                    <a:cubicBezTo>
                      <a:pt x="1068" y="0"/>
                      <a:pt x="1069" y="0"/>
                      <a:pt x="1069" y="0"/>
                    </a:cubicBezTo>
                    <a:cubicBezTo>
                      <a:pt x="767" y="45"/>
                      <a:pt x="413" y="101"/>
                      <a:pt x="0" y="173"/>
                    </a:cubicBezTo>
                    <a:lnTo>
                      <a:pt x="0" y="173"/>
                    </a:lnTo>
                    <a:close/>
                  </a:path>
                </a:pathLst>
              </a:custGeom>
              <a:solidFill>
                <a:srgbClr val="6F8F8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9" name="Freeform 1127">
                <a:extLst>
                  <a:ext uri="{FF2B5EF4-FFF2-40B4-BE49-F238E27FC236}">
                    <a16:creationId xmlns:a16="http://schemas.microsoft.com/office/drawing/2014/main" id="{8714A6DE-43B3-4CED-98D3-207B7CEB5604}"/>
                  </a:ext>
                </a:extLst>
              </p:cNvPr>
              <p:cNvSpPr>
                <a:spLocks/>
              </p:cNvSpPr>
              <p:nvPr/>
            </p:nvSpPr>
            <p:spPr bwMode="auto">
              <a:xfrm>
                <a:off x="3486831" y="2063750"/>
                <a:ext cx="876300" cy="955675"/>
              </a:xfrm>
              <a:custGeom>
                <a:avLst/>
                <a:gdLst>
                  <a:gd name="T0" fmla="*/ 443 w 1756"/>
                  <a:gd name="T1" fmla="*/ 1917 h 1917"/>
                  <a:gd name="T2" fmla="*/ 321 w 1756"/>
                  <a:gd name="T3" fmla="*/ 1750 h 1917"/>
                  <a:gd name="T4" fmla="*/ 471 w 1756"/>
                  <a:gd name="T5" fmla="*/ 1417 h 1917"/>
                  <a:gd name="T6" fmla="*/ 297 w 1756"/>
                  <a:gd name="T7" fmla="*/ 965 h 1917"/>
                  <a:gd name="T8" fmla="*/ 0 w 1756"/>
                  <a:gd name="T9" fmla="*/ 241 h 1917"/>
                  <a:gd name="T10" fmla="*/ 518 w 1756"/>
                  <a:gd name="T11" fmla="*/ 144 h 1917"/>
                  <a:gd name="T12" fmla="*/ 1195 w 1756"/>
                  <a:gd name="T13" fmla="*/ 34 h 1917"/>
                  <a:gd name="T14" fmla="*/ 1406 w 1756"/>
                  <a:gd name="T15" fmla="*/ 0 h 1917"/>
                  <a:gd name="T16" fmla="*/ 1319 w 1756"/>
                  <a:gd name="T17" fmla="*/ 36 h 1917"/>
                  <a:gd name="T18" fmla="*/ 603 w 1756"/>
                  <a:gd name="T19" fmla="*/ 964 h 1917"/>
                  <a:gd name="T20" fmla="*/ 1756 w 1756"/>
                  <a:gd name="T21" fmla="*/ 1710 h 1917"/>
                  <a:gd name="T22" fmla="*/ 1626 w 1756"/>
                  <a:gd name="T23" fmla="*/ 1728 h 1917"/>
                  <a:gd name="T24" fmla="*/ 660 w 1756"/>
                  <a:gd name="T25" fmla="*/ 1891 h 1917"/>
                  <a:gd name="T26" fmla="*/ 490 w 1756"/>
                  <a:gd name="T27" fmla="*/ 1916 h 1917"/>
                  <a:gd name="T28" fmla="*/ 449 w 1756"/>
                  <a:gd name="T29" fmla="*/ 1917 h 1917"/>
                  <a:gd name="T30" fmla="*/ 443 w 1756"/>
                  <a:gd name="T31" fmla="*/ 1917 h 1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56" h="1917">
                    <a:moveTo>
                      <a:pt x="443" y="1917"/>
                    </a:moveTo>
                    <a:cubicBezTo>
                      <a:pt x="294" y="1917"/>
                      <a:pt x="206" y="1806"/>
                      <a:pt x="321" y="1750"/>
                    </a:cubicBezTo>
                    <a:cubicBezTo>
                      <a:pt x="505" y="1662"/>
                      <a:pt x="497" y="1542"/>
                      <a:pt x="471" y="1417"/>
                    </a:cubicBezTo>
                    <a:cubicBezTo>
                      <a:pt x="438" y="1264"/>
                      <a:pt x="366" y="1114"/>
                      <a:pt x="297" y="965"/>
                    </a:cubicBezTo>
                    <a:cubicBezTo>
                      <a:pt x="186" y="725"/>
                      <a:pt x="97" y="483"/>
                      <a:pt x="0" y="241"/>
                    </a:cubicBezTo>
                    <a:cubicBezTo>
                      <a:pt x="163" y="196"/>
                      <a:pt x="342" y="169"/>
                      <a:pt x="518" y="144"/>
                    </a:cubicBezTo>
                    <a:cubicBezTo>
                      <a:pt x="746" y="112"/>
                      <a:pt x="969" y="71"/>
                      <a:pt x="1195" y="34"/>
                    </a:cubicBezTo>
                    <a:cubicBezTo>
                      <a:pt x="1265" y="22"/>
                      <a:pt x="1335" y="11"/>
                      <a:pt x="1406" y="0"/>
                    </a:cubicBezTo>
                    <a:cubicBezTo>
                      <a:pt x="1377" y="12"/>
                      <a:pt x="1347" y="24"/>
                      <a:pt x="1319" y="36"/>
                    </a:cubicBezTo>
                    <a:cubicBezTo>
                      <a:pt x="790" y="262"/>
                      <a:pt x="535" y="601"/>
                      <a:pt x="603" y="964"/>
                    </a:cubicBezTo>
                    <a:cubicBezTo>
                      <a:pt x="678" y="1367"/>
                      <a:pt x="1154" y="1591"/>
                      <a:pt x="1756" y="1710"/>
                    </a:cubicBezTo>
                    <a:cubicBezTo>
                      <a:pt x="1713" y="1716"/>
                      <a:pt x="1669" y="1722"/>
                      <a:pt x="1626" y="1728"/>
                    </a:cubicBezTo>
                    <a:cubicBezTo>
                      <a:pt x="1323" y="1772"/>
                      <a:pt x="961" y="1847"/>
                      <a:pt x="660" y="1891"/>
                    </a:cubicBezTo>
                    <a:cubicBezTo>
                      <a:pt x="603" y="1899"/>
                      <a:pt x="547" y="1908"/>
                      <a:pt x="490" y="1916"/>
                    </a:cubicBezTo>
                    <a:cubicBezTo>
                      <a:pt x="477" y="1917"/>
                      <a:pt x="463" y="1917"/>
                      <a:pt x="449" y="1917"/>
                    </a:cubicBezTo>
                    <a:cubicBezTo>
                      <a:pt x="447" y="1917"/>
                      <a:pt x="445" y="1917"/>
                      <a:pt x="443" y="1917"/>
                    </a:cubicBezTo>
                  </a:path>
                </a:pathLst>
              </a:custGeom>
              <a:solidFill>
                <a:srgbClr val="CC87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10" name="Freeform 1130">
                <a:extLst>
                  <a:ext uri="{FF2B5EF4-FFF2-40B4-BE49-F238E27FC236}">
                    <a16:creationId xmlns:a16="http://schemas.microsoft.com/office/drawing/2014/main" id="{D0BBABF8-D0DA-4660-9EC2-35758E7BE879}"/>
                  </a:ext>
                </a:extLst>
              </p:cNvPr>
              <p:cNvSpPr>
                <a:spLocks/>
              </p:cNvSpPr>
              <p:nvPr/>
            </p:nvSpPr>
            <p:spPr bwMode="auto">
              <a:xfrm>
                <a:off x="3143931" y="2184400"/>
                <a:ext cx="595313" cy="865188"/>
              </a:xfrm>
              <a:custGeom>
                <a:avLst/>
                <a:gdLst>
                  <a:gd name="T0" fmla="*/ 519 w 1192"/>
                  <a:gd name="T1" fmla="*/ 1736 h 1736"/>
                  <a:gd name="T2" fmla="*/ 440 w 1192"/>
                  <a:gd name="T3" fmla="*/ 1735 h 1736"/>
                  <a:gd name="T4" fmla="*/ 350 w 1192"/>
                  <a:gd name="T5" fmla="*/ 1717 h 1736"/>
                  <a:gd name="T6" fmla="*/ 8 w 1192"/>
                  <a:gd name="T7" fmla="*/ 1498 h 1736"/>
                  <a:gd name="T8" fmla="*/ 90 w 1192"/>
                  <a:gd name="T9" fmla="*/ 1445 h 1736"/>
                  <a:gd name="T10" fmla="*/ 285 w 1192"/>
                  <a:gd name="T11" fmla="*/ 1488 h 1736"/>
                  <a:gd name="T12" fmla="*/ 587 w 1192"/>
                  <a:gd name="T13" fmla="*/ 1537 h 1736"/>
                  <a:gd name="T14" fmla="*/ 831 w 1192"/>
                  <a:gd name="T15" fmla="*/ 1495 h 1736"/>
                  <a:gd name="T16" fmla="*/ 1019 w 1192"/>
                  <a:gd name="T17" fmla="*/ 1205 h 1736"/>
                  <a:gd name="T18" fmla="*/ 842 w 1192"/>
                  <a:gd name="T19" fmla="*/ 682 h 1736"/>
                  <a:gd name="T20" fmla="*/ 629 w 1192"/>
                  <a:gd name="T21" fmla="*/ 136 h 1736"/>
                  <a:gd name="T22" fmla="*/ 594 w 1192"/>
                  <a:gd name="T23" fmla="*/ 29 h 1736"/>
                  <a:gd name="T24" fmla="*/ 595 w 1192"/>
                  <a:gd name="T25" fmla="*/ 29 h 1736"/>
                  <a:gd name="T26" fmla="*/ 687 w 1192"/>
                  <a:gd name="T27" fmla="*/ 0 h 1736"/>
                  <a:gd name="T28" fmla="*/ 984 w 1192"/>
                  <a:gd name="T29" fmla="*/ 724 h 1736"/>
                  <a:gd name="T30" fmla="*/ 1158 w 1192"/>
                  <a:gd name="T31" fmla="*/ 1176 h 1736"/>
                  <a:gd name="T32" fmla="*/ 1008 w 1192"/>
                  <a:gd name="T33" fmla="*/ 1509 h 1736"/>
                  <a:gd name="T34" fmla="*/ 1130 w 1192"/>
                  <a:gd name="T35" fmla="*/ 1676 h 1736"/>
                  <a:gd name="T36" fmla="*/ 1136 w 1192"/>
                  <a:gd name="T37" fmla="*/ 1676 h 1736"/>
                  <a:gd name="T38" fmla="*/ 1177 w 1192"/>
                  <a:gd name="T39" fmla="*/ 1675 h 1736"/>
                  <a:gd name="T40" fmla="*/ 918 w 1192"/>
                  <a:gd name="T41" fmla="*/ 1711 h 1736"/>
                  <a:gd name="T42" fmla="*/ 519 w 1192"/>
                  <a:gd name="T43" fmla="*/ 1736 h 1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92" h="1736">
                    <a:moveTo>
                      <a:pt x="519" y="1736"/>
                    </a:moveTo>
                    <a:cubicBezTo>
                      <a:pt x="492" y="1736"/>
                      <a:pt x="466" y="1736"/>
                      <a:pt x="440" y="1735"/>
                    </a:cubicBezTo>
                    <a:cubicBezTo>
                      <a:pt x="409" y="1730"/>
                      <a:pt x="379" y="1724"/>
                      <a:pt x="350" y="1717"/>
                    </a:cubicBezTo>
                    <a:cubicBezTo>
                      <a:pt x="182" y="1676"/>
                      <a:pt x="0" y="1609"/>
                      <a:pt x="8" y="1498"/>
                    </a:cubicBezTo>
                    <a:cubicBezTo>
                      <a:pt x="11" y="1458"/>
                      <a:pt x="45" y="1445"/>
                      <a:pt x="90" y="1445"/>
                    </a:cubicBezTo>
                    <a:cubicBezTo>
                      <a:pt x="154" y="1445"/>
                      <a:pt x="239" y="1472"/>
                      <a:pt x="285" y="1488"/>
                    </a:cubicBezTo>
                    <a:cubicBezTo>
                      <a:pt x="376" y="1519"/>
                      <a:pt x="483" y="1537"/>
                      <a:pt x="587" y="1537"/>
                    </a:cubicBezTo>
                    <a:cubicBezTo>
                      <a:pt x="676" y="1537"/>
                      <a:pt x="761" y="1524"/>
                      <a:pt x="831" y="1495"/>
                    </a:cubicBezTo>
                    <a:cubicBezTo>
                      <a:pt x="1012" y="1438"/>
                      <a:pt x="1029" y="1309"/>
                      <a:pt x="1019" y="1205"/>
                    </a:cubicBezTo>
                    <a:cubicBezTo>
                      <a:pt x="1002" y="1029"/>
                      <a:pt x="918" y="853"/>
                      <a:pt x="842" y="682"/>
                    </a:cubicBezTo>
                    <a:cubicBezTo>
                      <a:pt x="761" y="501"/>
                      <a:pt x="691" y="320"/>
                      <a:pt x="629" y="136"/>
                    </a:cubicBezTo>
                    <a:cubicBezTo>
                      <a:pt x="617" y="101"/>
                      <a:pt x="605" y="65"/>
                      <a:pt x="594" y="29"/>
                    </a:cubicBezTo>
                    <a:lnTo>
                      <a:pt x="595" y="29"/>
                    </a:lnTo>
                    <a:cubicBezTo>
                      <a:pt x="625" y="19"/>
                      <a:pt x="656" y="9"/>
                      <a:pt x="687" y="0"/>
                    </a:cubicBezTo>
                    <a:cubicBezTo>
                      <a:pt x="784" y="242"/>
                      <a:pt x="873" y="484"/>
                      <a:pt x="984" y="724"/>
                    </a:cubicBezTo>
                    <a:cubicBezTo>
                      <a:pt x="1053" y="873"/>
                      <a:pt x="1125" y="1023"/>
                      <a:pt x="1158" y="1176"/>
                    </a:cubicBezTo>
                    <a:cubicBezTo>
                      <a:pt x="1184" y="1301"/>
                      <a:pt x="1192" y="1421"/>
                      <a:pt x="1008" y="1509"/>
                    </a:cubicBezTo>
                    <a:cubicBezTo>
                      <a:pt x="893" y="1565"/>
                      <a:pt x="981" y="1676"/>
                      <a:pt x="1130" y="1676"/>
                    </a:cubicBezTo>
                    <a:cubicBezTo>
                      <a:pt x="1132" y="1676"/>
                      <a:pt x="1134" y="1676"/>
                      <a:pt x="1136" y="1676"/>
                    </a:cubicBezTo>
                    <a:cubicBezTo>
                      <a:pt x="1150" y="1676"/>
                      <a:pt x="1164" y="1676"/>
                      <a:pt x="1177" y="1675"/>
                    </a:cubicBezTo>
                    <a:cubicBezTo>
                      <a:pt x="1091" y="1689"/>
                      <a:pt x="1005" y="1701"/>
                      <a:pt x="918" y="1711"/>
                    </a:cubicBezTo>
                    <a:cubicBezTo>
                      <a:pt x="786" y="1727"/>
                      <a:pt x="652" y="1736"/>
                      <a:pt x="519" y="1736"/>
                    </a:cubicBezTo>
                  </a:path>
                </a:pathLst>
              </a:custGeom>
              <a:solidFill>
                <a:srgbClr val="C1723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11" name="Freeform 1131">
                <a:extLst>
                  <a:ext uri="{FF2B5EF4-FFF2-40B4-BE49-F238E27FC236}">
                    <a16:creationId xmlns:a16="http://schemas.microsoft.com/office/drawing/2014/main" id="{8F068CD7-F019-467D-91AD-CCF1E2DF1870}"/>
                  </a:ext>
                </a:extLst>
              </p:cNvPr>
              <p:cNvSpPr>
                <a:spLocks/>
              </p:cNvSpPr>
              <p:nvPr/>
            </p:nvSpPr>
            <p:spPr bwMode="auto">
              <a:xfrm>
                <a:off x="2978831" y="2832100"/>
                <a:ext cx="33338" cy="85725"/>
              </a:xfrm>
              <a:custGeom>
                <a:avLst/>
                <a:gdLst>
                  <a:gd name="T0" fmla="*/ 67 w 67"/>
                  <a:gd name="T1" fmla="*/ 170 h 170"/>
                  <a:gd name="T2" fmla="*/ 0 w 67"/>
                  <a:gd name="T3" fmla="*/ 0 h 170"/>
                  <a:gd name="T4" fmla="*/ 0 w 67"/>
                  <a:gd name="T5" fmla="*/ 0 h 170"/>
                  <a:gd name="T6" fmla="*/ 67 w 67"/>
                  <a:gd name="T7" fmla="*/ 170 h 170"/>
                </a:gdLst>
                <a:ahLst/>
                <a:cxnLst>
                  <a:cxn ang="0">
                    <a:pos x="T0" y="T1"/>
                  </a:cxn>
                  <a:cxn ang="0">
                    <a:pos x="T2" y="T3"/>
                  </a:cxn>
                  <a:cxn ang="0">
                    <a:pos x="T4" y="T5"/>
                  </a:cxn>
                  <a:cxn ang="0">
                    <a:pos x="T6" y="T7"/>
                  </a:cxn>
                </a:cxnLst>
                <a:rect l="0" t="0" r="r" b="b"/>
                <a:pathLst>
                  <a:path w="67" h="170">
                    <a:moveTo>
                      <a:pt x="67" y="170"/>
                    </a:moveTo>
                    <a:cubicBezTo>
                      <a:pt x="47" y="113"/>
                      <a:pt x="24" y="56"/>
                      <a:pt x="0" y="0"/>
                    </a:cubicBezTo>
                    <a:cubicBezTo>
                      <a:pt x="0" y="0"/>
                      <a:pt x="0" y="0"/>
                      <a:pt x="0" y="0"/>
                    </a:cubicBezTo>
                    <a:cubicBezTo>
                      <a:pt x="25" y="56"/>
                      <a:pt x="47" y="113"/>
                      <a:pt x="67" y="170"/>
                    </a:cubicBezTo>
                    <a:close/>
                  </a:path>
                </a:pathLst>
              </a:custGeom>
              <a:solidFill>
                <a:srgbClr val="B09D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12" name="Freeform 1132">
                <a:extLst>
                  <a:ext uri="{FF2B5EF4-FFF2-40B4-BE49-F238E27FC236}">
                    <a16:creationId xmlns:a16="http://schemas.microsoft.com/office/drawing/2014/main" id="{E18223DF-E110-46D8-A646-D1CB1F447A23}"/>
                  </a:ext>
                </a:extLst>
              </p:cNvPr>
              <p:cNvSpPr>
                <a:spLocks noEditPoints="1"/>
              </p:cNvSpPr>
              <p:nvPr/>
            </p:nvSpPr>
            <p:spPr bwMode="auto">
              <a:xfrm>
                <a:off x="3058206" y="2771775"/>
                <a:ext cx="574675" cy="277813"/>
              </a:xfrm>
              <a:custGeom>
                <a:avLst/>
                <a:gdLst>
                  <a:gd name="T0" fmla="*/ 614 w 1152"/>
                  <a:gd name="T1" fmla="*/ 557 h 557"/>
                  <a:gd name="T2" fmla="*/ 388 w 1152"/>
                  <a:gd name="T3" fmla="*/ 539 h 557"/>
                  <a:gd name="T4" fmla="*/ 53 w 1152"/>
                  <a:gd name="T5" fmla="*/ 423 h 557"/>
                  <a:gd name="T6" fmla="*/ 48 w 1152"/>
                  <a:gd name="T7" fmla="*/ 256 h 557"/>
                  <a:gd name="T8" fmla="*/ 423 w 1152"/>
                  <a:gd name="T9" fmla="*/ 37 h 557"/>
                  <a:gd name="T10" fmla="*/ 753 w 1152"/>
                  <a:gd name="T11" fmla="*/ 344 h 557"/>
                  <a:gd name="T12" fmla="*/ 754 w 1152"/>
                  <a:gd name="T13" fmla="*/ 344 h 557"/>
                  <a:gd name="T14" fmla="*/ 762 w 1152"/>
                  <a:gd name="T15" fmla="*/ 339 h 557"/>
                  <a:gd name="T16" fmla="*/ 833 w 1152"/>
                  <a:gd name="T17" fmla="*/ 345 h 557"/>
                  <a:gd name="T18" fmla="*/ 970 w 1152"/>
                  <a:gd name="T19" fmla="*/ 325 h 557"/>
                  <a:gd name="T20" fmla="*/ 974 w 1152"/>
                  <a:gd name="T21" fmla="*/ 325 h 557"/>
                  <a:gd name="T22" fmla="*/ 981 w 1152"/>
                  <a:gd name="T23" fmla="*/ 324 h 557"/>
                  <a:gd name="T24" fmla="*/ 1005 w 1152"/>
                  <a:gd name="T25" fmla="*/ 317 h 557"/>
                  <a:gd name="T26" fmla="*/ 761 w 1152"/>
                  <a:gd name="T27" fmla="*/ 359 h 557"/>
                  <a:gd name="T28" fmla="*/ 459 w 1152"/>
                  <a:gd name="T29" fmla="*/ 310 h 557"/>
                  <a:gd name="T30" fmla="*/ 264 w 1152"/>
                  <a:gd name="T31" fmla="*/ 267 h 557"/>
                  <a:gd name="T32" fmla="*/ 182 w 1152"/>
                  <a:gd name="T33" fmla="*/ 320 h 557"/>
                  <a:gd name="T34" fmla="*/ 524 w 1152"/>
                  <a:gd name="T35" fmla="*/ 539 h 557"/>
                  <a:gd name="T36" fmla="*/ 614 w 1152"/>
                  <a:gd name="T37" fmla="*/ 557 h 557"/>
                  <a:gd name="T38" fmla="*/ 834 w 1152"/>
                  <a:gd name="T39" fmla="*/ 315 h 557"/>
                  <a:gd name="T40" fmla="*/ 685 w 1152"/>
                  <a:gd name="T41" fmla="*/ 288 h 557"/>
                  <a:gd name="T42" fmla="*/ 734 w 1152"/>
                  <a:gd name="T43" fmla="*/ 129 h 557"/>
                  <a:gd name="T44" fmla="*/ 780 w 1152"/>
                  <a:gd name="T45" fmla="*/ 132 h 557"/>
                  <a:gd name="T46" fmla="*/ 783 w 1152"/>
                  <a:gd name="T47" fmla="*/ 133 h 557"/>
                  <a:gd name="T48" fmla="*/ 785 w 1152"/>
                  <a:gd name="T49" fmla="*/ 132 h 557"/>
                  <a:gd name="T50" fmla="*/ 807 w 1152"/>
                  <a:gd name="T51" fmla="*/ 142 h 557"/>
                  <a:gd name="T52" fmla="*/ 809 w 1152"/>
                  <a:gd name="T53" fmla="*/ 142 h 557"/>
                  <a:gd name="T54" fmla="*/ 814 w 1152"/>
                  <a:gd name="T55" fmla="*/ 138 h 557"/>
                  <a:gd name="T56" fmla="*/ 696 w 1152"/>
                  <a:gd name="T57" fmla="*/ 0 h 557"/>
                  <a:gd name="T58" fmla="*/ 1061 w 1152"/>
                  <a:gd name="T59" fmla="*/ 231 h 557"/>
                  <a:gd name="T60" fmla="*/ 834 w 1152"/>
                  <a:gd name="T61" fmla="*/ 315 h 557"/>
                  <a:gd name="T62" fmla="*/ 570 w 1152"/>
                  <a:gd name="T63" fmla="*/ 234 h 557"/>
                  <a:gd name="T64" fmla="*/ 541 w 1152"/>
                  <a:gd name="T65" fmla="*/ 194 h 557"/>
                  <a:gd name="T66" fmla="*/ 450 w 1152"/>
                  <a:gd name="T67" fmla="*/ 30 h 557"/>
                  <a:gd name="T68" fmla="*/ 585 w 1152"/>
                  <a:gd name="T69" fmla="*/ 6 h 557"/>
                  <a:gd name="T70" fmla="*/ 652 w 1152"/>
                  <a:gd name="T71" fmla="*/ 1 h 557"/>
                  <a:gd name="T72" fmla="*/ 711 w 1152"/>
                  <a:gd name="T73" fmla="*/ 77 h 557"/>
                  <a:gd name="T74" fmla="*/ 758 w 1152"/>
                  <a:gd name="T75" fmla="*/ 117 h 557"/>
                  <a:gd name="T76" fmla="*/ 709 w 1152"/>
                  <a:gd name="T77" fmla="*/ 114 h 557"/>
                  <a:gd name="T78" fmla="*/ 570 w 1152"/>
                  <a:gd name="T79" fmla="*/ 234 h 5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52" h="557">
                    <a:moveTo>
                      <a:pt x="614" y="557"/>
                    </a:moveTo>
                    <a:cubicBezTo>
                      <a:pt x="538" y="555"/>
                      <a:pt x="463" y="549"/>
                      <a:pt x="388" y="539"/>
                    </a:cubicBezTo>
                    <a:cubicBezTo>
                      <a:pt x="256" y="522"/>
                      <a:pt x="122" y="490"/>
                      <a:pt x="53" y="423"/>
                    </a:cubicBezTo>
                    <a:cubicBezTo>
                      <a:pt x="0" y="372"/>
                      <a:pt x="13" y="309"/>
                      <a:pt x="48" y="256"/>
                    </a:cubicBezTo>
                    <a:cubicBezTo>
                      <a:pt x="110" y="162"/>
                      <a:pt x="255" y="82"/>
                      <a:pt x="423" y="37"/>
                    </a:cubicBezTo>
                    <a:cubicBezTo>
                      <a:pt x="465" y="147"/>
                      <a:pt x="513" y="317"/>
                      <a:pt x="753" y="344"/>
                    </a:cubicBezTo>
                    <a:cubicBezTo>
                      <a:pt x="753" y="344"/>
                      <a:pt x="754" y="344"/>
                      <a:pt x="754" y="344"/>
                    </a:cubicBezTo>
                    <a:cubicBezTo>
                      <a:pt x="759" y="344"/>
                      <a:pt x="762" y="342"/>
                      <a:pt x="762" y="339"/>
                    </a:cubicBezTo>
                    <a:cubicBezTo>
                      <a:pt x="786" y="343"/>
                      <a:pt x="810" y="345"/>
                      <a:pt x="833" y="345"/>
                    </a:cubicBezTo>
                    <a:cubicBezTo>
                      <a:pt x="882" y="345"/>
                      <a:pt x="928" y="337"/>
                      <a:pt x="970" y="325"/>
                    </a:cubicBezTo>
                    <a:cubicBezTo>
                      <a:pt x="971" y="325"/>
                      <a:pt x="972" y="325"/>
                      <a:pt x="974" y="325"/>
                    </a:cubicBezTo>
                    <a:cubicBezTo>
                      <a:pt x="976" y="325"/>
                      <a:pt x="978" y="325"/>
                      <a:pt x="981" y="324"/>
                    </a:cubicBezTo>
                    <a:cubicBezTo>
                      <a:pt x="989" y="322"/>
                      <a:pt x="997" y="320"/>
                      <a:pt x="1005" y="317"/>
                    </a:cubicBezTo>
                    <a:cubicBezTo>
                      <a:pt x="935" y="346"/>
                      <a:pt x="850" y="359"/>
                      <a:pt x="761" y="359"/>
                    </a:cubicBezTo>
                    <a:cubicBezTo>
                      <a:pt x="657" y="359"/>
                      <a:pt x="550" y="341"/>
                      <a:pt x="459" y="310"/>
                    </a:cubicBezTo>
                    <a:cubicBezTo>
                      <a:pt x="413" y="294"/>
                      <a:pt x="328" y="267"/>
                      <a:pt x="264" y="267"/>
                    </a:cubicBezTo>
                    <a:cubicBezTo>
                      <a:pt x="219" y="267"/>
                      <a:pt x="185" y="280"/>
                      <a:pt x="182" y="320"/>
                    </a:cubicBezTo>
                    <a:cubicBezTo>
                      <a:pt x="174" y="431"/>
                      <a:pt x="356" y="498"/>
                      <a:pt x="524" y="539"/>
                    </a:cubicBezTo>
                    <a:cubicBezTo>
                      <a:pt x="553" y="546"/>
                      <a:pt x="583" y="552"/>
                      <a:pt x="614" y="557"/>
                    </a:cubicBezTo>
                    <a:moveTo>
                      <a:pt x="834" y="315"/>
                    </a:moveTo>
                    <a:cubicBezTo>
                      <a:pt x="782" y="315"/>
                      <a:pt x="729" y="307"/>
                      <a:pt x="685" y="288"/>
                    </a:cubicBezTo>
                    <a:cubicBezTo>
                      <a:pt x="576" y="240"/>
                      <a:pt x="589" y="129"/>
                      <a:pt x="734" y="129"/>
                    </a:cubicBezTo>
                    <a:cubicBezTo>
                      <a:pt x="748" y="129"/>
                      <a:pt x="763" y="130"/>
                      <a:pt x="780" y="132"/>
                    </a:cubicBezTo>
                    <a:cubicBezTo>
                      <a:pt x="781" y="132"/>
                      <a:pt x="782" y="133"/>
                      <a:pt x="783" y="133"/>
                    </a:cubicBezTo>
                    <a:cubicBezTo>
                      <a:pt x="784" y="133"/>
                      <a:pt x="784" y="133"/>
                      <a:pt x="785" y="132"/>
                    </a:cubicBezTo>
                    <a:cubicBezTo>
                      <a:pt x="792" y="136"/>
                      <a:pt x="799" y="139"/>
                      <a:pt x="807" y="142"/>
                    </a:cubicBezTo>
                    <a:cubicBezTo>
                      <a:pt x="808" y="142"/>
                      <a:pt x="809" y="142"/>
                      <a:pt x="809" y="142"/>
                    </a:cubicBezTo>
                    <a:cubicBezTo>
                      <a:pt x="813" y="142"/>
                      <a:pt x="815" y="140"/>
                      <a:pt x="814" y="138"/>
                    </a:cubicBezTo>
                    <a:cubicBezTo>
                      <a:pt x="767" y="95"/>
                      <a:pt x="741" y="44"/>
                      <a:pt x="696" y="0"/>
                    </a:cubicBezTo>
                    <a:cubicBezTo>
                      <a:pt x="924" y="3"/>
                      <a:pt x="1152" y="93"/>
                      <a:pt x="1061" y="231"/>
                    </a:cubicBezTo>
                    <a:cubicBezTo>
                      <a:pt x="1026" y="285"/>
                      <a:pt x="931" y="315"/>
                      <a:pt x="834" y="315"/>
                    </a:cubicBezTo>
                    <a:moveTo>
                      <a:pt x="570" y="234"/>
                    </a:moveTo>
                    <a:cubicBezTo>
                      <a:pt x="559" y="221"/>
                      <a:pt x="550" y="207"/>
                      <a:pt x="541" y="194"/>
                    </a:cubicBezTo>
                    <a:cubicBezTo>
                      <a:pt x="506" y="140"/>
                      <a:pt x="488" y="84"/>
                      <a:pt x="450" y="30"/>
                    </a:cubicBezTo>
                    <a:cubicBezTo>
                      <a:pt x="494" y="20"/>
                      <a:pt x="539" y="12"/>
                      <a:pt x="585" y="6"/>
                    </a:cubicBezTo>
                    <a:cubicBezTo>
                      <a:pt x="607" y="3"/>
                      <a:pt x="630" y="2"/>
                      <a:pt x="652" y="1"/>
                    </a:cubicBezTo>
                    <a:cubicBezTo>
                      <a:pt x="664" y="27"/>
                      <a:pt x="691" y="53"/>
                      <a:pt x="711" y="77"/>
                    </a:cubicBezTo>
                    <a:cubicBezTo>
                      <a:pt x="724" y="91"/>
                      <a:pt x="739" y="105"/>
                      <a:pt x="758" y="117"/>
                    </a:cubicBezTo>
                    <a:cubicBezTo>
                      <a:pt x="740" y="115"/>
                      <a:pt x="724" y="114"/>
                      <a:pt x="709" y="114"/>
                    </a:cubicBezTo>
                    <a:cubicBezTo>
                      <a:pt x="596" y="114"/>
                      <a:pt x="548" y="176"/>
                      <a:pt x="570" y="234"/>
                    </a:cubicBezTo>
                    <a:close/>
                  </a:path>
                </a:pathLst>
              </a:custGeom>
              <a:solidFill>
                <a:srgbClr val="B66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13" name="Freeform 1133">
                <a:extLst>
                  <a:ext uri="{FF2B5EF4-FFF2-40B4-BE49-F238E27FC236}">
                    <a16:creationId xmlns:a16="http://schemas.microsoft.com/office/drawing/2014/main" id="{6D8EC73E-CCC8-4AAE-97F6-D10A0B1B8FE2}"/>
                  </a:ext>
                </a:extLst>
              </p:cNvPr>
              <p:cNvSpPr>
                <a:spLocks/>
              </p:cNvSpPr>
              <p:nvPr/>
            </p:nvSpPr>
            <p:spPr bwMode="auto">
              <a:xfrm>
                <a:off x="8319181" y="2078038"/>
                <a:ext cx="750888" cy="900113"/>
              </a:xfrm>
              <a:custGeom>
                <a:avLst/>
                <a:gdLst>
                  <a:gd name="T0" fmla="*/ 1142 w 1505"/>
                  <a:gd name="T1" fmla="*/ 1803 h 1803"/>
                  <a:gd name="T2" fmla="*/ 975 w 1505"/>
                  <a:gd name="T3" fmla="*/ 1770 h 1803"/>
                  <a:gd name="T4" fmla="*/ 407 w 1505"/>
                  <a:gd name="T5" fmla="*/ 1641 h 1803"/>
                  <a:gd name="T6" fmla="*/ 0 w 1505"/>
                  <a:gd name="T7" fmla="*/ 1580 h 1803"/>
                  <a:gd name="T8" fmla="*/ 372 w 1505"/>
                  <a:gd name="T9" fmla="*/ 1386 h 1803"/>
                  <a:gd name="T10" fmla="*/ 803 w 1505"/>
                  <a:gd name="T11" fmla="*/ 332 h 1803"/>
                  <a:gd name="T12" fmla="*/ 559 w 1505"/>
                  <a:gd name="T13" fmla="*/ 0 h 1803"/>
                  <a:gd name="T14" fmla="*/ 1195 w 1505"/>
                  <a:gd name="T15" fmla="*/ 94 h 1803"/>
                  <a:gd name="T16" fmla="*/ 1125 w 1505"/>
                  <a:gd name="T17" fmla="*/ 326 h 1803"/>
                  <a:gd name="T18" fmla="*/ 933 w 1505"/>
                  <a:gd name="T19" fmla="*/ 858 h 1803"/>
                  <a:gd name="T20" fmla="*/ 813 w 1505"/>
                  <a:gd name="T21" fmla="*/ 1114 h 1803"/>
                  <a:gd name="T22" fmla="*/ 785 w 1505"/>
                  <a:gd name="T23" fmla="*/ 1180 h 1803"/>
                  <a:gd name="T24" fmla="*/ 783 w 1505"/>
                  <a:gd name="T25" fmla="*/ 1487 h 1803"/>
                  <a:gd name="T26" fmla="*/ 1126 w 1505"/>
                  <a:gd name="T27" fmla="*/ 1592 h 1803"/>
                  <a:gd name="T28" fmla="*/ 1392 w 1505"/>
                  <a:gd name="T29" fmla="*/ 1640 h 1803"/>
                  <a:gd name="T30" fmla="*/ 1394 w 1505"/>
                  <a:gd name="T31" fmla="*/ 1765 h 1803"/>
                  <a:gd name="T32" fmla="*/ 1142 w 1505"/>
                  <a:gd name="T33" fmla="*/ 1803 h 18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05" h="1803">
                    <a:moveTo>
                      <a:pt x="1142" y="1803"/>
                    </a:moveTo>
                    <a:cubicBezTo>
                      <a:pt x="1085" y="1793"/>
                      <a:pt x="1029" y="1782"/>
                      <a:pt x="975" y="1770"/>
                    </a:cubicBezTo>
                    <a:cubicBezTo>
                      <a:pt x="785" y="1729"/>
                      <a:pt x="601" y="1678"/>
                      <a:pt x="407" y="1641"/>
                    </a:cubicBezTo>
                    <a:cubicBezTo>
                      <a:pt x="275" y="1615"/>
                      <a:pt x="138" y="1597"/>
                      <a:pt x="0" y="1580"/>
                    </a:cubicBezTo>
                    <a:cubicBezTo>
                      <a:pt x="137" y="1523"/>
                      <a:pt x="263" y="1459"/>
                      <a:pt x="372" y="1386"/>
                    </a:cubicBezTo>
                    <a:cubicBezTo>
                      <a:pt x="811" y="1092"/>
                      <a:pt x="893" y="694"/>
                      <a:pt x="803" y="332"/>
                    </a:cubicBezTo>
                    <a:cubicBezTo>
                      <a:pt x="773" y="212"/>
                      <a:pt x="693" y="95"/>
                      <a:pt x="559" y="0"/>
                    </a:cubicBezTo>
                    <a:cubicBezTo>
                      <a:pt x="774" y="27"/>
                      <a:pt x="987" y="57"/>
                      <a:pt x="1195" y="94"/>
                    </a:cubicBezTo>
                    <a:cubicBezTo>
                      <a:pt x="1173" y="171"/>
                      <a:pt x="1149" y="249"/>
                      <a:pt x="1125" y="326"/>
                    </a:cubicBezTo>
                    <a:cubicBezTo>
                      <a:pt x="1071" y="505"/>
                      <a:pt x="1010" y="682"/>
                      <a:pt x="933" y="858"/>
                    </a:cubicBezTo>
                    <a:cubicBezTo>
                      <a:pt x="896" y="944"/>
                      <a:pt x="854" y="1029"/>
                      <a:pt x="813" y="1114"/>
                    </a:cubicBezTo>
                    <a:cubicBezTo>
                      <a:pt x="803" y="1136"/>
                      <a:pt x="793" y="1158"/>
                      <a:pt x="785" y="1180"/>
                    </a:cubicBezTo>
                    <a:cubicBezTo>
                      <a:pt x="727" y="1281"/>
                      <a:pt x="679" y="1398"/>
                      <a:pt x="783" y="1487"/>
                    </a:cubicBezTo>
                    <a:cubicBezTo>
                      <a:pt x="866" y="1559"/>
                      <a:pt x="982" y="1577"/>
                      <a:pt x="1126" y="1592"/>
                    </a:cubicBezTo>
                    <a:cubicBezTo>
                      <a:pt x="1218" y="1601"/>
                      <a:pt x="1315" y="1609"/>
                      <a:pt x="1392" y="1640"/>
                    </a:cubicBezTo>
                    <a:cubicBezTo>
                      <a:pt x="1478" y="1676"/>
                      <a:pt x="1505" y="1735"/>
                      <a:pt x="1394" y="1765"/>
                    </a:cubicBezTo>
                    <a:cubicBezTo>
                      <a:pt x="1317" y="1786"/>
                      <a:pt x="1230" y="1796"/>
                      <a:pt x="1142" y="1803"/>
                    </a:cubicBezTo>
                    <a:close/>
                  </a:path>
                </a:pathLst>
              </a:custGeom>
              <a:solidFill>
                <a:srgbClr val="CC87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14" name="Freeform 1134">
                <a:extLst>
                  <a:ext uri="{FF2B5EF4-FFF2-40B4-BE49-F238E27FC236}">
                    <a16:creationId xmlns:a16="http://schemas.microsoft.com/office/drawing/2014/main" id="{C857A7F2-6E48-4534-AD6B-774DC79370DC}"/>
                  </a:ext>
                </a:extLst>
              </p:cNvPr>
              <p:cNvSpPr>
                <a:spLocks/>
              </p:cNvSpPr>
              <p:nvPr/>
            </p:nvSpPr>
            <p:spPr bwMode="auto">
              <a:xfrm>
                <a:off x="8292194" y="2876550"/>
                <a:ext cx="303213" cy="50800"/>
              </a:xfrm>
              <a:custGeom>
                <a:avLst/>
                <a:gdLst>
                  <a:gd name="T0" fmla="*/ 608 w 608"/>
                  <a:gd name="T1" fmla="*/ 102 h 102"/>
                  <a:gd name="T2" fmla="*/ 0 w 608"/>
                  <a:gd name="T3" fmla="*/ 0 h 102"/>
                  <a:gd name="T4" fmla="*/ 0 w 608"/>
                  <a:gd name="T5" fmla="*/ 0 h 102"/>
                  <a:gd name="T6" fmla="*/ 608 w 608"/>
                  <a:gd name="T7" fmla="*/ 102 h 102"/>
                </a:gdLst>
                <a:ahLst/>
                <a:cxnLst>
                  <a:cxn ang="0">
                    <a:pos x="T0" y="T1"/>
                  </a:cxn>
                  <a:cxn ang="0">
                    <a:pos x="T2" y="T3"/>
                  </a:cxn>
                  <a:cxn ang="0">
                    <a:pos x="T4" y="T5"/>
                  </a:cxn>
                  <a:cxn ang="0">
                    <a:pos x="T6" y="T7"/>
                  </a:cxn>
                </a:cxnLst>
                <a:rect l="0" t="0" r="r" b="b"/>
                <a:pathLst>
                  <a:path w="608" h="102">
                    <a:moveTo>
                      <a:pt x="608" y="102"/>
                    </a:moveTo>
                    <a:cubicBezTo>
                      <a:pt x="409" y="56"/>
                      <a:pt x="206" y="25"/>
                      <a:pt x="0" y="0"/>
                    </a:cubicBezTo>
                    <a:cubicBezTo>
                      <a:pt x="0" y="0"/>
                      <a:pt x="0" y="0"/>
                      <a:pt x="0" y="0"/>
                    </a:cubicBezTo>
                    <a:cubicBezTo>
                      <a:pt x="206" y="25"/>
                      <a:pt x="409" y="56"/>
                      <a:pt x="608" y="102"/>
                    </a:cubicBezTo>
                    <a:close/>
                  </a:path>
                </a:pathLst>
              </a:custGeom>
              <a:solidFill>
                <a:srgbClr val="6F8F8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15" name="Freeform 1135">
                <a:extLst>
                  <a:ext uri="{FF2B5EF4-FFF2-40B4-BE49-F238E27FC236}">
                    <a16:creationId xmlns:a16="http://schemas.microsoft.com/office/drawing/2014/main" id="{A21BADCA-911A-4DFA-B017-5427298DC714}"/>
                  </a:ext>
                </a:extLst>
              </p:cNvPr>
              <p:cNvSpPr>
                <a:spLocks/>
              </p:cNvSpPr>
              <p:nvPr/>
            </p:nvSpPr>
            <p:spPr bwMode="auto">
              <a:xfrm>
                <a:off x="8584294" y="2062163"/>
                <a:ext cx="6350" cy="1588"/>
              </a:xfrm>
              <a:custGeom>
                <a:avLst/>
                <a:gdLst>
                  <a:gd name="T0" fmla="*/ 11 w 11"/>
                  <a:gd name="T1" fmla="*/ 1 h 1"/>
                  <a:gd name="T2" fmla="*/ 0 w 11"/>
                  <a:gd name="T3" fmla="*/ 0 h 1"/>
                  <a:gd name="T4" fmla="*/ 11 w 11"/>
                  <a:gd name="T5" fmla="*/ 1 h 1"/>
                </a:gdLst>
                <a:ahLst/>
                <a:cxnLst>
                  <a:cxn ang="0">
                    <a:pos x="T0" y="T1"/>
                  </a:cxn>
                  <a:cxn ang="0">
                    <a:pos x="T2" y="T3"/>
                  </a:cxn>
                  <a:cxn ang="0">
                    <a:pos x="T4" y="T5"/>
                  </a:cxn>
                </a:cxnLst>
                <a:rect l="0" t="0" r="r" b="b"/>
                <a:pathLst>
                  <a:path w="11" h="1">
                    <a:moveTo>
                      <a:pt x="11" y="1"/>
                    </a:moveTo>
                    <a:cubicBezTo>
                      <a:pt x="7" y="1"/>
                      <a:pt x="3" y="0"/>
                      <a:pt x="0" y="0"/>
                    </a:cubicBezTo>
                    <a:cubicBezTo>
                      <a:pt x="3" y="0"/>
                      <a:pt x="7" y="1"/>
                      <a:pt x="11" y="1"/>
                    </a:cubicBezTo>
                    <a:close/>
                  </a:path>
                </a:pathLst>
              </a:custGeom>
              <a:solidFill>
                <a:srgbClr val="ECD2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16" name="Freeform 1137">
                <a:extLst>
                  <a:ext uri="{FF2B5EF4-FFF2-40B4-BE49-F238E27FC236}">
                    <a16:creationId xmlns:a16="http://schemas.microsoft.com/office/drawing/2014/main" id="{5CCA1083-FDFC-4357-AD6E-A4B305FB6855}"/>
                  </a:ext>
                </a:extLst>
              </p:cNvPr>
              <p:cNvSpPr>
                <a:spLocks noEditPoints="1"/>
              </p:cNvSpPr>
              <p:nvPr/>
            </p:nvSpPr>
            <p:spPr bwMode="auto">
              <a:xfrm>
                <a:off x="8658906" y="2667000"/>
                <a:ext cx="609600" cy="322263"/>
              </a:xfrm>
              <a:custGeom>
                <a:avLst/>
                <a:gdLst>
                  <a:gd name="T0" fmla="*/ 740 w 1222"/>
                  <a:gd name="T1" fmla="*/ 648 h 648"/>
                  <a:gd name="T2" fmla="*/ 463 w 1222"/>
                  <a:gd name="T3" fmla="*/ 623 h 648"/>
                  <a:gd name="T4" fmla="*/ 715 w 1222"/>
                  <a:gd name="T5" fmla="*/ 585 h 648"/>
                  <a:gd name="T6" fmla="*/ 713 w 1222"/>
                  <a:gd name="T7" fmla="*/ 460 h 648"/>
                  <a:gd name="T8" fmla="*/ 447 w 1222"/>
                  <a:gd name="T9" fmla="*/ 412 h 648"/>
                  <a:gd name="T10" fmla="*/ 104 w 1222"/>
                  <a:gd name="T11" fmla="*/ 307 h 648"/>
                  <a:gd name="T12" fmla="*/ 106 w 1222"/>
                  <a:gd name="T13" fmla="*/ 0 h 648"/>
                  <a:gd name="T14" fmla="*/ 87 w 1222"/>
                  <a:gd name="T15" fmla="*/ 179 h 648"/>
                  <a:gd name="T16" fmla="*/ 372 w 1222"/>
                  <a:gd name="T17" fmla="*/ 376 h 648"/>
                  <a:gd name="T18" fmla="*/ 495 w 1222"/>
                  <a:gd name="T19" fmla="*/ 392 h 648"/>
                  <a:gd name="T20" fmla="*/ 545 w 1222"/>
                  <a:gd name="T21" fmla="*/ 389 h 648"/>
                  <a:gd name="T22" fmla="*/ 728 w 1222"/>
                  <a:gd name="T23" fmla="*/ 302 h 648"/>
                  <a:gd name="T24" fmla="*/ 773 w 1222"/>
                  <a:gd name="T25" fmla="*/ 211 h 648"/>
                  <a:gd name="T26" fmla="*/ 805 w 1222"/>
                  <a:gd name="T27" fmla="*/ 148 h 648"/>
                  <a:gd name="T28" fmla="*/ 810 w 1222"/>
                  <a:gd name="T29" fmla="*/ 147 h 648"/>
                  <a:gd name="T30" fmla="*/ 819 w 1222"/>
                  <a:gd name="T31" fmla="*/ 149 h 648"/>
                  <a:gd name="T32" fmla="*/ 1198 w 1222"/>
                  <a:gd name="T33" fmla="*/ 366 h 648"/>
                  <a:gd name="T34" fmla="*/ 1212 w 1222"/>
                  <a:gd name="T35" fmla="*/ 503 h 648"/>
                  <a:gd name="T36" fmla="*/ 1008 w 1222"/>
                  <a:gd name="T37" fmla="*/ 612 h 648"/>
                  <a:gd name="T38" fmla="*/ 942 w 1222"/>
                  <a:gd name="T39" fmla="*/ 629 h 648"/>
                  <a:gd name="T40" fmla="*/ 774 w 1222"/>
                  <a:gd name="T41" fmla="*/ 648 h 648"/>
                  <a:gd name="T42" fmla="*/ 740 w 1222"/>
                  <a:gd name="T43" fmla="*/ 648 h 648"/>
                  <a:gd name="T44" fmla="*/ 481 w 1222"/>
                  <a:gd name="T45" fmla="*/ 369 h 648"/>
                  <a:gd name="T46" fmla="*/ 241 w 1222"/>
                  <a:gd name="T47" fmla="*/ 277 h 648"/>
                  <a:gd name="T48" fmla="*/ 229 w 1222"/>
                  <a:gd name="T49" fmla="*/ 264 h 648"/>
                  <a:gd name="T50" fmla="*/ 525 w 1222"/>
                  <a:gd name="T51" fmla="*/ 115 h 648"/>
                  <a:gd name="T52" fmla="*/ 534 w 1222"/>
                  <a:gd name="T53" fmla="*/ 114 h 648"/>
                  <a:gd name="T54" fmla="*/ 554 w 1222"/>
                  <a:gd name="T55" fmla="*/ 122 h 648"/>
                  <a:gd name="T56" fmla="*/ 540 w 1222"/>
                  <a:gd name="T57" fmla="*/ 152 h 648"/>
                  <a:gd name="T58" fmla="*/ 505 w 1222"/>
                  <a:gd name="T59" fmla="*/ 198 h 648"/>
                  <a:gd name="T60" fmla="*/ 493 w 1222"/>
                  <a:gd name="T61" fmla="*/ 206 h 648"/>
                  <a:gd name="T62" fmla="*/ 491 w 1222"/>
                  <a:gd name="T63" fmla="*/ 211 h 648"/>
                  <a:gd name="T64" fmla="*/ 496 w 1222"/>
                  <a:gd name="T65" fmla="*/ 217 h 648"/>
                  <a:gd name="T66" fmla="*/ 680 w 1222"/>
                  <a:gd name="T67" fmla="*/ 277 h 648"/>
                  <a:gd name="T68" fmla="*/ 481 w 1222"/>
                  <a:gd name="T69" fmla="*/ 369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22" h="648">
                    <a:moveTo>
                      <a:pt x="740" y="648"/>
                    </a:moveTo>
                    <a:cubicBezTo>
                      <a:pt x="648" y="648"/>
                      <a:pt x="554" y="638"/>
                      <a:pt x="463" y="623"/>
                    </a:cubicBezTo>
                    <a:cubicBezTo>
                      <a:pt x="551" y="616"/>
                      <a:pt x="638" y="606"/>
                      <a:pt x="715" y="585"/>
                    </a:cubicBezTo>
                    <a:cubicBezTo>
                      <a:pt x="826" y="555"/>
                      <a:pt x="799" y="496"/>
                      <a:pt x="713" y="460"/>
                    </a:cubicBezTo>
                    <a:cubicBezTo>
                      <a:pt x="636" y="429"/>
                      <a:pt x="539" y="421"/>
                      <a:pt x="447" y="412"/>
                    </a:cubicBezTo>
                    <a:cubicBezTo>
                      <a:pt x="303" y="397"/>
                      <a:pt x="187" y="379"/>
                      <a:pt x="104" y="307"/>
                    </a:cubicBezTo>
                    <a:cubicBezTo>
                      <a:pt x="0" y="218"/>
                      <a:pt x="48" y="101"/>
                      <a:pt x="106" y="0"/>
                    </a:cubicBezTo>
                    <a:cubicBezTo>
                      <a:pt x="84" y="59"/>
                      <a:pt x="73" y="118"/>
                      <a:pt x="87" y="179"/>
                    </a:cubicBezTo>
                    <a:cubicBezTo>
                      <a:pt x="110" y="274"/>
                      <a:pt x="217" y="347"/>
                      <a:pt x="372" y="376"/>
                    </a:cubicBezTo>
                    <a:cubicBezTo>
                      <a:pt x="410" y="386"/>
                      <a:pt x="453" y="392"/>
                      <a:pt x="495" y="392"/>
                    </a:cubicBezTo>
                    <a:cubicBezTo>
                      <a:pt x="512" y="392"/>
                      <a:pt x="529" y="391"/>
                      <a:pt x="545" y="389"/>
                    </a:cubicBezTo>
                    <a:cubicBezTo>
                      <a:pt x="629" y="384"/>
                      <a:pt x="713" y="347"/>
                      <a:pt x="728" y="302"/>
                    </a:cubicBezTo>
                    <a:cubicBezTo>
                      <a:pt x="751" y="273"/>
                      <a:pt x="759" y="240"/>
                      <a:pt x="773" y="211"/>
                    </a:cubicBezTo>
                    <a:cubicBezTo>
                      <a:pt x="782" y="190"/>
                      <a:pt x="793" y="169"/>
                      <a:pt x="805" y="148"/>
                    </a:cubicBezTo>
                    <a:cubicBezTo>
                      <a:pt x="807" y="148"/>
                      <a:pt x="808" y="147"/>
                      <a:pt x="810" y="147"/>
                    </a:cubicBezTo>
                    <a:cubicBezTo>
                      <a:pt x="813" y="147"/>
                      <a:pt x="816" y="148"/>
                      <a:pt x="819" y="149"/>
                    </a:cubicBezTo>
                    <a:cubicBezTo>
                      <a:pt x="1012" y="163"/>
                      <a:pt x="1153" y="267"/>
                      <a:pt x="1198" y="366"/>
                    </a:cubicBezTo>
                    <a:cubicBezTo>
                      <a:pt x="1218" y="412"/>
                      <a:pt x="1222" y="458"/>
                      <a:pt x="1212" y="503"/>
                    </a:cubicBezTo>
                    <a:cubicBezTo>
                      <a:pt x="1164" y="548"/>
                      <a:pt x="1095" y="586"/>
                      <a:pt x="1008" y="612"/>
                    </a:cubicBezTo>
                    <a:cubicBezTo>
                      <a:pt x="986" y="619"/>
                      <a:pt x="964" y="624"/>
                      <a:pt x="942" y="629"/>
                    </a:cubicBezTo>
                    <a:cubicBezTo>
                      <a:pt x="886" y="636"/>
                      <a:pt x="830" y="642"/>
                      <a:pt x="774" y="648"/>
                    </a:cubicBezTo>
                    <a:cubicBezTo>
                      <a:pt x="763" y="648"/>
                      <a:pt x="751" y="648"/>
                      <a:pt x="740" y="648"/>
                    </a:cubicBezTo>
                    <a:moveTo>
                      <a:pt x="481" y="369"/>
                    </a:moveTo>
                    <a:cubicBezTo>
                      <a:pt x="383" y="362"/>
                      <a:pt x="289" y="321"/>
                      <a:pt x="241" y="277"/>
                    </a:cubicBezTo>
                    <a:cubicBezTo>
                      <a:pt x="236" y="273"/>
                      <a:pt x="232" y="268"/>
                      <a:pt x="229" y="264"/>
                    </a:cubicBezTo>
                    <a:cubicBezTo>
                      <a:pt x="276" y="203"/>
                      <a:pt x="434" y="139"/>
                      <a:pt x="525" y="115"/>
                    </a:cubicBezTo>
                    <a:cubicBezTo>
                      <a:pt x="528" y="114"/>
                      <a:pt x="531" y="114"/>
                      <a:pt x="534" y="114"/>
                    </a:cubicBezTo>
                    <a:cubicBezTo>
                      <a:pt x="544" y="114"/>
                      <a:pt x="552" y="117"/>
                      <a:pt x="554" y="122"/>
                    </a:cubicBezTo>
                    <a:cubicBezTo>
                      <a:pt x="549" y="131"/>
                      <a:pt x="545" y="142"/>
                      <a:pt x="540" y="152"/>
                    </a:cubicBezTo>
                    <a:cubicBezTo>
                      <a:pt x="530" y="168"/>
                      <a:pt x="519" y="184"/>
                      <a:pt x="505" y="198"/>
                    </a:cubicBezTo>
                    <a:cubicBezTo>
                      <a:pt x="501" y="201"/>
                      <a:pt x="497" y="204"/>
                      <a:pt x="493" y="206"/>
                    </a:cubicBezTo>
                    <a:cubicBezTo>
                      <a:pt x="491" y="207"/>
                      <a:pt x="490" y="209"/>
                      <a:pt x="491" y="211"/>
                    </a:cubicBezTo>
                    <a:cubicBezTo>
                      <a:pt x="488" y="213"/>
                      <a:pt x="490" y="217"/>
                      <a:pt x="496" y="217"/>
                    </a:cubicBezTo>
                    <a:cubicBezTo>
                      <a:pt x="572" y="217"/>
                      <a:pt x="658" y="234"/>
                      <a:pt x="680" y="277"/>
                    </a:cubicBezTo>
                    <a:cubicBezTo>
                      <a:pt x="709" y="335"/>
                      <a:pt x="563" y="366"/>
                      <a:pt x="481" y="369"/>
                    </a:cubicBezTo>
                  </a:path>
                </a:pathLst>
              </a:custGeom>
              <a:solidFill>
                <a:srgbClr val="C1723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17" name="Freeform 1138">
                <a:extLst>
                  <a:ext uri="{FF2B5EF4-FFF2-40B4-BE49-F238E27FC236}">
                    <a16:creationId xmlns:a16="http://schemas.microsoft.com/office/drawing/2014/main" id="{5EC0623D-041B-4C0C-9895-F1986054379D}"/>
                  </a:ext>
                </a:extLst>
              </p:cNvPr>
              <p:cNvSpPr>
                <a:spLocks/>
              </p:cNvSpPr>
              <p:nvPr/>
            </p:nvSpPr>
            <p:spPr bwMode="auto">
              <a:xfrm>
                <a:off x="9028794" y="1922463"/>
                <a:ext cx="4763" cy="1588"/>
              </a:xfrm>
              <a:custGeom>
                <a:avLst/>
                <a:gdLst>
                  <a:gd name="T0" fmla="*/ 0 w 9"/>
                  <a:gd name="T1" fmla="*/ 4 h 4"/>
                  <a:gd name="T2" fmla="*/ 9 w 9"/>
                  <a:gd name="T3" fmla="*/ 0 h 4"/>
                  <a:gd name="T4" fmla="*/ 0 w 9"/>
                  <a:gd name="T5" fmla="*/ 4 h 4"/>
                </a:gdLst>
                <a:ahLst/>
                <a:cxnLst>
                  <a:cxn ang="0">
                    <a:pos x="T0" y="T1"/>
                  </a:cxn>
                  <a:cxn ang="0">
                    <a:pos x="T2" y="T3"/>
                  </a:cxn>
                  <a:cxn ang="0">
                    <a:pos x="T4" y="T5"/>
                  </a:cxn>
                </a:cxnLst>
                <a:rect l="0" t="0" r="r" b="b"/>
                <a:pathLst>
                  <a:path w="9" h="4">
                    <a:moveTo>
                      <a:pt x="0" y="4"/>
                    </a:moveTo>
                    <a:cubicBezTo>
                      <a:pt x="3" y="3"/>
                      <a:pt x="6" y="1"/>
                      <a:pt x="9" y="0"/>
                    </a:cubicBezTo>
                    <a:cubicBezTo>
                      <a:pt x="6" y="1"/>
                      <a:pt x="3" y="3"/>
                      <a:pt x="0" y="4"/>
                    </a:cubicBezTo>
                    <a:close/>
                  </a:path>
                </a:pathLst>
              </a:custGeom>
              <a:solidFill>
                <a:srgbClr val="868F6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18" name="Freeform 1139">
                <a:extLst>
                  <a:ext uri="{FF2B5EF4-FFF2-40B4-BE49-F238E27FC236}">
                    <a16:creationId xmlns:a16="http://schemas.microsoft.com/office/drawing/2014/main" id="{CD9F2AE9-FB2B-4D86-8607-191236AAD4B7}"/>
                  </a:ext>
                </a:extLst>
              </p:cNvPr>
              <p:cNvSpPr>
                <a:spLocks noEditPoints="1"/>
              </p:cNvSpPr>
              <p:nvPr/>
            </p:nvSpPr>
            <p:spPr bwMode="auto">
              <a:xfrm>
                <a:off x="8747806" y="2684463"/>
                <a:ext cx="558800" cy="233363"/>
              </a:xfrm>
              <a:custGeom>
                <a:avLst/>
                <a:gdLst>
                  <a:gd name="T0" fmla="*/ 1031 w 1118"/>
                  <a:gd name="T1" fmla="*/ 467 h 467"/>
                  <a:gd name="T2" fmla="*/ 1017 w 1118"/>
                  <a:gd name="T3" fmla="*/ 330 h 467"/>
                  <a:gd name="T4" fmla="*/ 638 w 1118"/>
                  <a:gd name="T5" fmla="*/ 113 h 467"/>
                  <a:gd name="T6" fmla="*/ 629 w 1118"/>
                  <a:gd name="T7" fmla="*/ 111 h 467"/>
                  <a:gd name="T8" fmla="*/ 624 w 1118"/>
                  <a:gd name="T9" fmla="*/ 112 h 467"/>
                  <a:gd name="T10" fmla="*/ 679 w 1118"/>
                  <a:gd name="T11" fmla="*/ 5 h 467"/>
                  <a:gd name="T12" fmla="*/ 982 w 1118"/>
                  <a:gd name="T13" fmla="*/ 89 h 467"/>
                  <a:gd name="T14" fmla="*/ 1102 w 1118"/>
                  <a:gd name="T15" fmla="*/ 347 h 467"/>
                  <a:gd name="T16" fmla="*/ 1031 w 1118"/>
                  <a:gd name="T17" fmla="*/ 467 h 467"/>
                  <a:gd name="T18" fmla="*/ 48 w 1118"/>
                  <a:gd name="T19" fmla="*/ 228 h 467"/>
                  <a:gd name="T20" fmla="*/ 159 w 1118"/>
                  <a:gd name="T21" fmla="*/ 68 h 467"/>
                  <a:gd name="T22" fmla="*/ 423 w 1118"/>
                  <a:gd name="T23" fmla="*/ 7 h 467"/>
                  <a:gd name="T24" fmla="*/ 378 w 1118"/>
                  <a:gd name="T25" fmla="*/ 77 h 467"/>
                  <a:gd name="T26" fmla="*/ 373 w 1118"/>
                  <a:gd name="T27" fmla="*/ 86 h 467"/>
                  <a:gd name="T28" fmla="*/ 353 w 1118"/>
                  <a:gd name="T29" fmla="*/ 78 h 467"/>
                  <a:gd name="T30" fmla="*/ 344 w 1118"/>
                  <a:gd name="T31" fmla="*/ 79 h 467"/>
                  <a:gd name="T32" fmla="*/ 48 w 1118"/>
                  <a:gd name="T33" fmla="*/ 228 h 467"/>
                  <a:gd name="T34" fmla="*/ 535 w 1118"/>
                  <a:gd name="T35" fmla="*/ 216 h 467"/>
                  <a:gd name="T36" fmla="*/ 371 w 1118"/>
                  <a:gd name="T37" fmla="*/ 169 h 467"/>
                  <a:gd name="T38" fmla="*/ 349 w 1118"/>
                  <a:gd name="T39" fmla="*/ 170 h 467"/>
                  <a:gd name="T40" fmla="*/ 401 w 1118"/>
                  <a:gd name="T41" fmla="*/ 115 h 467"/>
                  <a:gd name="T42" fmla="*/ 478 w 1118"/>
                  <a:gd name="T43" fmla="*/ 3 h 467"/>
                  <a:gd name="T44" fmla="*/ 567 w 1118"/>
                  <a:gd name="T45" fmla="*/ 0 h 467"/>
                  <a:gd name="T46" fmla="*/ 585 w 1118"/>
                  <a:gd name="T47" fmla="*/ 0 h 467"/>
                  <a:gd name="T48" fmla="*/ 629 w 1118"/>
                  <a:gd name="T49" fmla="*/ 2 h 467"/>
                  <a:gd name="T50" fmla="*/ 535 w 1118"/>
                  <a:gd name="T51" fmla="*/ 216 h 467"/>
                  <a:gd name="T52" fmla="*/ 324 w 1118"/>
                  <a:gd name="T53" fmla="*/ 162 h 467"/>
                  <a:gd name="T54" fmla="*/ 359 w 1118"/>
                  <a:gd name="T55" fmla="*/ 116 h 467"/>
                  <a:gd name="T56" fmla="*/ 324 w 1118"/>
                  <a:gd name="T57" fmla="*/ 162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18" h="467">
                    <a:moveTo>
                      <a:pt x="1031" y="467"/>
                    </a:moveTo>
                    <a:cubicBezTo>
                      <a:pt x="1041" y="422"/>
                      <a:pt x="1037" y="376"/>
                      <a:pt x="1017" y="330"/>
                    </a:cubicBezTo>
                    <a:cubicBezTo>
                      <a:pt x="972" y="231"/>
                      <a:pt x="831" y="127"/>
                      <a:pt x="638" y="113"/>
                    </a:cubicBezTo>
                    <a:cubicBezTo>
                      <a:pt x="635" y="112"/>
                      <a:pt x="632" y="111"/>
                      <a:pt x="629" y="111"/>
                    </a:cubicBezTo>
                    <a:cubicBezTo>
                      <a:pt x="627" y="111"/>
                      <a:pt x="626" y="112"/>
                      <a:pt x="624" y="112"/>
                    </a:cubicBezTo>
                    <a:cubicBezTo>
                      <a:pt x="644" y="76"/>
                      <a:pt x="664" y="41"/>
                      <a:pt x="679" y="5"/>
                    </a:cubicBezTo>
                    <a:cubicBezTo>
                      <a:pt x="793" y="15"/>
                      <a:pt x="904" y="42"/>
                      <a:pt x="982" y="89"/>
                    </a:cubicBezTo>
                    <a:cubicBezTo>
                      <a:pt x="1093" y="154"/>
                      <a:pt x="1118" y="262"/>
                      <a:pt x="1102" y="347"/>
                    </a:cubicBezTo>
                    <a:cubicBezTo>
                      <a:pt x="1094" y="390"/>
                      <a:pt x="1070" y="431"/>
                      <a:pt x="1031" y="467"/>
                    </a:cubicBezTo>
                    <a:moveTo>
                      <a:pt x="48" y="228"/>
                    </a:moveTo>
                    <a:cubicBezTo>
                      <a:pt x="0" y="167"/>
                      <a:pt x="70" y="108"/>
                      <a:pt x="159" y="68"/>
                    </a:cubicBezTo>
                    <a:cubicBezTo>
                      <a:pt x="233" y="35"/>
                      <a:pt x="327" y="16"/>
                      <a:pt x="423" y="7"/>
                    </a:cubicBezTo>
                    <a:cubicBezTo>
                      <a:pt x="404" y="29"/>
                      <a:pt x="392" y="54"/>
                      <a:pt x="378" y="77"/>
                    </a:cubicBezTo>
                    <a:cubicBezTo>
                      <a:pt x="376" y="80"/>
                      <a:pt x="375" y="83"/>
                      <a:pt x="373" y="86"/>
                    </a:cubicBezTo>
                    <a:cubicBezTo>
                      <a:pt x="371" y="81"/>
                      <a:pt x="363" y="78"/>
                      <a:pt x="353" y="78"/>
                    </a:cubicBezTo>
                    <a:cubicBezTo>
                      <a:pt x="350" y="78"/>
                      <a:pt x="347" y="78"/>
                      <a:pt x="344" y="79"/>
                    </a:cubicBezTo>
                    <a:cubicBezTo>
                      <a:pt x="253" y="103"/>
                      <a:pt x="95" y="167"/>
                      <a:pt x="48" y="228"/>
                    </a:cubicBezTo>
                    <a:close/>
                    <a:moveTo>
                      <a:pt x="535" y="216"/>
                    </a:moveTo>
                    <a:cubicBezTo>
                      <a:pt x="505" y="185"/>
                      <a:pt x="437" y="169"/>
                      <a:pt x="371" y="169"/>
                    </a:cubicBezTo>
                    <a:cubicBezTo>
                      <a:pt x="364" y="169"/>
                      <a:pt x="356" y="169"/>
                      <a:pt x="349" y="170"/>
                    </a:cubicBezTo>
                    <a:cubicBezTo>
                      <a:pt x="375" y="155"/>
                      <a:pt x="389" y="132"/>
                      <a:pt x="401" y="115"/>
                    </a:cubicBezTo>
                    <a:cubicBezTo>
                      <a:pt x="430" y="79"/>
                      <a:pt x="454" y="40"/>
                      <a:pt x="478" y="3"/>
                    </a:cubicBezTo>
                    <a:cubicBezTo>
                      <a:pt x="508" y="1"/>
                      <a:pt x="538" y="0"/>
                      <a:pt x="567" y="0"/>
                    </a:cubicBezTo>
                    <a:cubicBezTo>
                      <a:pt x="573" y="0"/>
                      <a:pt x="579" y="0"/>
                      <a:pt x="585" y="0"/>
                    </a:cubicBezTo>
                    <a:cubicBezTo>
                      <a:pt x="600" y="0"/>
                      <a:pt x="615" y="1"/>
                      <a:pt x="629" y="2"/>
                    </a:cubicBezTo>
                    <a:cubicBezTo>
                      <a:pt x="577" y="70"/>
                      <a:pt x="563" y="145"/>
                      <a:pt x="535" y="216"/>
                    </a:cubicBezTo>
                    <a:moveTo>
                      <a:pt x="324" y="162"/>
                    </a:moveTo>
                    <a:cubicBezTo>
                      <a:pt x="338" y="148"/>
                      <a:pt x="349" y="132"/>
                      <a:pt x="359" y="116"/>
                    </a:cubicBezTo>
                    <a:cubicBezTo>
                      <a:pt x="350" y="132"/>
                      <a:pt x="340" y="149"/>
                      <a:pt x="324" y="162"/>
                    </a:cubicBezTo>
                    <a:close/>
                  </a:path>
                </a:pathLst>
              </a:custGeom>
              <a:solidFill>
                <a:srgbClr val="B66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19" name="Freeform 1140">
                <a:extLst>
                  <a:ext uri="{FF2B5EF4-FFF2-40B4-BE49-F238E27FC236}">
                    <a16:creationId xmlns:a16="http://schemas.microsoft.com/office/drawing/2014/main" id="{FC720369-52D6-4B82-B2F4-D05C44E399B9}"/>
                  </a:ext>
                </a:extLst>
              </p:cNvPr>
              <p:cNvSpPr>
                <a:spLocks noEditPoints="1"/>
              </p:cNvSpPr>
              <p:nvPr/>
            </p:nvSpPr>
            <p:spPr bwMode="auto">
              <a:xfrm>
                <a:off x="4005944" y="1930400"/>
                <a:ext cx="4592638" cy="995363"/>
              </a:xfrm>
              <a:custGeom>
                <a:avLst/>
                <a:gdLst>
                  <a:gd name="T0" fmla="*/ 818 w 9205"/>
                  <a:gd name="T1" fmla="*/ 1997 h 1997"/>
                  <a:gd name="T2" fmla="*/ 715 w 9205"/>
                  <a:gd name="T3" fmla="*/ 1978 h 1997"/>
                  <a:gd name="T4" fmla="*/ 2822 w 9205"/>
                  <a:gd name="T5" fmla="*/ 1756 h 1997"/>
                  <a:gd name="T6" fmla="*/ 4284 w 9205"/>
                  <a:gd name="T7" fmla="*/ 1682 h 1997"/>
                  <a:gd name="T8" fmla="*/ 5347 w 9205"/>
                  <a:gd name="T9" fmla="*/ 1663 h 1997"/>
                  <a:gd name="T10" fmla="*/ 5785 w 9205"/>
                  <a:gd name="T11" fmla="*/ 1666 h 1997"/>
                  <a:gd name="T12" fmla="*/ 7247 w 9205"/>
                  <a:gd name="T13" fmla="*/ 1740 h 1997"/>
                  <a:gd name="T14" fmla="*/ 7679 w 9205"/>
                  <a:gd name="T15" fmla="*/ 1776 h 1997"/>
                  <a:gd name="T16" fmla="*/ 8437 w 9205"/>
                  <a:gd name="T17" fmla="*/ 1853 h 1997"/>
                  <a:gd name="T18" fmla="*/ 8646 w 9205"/>
                  <a:gd name="T19" fmla="*/ 1877 h 1997"/>
                  <a:gd name="T20" fmla="*/ 8592 w 9205"/>
                  <a:gd name="T21" fmla="*/ 1899 h 1997"/>
                  <a:gd name="T22" fmla="*/ 8102 w 9205"/>
                  <a:gd name="T23" fmla="*/ 1845 h 1997"/>
                  <a:gd name="T24" fmla="*/ 6694 w 9205"/>
                  <a:gd name="T25" fmla="*/ 1730 h 1997"/>
                  <a:gd name="T26" fmla="*/ 5345 w 9205"/>
                  <a:gd name="T27" fmla="*/ 1691 h 1997"/>
                  <a:gd name="T28" fmla="*/ 5274 w 9205"/>
                  <a:gd name="T29" fmla="*/ 1691 h 1997"/>
                  <a:gd name="T30" fmla="*/ 3775 w 9205"/>
                  <a:gd name="T31" fmla="*/ 1731 h 1997"/>
                  <a:gd name="T32" fmla="*/ 2306 w 9205"/>
                  <a:gd name="T33" fmla="*/ 1822 h 1997"/>
                  <a:gd name="T34" fmla="*/ 818 w 9205"/>
                  <a:gd name="T35" fmla="*/ 1997 h 1997"/>
                  <a:gd name="T36" fmla="*/ 0 w 9205"/>
                  <a:gd name="T37" fmla="*/ 300 h 1997"/>
                  <a:gd name="T38" fmla="*/ 1333 w 9205"/>
                  <a:gd name="T39" fmla="*/ 113 h 1997"/>
                  <a:gd name="T40" fmla="*/ 2677 w 9205"/>
                  <a:gd name="T41" fmla="*/ 30 h 1997"/>
                  <a:gd name="T42" fmla="*/ 3960 w 9205"/>
                  <a:gd name="T43" fmla="*/ 0 h 1997"/>
                  <a:gd name="T44" fmla="*/ 4063 w 9205"/>
                  <a:gd name="T45" fmla="*/ 1 h 1997"/>
                  <a:gd name="T46" fmla="*/ 5557 w 9205"/>
                  <a:gd name="T47" fmla="*/ 26 h 1997"/>
                  <a:gd name="T48" fmla="*/ 7028 w 9205"/>
                  <a:gd name="T49" fmla="*/ 69 h 1997"/>
                  <a:gd name="T50" fmla="*/ 8461 w 9205"/>
                  <a:gd name="T51" fmla="*/ 184 h 1997"/>
                  <a:gd name="T52" fmla="*/ 9177 w 9205"/>
                  <a:gd name="T53" fmla="*/ 266 h 1997"/>
                  <a:gd name="T54" fmla="*/ 9153 w 9205"/>
                  <a:gd name="T55" fmla="*/ 263 h 1997"/>
                  <a:gd name="T56" fmla="*/ 9205 w 9205"/>
                  <a:gd name="T57" fmla="*/ 297 h 1997"/>
                  <a:gd name="T58" fmla="*/ 8563 w 9205"/>
                  <a:gd name="T59" fmla="*/ 224 h 1997"/>
                  <a:gd name="T60" fmla="*/ 7234 w 9205"/>
                  <a:gd name="T61" fmla="*/ 112 h 1997"/>
                  <a:gd name="T62" fmla="*/ 5884 w 9205"/>
                  <a:gd name="T63" fmla="*/ 58 h 1997"/>
                  <a:gd name="T64" fmla="*/ 4543 w 9205"/>
                  <a:gd name="T65" fmla="*/ 35 h 1997"/>
                  <a:gd name="T66" fmla="*/ 4026 w 9205"/>
                  <a:gd name="T67" fmla="*/ 31 h 1997"/>
                  <a:gd name="T68" fmla="*/ 3055 w 9205"/>
                  <a:gd name="T69" fmla="*/ 45 h 1997"/>
                  <a:gd name="T70" fmla="*/ 1577 w 9205"/>
                  <a:gd name="T71" fmla="*/ 118 h 1997"/>
                  <a:gd name="T72" fmla="*/ 365 w 9205"/>
                  <a:gd name="T73" fmla="*/ 268 h 1997"/>
                  <a:gd name="T74" fmla="*/ 486 w 9205"/>
                  <a:gd name="T75" fmla="*/ 221 h 1997"/>
                  <a:gd name="T76" fmla="*/ 0 w 9205"/>
                  <a:gd name="T77" fmla="*/ 300 h 19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205" h="1997">
                    <a:moveTo>
                      <a:pt x="818" y="1997"/>
                    </a:moveTo>
                    <a:cubicBezTo>
                      <a:pt x="784" y="1991"/>
                      <a:pt x="749" y="1985"/>
                      <a:pt x="715" y="1978"/>
                    </a:cubicBezTo>
                    <a:cubicBezTo>
                      <a:pt x="1423" y="1879"/>
                      <a:pt x="2088" y="1810"/>
                      <a:pt x="2822" y="1756"/>
                    </a:cubicBezTo>
                    <a:cubicBezTo>
                      <a:pt x="3306" y="1720"/>
                      <a:pt x="3796" y="1698"/>
                      <a:pt x="4284" y="1682"/>
                    </a:cubicBezTo>
                    <a:cubicBezTo>
                      <a:pt x="4638" y="1670"/>
                      <a:pt x="4992" y="1663"/>
                      <a:pt x="5347" y="1663"/>
                    </a:cubicBezTo>
                    <a:cubicBezTo>
                      <a:pt x="5493" y="1663"/>
                      <a:pt x="5639" y="1664"/>
                      <a:pt x="5785" y="1666"/>
                    </a:cubicBezTo>
                    <a:cubicBezTo>
                      <a:pt x="6275" y="1675"/>
                      <a:pt x="6761" y="1702"/>
                      <a:pt x="7247" y="1740"/>
                    </a:cubicBezTo>
                    <a:cubicBezTo>
                      <a:pt x="7391" y="1751"/>
                      <a:pt x="7536" y="1763"/>
                      <a:pt x="7679" y="1776"/>
                    </a:cubicBezTo>
                    <a:cubicBezTo>
                      <a:pt x="7933" y="1798"/>
                      <a:pt x="8186" y="1823"/>
                      <a:pt x="8437" y="1853"/>
                    </a:cubicBezTo>
                    <a:cubicBezTo>
                      <a:pt x="8507" y="1861"/>
                      <a:pt x="8577" y="1869"/>
                      <a:pt x="8646" y="1877"/>
                    </a:cubicBezTo>
                    <a:cubicBezTo>
                      <a:pt x="8628" y="1884"/>
                      <a:pt x="8610" y="1892"/>
                      <a:pt x="8592" y="1899"/>
                    </a:cubicBezTo>
                    <a:cubicBezTo>
                      <a:pt x="8431" y="1879"/>
                      <a:pt x="8267" y="1863"/>
                      <a:pt x="8102" y="1845"/>
                    </a:cubicBezTo>
                    <a:cubicBezTo>
                      <a:pt x="7636" y="1796"/>
                      <a:pt x="7166" y="1756"/>
                      <a:pt x="6694" y="1730"/>
                    </a:cubicBezTo>
                    <a:cubicBezTo>
                      <a:pt x="6246" y="1705"/>
                      <a:pt x="5795" y="1691"/>
                      <a:pt x="5345" y="1691"/>
                    </a:cubicBezTo>
                    <a:cubicBezTo>
                      <a:pt x="5321" y="1691"/>
                      <a:pt x="5298" y="1691"/>
                      <a:pt x="5274" y="1691"/>
                    </a:cubicBezTo>
                    <a:cubicBezTo>
                      <a:pt x="4774" y="1693"/>
                      <a:pt x="4274" y="1707"/>
                      <a:pt x="3775" y="1731"/>
                    </a:cubicBezTo>
                    <a:cubicBezTo>
                      <a:pt x="3282" y="1753"/>
                      <a:pt x="2796" y="1783"/>
                      <a:pt x="2306" y="1822"/>
                    </a:cubicBezTo>
                    <a:cubicBezTo>
                      <a:pt x="2128" y="1837"/>
                      <a:pt x="1688" y="1868"/>
                      <a:pt x="818" y="1997"/>
                    </a:cubicBezTo>
                    <a:moveTo>
                      <a:pt x="0" y="300"/>
                    </a:moveTo>
                    <a:cubicBezTo>
                      <a:pt x="438" y="226"/>
                      <a:pt x="881" y="158"/>
                      <a:pt x="1333" y="113"/>
                    </a:cubicBezTo>
                    <a:cubicBezTo>
                      <a:pt x="1777" y="70"/>
                      <a:pt x="2227" y="46"/>
                      <a:pt x="2677" y="30"/>
                    </a:cubicBezTo>
                    <a:cubicBezTo>
                      <a:pt x="3104" y="14"/>
                      <a:pt x="3532" y="0"/>
                      <a:pt x="3960" y="0"/>
                    </a:cubicBezTo>
                    <a:cubicBezTo>
                      <a:pt x="3995" y="0"/>
                      <a:pt x="4029" y="0"/>
                      <a:pt x="4063" y="1"/>
                    </a:cubicBezTo>
                    <a:cubicBezTo>
                      <a:pt x="4561" y="3"/>
                      <a:pt x="5059" y="19"/>
                      <a:pt x="5557" y="26"/>
                    </a:cubicBezTo>
                    <a:cubicBezTo>
                      <a:pt x="6050" y="33"/>
                      <a:pt x="6538" y="39"/>
                      <a:pt x="7028" y="69"/>
                    </a:cubicBezTo>
                    <a:cubicBezTo>
                      <a:pt x="7508" y="99"/>
                      <a:pt x="7987" y="135"/>
                      <a:pt x="8461" y="184"/>
                    </a:cubicBezTo>
                    <a:cubicBezTo>
                      <a:pt x="8701" y="208"/>
                      <a:pt x="8939" y="235"/>
                      <a:pt x="9177" y="266"/>
                    </a:cubicBezTo>
                    <a:cubicBezTo>
                      <a:pt x="9169" y="265"/>
                      <a:pt x="9161" y="264"/>
                      <a:pt x="9153" y="263"/>
                    </a:cubicBezTo>
                    <a:cubicBezTo>
                      <a:pt x="9171" y="274"/>
                      <a:pt x="9188" y="285"/>
                      <a:pt x="9205" y="297"/>
                    </a:cubicBezTo>
                    <a:cubicBezTo>
                      <a:pt x="8991" y="270"/>
                      <a:pt x="8776" y="247"/>
                      <a:pt x="8563" y="224"/>
                    </a:cubicBezTo>
                    <a:cubicBezTo>
                      <a:pt x="8123" y="177"/>
                      <a:pt x="7679" y="141"/>
                      <a:pt x="7234" y="112"/>
                    </a:cubicBezTo>
                    <a:cubicBezTo>
                      <a:pt x="6786" y="82"/>
                      <a:pt x="6335" y="59"/>
                      <a:pt x="5884" y="58"/>
                    </a:cubicBezTo>
                    <a:cubicBezTo>
                      <a:pt x="5436" y="57"/>
                      <a:pt x="4989" y="43"/>
                      <a:pt x="4543" y="35"/>
                    </a:cubicBezTo>
                    <a:cubicBezTo>
                      <a:pt x="4370" y="32"/>
                      <a:pt x="4198" y="31"/>
                      <a:pt x="4026" y="31"/>
                    </a:cubicBezTo>
                    <a:cubicBezTo>
                      <a:pt x="3702" y="31"/>
                      <a:pt x="3379" y="36"/>
                      <a:pt x="3055" y="45"/>
                    </a:cubicBezTo>
                    <a:cubicBezTo>
                      <a:pt x="2561" y="60"/>
                      <a:pt x="2066" y="77"/>
                      <a:pt x="1577" y="118"/>
                    </a:cubicBezTo>
                    <a:cubicBezTo>
                      <a:pt x="1167" y="153"/>
                      <a:pt x="763" y="206"/>
                      <a:pt x="365" y="268"/>
                    </a:cubicBezTo>
                    <a:cubicBezTo>
                      <a:pt x="405" y="252"/>
                      <a:pt x="446" y="236"/>
                      <a:pt x="486" y="221"/>
                    </a:cubicBezTo>
                    <a:cubicBezTo>
                      <a:pt x="323" y="246"/>
                      <a:pt x="162" y="272"/>
                      <a:pt x="0" y="300"/>
                    </a:cubicBezTo>
                  </a:path>
                </a:pathLst>
              </a:custGeom>
              <a:solidFill>
                <a:srgbClr val="8C5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20" name="Freeform 1141">
                <a:extLst>
                  <a:ext uri="{FF2B5EF4-FFF2-40B4-BE49-F238E27FC236}">
                    <a16:creationId xmlns:a16="http://schemas.microsoft.com/office/drawing/2014/main" id="{84E30CD0-4DD6-499A-9384-1CF5A33CAA14}"/>
                  </a:ext>
                </a:extLst>
              </p:cNvPr>
              <p:cNvSpPr>
                <a:spLocks noEditPoints="1"/>
              </p:cNvSpPr>
              <p:nvPr/>
            </p:nvSpPr>
            <p:spPr bwMode="auto">
              <a:xfrm>
                <a:off x="3437619" y="2039938"/>
                <a:ext cx="976313" cy="979488"/>
              </a:xfrm>
              <a:custGeom>
                <a:avLst/>
                <a:gdLst>
                  <a:gd name="T0" fmla="*/ 589 w 1958"/>
                  <a:gd name="T1" fmla="*/ 1963 h 1963"/>
                  <a:gd name="T2" fmla="*/ 759 w 1958"/>
                  <a:gd name="T3" fmla="*/ 1938 h 1963"/>
                  <a:gd name="T4" fmla="*/ 1725 w 1958"/>
                  <a:gd name="T5" fmla="*/ 1775 h 1963"/>
                  <a:gd name="T6" fmla="*/ 1855 w 1958"/>
                  <a:gd name="T7" fmla="*/ 1757 h 1963"/>
                  <a:gd name="T8" fmla="*/ 1958 w 1958"/>
                  <a:gd name="T9" fmla="*/ 1776 h 1963"/>
                  <a:gd name="T10" fmla="*/ 890 w 1958"/>
                  <a:gd name="T11" fmla="*/ 1949 h 1963"/>
                  <a:gd name="T12" fmla="*/ 589 w 1958"/>
                  <a:gd name="T13" fmla="*/ 1963 h 1963"/>
                  <a:gd name="T14" fmla="*/ 0 w 1958"/>
                  <a:gd name="T15" fmla="*/ 296 h 1963"/>
                  <a:gd name="T16" fmla="*/ 529 w 1958"/>
                  <a:gd name="T17" fmla="*/ 177 h 1963"/>
                  <a:gd name="T18" fmla="*/ 1140 w 1958"/>
                  <a:gd name="T19" fmla="*/ 79 h 1963"/>
                  <a:gd name="T20" fmla="*/ 1140 w 1958"/>
                  <a:gd name="T21" fmla="*/ 79 h 1963"/>
                  <a:gd name="T22" fmla="*/ 1626 w 1958"/>
                  <a:gd name="T23" fmla="*/ 0 h 1963"/>
                  <a:gd name="T24" fmla="*/ 1505 w 1958"/>
                  <a:gd name="T25" fmla="*/ 47 h 1963"/>
                  <a:gd name="T26" fmla="*/ 1294 w 1958"/>
                  <a:gd name="T27" fmla="*/ 81 h 1963"/>
                  <a:gd name="T28" fmla="*/ 617 w 1958"/>
                  <a:gd name="T29" fmla="*/ 191 h 1963"/>
                  <a:gd name="T30" fmla="*/ 99 w 1958"/>
                  <a:gd name="T31" fmla="*/ 288 h 1963"/>
                  <a:gd name="T32" fmla="*/ 91 w 1958"/>
                  <a:gd name="T33" fmla="*/ 267 h 1963"/>
                  <a:gd name="T34" fmla="*/ 0 w 1958"/>
                  <a:gd name="T35" fmla="*/ 296 h 1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58" h="1963">
                    <a:moveTo>
                      <a:pt x="589" y="1963"/>
                    </a:moveTo>
                    <a:cubicBezTo>
                      <a:pt x="646" y="1955"/>
                      <a:pt x="702" y="1946"/>
                      <a:pt x="759" y="1938"/>
                    </a:cubicBezTo>
                    <a:cubicBezTo>
                      <a:pt x="1060" y="1894"/>
                      <a:pt x="1422" y="1819"/>
                      <a:pt x="1725" y="1775"/>
                    </a:cubicBezTo>
                    <a:cubicBezTo>
                      <a:pt x="1768" y="1769"/>
                      <a:pt x="1812" y="1763"/>
                      <a:pt x="1855" y="1757"/>
                    </a:cubicBezTo>
                    <a:cubicBezTo>
                      <a:pt x="1889" y="1764"/>
                      <a:pt x="1924" y="1770"/>
                      <a:pt x="1958" y="1776"/>
                    </a:cubicBezTo>
                    <a:cubicBezTo>
                      <a:pt x="1656" y="1821"/>
                      <a:pt x="1302" y="1877"/>
                      <a:pt x="890" y="1949"/>
                    </a:cubicBezTo>
                    <a:cubicBezTo>
                      <a:pt x="790" y="1956"/>
                      <a:pt x="690" y="1961"/>
                      <a:pt x="589" y="1963"/>
                    </a:cubicBezTo>
                    <a:moveTo>
                      <a:pt x="0" y="296"/>
                    </a:moveTo>
                    <a:cubicBezTo>
                      <a:pt x="161" y="237"/>
                      <a:pt x="343" y="204"/>
                      <a:pt x="529" y="177"/>
                    </a:cubicBezTo>
                    <a:cubicBezTo>
                      <a:pt x="735" y="146"/>
                      <a:pt x="937" y="113"/>
                      <a:pt x="1140" y="79"/>
                    </a:cubicBezTo>
                    <a:lnTo>
                      <a:pt x="1140" y="79"/>
                    </a:lnTo>
                    <a:cubicBezTo>
                      <a:pt x="1302" y="51"/>
                      <a:pt x="1463" y="25"/>
                      <a:pt x="1626" y="0"/>
                    </a:cubicBezTo>
                    <a:cubicBezTo>
                      <a:pt x="1586" y="15"/>
                      <a:pt x="1545" y="31"/>
                      <a:pt x="1505" y="47"/>
                    </a:cubicBezTo>
                    <a:cubicBezTo>
                      <a:pt x="1434" y="58"/>
                      <a:pt x="1364" y="69"/>
                      <a:pt x="1294" y="81"/>
                    </a:cubicBezTo>
                    <a:cubicBezTo>
                      <a:pt x="1068" y="118"/>
                      <a:pt x="845" y="159"/>
                      <a:pt x="617" y="191"/>
                    </a:cubicBezTo>
                    <a:cubicBezTo>
                      <a:pt x="441" y="216"/>
                      <a:pt x="262" y="243"/>
                      <a:pt x="99" y="288"/>
                    </a:cubicBezTo>
                    <a:cubicBezTo>
                      <a:pt x="96" y="281"/>
                      <a:pt x="93" y="274"/>
                      <a:pt x="91" y="267"/>
                    </a:cubicBezTo>
                    <a:cubicBezTo>
                      <a:pt x="60" y="276"/>
                      <a:pt x="29" y="286"/>
                      <a:pt x="0" y="296"/>
                    </a:cubicBezTo>
                  </a:path>
                </a:pathLst>
              </a:custGeom>
              <a:solidFill>
                <a:srgbClr val="8445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21" name="Freeform 1142">
                <a:extLst>
                  <a:ext uri="{FF2B5EF4-FFF2-40B4-BE49-F238E27FC236}">
                    <a16:creationId xmlns:a16="http://schemas.microsoft.com/office/drawing/2014/main" id="{14F43ADE-949C-4D0C-BC25-0AACEF9D7595}"/>
                  </a:ext>
                </a:extLst>
              </p:cNvPr>
              <p:cNvSpPr>
                <a:spLocks noEditPoints="1"/>
              </p:cNvSpPr>
              <p:nvPr/>
            </p:nvSpPr>
            <p:spPr bwMode="auto">
              <a:xfrm>
                <a:off x="2677206" y="1908175"/>
                <a:ext cx="1204913" cy="1157288"/>
              </a:xfrm>
              <a:custGeom>
                <a:avLst/>
                <a:gdLst>
                  <a:gd name="T0" fmla="*/ 1433 w 2415"/>
                  <a:gd name="T1" fmla="*/ 2318 h 2318"/>
                  <a:gd name="T2" fmla="*/ 942 w 2415"/>
                  <a:gd name="T3" fmla="*/ 2258 h 2318"/>
                  <a:gd name="T4" fmla="*/ 1432 w 2415"/>
                  <a:gd name="T5" fmla="*/ 2318 h 2318"/>
                  <a:gd name="T6" fmla="*/ 1620 w 2415"/>
                  <a:gd name="T7" fmla="*/ 2313 h 2318"/>
                  <a:gd name="T8" fmla="*/ 1377 w 2415"/>
                  <a:gd name="T9" fmla="*/ 2287 h 2318"/>
                  <a:gd name="T10" fmla="*/ 1456 w 2415"/>
                  <a:gd name="T11" fmla="*/ 2288 h 2318"/>
                  <a:gd name="T12" fmla="*/ 1855 w 2415"/>
                  <a:gd name="T13" fmla="*/ 2263 h 2318"/>
                  <a:gd name="T14" fmla="*/ 2114 w 2415"/>
                  <a:gd name="T15" fmla="*/ 2227 h 2318"/>
                  <a:gd name="T16" fmla="*/ 2415 w 2415"/>
                  <a:gd name="T17" fmla="*/ 2213 h 2318"/>
                  <a:gd name="T18" fmla="*/ 2377 w 2415"/>
                  <a:gd name="T19" fmla="*/ 2220 h 2318"/>
                  <a:gd name="T20" fmla="*/ 1675 w 2415"/>
                  <a:gd name="T21" fmla="*/ 2310 h 2318"/>
                  <a:gd name="T22" fmla="*/ 1433 w 2415"/>
                  <a:gd name="T23" fmla="*/ 2318 h 2318"/>
                  <a:gd name="T24" fmla="*/ 1768 w 2415"/>
                  <a:gd name="T25" fmla="*/ 2047 h 2318"/>
                  <a:gd name="T26" fmla="*/ 1876 w 2415"/>
                  <a:gd name="T27" fmla="*/ 1976 h 2318"/>
                  <a:gd name="T28" fmla="*/ 1907 w 2415"/>
                  <a:gd name="T29" fmla="*/ 1777 h 2318"/>
                  <a:gd name="T30" fmla="*/ 1889 w 2415"/>
                  <a:gd name="T31" fmla="*/ 1675 h 2318"/>
                  <a:gd name="T32" fmla="*/ 1687 w 2415"/>
                  <a:gd name="T33" fmla="*/ 1148 h 2318"/>
                  <a:gd name="T34" fmla="*/ 1496 w 2415"/>
                  <a:gd name="T35" fmla="*/ 633 h 2318"/>
                  <a:gd name="T36" fmla="*/ 1426 w 2415"/>
                  <a:gd name="T37" fmla="*/ 376 h 2318"/>
                  <a:gd name="T38" fmla="*/ 1388 w 2415"/>
                  <a:gd name="T39" fmla="*/ 155 h 2318"/>
                  <a:gd name="T40" fmla="*/ 1222 w 2415"/>
                  <a:gd name="T41" fmla="*/ 76 h 2318"/>
                  <a:gd name="T42" fmla="*/ 928 w 2415"/>
                  <a:gd name="T43" fmla="*/ 27 h 2318"/>
                  <a:gd name="T44" fmla="*/ 474 w 2415"/>
                  <a:gd name="T45" fmla="*/ 108 h 2318"/>
                  <a:gd name="T46" fmla="*/ 39 w 2415"/>
                  <a:gd name="T47" fmla="*/ 505 h 2318"/>
                  <a:gd name="T48" fmla="*/ 39 w 2415"/>
                  <a:gd name="T49" fmla="*/ 505 h 2318"/>
                  <a:gd name="T50" fmla="*/ 39 w 2415"/>
                  <a:gd name="T51" fmla="*/ 505 h 2318"/>
                  <a:gd name="T52" fmla="*/ 39 w 2415"/>
                  <a:gd name="T53" fmla="*/ 505 h 2318"/>
                  <a:gd name="T54" fmla="*/ 39 w 2415"/>
                  <a:gd name="T55" fmla="*/ 505 h 2318"/>
                  <a:gd name="T56" fmla="*/ 414 w 2415"/>
                  <a:gd name="T57" fmla="*/ 1347 h 2318"/>
                  <a:gd name="T58" fmla="*/ 635 w 2415"/>
                  <a:gd name="T59" fmla="*/ 1801 h 2318"/>
                  <a:gd name="T60" fmla="*/ 640 w 2415"/>
                  <a:gd name="T61" fmla="*/ 1813 h 2318"/>
                  <a:gd name="T62" fmla="*/ 606 w 2415"/>
                  <a:gd name="T63" fmla="*/ 1852 h 2318"/>
                  <a:gd name="T64" fmla="*/ 593 w 2415"/>
                  <a:gd name="T65" fmla="*/ 1824 h 2318"/>
                  <a:gd name="T66" fmla="*/ 366 w 2415"/>
                  <a:gd name="T67" fmla="*/ 1355 h 2318"/>
                  <a:gd name="T68" fmla="*/ 2 w 2415"/>
                  <a:gd name="T69" fmla="*/ 510 h 2318"/>
                  <a:gd name="T70" fmla="*/ 0 w 2415"/>
                  <a:gd name="T71" fmla="*/ 496 h 2318"/>
                  <a:gd name="T72" fmla="*/ 38 w 2415"/>
                  <a:gd name="T73" fmla="*/ 411 h 2318"/>
                  <a:gd name="T74" fmla="*/ 68 w 2415"/>
                  <a:gd name="T75" fmla="*/ 352 h 2318"/>
                  <a:gd name="T76" fmla="*/ 174 w 2415"/>
                  <a:gd name="T77" fmla="*/ 239 h 2318"/>
                  <a:gd name="T78" fmla="*/ 502 w 2415"/>
                  <a:gd name="T79" fmla="*/ 65 h 2318"/>
                  <a:gd name="T80" fmla="*/ 700 w 2415"/>
                  <a:gd name="T81" fmla="*/ 18 h 2318"/>
                  <a:gd name="T82" fmla="*/ 913 w 2415"/>
                  <a:gd name="T83" fmla="*/ 0 h 2318"/>
                  <a:gd name="T84" fmla="*/ 1092 w 2415"/>
                  <a:gd name="T85" fmla="*/ 14 h 2318"/>
                  <a:gd name="T86" fmla="*/ 1265 w 2415"/>
                  <a:gd name="T87" fmla="*/ 59 h 2318"/>
                  <a:gd name="T88" fmla="*/ 1374 w 2415"/>
                  <a:gd name="T89" fmla="*/ 105 h 2318"/>
                  <a:gd name="T90" fmla="*/ 1442 w 2415"/>
                  <a:gd name="T91" fmla="*/ 143 h 2318"/>
                  <a:gd name="T92" fmla="*/ 1452 w 2415"/>
                  <a:gd name="T93" fmla="*/ 178 h 2318"/>
                  <a:gd name="T94" fmla="*/ 1452 w 2415"/>
                  <a:gd name="T95" fmla="*/ 187 h 2318"/>
                  <a:gd name="T96" fmla="*/ 1449 w 2415"/>
                  <a:gd name="T97" fmla="*/ 234 h 2318"/>
                  <a:gd name="T98" fmla="*/ 1449 w 2415"/>
                  <a:gd name="T99" fmla="*/ 234 h 2318"/>
                  <a:gd name="T100" fmla="*/ 1449 w 2415"/>
                  <a:gd name="T101" fmla="*/ 234 h 2318"/>
                  <a:gd name="T102" fmla="*/ 1451 w 2415"/>
                  <a:gd name="T103" fmla="*/ 250 h 2318"/>
                  <a:gd name="T104" fmla="*/ 1481 w 2415"/>
                  <a:gd name="T105" fmla="*/ 404 h 2318"/>
                  <a:gd name="T106" fmla="*/ 1525 w 2415"/>
                  <a:gd name="T107" fmla="*/ 560 h 2318"/>
                  <a:gd name="T108" fmla="*/ 1525 w 2415"/>
                  <a:gd name="T109" fmla="*/ 560 h 2318"/>
                  <a:gd name="T110" fmla="*/ 1616 w 2415"/>
                  <a:gd name="T111" fmla="*/ 531 h 2318"/>
                  <a:gd name="T112" fmla="*/ 1624 w 2415"/>
                  <a:gd name="T113" fmla="*/ 552 h 2318"/>
                  <a:gd name="T114" fmla="*/ 1532 w 2415"/>
                  <a:gd name="T115" fmla="*/ 581 h 2318"/>
                  <a:gd name="T116" fmla="*/ 1531 w 2415"/>
                  <a:gd name="T117" fmla="*/ 581 h 2318"/>
                  <a:gd name="T118" fmla="*/ 1566 w 2415"/>
                  <a:gd name="T119" fmla="*/ 688 h 2318"/>
                  <a:gd name="T120" fmla="*/ 1779 w 2415"/>
                  <a:gd name="T121" fmla="*/ 1234 h 2318"/>
                  <a:gd name="T122" fmla="*/ 1956 w 2415"/>
                  <a:gd name="T123" fmla="*/ 1757 h 2318"/>
                  <a:gd name="T124" fmla="*/ 1768 w 2415"/>
                  <a:gd name="T125" fmla="*/ 2047 h 2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15" h="2318">
                    <a:moveTo>
                      <a:pt x="1433" y="2318"/>
                    </a:moveTo>
                    <a:cubicBezTo>
                      <a:pt x="1262" y="2318"/>
                      <a:pt x="1087" y="2303"/>
                      <a:pt x="942" y="2258"/>
                    </a:cubicBezTo>
                    <a:cubicBezTo>
                      <a:pt x="1087" y="2303"/>
                      <a:pt x="1261" y="2318"/>
                      <a:pt x="1432" y="2318"/>
                    </a:cubicBezTo>
                    <a:cubicBezTo>
                      <a:pt x="1496" y="2318"/>
                      <a:pt x="1559" y="2316"/>
                      <a:pt x="1620" y="2313"/>
                    </a:cubicBezTo>
                    <a:cubicBezTo>
                      <a:pt x="1537" y="2309"/>
                      <a:pt x="1455" y="2301"/>
                      <a:pt x="1377" y="2287"/>
                    </a:cubicBezTo>
                    <a:cubicBezTo>
                      <a:pt x="1403" y="2288"/>
                      <a:pt x="1429" y="2288"/>
                      <a:pt x="1456" y="2288"/>
                    </a:cubicBezTo>
                    <a:cubicBezTo>
                      <a:pt x="1589" y="2288"/>
                      <a:pt x="1723" y="2279"/>
                      <a:pt x="1855" y="2263"/>
                    </a:cubicBezTo>
                    <a:cubicBezTo>
                      <a:pt x="1942" y="2253"/>
                      <a:pt x="2028" y="2241"/>
                      <a:pt x="2114" y="2227"/>
                    </a:cubicBezTo>
                    <a:cubicBezTo>
                      <a:pt x="2215" y="2225"/>
                      <a:pt x="2315" y="2220"/>
                      <a:pt x="2415" y="2213"/>
                    </a:cubicBezTo>
                    <a:cubicBezTo>
                      <a:pt x="2402" y="2215"/>
                      <a:pt x="2390" y="2218"/>
                      <a:pt x="2377" y="2220"/>
                    </a:cubicBezTo>
                    <a:cubicBezTo>
                      <a:pt x="2148" y="2260"/>
                      <a:pt x="1914" y="2293"/>
                      <a:pt x="1675" y="2310"/>
                    </a:cubicBezTo>
                    <a:cubicBezTo>
                      <a:pt x="1597" y="2315"/>
                      <a:pt x="1515" y="2318"/>
                      <a:pt x="1433" y="2318"/>
                    </a:cubicBezTo>
                    <a:moveTo>
                      <a:pt x="1768" y="2047"/>
                    </a:moveTo>
                    <a:cubicBezTo>
                      <a:pt x="1811" y="2030"/>
                      <a:pt x="1848" y="2006"/>
                      <a:pt x="1876" y="1976"/>
                    </a:cubicBezTo>
                    <a:cubicBezTo>
                      <a:pt x="1934" y="1914"/>
                      <a:pt x="1942" y="1842"/>
                      <a:pt x="1907" y="1777"/>
                    </a:cubicBezTo>
                    <a:cubicBezTo>
                      <a:pt x="1904" y="1741"/>
                      <a:pt x="1897" y="1707"/>
                      <a:pt x="1889" y="1675"/>
                    </a:cubicBezTo>
                    <a:cubicBezTo>
                      <a:pt x="1846" y="1497"/>
                      <a:pt x="1764" y="1323"/>
                      <a:pt x="1687" y="1148"/>
                    </a:cubicBezTo>
                    <a:cubicBezTo>
                      <a:pt x="1612" y="978"/>
                      <a:pt x="1551" y="806"/>
                      <a:pt x="1496" y="633"/>
                    </a:cubicBezTo>
                    <a:cubicBezTo>
                      <a:pt x="1470" y="548"/>
                      <a:pt x="1444" y="462"/>
                      <a:pt x="1426" y="376"/>
                    </a:cubicBezTo>
                    <a:cubicBezTo>
                      <a:pt x="1417" y="335"/>
                      <a:pt x="1398" y="165"/>
                      <a:pt x="1388" y="155"/>
                    </a:cubicBezTo>
                    <a:cubicBezTo>
                      <a:pt x="1371" y="138"/>
                      <a:pt x="1253" y="89"/>
                      <a:pt x="1222" y="76"/>
                    </a:cubicBezTo>
                    <a:cubicBezTo>
                      <a:pt x="1138" y="41"/>
                      <a:pt x="1035" y="27"/>
                      <a:pt x="928" y="27"/>
                    </a:cubicBezTo>
                    <a:cubicBezTo>
                      <a:pt x="765" y="27"/>
                      <a:pt x="595" y="61"/>
                      <a:pt x="474" y="108"/>
                    </a:cubicBezTo>
                    <a:cubicBezTo>
                      <a:pt x="229" y="203"/>
                      <a:pt x="91" y="347"/>
                      <a:pt x="39" y="505"/>
                    </a:cubicBezTo>
                    <a:lnTo>
                      <a:pt x="39" y="505"/>
                    </a:lnTo>
                    <a:lnTo>
                      <a:pt x="39" y="505"/>
                    </a:lnTo>
                    <a:lnTo>
                      <a:pt x="39" y="505"/>
                    </a:lnTo>
                    <a:lnTo>
                      <a:pt x="39" y="505"/>
                    </a:lnTo>
                    <a:cubicBezTo>
                      <a:pt x="147" y="788"/>
                      <a:pt x="277" y="1068"/>
                      <a:pt x="414" y="1347"/>
                    </a:cubicBezTo>
                    <a:cubicBezTo>
                      <a:pt x="488" y="1498"/>
                      <a:pt x="566" y="1649"/>
                      <a:pt x="635" y="1801"/>
                    </a:cubicBezTo>
                    <a:cubicBezTo>
                      <a:pt x="637" y="1805"/>
                      <a:pt x="638" y="1809"/>
                      <a:pt x="640" y="1813"/>
                    </a:cubicBezTo>
                    <a:cubicBezTo>
                      <a:pt x="627" y="1825"/>
                      <a:pt x="616" y="1838"/>
                      <a:pt x="606" y="1852"/>
                    </a:cubicBezTo>
                    <a:cubicBezTo>
                      <a:pt x="602" y="1842"/>
                      <a:pt x="598" y="1833"/>
                      <a:pt x="593" y="1824"/>
                    </a:cubicBezTo>
                    <a:cubicBezTo>
                      <a:pt x="523" y="1666"/>
                      <a:pt x="442" y="1511"/>
                      <a:pt x="366" y="1355"/>
                    </a:cubicBezTo>
                    <a:cubicBezTo>
                      <a:pt x="291" y="1202"/>
                      <a:pt x="40" y="620"/>
                      <a:pt x="2" y="510"/>
                    </a:cubicBezTo>
                    <a:cubicBezTo>
                      <a:pt x="1" y="506"/>
                      <a:pt x="0" y="501"/>
                      <a:pt x="0" y="496"/>
                    </a:cubicBezTo>
                    <a:cubicBezTo>
                      <a:pt x="0" y="468"/>
                      <a:pt x="25" y="439"/>
                      <a:pt x="38" y="411"/>
                    </a:cubicBezTo>
                    <a:cubicBezTo>
                      <a:pt x="47" y="391"/>
                      <a:pt x="56" y="372"/>
                      <a:pt x="68" y="352"/>
                    </a:cubicBezTo>
                    <a:cubicBezTo>
                      <a:pt x="94" y="313"/>
                      <a:pt x="132" y="275"/>
                      <a:pt x="174" y="239"/>
                    </a:cubicBezTo>
                    <a:cubicBezTo>
                      <a:pt x="257" y="170"/>
                      <a:pt x="370" y="108"/>
                      <a:pt x="502" y="65"/>
                    </a:cubicBezTo>
                    <a:cubicBezTo>
                      <a:pt x="562" y="45"/>
                      <a:pt x="633" y="30"/>
                      <a:pt x="700" y="18"/>
                    </a:cubicBezTo>
                    <a:cubicBezTo>
                      <a:pt x="770" y="6"/>
                      <a:pt x="841" y="0"/>
                      <a:pt x="913" y="0"/>
                    </a:cubicBezTo>
                    <a:cubicBezTo>
                      <a:pt x="973" y="0"/>
                      <a:pt x="1033" y="5"/>
                      <a:pt x="1092" y="14"/>
                    </a:cubicBezTo>
                    <a:cubicBezTo>
                      <a:pt x="1155" y="23"/>
                      <a:pt x="1213" y="39"/>
                      <a:pt x="1265" y="59"/>
                    </a:cubicBezTo>
                    <a:cubicBezTo>
                      <a:pt x="1303" y="73"/>
                      <a:pt x="1343" y="87"/>
                      <a:pt x="1374" y="105"/>
                    </a:cubicBezTo>
                    <a:cubicBezTo>
                      <a:pt x="1392" y="117"/>
                      <a:pt x="1432" y="130"/>
                      <a:pt x="1442" y="143"/>
                    </a:cubicBezTo>
                    <a:cubicBezTo>
                      <a:pt x="1450" y="154"/>
                      <a:pt x="1451" y="167"/>
                      <a:pt x="1452" y="178"/>
                    </a:cubicBezTo>
                    <a:cubicBezTo>
                      <a:pt x="1452" y="181"/>
                      <a:pt x="1452" y="184"/>
                      <a:pt x="1452" y="187"/>
                    </a:cubicBezTo>
                    <a:cubicBezTo>
                      <a:pt x="1452" y="203"/>
                      <a:pt x="1449" y="219"/>
                      <a:pt x="1449" y="234"/>
                    </a:cubicBezTo>
                    <a:lnTo>
                      <a:pt x="1449" y="234"/>
                    </a:lnTo>
                    <a:lnTo>
                      <a:pt x="1449" y="234"/>
                    </a:lnTo>
                    <a:cubicBezTo>
                      <a:pt x="1449" y="240"/>
                      <a:pt x="1450" y="245"/>
                      <a:pt x="1451" y="250"/>
                    </a:cubicBezTo>
                    <a:cubicBezTo>
                      <a:pt x="1460" y="302"/>
                      <a:pt x="1468" y="353"/>
                      <a:pt x="1481" y="404"/>
                    </a:cubicBezTo>
                    <a:cubicBezTo>
                      <a:pt x="1494" y="457"/>
                      <a:pt x="1509" y="509"/>
                      <a:pt x="1525" y="560"/>
                    </a:cubicBezTo>
                    <a:lnTo>
                      <a:pt x="1525" y="560"/>
                    </a:lnTo>
                    <a:cubicBezTo>
                      <a:pt x="1554" y="550"/>
                      <a:pt x="1585" y="540"/>
                      <a:pt x="1616" y="531"/>
                    </a:cubicBezTo>
                    <a:cubicBezTo>
                      <a:pt x="1618" y="538"/>
                      <a:pt x="1621" y="545"/>
                      <a:pt x="1624" y="552"/>
                    </a:cubicBezTo>
                    <a:cubicBezTo>
                      <a:pt x="1593" y="561"/>
                      <a:pt x="1562" y="571"/>
                      <a:pt x="1532" y="581"/>
                    </a:cubicBezTo>
                    <a:lnTo>
                      <a:pt x="1531" y="581"/>
                    </a:lnTo>
                    <a:cubicBezTo>
                      <a:pt x="1542" y="617"/>
                      <a:pt x="1554" y="653"/>
                      <a:pt x="1566" y="688"/>
                    </a:cubicBezTo>
                    <a:cubicBezTo>
                      <a:pt x="1628" y="872"/>
                      <a:pt x="1698" y="1053"/>
                      <a:pt x="1779" y="1234"/>
                    </a:cubicBezTo>
                    <a:cubicBezTo>
                      <a:pt x="1855" y="1405"/>
                      <a:pt x="1939" y="1581"/>
                      <a:pt x="1956" y="1757"/>
                    </a:cubicBezTo>
                    <a:cubicBezTo>
                      <a:pt x="1966" y="1861"/>
                      <a:pt x="1949" y="1990"/>
                      <a:pt x="1768" y="2047"/>
                    </a:cubicBezTo>
                  </a:path>
                </a:pathLst>
              </a:custGeom>
              <a:solidFill>
                <a:srgbClr val="7C3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22" name="Freeform 1143">
                <a:extLst>
                  <a:ext uri="{FF2B5EF4-FFF2-40B4-BE49-F238E27FC236}">
                    <a16:creationId xmlns:a16="http://schemas.microsoft.com/office/drawing/2014/main" id="{293199B6-8953-42E3-8EB2-5C909A69797F}"/>
                  </a:ext>
                </a:extLst>
              </p:cNvPr>
              <p:cNvSpPr>
                <a:spLocks/>
              </p:cNvSpPr>
              <p:nvPr/>
            </p:nvSpPr>
            <p:spPr bwMode="auto">
              <a:xfrm>
                <a:off x="3012169" y="2917825"/>
                <a:ext cx="1588" cy="0"/>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1" y="2"/>
                      <a:pt x="1" y="1"/>
                      <a:pt x="0" y="0"/>
                    </a:cubicBezTo>
                    <a:cubicBezTo>
                      <a:pt x="1" y="1"/>
                      <a:pt x="1" y="2"/>
                      <a:pt x="1" y="3"/>
                    </a:cubicBezTo>
                    <a:close/>
                  </a:path>
                </a:pathLst>
              </a:custGeom>
              <a:solidFill>
                <a:srgbClr val="7C3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23" name="Freeform 1144">
                <a:extLst>
                  <a:ext uri="{FF2B5EF4-FFF2-40B4-BE49-F238E27FC236}">
                    <a16:creationId xmlns:a16="http://schemas.microsoft.com/office/drawing/2014/main" id="{766E2134-FCD0-4A27-9BA5-D5E758565463}"/>
                  </a:ext>
                </a:extLst>
              </p:cNvPr>
              <p:cNvSpPr>
                <a:spLocks noEditPoints="1"/>
              </p:cNvSpPr>
              <p:nvPr/>
            </p:nvSpPr>
            <p:spPr bwMode="auto">
              <a:xfrm>
                <a:off x="2978831" y="2757488"/>
                <a:ext cx="666750" cy="307975"/>
              </a:xfrm>
              <a:custGeom>
                <a:avLst/>
                <a:gdLst>
                  <a:gd name="T0" fmla="*/ 336 w 1336"/>
                  <a:gd name="T1" fmla="*/ 557 h 617"/>
                  <a:gd name="T2" fmla="*/ 202 w 1336"/>
                  <a:gd name="T3" fmla="*/ 494 h 617"/>
                  <a:gd name="T4" fmla="*/ 188 w 1336"/>
                  <a:gd name="T5" fmla="*/ 491 h 617"/>
                  <a:gd name="T6" fmla="*/ 68 w 1336"/>
                  <a:gd name="T7" fmla="*/ 324 h 617"/>
                  <a:gd name="T8" fmla="*/ 67 w 1336"/>
                  <a:gd name="T9" fmla="*/ 321 h 617"/>
                  <a:gd name="T10" fmla="*/ 34 w 1336"/>
                  <a:gd name="T11" fmla="*/ 112 h 617"/>
                  <a:gd name="T12" fmla="*/ 128 w 1336"/>
                  <a:gd name="T13" fmla="*/ 347 h 617"/>
                  <a:gd name="T14" fmla="*/ 254 w 1336"/>
                  <a:gd name="T15" fmla="*/ 178 h 617"/>
                  <a:gd name="T16" fmla="*/ 384 w 1336"/>
                  <a:gd name="T17" fmla="*/ 103 h 617"/>
                  <a:gd name="T18" fmla="*/ 833 w 1336"/>
                  <a:gd name="T19" fmla="*/ 0 h 617"/>
                  <a:gd name="T20" fmla="*/ 1146 w 1336"/>
                  <a:gd name="T21" fmla="*/ 50 h 617"/>
                  <a:gd name="T22" fmla="*/ 1291 w 1336"/>
                  <a:gd name="T23" fmla="*/ 184 h 617"/>
                  <a:gd name="T24" fmla="*/ 1302 w 1336"/>
                  <a:gd name="T25" fmla="*/ 105 h 617"/>
                  <a:gd name="T26" fmla="*/ 1270 w 1336"/>
                  <a:gd name="T27" fmla="*/ 275 h 617"/>
                  <a:gd name="T28" fmla="*/ 1138 w 1336"/>
                  <a:gd name="T29" fmla="*/ 353 h 617"/>
                  <a:gd name="T30" fmla="*/ 1127 w 1336"/>
                  <a:gd name="T31" fmla="*/ 354 h 617"/>
                  <a:gd name="T32" fmla="*/ 919 w 1336"/>
                  <a:gd name="T33" fmla="*/ 368 h 617"/>
                  <a:gd name="T34" fmla="*/ 910 w 1336"/>
                  <a:gd name="T35" fmla="*/ 373 h 617"/>
                  <a:gd name="T36" fmla="*/ 205 w 1336"/>
                  <a:gd name="T37" fmla="*/ 285 h 617"/>
                  <a:gd name="T38" fmla="*/ 545 w 1336"/>
                  <a:gd name="T39" fmla="*/ 568 h 617"/>
                  <a:gd name="T40" fmla="*/ 1014 w 1336"/>
                  <a:gd name="T41" fmla="*/ 612 h 617"/>
                  <a:gd name="T42" fmla="*/ 891 w 1336"/>
                  <a:gd name="T43" fmla="*/ 158 h 617"/>
                  <a:gd name="T44" fmla="*/ 991 w 1336"/>
                  <a:gd name="T45" fmla="*/ 344 h 617"/>
                  <a:gd name="T46" fmla="*/ 853 w 1336"/>
                  <a:gd name="T47" fmla="*/ 29 h 617"/>
                  <a:gd name="T48" fmla="*/ 966 w 1336"/>
                  <a:gd name="T49" fmla="*/ 171 h 617"/>
                  <a:gd name="T50" fmla="*/ 942 w 1336"/>
                  <a:gd name="T51" fmla="*/ 161 h 617"/>
                  <a:gd name="T52" fmla="*/ 937 w 1336"/>
                  <a:gd name="T53" fmla="*/ 161 h 617"/>
                  <a:gd name="T54" fmla="*/ 809 w 1336"/>
                  <a:gd name="T55" fmla="*/ 30 h 617"/>
                  <a:gd name="T56" fmla="*/ 607 w 1336"/>
                  <a:gd name="T57" fmla="*/ 59 h 617"/>
                  <a:gd name="T58" fmla="*/ 727 w 1336"/>
                  <a:gd name="T59" fmla="*/ 263 h 617"/>
                  <a:gd name="T60" fmla="*/ 915 w 1336"/>
                  <a:gd name="T61" fmla="*/ 146 h 617"/>
                  <a:gd name="T62" fmla="*/ 809 w 1336"/>
                  <a:gd name="T63" fmla="*/ 30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36" h="617">
                    <a:moveTo>
                      <a:pt x="826" y="617"/>
                    </a:moveTo>
                    <a:cubicBezTo>
                      <a:pt x="655" y="617"/>
                      <a:pt x="481" y="602"/>
                      <a:pt x="336" y="557"/>
                    </a:cubicBezTo>
                    <a:lnTo>
                      <a:pt x="336" y="557"/>
                    </a:lnTo>
                    <a:cubicBezTo>
                      <a:pt x="278" y="539"/>
                      <a:pt x="235" y="518"/>
                      <a:pt x="202" y="494"/>
                    </a:cubicBezTo>
                    <a:cubicBezTo>
                      <a:pt x="201" y="494"/>
                      <a:pt x="199" y="494"/>
                      <a:pt x="198" y="494"/>
                    </a:cubicBezTo>
                    <a:cubicBezTo>
                      <a:pt x="195" y="494"/>
                      <a:pt x="191" y="493"/>
                      <a:pt x="188" y="491"/>
                    </a:cubicBezTo>
                    <a:cubicBezTo>
                      <a:pt x="145" y="460"/>
                      <a:pt x="118" y="427"/>
                      <a:pt x="98" y="392"/>
                    </a:cubicBezTo>
                    <a:cubicBezTo>
                      <a:pt x="86" y="370"/>
                      <a:pt x="77" y="347"/>
                      <a:pt x="68" y="324"/>
                    </a:cubicBezTo>
                    <a:lnTo>
                      <a:pt x="68" y="324"/>
                    </a:lnTo>
                    <a:cubicBezTo>
                      <a:pt x="68" y="323"/>
                      <a:pt x="68" y="322"/>
                      <a:pt x="67" y="321"/>
                    </a:cubicBezTo>
                    <a:cubicBezTo>
                      <a:pt x="47" y="264"/>
                      <a:pt x="25" y="207"/>
                      <a:pt x="0" y="151"/>
                    </a:cubicBezTo>
                    <a:cubicBezTo>
                      <a:pt x="10" y="137"/>
                      <a:pt x="21" y="124"/>
                      <a:pt x="34" y="112"/>
                    </a:cubicBezTo>
                    <a:cubicBezTo>
                      <a:pt x="63" y="176"/>
                      <a:pt x="90" y="239"/>
                      <a:pt x="112" y="304"/>
                    </a:cubicBezTo>
                    <a:cubicBezTo>
                      <a:pt x="117" y="318"/>
                      <a:pt x="123" y="332"/>
                      <a:pt x="128" y="347"/>
                    </a:cubicBezTo>
                    <a:cubicBezTo>
                      <a:pt x="137" y="289"/>
                      <a:pt x="182" y="229"/>
                      <a:pt x="254" y="178"/>
                    </a:cubicBezTo>
                    <a:lnTo>
                      <a:pt x="254" y="178"/>
                    </a:lnTo>
                    <a:cubicBezTo>
                      <a:pt x="273" y="164"/>
                      <a:pt x="294" y="151"/>
                      <a:pt x="316" y="138"/>
                    </a:cubicBezTo>
                    <a:cubicBezTo>
                      <a:pt x="338" y="126"/>
                      <a:pt x="361" y="114"/>
                      <a:pt x="384" y="103"/>
                    </a:cubicBezTo>
                    <a:cubicBezTo>
                      <a:pt x="384" y="103"/>
                      <a:pt x="384" y="103"/>
                      <a:pt x="384" y="103"/>
                    </a:cubicBezTo>
                    <a:cubicBezTo>
                      <a:pt x="510" y="44"/>
                      <a:pt x="666" y="2"/>
                      <a:pt x="833" y="0"/>
                    </a:cubicBezTo>
                    <a:cubicBezTo>
                      <a:pt x="837" y="0"/>
                      <a:pt x="841" y="0"/>
                      <a:pt x="845" y="0"/>
                    </a:cubicBezTo>
                    <a:cubicBezTo>
                      <a:pt x="951" y="0"/>
                      <a:pt x="1062" y="17"/>
                      <a:pt x="1146" y="50"/>
                    </a:cubicBezTo>
                    <a:cubicBezTo>
                      <a:pt x="1146" y="50"/>
                      <a:pt x="1147" y="50"/>
                      <a:pt x="1147" y="50"/>
                    </a:cubicBezTo>
                    <a:cubicBezTo>
                      <a:pt x="1227" y="82"/>
                      <a:pt x="1284" y="126"/>
                      <a:pt x="1291" y="184"/>
                    </a:cubicBezTo>
                    <a:cubicBezTo>
                      <a:pt x="1299" y="158"/>
                      <a:pt x="1302" y="132"/>
                      <a:pt x="1302" y="105"/>
                    </a:cubicBezTo>
                    <a:lnTo>
                      <a:pt x="1302" y="105"/>
                    </a:lnTo>
                    <a:cubicBezTo>
                      <a:pt x="1302" y="96"/>
                      <a:pt x="1302" y="86"/>
                      <a:pt x="1301" y="76"/>
                    </a:cubicBezTo>
                    <a:cubicBezTo>
                      <a:pt x="1336" y="141"/>
                      <a:pt x="1328" y="213"/>
                      <a:pt x="1270" y="275"/>
                    </a:cubicBezTo>
                    <a:cubicBezTo>
                      <a:pt x="1242" y="305"/>
                      <a:pt x="1205" y="329"/>
                      <a:pt x="1162" y="346"/>
                    </a:cubicBezTo>
                    <a:cubicBezTo>
                      <a:pt x="1154" y="349"/>
                      <a:pt x="1146" y="351"/>
                      <a:pt x="1138" y="353"/>
                    </a:cubicBezTo>
                    <a:cubicBezTo>
                      <a:pt x="1135" y="354"/>
                      <a:pt x="1133" y="354"/>
                      <a:pt x="1131" y="354"/>
                    </a:cubicBezTo>
                    <a:cubicBezTo>
                      <a:pt x="1129" y="354"/>
                      <a:pt x="1128" y="354"/>
                      <a:pt x="1127" y="354"/>
                    </a:cubicBezTo>
                    <a:cubicBezTo>
                      <a:pt x="1085" y="366"/>
                      <a:pt x="1039" y="374"/>
                      <a:pt x="990" y="374"/>
                    </a:cubicBezTo>
                    <a:cubicBezTo>
                      <a:pt x="967" y="374"/>
                      <a:pt x="943" y="372"/>
                      <a:pt x="919" y="368"/>
                    </a:cubicBezTo>
                    <a:cubicBezTo>
                      <a:pt x="919" y="371"/>
                      <a:pt x="916" y="373"/>
                      <a:pt x="911" y="373"/>
                    </a:cubicBezTo>
                    <a:cubicBezTo>
                      <a:pt x="911" y="373"/>
                      <a:pt x="910" y="373"/>
                      <a:pt x="910" y="373"/>
                    </a:cubicBezTo>
                    <a:cubicBezTo>
                      <a:pt x="670" y="346"/>
                      <a:pt x="622" y="176"/>
                      <a:pt x="580" y="66"/>
                    </a:cubicBezTo>
                    <a:cubicBezTo>
                      <a:pt x="412" y="111"/>
                      <a:pt x="267" y="191"/>
                      <a:pt x="205" y="285"/>
                    </a:cubicBezTo>
                    <a:cubicBezTo>
                      <a:pt x="170" y="338"/>
                      <a:pt x="157" y="401"/>
                      <a:pt x="210" y="452"/>
                    </a:cubicBezTo>
                    <a:cubicBezTo>
                      <a:pt x="279" y="519"/>
                      <a:pt x="413" y="551"/>
                      <a:pt x="545" y="568"/>
                    </a:cubicBezTo>
                    <a:cubicBezTo>
                      <a:pt x="620" y="578"/>
                      <a:pt x="695" y="584"/>
                      <a:pt x="771" y="586"/>
                    </a:cubicBezTo>
                    <a:cubicBezTo>
                      <a:pt x="849" y="600"/>
                      <a:pt x="931" y="608"/>
                      <a:pt x="1014" y="612"/>
                    </a:cubicBezTo>
                    <a:cubicBezTo>
                      <a:pt x="953" y="615"/>
                      <a:pt x="890" y="617"/>
                      <a:pt x="826" y="617"/>
                    </a:cubicBezTo>
                    <a:moveTo>
                      <a:pt x="891" y="158"/>
                    </a:moveTo>
                    <a:cubicBezTo>
                      <a:pt x="746" y="158"/>
                      <a:pt x="733" y="269"/>
                      <a:pt x="842" y="317"/>
                    </a:cubicBezTo>
                    <a:cubicBezTo>
                      <a:pt x="886" y="336"/>
                      <a:pt x="939" y="344"/>
                      <a:pt x="991" y="344"/>
                    </a:cubicBezTo>
                    <a:cubicBezTo>
                      <a:pt x="1088" y="344"/>
                      <a:pt x="1183" y="314"/>
                      <a:pt x="1218" y="260"/>
                    </a:cubicBezTo>
                    <a:cubicBezTo>
                      <a:pt x="1309" y="122"/>
                      <a:pt x="1081" y="32"/>
                      <a:pt x="853" y="29"/>
                    </a:cubicBezTo>
                    <a:cubicBezTo>
                      <a:pt x="898" y="73"/>
                      <a:pt x="924" y="124"/>
                      <a:pt x="971" y="167"/>
                    </a:cubicBezTo>
                    <a:cubicBezTo>
                      <a:pt x="972" y="169"/>
                      <a:pt x="970" y="171"/>
                      <a:pt x="966" y="171"/>
                    </a:cubicBezTo>
                    <a:cubicBezTo>
                      <a:pt x="966" y="171"/>
                      <a:pt x="965" y="171"/>
                      <a:pt x="964" y="171"/>
                    </a:cubicBezTo>
                    <a:cubicBezTo>
                      <a:pt x="956" y="168"/>
                      <a:pt x="949" y="165"/>
                      <a:pt x="942" y="161"/>
                    </a:cubicBezTo>
                    <a:cubicBezTo>
                      <a:pt x="941" y="162"/>
                      <a:pt x="941" y="162"/>
                      <a:pt x="940" y="162"/>
                    </a:cubicBezTo>
                    <a:cubicBezTo>
                      <a:pt x="939" y="162"/>
                      <a:pt x="938" y="161"/>
                      <a:pt x="937" y="161"/>
                    </a:cubicBezTo>
                    <a:cubicBezTo>
                      <a:pt x="920" y="159"/>
                      <a:pt x="905" y="158"/>
                      <a:pt x="891" y="158"/>
                    </a:cubicBezTo>
                    <a:moveTo>
                      <a:pt x="809" y="30"/>
                    </a:moveTo>
                    <a:cubicBezTo>
                      <a:pt x="787" y="31"/>
                      <a:pt x="764" y="32"/>
                      <a:pt x="742" y="35"/>
                    </a:cubicBezTo>
                    <a:cubicBezTo>
                      <a:pt x="696" y="41"/>
                      <a:pt x="651" y="49"/>
                      <a:pt x="607" y="59"/>
                    </a:cubicBezTo>
                    <a:cubicBezTo>
                      <a:pt x="645" y="113"/>
                      <a:pt x="663" y="169"/>
                      <a:pt x="698" y="223"/>
                    </a:cubicBezTo>
                    <a:cubicBezTo>
                      <a:pt x="707" y="236"/>
                      <a:pt x="716" y="250"/>
                      <a:pt x="727" y="263"/>
                    </a:cubicBezTo>
                    <a:cubicBezTo>
                      <a:pt x="705" y="205"/>
                      <a:pt x="753" y="143"/>
                      <a:pt x="866" y="143"/>
                    </a:cubicBezTo>
                    <a:cubicBezTo>
                      <a:pt x="881" y="143"/>
                      <a:pt x="897" y="144"/>
                      <a:pt x="915" y="146"/>
                    </a:cubicBezTo>
                    <a:cubicBezTo>
                      <a:pt x="896" y="134"/>
                      <a:pt x="881" y="120"/>
                      <a:pt x="868" y="106"/>
                    </a:cubicBezTo>
                    <a:cubicBezTo>
                      <a:pt x="848" y="82"/>
                      <a:pt x="821" y="56"/>
                      <a:pt x="809" y="30"/>
                    </a:cubicBezTo>
                    <a:close/>
                  </a:path>
                </a:pathLst>
              </a:custGeom>
              <a:solidFill>
                <a:srgbClr val="7531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24" name="Freeform 1145">
                <a:extLst>
                  <a:ext uri="{FF2B5EF4-FFF2-40B4-BE49-F238E27FC236}">
                    <a16:creationId xmlns:a16="http://schemas.microsoft.com/office/drawing/2014/main" id="{086A02DD-D8A8-4DF9-A589-18EFAB2EDD1E}"/>
                  </a:ext>
                </a:extLst>
              </p:cNvPr>
              <p:cNvSpPr>
                <a:spLocks noEditPoints="1"/>
              </p:cNvSpPr>
              <p:nvPr/>
            </p:nvSpPr>
            <p:spPr bwMode="auto">
              <a:xfrm>
                <a:off x="8292194" y="1924050"/>
                <a:ext cx="736600" cy="1057275"/>
              </a:xfrm>
              <a:custGeom>
                <a:avLst/>
                <a:gdLst>
                  <a:gd name="T0" fmla="*/ 1065 w 1475"/>
                  <a:gd name="T1" fmla="*/ 2118 h 2118"/>
                  <a:gd name="T2" fmla="*/ 608 w 1475"/>
                  <a:gd name="T3" fmla="*/ 2012 h 2118"/>
                  <a:gd name="T4" fmla="*/ 0 w 1475"/>
                  <a:gd name="T5" fmla="*/ 1910 h 2118"/>
                  <a:gd name="T6" fmla="*/ 54 w 1475"/>
                  <a:gd name="T7" fmla="*/ 1888 h 2118"/>
                  <a:gd name="T8" fmla="*/ 461 w 1475"/>
                  <a:gd name="T9" fmla="*/ 1949 h 2118"/>
                  <a:gd name="T10" fmla="*/ 1029 w 1475"/>
                  <a:gd name="T11" fmla="*/ 2078 h 2118"/>
                  <a:gd name="T12" fmla="*/ 1196 w 1475"/>
                  <a:gd name="T13" fmla="*/ 2111 h 2118"/>
                  <a:gd name="T14" fmla="*/ 1065 w 1475"/>
                  <a:gd name="T15" fmla="*/ 2118 h 2118"/>
                  <a:gd name="T16" fmla="*/ 839 w 1475"/>
                  <a:gd name="T17" fmla="*/ 1488 h 2118"/>
                  <a:gd name="T18" fmla="*/ 867 w 1475"/>
                  <a:gd name="T19" fmla="*/ 1422 h 2118"/>
                  <a:gd name="T20" fmla="*/ 987 w 1475"/>
                  <a:gd name="T21" fmla="*/ 1166 h 2118"/>
                  <a:gd name="T22" fmla="*/ 1179 w 1475"/>
                  <a:gd name="T23" fmla="*/ 634 h 2118"/>
                  <a:gd name="T24" fmla="*/ 1249 w 1475"/>
                  <a:gd name="T25" fmla="*/ 402 h 2118"/>
                  <a:gd name="T26" fmla="*/ 613 w 1475"/>
                  <a:gd name="T27" fmla="*/ 308 h 2118"/>
                  <a:gd name="T28" fmla="*/ 561 w 1475"/>
                  <a:gd name="T29" fmla="*/ 274 h 2118"/>
                  <a:gd name="T30" fmla="*/ 585 w 1475"/>
                  <a:gd name="T31" fmla="*/ 277 h 2118"/>
                  <a:gd name="T32" fmla="*/ 596 w 1475"/>
                  <a:gd name="T33" fmla="*/ 278 h 2118"/>
                  <a:gd name="T34" fmla="*/ 1258 w 1475"/>
                  <a:gd name="T35" fmla="*/ 373 h 2118"/>
                  <a:gd name="T36" fmla="*/ 1324 w 1475"/>
                  <a:gd name="T37" fmla="*/ 89 h 2118"/>
                  <a:gd name="T38" fmla="*/ 1402 w 1475"/>
                  <a:gd name="T39" fmla="*/ 37 h 2118"/>
                  <a:gd name="T40" fmla="*/ 1475 w 1475"/>
                  <a:gd name="T41" fmla="*/ 0 h 2118"/>
                  <a:gd name="T42" fmla="*/ 1418 w 1475"/>
                  <a:gd name="T43" fmla="*/ 28 h 2118"/>
                  <a:gd name="T44" fmla="*/ 1418 w 1475"/>
                  <a:gd name="T45" fmla="*/ 28 h 2118"/>
                  <a:gd name="T46" fmla="*/ 1418 w 1475"/>
                  <a:gd name="T47" fmla="*/ 28 h 2118"/>
                  <a:gd name="T48" fmla="*/ 1422 w 1475"/>
                  <a:gd name="T49" fmla="*/ 50 h 2118"/>
                  <a:gd name="T50" fmla="*/ 1352 w 1475"/>
                  <a:gd name="T51" fmla="*/ 81 h 2118"/>
                  <a:gd name="T52" fmla="*/ 1352 w 1475"/>
                  <a:gd name="T53" fmla="*/ 81 h 2118"/>
                  <a:gd name="T54" fmla="*/ 1352 w 1475"/>
                  <a:gd name="T55" fmla="*/ 81 h 2118"/>
                  <a:gd name="T56" fmla="*/ 1352 w 1475"/>
                  <a:gd name="T57" fmla="*/ 81 h 2118"/>
                  <a:gd name="T58" fmla="*/ 1353 w 1475"/>
                  <a:gd name="T59" fmla="*/ 82 h 2118"/>
                  <a:gd name="T60" fmla="*/ 1359 w 1475"/>
                  <a:gd name="T61" fmla="*/ 143 h 2118"/>
                  <a:gd name="T62" fmla="*/ 1325 w 1475"/>
                  <a:gd name="T63" fmla="*/ 323 h 2118"/>
                  <a:gd name="T64" fmla="*/ 1247 w 1475"/>
                  <a:gd name="T65" fmla="*/ 578 h 2118"/>
                  <a:gd name="T66" fmla="*/ 1102 w 1475"/>
                  <a:gd name="T67" fmla="*/ 1015 h 2118"/>
                  <a:gd name="T68" fmla="*/ 877 w 1475"/>
                  <a:gd name="T69" fmla="*/ 1425 h 2118"/>
                  <a:gd name="T70" fmla="*/ 874 w 1475"/>
                  <a:gd name="T71" fmla="*/ 1431 h 2118"/>
                  <a:gd name="T72" fmla="*/ 873 w 1475"/>
                  <a:gd name="T73" fmla="*/ 1432 h 2118"/>
                  <a:gd name="T74" fmla="*/ 872 w 1475"/>
                  <a:gd name="T75" fmla="*/ 1433 h 2118"/>
                  <a:gd name="T76" fmla="*/ 839 w 1475"/>
                  <a:gd name="T77" fmla="*/ 1488 h 2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75" h="2118">
                    <a:moveTo>
                      <a:pt x="1065" y="2118"/>
                    </a:moveTo>
                    <a:cubicBezTo>
                      <a:pt x="910" y="2087"/>
                      <a:pt x="760" y="2048"/>
                      <a:pt x="608" y="2012"/>
                    </a:cubicBezTo>
                    <a:cubicBezTo>
                      <a:pt x="409" y="1966"/>
                      <a:pt x="206" y="1935"/>
                      <a:pt x="0" y="1910"/>
                    </a:cubicBezTo>
                    <a:cubicBezTo>
                      <a:pt x="18" y="1903"/>
                      <a:pt x="36" y="1895"/>
                      <a:pt x="54" y="1888"/>
                    </a:cubicBezTo>
                    <a:cubicBezTo>
                      <a:pt x="192" y="1905"/>
                      <a:pt x="329" y="1923"/>
                      <a:pt x="461" y="1949"/>
                    </a:cubicBezTo>
                    <a:cubicBezTo>
                      <a:pt x="655" y="1986"/>
                      <a:pt x="839" y="2037"/>
                      <a:pt x="1029" y="2078"/>
                    </a:cubicBezTo>
                    <a:cubicBezTo>
                      <a:pt x="1083" y="2090"/>
                      <a:pt x="1139" y="2101"/>
                      <a:pt x="1196" y="2111"/>
                    </a:cubicBezTo>
                    <a:cubicBezTo>
                      <a:pt x="1153" y="2114"/>
                      <a:pt x="1108" y="2116"/>
                      <a:pt x="1065" y="2118"/>
                    </a:cubicBezTo>
                    <a:moveTo>
                      <a:pt x="839" y="1488"/>
                    </a:moveTo>
                    <a:cubicBezTo>
                      <a:pt x="847" y="1466"/>
                      <a:pt x="857" y="1444"/>
                      <a:pt x="867" y="1422"/>
                    </a:cubicBezTo>
                    <a:cubicBezTo>
                      <a:pt x="908" y="1337"/>
                      <a:pt x="950" y="1252"/>
                      <a:pt x="987" y="1166"/>
                    </a:cubicBezTo>
                    <a:cubicBezTo>
                      <a:pt x="1064" y="990"/>
                      <a:pt x="1125" y="813"/>
                      <a:pt x="1179" y="634"/>
                    </a:cubicBezTo>
                    <a:cubicBezTo>
                      <a:pt x="1203" y="557"/>
                      <a:pt x="1227" y="479"/>
                      <a:pt x="1249" y="402"/>
                    </a:cubicBezTo>
                    <a:cubicBezTo>
                      <a:pt x="1041" y="365"/>
                      <a:pt x="828" y="335"/>
                      <a:pt x="613" y="308"/>
                    </a:cubicBezTo>
                    <a:cubicBezTo>
                      <a:pt x="596" y="296"/>
                      <a:pt x="579" y="285"/>
                      <a:pt x="561" y="274"/>
                    </a:cubicBezTo>
                    <a:cubicBezTo>
                      <a:pt x="569" y="275"/>
                      <a:pt x="577" y="276"/>
                      <a:pt x="585" y="277"/>
                    </a:cubicBezTo>
                    <a:cubicBezTo>
                      <a:pt x="588" y="277"/>
                      <a:pt x="592" y="278"/>
                      <a:pt x="596" y="278"/>
                    </a:cubicBezTo>
                    <a:cubicBezTo>
                      <a:pt x="817" y="307"/>
                      <a:pt x="1041" y="334"/>
                      <a:pt x="1258" y="373"/>
                    </a:cubicBezTo>
                    <a:cubicBezTo>
                      <a:pt x="1284" y="279"/>
                      <a:pt x="1308" y="185"/>
                      <a:pt x="1324" y="89"/>
                    </a:cubicBezTo>
                    <a:cubicBezTo>
                      <a:pt x="1328" y="65"/>
                      <a:pt x="1372" y="53"/>
                      <a:pt x="1402" y="37"/>
                    </a:cubicBezTo>
                    <a:cubicBezTo>
                      <a:pt x="1425" y="24"/>
                      <a:pt x="1450" y="12"/>
                      <a:pt x="1475" y="0"/>
                    </a:cubicBezTo>
                    <a:cubicBezTo>
                      <a:pt x="1455" y="9"/>
                      <a:pt x="1436" y="19"/>
                      <a:pt x="1418" y="28"/>
                    </a:cubicBezTo>
                    <a:lnTo>
                      <a:pt x="1418" y="28"/>
                    </a:lnTo>
                    <a:lnTo>
                      <a:pt x="1418" y="28"/>
                    </a:lnTo>
                    <a:cubicBezTo>
                      <a:pt x="1419" y="36"/>
                      <a:pt x="1421" y="43"/>
                      <a:pt x="1422" y="50"/>
                    </a:cubicBezTo>
                    <a:cubicBezTo>
                      <a:pt x="1399" y="60"/>
                      <a:pt x="1375" y="71"/>
                      <a:pt x="1352" y="81"/>
                    </a:cubicBezTo>
                    <a:lnTo>
                      <a:pt x="1352" y="81"/>
                    </a:lnTo>
                    <a:lnTo>
                      <a:pt x="1352" y="81"/>
                    </a:lnTo>
                    <a:lnTo>
                      <a:pt x="1352" y="81"/>
                    </a:lnTo>
                    <a:lnTo>
                      <a:pt x="1353" y="82"/>
                    </a:lnTo>
                    <a:cubicBezTo>
                      <a:pt x="1357" y="102"/>
                      <a:pt x="1359" y="122"/>
                      <a:pt x="1359" y="143"/>
                    </a:cubicBezTo>
                    <a:cubicBezTo>
                      <a:pt x="1359" y="203"/>
                      <a:pt x="1343" y="264"/>
                      <a:pt x="1325" y="323"/>
                    </a:cubicBezTo>
                    <a:cubicBezTo>
                      <a:pt x="1300" y="408"/>
                      <a:pt x="1273" y="493"/>
                      <a:pt x="1247" y="578"/>
                    </a:cubicBezTo>
                    <a:cubicBezTo>
                      <a:pt x="1203" y="724"/>
                      <a:pt x="1159" y="870"/>
                      <a:pt x="1102" y="1015"/>
                    </a:cubicBezTo>
                    <a:cubicBezTo>
                      <a:pt x="1035" y="1153"/>
                      <a:pt x="960" y="1290"/>
                      <a:pt x="877" y="1425"/>
                    </a:cubicBezTo>
                    <a:cubicBezTo>
                      <a:pt x="876" y="1427"/>
                      <a:pt x="875" y="1429"/>
                      <a:pt x="874" y="1431"/>
                    </a:cubicBezTo>
                    <a:cubicBezTo>
                      <a:pt x="873" y="1431"/>
                      <a:pt x="873" y="1432"/>
                      <a:pt x="873" y="1432"/>
                    </a:cubicBezTo>
                    <a:cubicBezTo>
                      <a:pt x="873" y="1432"/>
                      <a:pt x="872" y="1432"/>
                      <a:pt x="872" y="1433"/>
                    </a:cubicBezTo>
                    <a:cubicBezTo>
                      <a:pt x="862" y="1450"/>
                      <a:pt x="850" y="1469"/>
                      <a:pt x="839" y="1488"/>
                    </a:cubicBezTo>
                  </a:path>
                </a:pathLst>
              </a:custGeom>
              <a:solidFill>
                <a:srgbClr val="8445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25" name="Freeform 1146">
                <a:extLst>
                  <a:ext uri="{FF2B5EF4-FFF2-40B4-BE49-F238E27FC236}">
                    <a16:creationId xmlns:a16="http://schemas.microsoft.com/office/drawing/2014/main" id="{DC275FB9-B9AC-4461-A869-AA26FFCB5F6C}"/>
                  </a:ext>
                </a:extLst>
              </p:cNvPr>
              <p:cNvSpPr>
                <a:spLocks noEditPoints="1"/>
              </p:cNvSpPr>
              <p:nvPr/>
            </p:nvSpPr>
            <p:spPr bwMode="auto">
              <a:xfrm>
                <a:off x="8695419" y="2430463"/>
                <a:ext cx="652463" cy="574675"/>
              </a:xfrm>
              <a:custGeom>
                <a:avLst/>
                <a:gdLst>
                  <a:gd name="T0" fmla="*/ 606 w 1309"/>
                  <a:gd name="T1" fmla="*/ 1151 h 1151"/>
                  <a:gd name="T2" fmla="*/ 594 w 1309"/>
                  <a:gd name="T3" fmla="*/ 1148 h 1151"/>
                  <a:gd name="T4" fmla="*/ 417 w 1309"/>
                  <a:gd name="T5" fmla="*/ 1132 h 1151"/>
                  <a:gd name="T6" fmla="*/ 259 w 1309"/>
                  <a:gd name="T7" fmla="*/ 1103 h 1151"/>
                  <a:gd name="T8" fmla="*/ 390 w 1309"/>
                  <a:gd name="T9" fmla="*/ 1096 h 1151"/>
                  <a:gd name="T10" fmla="*/ 667 w 1309"/>
                  <a:gd name="T11" fmla="*/ 1121 h 1151"/>
                  <a:gd name="T12" fmla="*/ 701 w 1309"/>
                  <a:gd name="T13" fmla="*/ 1121 h 1151"/>
                  <a:gd name="T14" fmla="*/ 869 w 1309"/>
                  <a:gd name="T15" fmla="*/ 1102 h 1151"/>
                  <a:gd name="T16" fmla="*/ 935 w 1309"/>
                  <a:gd name="T17" fmla="*/ 1085 h 1151"/>
                  <a:gd name="T18" fmla="*/ 1139 w 1309"/>
                  <a:gd name="T19" fmla="*/ 976 h 1151"/>
                  <a:gd name="T20" fmla="*/ 1116 w 1309"/>
                  <a:gd name="T21" fmla="*/ 1040 h 1151"/>
                  <a:gd name="T22" fmla="*/ 1097 w 1309"/>
                  <a:gd name="T23" fmla="*/ 1051 h 1151"/>
                  <a:gd name="T24" fmla="*/ 1097 w 1309"/>
                  <a:gd name="T25" fmla="*/ 1051 h 1151"/>
                  <a:gd name="T26" fmla="*/ 1097 w 1309"/>
                  <a:gd name="T27" fmla="*/ 1051 h 1151"/>
                  <a:gd name="T28" fmla="*/ 1097 w 1309"/>
                  <a:gd name="T29" fmla="*/ 1051 h 1151"/>
                  <a:gd name="T30" fmla="*/ 1097 w 1309"/>
                  <a:gd name="T31" fmla="*/ 1051 h 1151"/>
                  <a:gd name="T32" fmla="*/ 1114 w 1309"/>
                  <a:gd name="T33" fmla="*/ 1045 h 1151"/>
                  <a:gd name="T34" fmla="*/ 1087 w 1309"/>
                  <a:gd name="T35" fmla="*/ 1087 h 1151"/>
                  <a:gd name="T36" fmla="*/ 1309 w 1309"/>
                  <a:gd name="T37" fmla="*/ 983 h 1151"/>
                  <a:gd name="T38" fmla="*/ 1273 w 1309"/>
                  <a:gd name="T39" fmla="*/ 1007 h 1151"/>
                  <a:gd name="T40" fmla="*/ 1125 w 1309"/>
                  <a:gd name="T41" fmla="*/ 1075 h 1151"/>
                  <a:gd name="T42" fmla="*/ 1101 w 1309"/>
                  <a:gd name="T43" fmla="*/ 1083 h 1151"/>
                  <a:gd name="T44" fmla="*/ 749 w 1309"/>
                  <a:gd name="T45" fmla="*/ 1145 h 1151"/>
                  <a:gd name="T46" fmla="*/ 733 w 1309"/>
                  <a:gd name="T47" fmla="*/ 1146 h 1151"/>
                  <a:gd name="T48" fmla="*/ 607 w 1309"/>
                  <a:gd name="T49" fmla="*/ 1151 h 1151"/>
                  <a:gd name="T50" fmla="*/ 606 w 1309"/>
                  <a:gd name="T51" fmla="*/ 1151 h 1151"/>
                  <a:gd name="T52" fmla="*/ 422 w 1309"/>
                  <a:gd name="T53" fmla="*/ 865 h 1151"/>
                  <a:gd name="T54" fmla="*/ 299 w 1309"/>
                  <a:gd name="T55" fmla="*/ 849 h 1151"/>
                  <a:gd name="T56" fmla="*/ 14 w 1309"/>
                  <a:gd name="T57" fmla="*/ 652 h 1151"/>
                  <a:gd name="T58" fmla="*/ 33 w 1309"/>
                  <a:gd name="T59" fmla="*/ 473 h 1151"/>
                  <a:gd name="T60" fmla="*/ 66 w 1309"/>
                  <a:gd name="T61" fmla="*/ 418 h 1151"/>
                  <a:gd name="T62" fmla="*/ 32 w 1309"/>
                  <a:gd name="T63" fmla="*/ 550 h 1151"/>
                  <a:gd name="T64" fmla="*/ 145 w 1309"/>
                  <a:gd name="T65" fmla="*/ 757 h 1151"/>
                  <a:gd name="T66" fmla="*/ 156 w 1309"/>
                  <a:gd name="T67" fmla="*/ 737 h 1151"/>
                  <a:gd name="T68" fmla="*/ 168 w 1309"/>
                  <a:gd name="T69" fmla="*/ 750 h 1151"/>
                  <a:gd name="T70" fmla="*/ 408 w 1309"/>
                  <a:gd name="T71" fmla="*/ 842 h 1151"/>
                  <a:gd name="T72" fmla="*/ 607 w 1309"/>
                  <a:gd name="T73" fmla="*/ 750 h 1151"/>
                  <a:gd name="T74" fmla="*/ 423 w 1309"/>
                  <a:gd name="T75" fmla="*/ 690 h 1151"/>
                  <a:gd name="T76" fmla="*/ 418 w 1309"/>
                  <a:gd name="T77" fmla="*/ 684 h 1151"/>
                  <a:gd name="T78" fmla="*/ 420 w 1309"/>
                  <a:gd name="T79" fmla="*/ 679 h 1151"/>
                  <a:gd name="T80" fmla="*/ 432 w 1309"/>
                  <a:gd name="T81" fmla="*/ 671 h 1151"/>
                  <a:gd name="T82" fmla="*/ 418 w 1309"/>
                  <a:gd name="T83" fmla="*/ 684 h 1151"/>
                  <a:gd name="T84" fmla="*/ 446 w 1309"/>
                  <a:gd name="T85" fmla="*/ 683 h 1151"/>
                  <a:gd name="T86" fmla="*/ 635 w 1309"/>
                  <a:gd name="T87" fmla="*/ 758 h 1151"/>
                  <a:gd name="T88" fmla="*/ 710 w 1309"/>
                  <a:gd name="T89" fmla="*/ 640 h 1151"/>
                  <a:gd name="T90" fmla="*/ 715 w 1309"/>
                  <a:gd name="T91" fmla="*/ 620 h 1151"/>
                  <a:gd name="T92" fmla="*/ 716 w 1309"/>
                  <a:gd name="T93" fmla="*/ 620 h 1151"/>
                  <a:gd name="T94" fmla="*/ 731 w 1309"/>
                  <a:gd name="T95" fmla="*/ 621 h 1151"/>
                  <a:gd name="T96" fmla="*/ 732 w 1309"/>
                  <a:gd name="T97" fmla="*/ 621 h 1151"/>
                  <a:gd name="T98" fmla="*/ 700 w 1309"/>
                  <a:gd name="T99" fmla="*/ 684 h 1151"/>
                  <a:gd name="T100" fmla="*/ 655 w 1309"/>
                  <a:gd name="T101" fmla="*/ 775 h 1151"/>
                  <a:gd name="T102" fmla="*/ 472 w 1309"/>
                  <a:gd name="T103" fmla="*/ 862 h 1151"/>
                  <a:gd name="T104" fmla="*/ 422 w 1309"/>
                  <a:gd name="T105" fmla="*/ 865 h 1151"/>
                  <a:gd name="T106" fmla="*/ 467 w 1309"/>
                  <a:gd name="T107" fmla="*/ 625 h 1151"/>
                  <a:gd name="T108" fmla="*/ 481 w 1309"/>
                  <a:gd name="T109" fmla="*/ 595 h 1151"/>
                  <a:gd name="T110" fmla="*/ 481 w 1309"/>
                  <a:gd name="T111" fmla="*/ 600 h 1151"/>
                  <a:gd name="T112" fmla="*/ 467 w 1309"/>
                  <a:gd name="T113" fmla="*/ 625 h 1151"/>
                  <a:gd name="T114" fmla="*/ 68 w 1309"/>
                  <a:gd name="T115" fmla="*/ 416 h 1151"/>
                  <a:gd name="T116" fmla="*/ 71 w 1309"/>
                  <a:gd name="T117" fmla="*/ 410 h 1151"/>
                  <a:gd name="T118" fmla="*/ 296 w 1309"/>
                  <a:gd name="T119" fmla="*/ 0 h 1151"/>
                  <a:gd name="T120" fmla="*/ 296 w 1309"/>
                  <a:gd name="T121" fmla="*/ 0 h 1151"/>
                  <a:gd name="T122" fmla="*/ 71 w 1309"/>
                  <a:gd name="T123" fmla="*/ 410 h 1151"/>
                  <a:gd name="T124" fmla="*/ 68 w 1309"/>
                  <a:gd name="T125" fmla="*/ 416 h 1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09" h="1151">
                    <a:moveTo>
                      <a:pt x="606" y="1151"/>
                    </a:moveTo>
                    <a:cubicBezTo>
                      <a:pt x="601" y="1151"/>
                      <a:pt x="597" y="1150"/>
                      <a:pt x="594" y="1148"/>
                    </a:cubicBezTo>
                    <a:cubicBezTo>
                      <a:pt x="535" y="1146"/>
                      <a:pt x="476" y="1141"/>
                      <a:pt x="417" y="1132"/>
                    </a:cubicBezTo>
                    <a:cubicBezTo>
                      <a:pt x="364" y="1123"/>
                      <a:pt x="311" y="1114"/>
                      <a:pt x="259" y="1103"/>
                    </a:cubicBezTo>
                    <a:cubicBezTo>
                      <a:pt x="302" y="1101"/>
                      <a:pt x="347" y="1099"/>
                      <a:pt x="390" y="1096"/>
                    </a:cubicBezTo>
                    <a:cubicBezTo>
                      <a:pt x="481" y="1111"/>
                      <a:pt x="575" y="1121"/>
                      <a:pt x="667" y="1121"/>
                    </a:cubicBezTo>
                    <a:cubicBezTo>
                      <a:pt x="678" y="1121"/>
                      <a:pt x="690" y="1121"/>
                      <a:pt x="701" y="1121"/>
                    </a:cubicBezTo>
                    <a:cubicBezTo>
                      <a:pt x="757" y="1115"/>
                      <a:pt x="813" y="1109"/>
                      <a:pt x="869" y="1102"/>
                    </a:cubicBezTo>
                    <a:cubicBezTo>
                      <a:pt x="891" y="1097"/>
                      <a:pt x="913" y="1092"/>
                      <a:pt x="935" y="1085"/>
                    </a:cubicBezTo>
                    <a:cubicBezTo>
                      <a:pt x="1022" y="1059"/>
                      <a:pt x="1091" y="1021"/>
                      <a:pt x="1139" y="976"/>
                    </a:cubicBezTo>
                    <a:cubicBezTo>
                      <a:pt x="1135" y="997"/>
                      <a:pt x="1127" y="1019"/>
                      <a:pt x="1116" y="1040"/>
                    </a:cubicBezTo>
                    <a:cubicBezTo>
                      <a:pt x="1110" y="1043"/>
                      <a:pt x="1104" y="1047"/>
                      <a:pt x="1097" y="1051"/>
                    </a:cubicBezTo>
                    <a:lnTo>
                      <a:pt x="1097" y="1051"/>
                    </a:lnTo>
                    <a:lnTo>
                      <a:pt x="1097" y="1051"/>
                    </a:lnTo>
                    <a:lnTo>
                      <a:pt x="1097" y="1051"/>
                    </a:lnTo>
                    <a:lnTo>
                      <a:pt x="1097" y="1051"/>
                    </a:lnTo>
                    <a:cubicBezTo>
                      <a:pt x="1103" y="1049"/>
                      <a:pt x="1108" y="1047"/>
                      <a:pt x="1114" y="1045"/>
                    </a:cubicBezTo>
                    <a:cubicBezTo>
                      <a:pt x="1106" y="1059"/>
                      <a:pt x="1097" y="1073"/>
                      <a:pt x="1087" y="1087"/>
                    </a:cubicBezTo>
                    <a:cubicBezTo>
                      <a:pt x="1172" y="1061"/>
                      <a:pt x="1247" y="1028"/>
                      <a:pt x="1309" y="983"/>
                    </a:cubicBezTo>
                    <a:cubicBezTo>
                      <a:pt x="1297" y="991"/>
                      <a:pt x="1286" y="999"/>
                      <a:pt x="1273" y="1007"/>
                    </a:cubicBezTo>
                    <a:cubicBezTo>
                      <a:pt x="1229" y="1034"/>
                      <a:pt x="1179" y="1056"/>
                      <a:pt x="1125" y="1075"/>
                    </a:cubicBezTo>
                    <a:cubicBezTo>
                      <a:pt x="1117" y="1078"/>
                      <a:pt x="1109" y="1080"/>
                      <a:pt x="1101" y="1083"/>
                    </a:cubicBezTo>
                    <a:cubicBezTo>
                      <a:pt x="995" y="1116"/>
                      <a:pt x="874" y="1135"/>
                      <a:pt x="749" y="1145"/>
                    </a:cubicBezTo>
                    <a:cubicBezTo>
                      <a:pt x="744" y="1145"/>
                      <a:pt x="739" y="1146"/>
                      <a:pt x="733" y="1146"/>
                    </a:cubicBezTo>
                    <a:cubicBezTo>
                      <a:pt x="691" y="1149"/>
                      <a:pt x="649" y="1150"/>
                      <a:pt x="607" y="1151"/>
                    </a:cubicBezTo>
                    <a:cubicBezTo>
                      <a:pt x="606" y="1151"/>
                      <a:pt x="606" y="1151"/>
                      <a:pt x="606" y="1151"/>
                    </a:cubicBezTo>
                    <a:moveTo>
                      <a:pt x="422" y="865"/>
                    </a:moveTo>
                    <a:cubicBezTo>
                      <a:pt x="380" y="865"/>
                      <a:pt x="337" y="859"/>
                      <a:pt x="299" y="849"/>
                    </a:cubicBezTo>
                    <a:cubicBezTo>
                      <a:pt x="144" y="820"/>
                      <a:pt x="37" y="747"/>
                      <a:pt x="14" y="652"/>
                    </a:cubicBezTo>
                    <a:cubicBezTo>
                      <a:pt x="0" y="591"/>
                      <a:pt x="11" y="532"/>
                      <a:pt x="33" y="473"/>
                    </a:cubicBezTo>
                    <a:cubicBezTo>
                      <a:pt x="44" y="454"/>
                      <a:pt x="56" y="435"/>
                      <a:pt x="66" y="418"/>
                    </a:cubicBezTo>
                    <a:cubicBezTo>
                      <a:pt x="50" y="461"/>
                      <a:pt x="30" y="504"/>
                      <a:pt x="32" y="550"/>
                    </a:cubicBezTo>
                    <a:cubicBezTo>
                      <a:pt x="36" y="624"/>
                      <a:pt x="66" y="699"/>
                      <a:pt x="145" y="757"/>
                    </a:cubicBezTo>
                    <a:cubicBezTo>
                      <a:pt x="147" y="751"/>
                      <a:pt x="151" y="744"/>
                      <a:pt x="156" y="737"/>
                    </a:cubicBezTo>
                    <a:cubicBezTo>
                      <a:pt x="159" y="741"/>
                      <a:pt x="163" y="746"/>
                      <a:pt x="168" y="750"/>
                    </a:cubicBezTo>
                    <a:cubicBezTo>
                      <a:pt x="216" y="794"/>
                      <a:pt x="310" y="835"/>
                      <a:pt x="408" y="842"/>
                    </a:cubicBezTo>
                    <a:cubicBezTo>
                      <a:pt x="490" y="839"/>
                      <a:pt x="636" y="808"/>
                      <a:pt x="607" y="750"/>
                    </a:cubicBezTo>
                    <a:cubicBezTo>
                      <a:pt x="585" y="707"/>
                      <a:pt x="499" y="690"/>
                      <a:pt x="423" y="690"/>
                    </a:cubicBezTo>
                    <a:cubicBezTo>
                      <a:pt x="417" y="690"/>
                      <a:pt x="415" y="686"/>
                      <a:pt x="418" y="684"/>
                    </a:cubicBezTo>
                    <a:cubicBezTo>
                      <a:pt x="417" y="682"/>
                      <a:pt x="418" y="680"/>
                      <a:pt x="420" y="679"/>
                    </a:cubicBezTo>
                    <a:cubicBezTo>
                      <a:pt x="424" y="677"/>
                      <a:pt x="428" y="674"/>
                      <a:pt x="432" y="671"/>
                    </a:cubicBezTo>
                    <a:cubicBezTo>
                      <a:pt x="428" y="676"/>
                      <a:pt x="423" y="680"/>
                      <a:pt x="418" y="684"/>
                    </a:cubicBezTo>
                    <a:cubicBezTo>
                      <a:pt x="428" y="683"/>
                      <a:pt x="437" y="683"/>
                      <a:pt x="446" y="683"/>
                    </a:cubicBezTo>
                    <a:cubicBezTo>
                      <a:pt x="532" y="683"/>
                      <a:pt x="608" y="713"/>
                      <a:pt x="635" y="758"/>
                    </a:cubicBezTo>
                    <a:cubicBezTo>
                      <a:pt x="662" y="719"/>
                      <a:pt x="687" y="680"/>
                      <a:pt x="710" y="640"/>
                    </a:cubicBezTo>
                    <a:cubicBezTo>
                      <a:pt x="692" y="637"/>
                      <a:pt x="693" y="620"/>
                      <a:pt x="715" y="620"/>
                    </a:cubicBezTo>
                    <a:cubicBezTo>
                      <a:pt x="715" y="620"/>
                      <a:pt x="716" y="620"/>
                      <a:pt x="716" y="620"/>
                    </a:cubicBezTo>
                    <a:cubicBezTo>
                      <a:pt x="721" y="620"/>
                      <a:pt x="726" y="620"/>
                      <a:pt x="731" y="621"/>
                    </a:cubicBezTo>
                    <a:cubicBezTo>
                      <a:pt x="732" y="621"/>
                      <a:pt x="732" y="621"/>
                      <a:pt x="732" y="621"/>
                    </a:cubicBezTo>
                    <a:cubicBezTo>
                      <a:pt x="720" y="642"/>
                      <a:pt x="709" y="663"/>
                      <a:pt x="700" y="684"/>
                    </a:cubicBezTo>
                    <a:cubicBezTo>
                      <a:pt x="686" y="713"/>
                      <a:pt x="678" y="746"/>
                      <a:pt x="655" y="775"/>
                    </a:cubicBezTo>
                    <a:cubicBezTo>
                      <a:pt x="640" y="820"/>
                      <a:pt x="556" y="857"/>
                      <a:pt x="472" y="862"/>
                    </a:cubicBezTo>
                    <a:cubicBezTo>
                      <a:pt x="456" y="864"/>
                      <a:pt x="439" y="865"/>
                      <a:pt x="422" y="865"/>
                    </a:cubicBezTo>
                    <a:moveTo>
                      <a:pt x="467" y="625"/>
                    </a:moveTo>
                    <a:cubicBezTo>
                      <a:pt x="472" y="615"/>
                      <a:pt x="476" y="604"/>
                      <a:pt x="481" y="595"/>
                    </a:cubicBezTo>
                    <a:cubicBezTo>
                      <a:pt x="482" y="597"/>
                      <a:pt x="482" y="598"/>
                      <a:pt x="481" y="600"/>
                    </a:cubicBezTo>
                    <a:cubicBezTo>
                      <a:pt x="476" y="608"/>
                      <a:pt x="472" y="617"/>
                      <a:pt x="467" y="625"/>
                    </a:cubicBezTo>
                    <a:close/>
                    <a:moveTo>
                      <a:pt x="68" y="416"/>
                    </a:moveTo>
                    <a:cubicBezTo>
                      <a:pt x="69" y="414"/>
                      <a:pt x="70" y="412"/>
                      <a:pt x="71" y="410"/>
                    </a:cubicBezTo>
                    <a:cubicBezTo>
                      <a:pt x="154" y="275"/>
                      <a:pt x="229" y="138"/>
                      <a:pt x="296" y="0"/>
                    </a:cubicBezTo>
                    <a:lnTo>
                      <a:pt x="296" y="0"/>
                    </a:lnTo>
                    <a:cubicBezTo>
                      <a:pt x="229" y="138"/>
                      <a:pt x="154" y="275"/>
                      <a:pt x="71" y="410"/>
                    </a:cubicBezTo>
                    <a:cubicBezTo>
                      <a:pt x="70" y="412"/>
                      <a:pt x="69" y="414"/>
                      <a:pt x="68" y="416"/>
                    </a:cubicBezTo>
                    <a:close/>
                  </a:path>
                </a:pathLst>
              </a:custGeom>
              <a:solidFill>
                <a:srgbClr val="7C3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26" name="Freeform 1147">
                <a:extLst>
                  <a:ext uri="{FF2B5EF4-FFF2-40B4-BE49-F238E27FC236}">
                    <a16:creationId xmlns:a16="http://schemas.microsoft.com/office/drawing/2014/main" id="{E44D7EF2-A8AC-4E06-A7E6-0DAD666723DE}"/>
                  </a:ext>
                </a:extLst>
              </p:cNvPr>
              <p:cNvSpPr>
                <a:spLocks/>
              </p:cNvSpPr>
              <p:nvPr/>
            </p:nvSpPr>
            <p:spPr bwMode="auto">
              <a:xfrm>
                <a:off x="8727169" y="2638425"/>
                <a:ext cx="1588" cy="0"/>
              </a:xfrm>
              <a:custGeom>
                <a:avLst/>
                <a:gdLst>
                  <a:gd name="T0" fmla="*/ 0 w 2"/>
                  <a:gd name="T1" fmla="*/ 2 h 2"/>
                  <a:gd name="T2" fmla="*/ 1 w 2"/>
                  <a:gd name="T3" fmla="*/ 1 h 2"/>
                  <a:gd name="T4" fmla="*/ 2 w 2"/>
                  <a:gd name="T5" fmla="*/ 0 h 2"/>
                  <a:gd name="T6" fmla="*/ 0 w 2"/>
                  <a:gd name="T7" fmla="*/ 2 h 2"/>
                </a:gdLst>
                <a:ahLst/>
                <a:cxnLst>
                  <a:cxn ang="0">
                    <a:pos x="T0" y="T1"/>
                  </a:cxn>
                  <a:cxn ang="0">
                    <a:pos x="T2" y="T3"/>
                  </a:cxn>
                  <a:cxn ang="0">
                    <a:pos x="T4" y="T5"/>
                  </a:cxn>
                  <a:cxn ang="0">
                    <a:pos x="T6" y="T7"/>
                  </a:cxn>
                </a:cxnLst>
                <a:rect l="0" t="0" r="r" b="b"/>
                <a:pathLst>
                  <a:path w="2" h="2">
                    <a:moveTo>
                      <a:pt x="0" y="2"/>
                    </a:moveTo>
                    <a:cubicBezTo>
                      <a:pt x="0" y="1"/>
                      <a:pt x="1" y="1"/>
                      <a:pt x="1" y="1"/>
                    </a:cubicBezTo>
                    <a:cubicBezTo>
                      <a:pt x="1" y="1"/>
                      <a:pt x="1" y="0"/>
                      <a:pt x="2" y="0"/>
                    </a:cubicBezTo>
                    <a:cubicBezTo>
                      <a:pt x="1" y="0"/>
                      <a:pt x="1" y="1"/>
                      <a:pt x="0" y="2"/>
                    </a:cubicBezTo>
                    <a:close/>
                  </a:path>
                </a:pathLst>
              </a:custGeom>
              <a:solidFill>
                <a:srgbClr val="7C3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27" name="Freeform 1148">
                <a:extLst>
                  <a:ext uri="{FF2B5EF4-FFF2-40B4-BE49-F238E27FC236}">
                    <a16:creationId xmlns:a16="http://schemas.microsoft.com/office/drawing/2014/main" id="{15961EF5-1672-4136-8198-615A36012201}"/>
                  </a:ext>
                </a:extLst>
              </p:cNvPr>
              <p:cNvSpPr>
                <a:spLocks noEditPoints="1"/>
              </p:cNvSpPr>
              <p:nvPr/>
            </p:nvSpPr>
            <p:spPr bwMode="auto">
              <a:xfrm>
                <a:off x="8709706" y="1860550"/>
                <a:ext cx="1092200" cy="1112838"/>
              </a:xfrm>
              <a:custGeom>
                <a:avLst/>
                <a:gdLst>
                  <a:gd name="T0" fmla="*/ 1084 w 2188"/>
                  <a:gd name="T1" fmla="*/ 2189 h 2231"/>
                  <a:gd name="T2" fmla="*/ 1667 w 2188"/>
                  <a:gd name="T3" fmla="*/ 1508 h 2231"/>
                  <a:gd name="T4" fmla="*/ 2146 w 2188"/>
                  <a:gd name="T5" fmla="*/ 370 h 2231"/>
                  <a:gd name="T6" fmla="*/ 2146 w 2188"/>
                  <a:gd name="T7" fmla="*/ 370 h 2231"/>
                  <a:gd name="T8" fmla="*/ 2146 w 2188"/>
                  <a:gd name="T9" fmla="*/ 370 h 2231"/>
                  <a:gd name="T10" fmla="*/ 1380 w 2188"/>
                  <a:gd name="T11" fmla="*/ 30 h 2231"/>
                  <a:gd name="T12" fmla="*/ 586 w 2188"/>
                  <a:gd name="T13" fmla="*/ 179 h 2231"/>
                  <a:gd name="T14" fmla="*/ 639 w 2188"/>
                  <a:gd name="T15" fmla="*/ 129 h 2231"/>
                  <a:gd name="T16" fmla="*/ 1310 w 2188"/>
                  <a:gd name="T17" fmla="*/ 0 h 2231"/>
                  <a:gd name="T18" fmla="*/ 2184 w 2188"/>
                  <a:gd name="T19" fmla="*/ 349 h 2231"/>
                  <a:gd name="T20" fmla="*/ 2115 w 2188"/>
                  <a:gd name="T21" fmla="*/ 596 h 2231"/>
                  <a:gd name="T22" fmla="*/ 1695 w 2188"/>
                  <a:gd name="T23" fmla="*/ 1558 h 2231"/>
                  <a:gd name="T24" fmla="*/ 1279 w 2188"/>
                  <a:gd name="T25" fmla="*/ 2127 h 2231"/>
                  <a:gd name="T26" fmla="*/ 1057 w 2188"/>
                  <a:gd name="T27" fmla="*/ 2231 h 2231"/>
                  <a:gd name="T28" fmla="*/ 1109 w 2188"/>
                  <a:gd name="T29" fmla="*/ 2120 h 2231"/>
                  <a:gd name="T30" fmla="*/ 1060 w 2188"/>
                  <a:gd name="T31" fmla="*/ 1742 h 2231"/>
                  <a:gd name="T32" fmla="*/ 702 w 2188"/>
                  <a:gd name="T33" fmla="*/ 1765 h 2231"/>
                  <a:gd name="T34" fmla="*/ 686 w 2188"/>
                  <a:gd name="T35" fmla="*/ 1764 h 2231"/>
                  <a:gd name="T36" fmla="*/ 680 w 2188"/>
                  <a:gd name="T37" fmla="*/ 1784 h 2231"/>
                  <a:gd name="T38" fmla="*/ 416 w 2188"/>
                  <a:gd name="T39" fmla="*/ 1827 h 2231"/>
                  <a:gd name="T40" fmla="*/ 402 w 2188"/>
                  <a:gd name="T41" fmla="*/ 1815 h 2231"/>
                  <a:gd name="T42" fmla="*/ 451 w 2188"/>
                  <a:gd name="T43" fmla="*/ 1744 h 2231"/>
                  <a:gd name="T44" fmla="*/ 456 w 2188"/>
                  <a:gd name="T45" fmla="*/ 1730 h 2231"/>
                  <a:gd name="T46" fmla="*/ 237 w 2188"/>
                  <a:gd name="T47" fmla="*/ 1721 h 2231"/>
                  <a:gd name="T48" fmla="*/ 115 w 2188"/>
                  <a:gd name="T49" fmla="*/ 1901 h 2231"/>
                  <a:gd name="T50" fmla="*/ 36 w 2188"/>
                  <a:gd name="T51" fmla="*/ 1562 h 2231"/>
                  <a:gd name="T52" fmla="*/ 41 w 2188"/>
                  <a:gd name="T53" fmla="*/ 1554 h 2231"/>
                  <a:gd name="T54" fmla="*/ 246 w 2188"/>
                  <a:gd name="T55" fmla="*/ 1195 h 2231"/>
                  <a:gd name="T56" fmla="*/ 35 w 2188"/>
                  <a:gd name="T57" fmla="*/ 1690 h 2231"/>
                  <a:gd name="T58" fmla="*/ 31 w 2188"/>
                  <a:gd name="T59" fmla="*/ 1737 h 2231"/>
                  <a:gd name="T60" fmla="*/ 58 w 2188"/>
                  <a:gd name="T61" fmla="*/ 1843 h 2231"/>
                  <a:gd name="T62" fmla="*/ 58 w 2188"/>
                  <a:gd name="T63" fmla="*/ 1843 h 2231"/>
                  <a:gd name="T64" fmla="*/ 58 w 2188"/>
                  <a:gd name="T65" fmla="*/ 1843 h 2231"/>
                  <a:gd name="T66" fmla="*/ 58 w 2188"/>
                  <a:gd name="T67" fmla="*/ 1842 h 2231"/>
                  <a:gd name="T68" fmla="*/ 58 w 2188"/>
                  <a:gd name="T69" fmla="*/ 1840 h 2231"/>
                  <a:gd name="T70" fmla="*/ 59 w 2188"/>
                  <a:gd name="T71" fmla="*/ 1832 h 2231"/>
                  <a:gd name="T72" fmla="*/ 173 w 2188"/>
                  <a:gd name="T73" fmla="*/ 1713 h 2231"/>
                  <a:gd name="T74" fmla="*/ 187 w 2188"/>
                  <a:gd name="T75" fmla="*/ 1706 h 2231"/>
                  <a:gd name="T76" fmla="*/ 940 w 2188"/>
                  <a:gd name="T77" fmla="*/ 1659 h 2231"/>
                  <a:gd name="T78" fmla="*/ 1215 w 2188"/>
                  <a:gd name="T79" fmla="*/ 1851 h 2231"/>
                  <a:gd name="T80" fmla="*/ 1214 w 2188"/>
                  <a:gd name="T81" fmla="*/ 2054 h 2231"/>
                  <a:gd name="T82" fmla="*/ 449 w 2188"/>
                  <a:gd name="T83" fmla="*/ 1822 h 2231"/>
                  <a:gd name="T84" fmla="*/ 707 w 2188"/>
                  <a:gd name="T85" fmla="*/ 1655 h 2231"/>
                  <a:gd name="T86" fmla="*/ 645 w 2188"/>
                  <a:gd name="T87" fmla="*/ 1653 h 2231"/>
                  <a:gd name="T88" fmla="*/ 479 w 2188"/>
                  <a:gd name="T89" fmla="*/ 1768 h 2231"/>
                  <a:gd name="T90" fmla="*/ 449 w 2188"/>
                  <a:gd name="T91" fmla="*/ 1822 h 2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88" h="2231">
                    <a:moveTo>
                      <a:pt x="1057" y="2231"/>
                    </a:moveTo>
                    <a:cubicBezTo>
                      <a:pt x="1067" y="2217"/>
                      <a:pt x="1076" y="2203"/>
                      <a:pt x="1084" y="2189"/>
                    </a:cubicBezTo>
                    <a:cubicBezTo>
                      <a:pt x="1164" y="2159"/>
                      <a:pt x="1231" y="2120"/>
                      <a:pt x="1280" y="2073"/>
                    </a:cubicBezTo>
                    <a:cubicBezTo>
                      <a:pt x="1460" y="1898"/>
                      <a:pt x="1568" y="1700"/>
                      <a:pt x="1667" y="1508"/>
                    </a:cubicBezTo>
                    <a:cubicBezTo>
                      <a:pt x="1767" y="1313"/>
                      <a:pt x="1998" y="794"/>
                      <a:pt x="2062" y="600"/>
                    </a:cubicBezTo>
                    <a:cubicBezTo>
                      <a:pt x="2087" y="523"/>
                      <a:pt x="2139" y="440"/>
                      <a:pt x="2146" y="370"/>
                    </a:cubicBezTo>
                    <a:lnTo>
                      <a:pt x="2146" y="370"/>
                    </a:lnTo>
                    <a:lnTo>
                      <a:pt x="2146" y="370"/>
                    </a:lnTo>
                    <a:lnTo>
                      <a:pt x="2146" y="370"/>
                    </a:lnTo>
                    <a:lnTo>
                      <a:pt x="2146" y="370"/>
                    </a:lnTo>
                    <a:cubicBezTo>
                      <a:pt x="2089" y="262"/>
                      <a:pt x="1997" y="183"/>
                      <a:pt x="1825" y="116"/>
                    </a:cubicBezTo>
                    <a:cubicBezTo>
                      <a:pt x="1694" y="66"/>
                      <a:pt x="1540" y="35"/>
                      <a:pt x="1380" y="30"/>
                    </a:cubicBezTo>
                    <a:cubicBezTo>
                      <a:pt x="1359" y="30"/>
                      <a:pt x="1339" y="29"/>
                      <a:pt x="1319" y="29"/>
                    </a:cubicBezTo>
                    <a:cubicBezTo>
                      <a:pt x="1043" y="29"/>
                      <a:pt x="800" y="89"/>
                      <a:pt x="586" y="179"/>
                    </a:cubicBezTo>
                    <a:cubicBezTo>
                      <a:pt x="585" y="172"/>
                      <a:pt x="583" y="165"/>
                      <a:pt x="582" y="157"/>
                    </a:cubicBezTo>
                    <a:cubicBezTo>
                      <a:pt x="600" y="148"/>
                      <a:pt x="619" y="138"/>
                      <a:pt x="639" y="129"/>
                    </a:cubicBezTo>
                    <a:cubicBezTo>
                      <a:pt x="642" y="128"/>
                      <a:pt x="645" y="126"/>
                      <a:pt x="648" y="125"/>
                    </a:cubicBezTo>
                    <a:cubicBezTo>
                      <a:pt x="830" y="44"/>
                      <a:pt x="1072" y="0"/>
                      <a:pt x="1310" y="0"/>
                    </a:cubicBezTo>
                    <a:cubicBezTo>
                      <a:pt x="1346" y="0"/>
                      <a:pt x="1382" y="1"/>
                      <a:pt x="1417" y="3"/>
                    </a:cubicBezTo>
                    <a:cubicBezTo>
                      <a:pt x="1798" y="25"/>
                      <a:pt x="2065" y="160"/>
                      <a:pt x="2184" y="349"/>
                    </a:cubicBezTo>
                    <a:cubicBezTo>
                      <a:pt x="2187" y="353"/>
                      <a:pt x="2188" y="360"/>
                      <a:pt x="2188" y="369"/>
                    </a:cubicBezTo>
                    <a:cubicBezTo>
                      <a:pt x="2188" y="420"/>
                      <a:pt x="2143" y="530"/>
                      <a:pt x="2115" y="596"/>
                    </a:cubicBezTo>
                    <a:cubicBezTo>
                      <a:pt x="2070" y="705"/>
                      <a:pt x="2025" y="809"/>
                      <a:pt x="1983" y="918"/>
                    </a:cubicBezTo>
                    <a:cubicBezTo>
                      <a:pt x="1900" y="1131"/>
                      <a:pt x="1806" y="1349"/>
                      <a:pt x="1695" y="1558"/>
                    </a:cubicBezTo>
                    <a:cubicBezTo>
                      <a:pt x="1641" y="1662"/>
                      <a:pt x="1582" y="1764"/>
                      <a:pt x="1511" y="1865"/>
                    </a:cubicBezTo>
                    <a:cubicBezTo>
                      <a:pt x="1448" y="1953"/>
                      <a:pt x="1384" y="2051"/>
                      <a:pt x="1279" y="2127"/>
                    </a:cubicBezTo>
                    <a:lnTo>
                      <a:pt x="1279" y="2127"/>
                    </a:lnTo>
                    <a:cubicBezTo>
                      <a:pt x="1217" y="2172"/>
                      <a:pt x="1142" y="2205"/>
                      <a:pt x="1057" y="2231"/>
                    </a:cubicBezTo>
                    <a:moveTo>
                      <a:pt x="1086" y="2184"/>
                    </a:moveTo>
                    <a:cubicBezTo>
                      <a:pt x="1097" y="2163"/>
                      <a:pt x="1105" y="2141"/>
                      <a:pt x="1109" y="2120"/>
                    </a:cubicBezTo>
                    <a:cubicBezTo>
                      <a:pt x="1148" y="2084"/>
                      <a:pt x="1172" y="2043"/>
                      <a:pt x="1180" y="2000"/>
                    </a:cubicBezTo>
                    <a:cubicBezTo>
                      <a:pt x="1196" y="1915"/>
                      <a:pt x="1171" y="1807"/>
                      <a:pt x="1060" y="1742"/>
                    </a:cubicBezTo>
                    <a:cubicBezTo>
                      <a:pt x="982" y="1695"/>
                      <a:pt x="871" y="1668"/>
                      <a:pt x="757" y="1658"/>
                    </a:cubicBezTo>
                    <a:cubicBezTo>
                      <a:pt x="742" y="1694"/>
                      <a:pt x="722" y="1729"/>
                      <a:pt x="702" y="1765"/>
                    </a:cubicBezTo>
                    <a:cubicBezTo>
                      <a:pt x="702" y="1765"/>
                      <a:pt x="702" y="1765"/>
                      <a:pt x="701" y="1765"/>
                    </a:cubicBezTo>
                    <a:cubicBezTo>
                      <a:pt x="696" y="1764"/>
                      <a:pt x="691" y="1764"/>
                      <a:pt x="686" y="1764"/>
                    </a:cubicBezTo>
                    <a:cubicBezTo>
                      <a:pt x="686" y="1764"/>
                      <a:pt x="685" y="1764"/>
                      <a:pt x="685" y="1764"/>
                    </a:cubicBezTo>
                    <a:cubicBezTo>
                      <a:pt x="663" y="1764"/>
                      <a:pt x="662" y="1781"/>
                      <a:pt x="680" y="1784"/>
                    </a:cubicBezTo>
                    <a:cubicBezTo>
                      <a:pt x="657" y="1824"/>
                      <a:pt x="632" y="1863"/>
                      <a:pt x="605" y="1902"/>
                    </a:cubicBezTo>
                    <a:cubicBezTo>
                      <a:pt x="578" y="1857"/>
                      <a:pt x="502" y="1827"/>
                      <a:pt x="416" y="1827"/>
                    </a:cubicBezTo>
                    <a:cubicBezTo>
                      <a:pt x="407" y="1827"/>
                      <a:pt x="398" y="1827"/>
                      <a:pt x="388" y="1828"/>
                    </a:cubicBezTo>
                    <a:cubicBezTo>
                      <a:pt x="393" y="1824"/>
                      <a:pt x="398" y="1820"/>
                      <a:pt x="402" y="1815"/>
                    </a:cubicBezTo>
                    <a:cubicBezTo>
                      <a:pt x="418" y="1802"/>
                      <a:pt x="428" y="1785"/>
                      <a:pt x="437" y="1769"/>
                    </a:cubicBezTo>
                    <a:cubicBezTo>
                      <a:pt x="442" y="1761"/>
                      <a:pt x="446" y="1752"/>
                      <a:pt x="451" y="1744"/>
                    </a:cubicBezTo>
                    <a:cubicBezTo>
                      <a:pt x="452" y="1742"/>
                      <a:pt x="452" y="1741"/>
                      <a:pt x="451" y="1739"/>
                    </a:cubicBezTo>
                    <a:cubicBezTo>
                      <a:pt x="453" y="1736"/>
                      <a:pt x="454" y="1733"/>
                      <a:pt x="456" y="1730"/>
                    </a:cubicBezTo>
                    <a:cubicBezTo>
                      <a:pt x="470" y="1707"/>
                      <a:pt x="482" y="1682"/>
                      <a:pt x="501" y="1660"/>
                    </a:cubicBezTo>
                    <a:cubicBezTo>
                      <a:pt x="405" y="1669"/>
                      <a:pt x="311" y="1688"/>
                      <a:pt x="237" y="1721"/>
                    </a:cubicBezTo>
                    <a:cubicBezTo>
                      <a:pt x="148" y="1761"/>
                      <a:pt x="78" y="1820"/>
                      <a:pt x="126" y="1881"/>
                    </a:cubicBezTo>
                    <a:cubicBezTo>
                      <a:pt x="121" y="1888"/>
                      <a:pt x="117" y="1895"/>
                      <a:pt x="115" y="1901"/>
                    </a:cubicBezTo>
                    <a:cubicBezTo>
                      <a:pt x="36" y="1843"/>
                      <a:pt x="6" y="1768"/>
                      <a:pt x="2" y="1694"/>
                    </a:cubicBezTo>
                    <a:cubicBezTo>
                      <a:pt x="0" y="1648"/>
                      <a:pt x="20" y="1605"/>
                      <a:pt x="36" y="1562"/>
                    </a:cubicBezTo>
                    <a:cubicBezTo>
                      <a:pt x="37" y="1561"/>
                      <a:pt x="37" y="1560"/>
                      <a:pt x="38" y="1560"/>
                    </a:cubicBezTo>
                    <a:cubicBezTo>
                      <a:pt x="39" y="1558"/>
                      <a:pt x="40" y="1556"/>
                      <a:pt x="41" y="1554"/>
                    </a:cubicBezTo>
                    <a:cubicBezTo>
                      <a:pt x="124" y="1419"/>
                      <a:pt x="199" y="1282"/>
                      <a:pt x="266" y="1144"/>
                    </a:cubicBezTo>
                    <a:cubicBezTo>
                      <a:pt x="260" y="1161"/>
                      <a:pt x="253" y="1178"/>
                      <a:pt x="246" y="1195"/>
                    </a:cubicBezTo>
                    <a:cubicBezTo>
                      <a:pt x="212" y="1277"/>
                      <a:pt x="177" y="1359"/>
                      <a:pt x="137" y="1440"/>
                    </a:cubicBezTo>
                    <a:cubicBezTo>
                      <a:pt x="98" y="1522"/>
                      <a:pt x="48" y="1606"/>
                      <a:pt x="35" y="1690"/>
                    </a:cubicBezTo>
                    <a:cubicBezTo>
                      <a:pt x="32" y="1706"/>
                      <a:pt x="31" y="1721"/>
                      <a:pt x="31" y="1737"/>
                    </a:cubicBezTo>
                    <a:lnTo>
                      <a:pt x="31" y="1737"/>
                    </a:lnTo>
                    <a:cubicBezTo>
                      <a:pt x="31" y="1773"/>
                      <a:pt x="38" y="1809"/>
                      <a:pt x="58" y="1843"/>
                    </a:cubicBezTo>
                    <a:lnTo>
                      <a:pt x="58" y="1843"/>
                    </a:lnTo>
                    <a:lnTo>
                      <a:pt x="58" y="1843"/>
                    </a:lnTo>
                    <a:lnTo>
                      <a:pt x="58" y="1843"/>
                    </a:lnTo>
                    <a:lnTo>
                      <a:pt x="58" y="1843"/>
                    </a:lnTo>
                    <a:lnTo>
                      <a:pt x="58" y="1843"/>
                    </a:lnTo>
                    <a:cubicBezTo>
                      <a:pt x="58" y="1843"/>
                      <a:pt x="58" y="1843"/>
                      <a:pt x="58" y="1842"/>
                    </a:cubicBezTo>
                    <a:cubicBezTo>
                      <a:pt x="58" y="1842"/>
                      <a:pt x="58" y="1842"/>
                      <a:pt x="58" y="1842"/>
                    </a:cubicBezTo>
                    <a:lnTo>
                      <a:pt x="58" y="1842"/>
                    </a:lnTo>
                    <a:cubicBezTo>
                      <a:pt x="58" y="1841"/>
                      <a:pt x="58" y="1840"/>
                      <a:pt x="58" y="1840"/>
                    </a:cubicBezTo>
                    <a:cubicBezTo>
                      <a:pt x="58" y="1837"/>
                      <a:pt x="58" y="1835"/>
                      <a:pt x="59" y="1832"/>
                    </a:cubicBezTo>
                    <a:cubicBezTo>
                      <a:pt x="59" y="1832"/>
                      <a:pt x="59" y="1832"/>
                      <a:pt x="59" y="1832"/>
                    </a:cubicBezTo>
                    <a:cubicBezTo>
                      <a:pt x="59" y="1832"/>
                      <a:pt x="59" y="1832"/>
                      <a:pt x="59" y="1832"/>
                    </a:cubicBezTo>
                    <a:cubicBezTo>
                      <a:pt x="63" y="1786"/>
                      <a:pt x="109" y="1745"/>
                      <a:pt x="173" y="1713"/>
                    </a:cubicBezTo>
                    <a:cubicBezTo>
                      <a:pt x="173" y="1713"/>
                      <a:pt x="173" y="1713"/>
                      <a:pt x="173" y="1713"/>
                    </a:cubicBezTo>
                    <a:cubicBezTo>
                      <a:pt x="177" y="1711"/>
                      <a:pt x="182" y="1708"/>
                      <a:pt x="187" y="1706"/>
                    </a:cubicBezTo>
                    <a:cubicBezTo>
                      <a:pt x="309" y="1652"/>
                      <a:pt x="474" y="1623"/>
                      <a:pt x="638" y="1623"/>
                    </a:cubicBezTo>
                    <a:cubicBezTo>
                      <a:pt x="744" y="1623"/>
                      <a:pt x="848" y="1635"/>
                      <a:pt x="940" y="1659"/>
                    </a:cubicBezTo>
                    <a:cubicBezTo>
                      <a:pt x="1084" y="1697"/>
                      <a:pt x="1175" y="1769"/>
                      <a:pt x="1216" y="1851"/>
                    </a:cubicBezTo>
                    <a:cubicBezTo>
                      <a:pt x="1215" y="1851"/>
                      <a:pt x="1215" y="1851"/>
                      <a:pt x="1215" y="1851"/>
                    </a:cubicBezTo>
                    <a:cubicBezTo>
                      <a:pt x="1248" y="1917"/>
                      <a:pt x="1247" y="1990"/>
                      <a:pt x="1214" y="2054"/>
                    </a:cubicBezTo>
                    <a:lnTo>
                      <a:pt x="1214" y="2054"/>
                    </a:lnTo>
                    <a:cubicBezTo>
                      <a:pt x="1188" y="2106"/>
                      <a:pt x="1143" y="2149"/>
                      <a:pt x="1086" y="2184"/>
                    </a:cubicBezTo>
                    <a:moveTo>
                      <a:pt x="449" y="1822"/>
                    </a:moveTo>
                    <a:cubicBezTo>
                      <a:pt x="515" y="1822"/>
                      <a:pt x="583" y="1838"/>
                      <a:pt x="613" y="1869"/>
                    </a:cubicBezTo>
                    <a:cubicBezTo>
                      <a:pt x="641" y="1798"/>
                      <a:pt x="655" y="1723"/>
                      <a:pt x="707" y="1655"/>
                    </a:cubicBezTo>
                    <a:cubicBezTo>
                      <a:pt x="693" y="1654"/>
                      <a:pt x="678" y="1653"/>
                      <a:pt x="663" y="1653"/>
                    </a:cubicBezTo>
                    <a:cubicBezTo>
                      <a:pt x="657" y="1653"/>
                      <a:pt x="651" y="1653"/>
                      <a:pt x="645" y="1653"/>
                    </a:cubicBezTo>
                    <a:cubicBezTo>
                      <a:pt x="616" y="1653"/>
                      <a:pt x="586" y="1654"/>
                      <a:pt x="556" y="1656"/>
                    </a:cubicBezTo>
                    <a:cubicBezTo>
                      <a:pt x="532" y="1693"/>
                      <a:pt x="508" y="1732"/>
                      <a:pt x="479" y="1768"/>
                    </a:cubicBezTo>
                    <a:cubicBezTo>
                      <a:pt x="467" y="1785"/>
                      <a:pt x="453" y="1808"/>
                      <a:pt x="427" y="1823"/>
                    </a:cubicBezTo>
                    <a:cubicBezTo>
                      <a:pt x="434" y="1822"/>
                      <a:pt x="442" y="1822"/>
                      <a:pt x="449" y="1822"/>
                    </a:cubicBezTo>
                  </a:path>
                </a:pathLst>
              </a:custGeom>
              <a:solidFill>
                <a:srgbClr val="7531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28" name="Freeform 1149">
                <a:extLst>
                  <a:ext uri="{FF2B5EF4-FFF2-40B4-BE49-F238E27FC236}">
                    <a16:creationId xmlns:a16="http://schemas.microsoft.com/office/drawing/2014/main" id="{58B7B532-B51D-4F68-8207-E965BF54E2F9}"/>
                  </a:ext>
                </a:extLst>
              </p:cNvPr>
              <p:cNvSpPr>
                <a:spLocks noEditPoints="1"/>
              </p:cNvSpPr>
              <p:nvPr/>
            </p:nvSpPr>
            <p:spPr bwMode="auto">
              <a:xfrm>
                <a:off x="2696256" y="1922463"/>
                <a:ext cx="931863" cy="923925"/>
              </a:xfrm>
              <a:custGeom>
                <a:avLst/>
                <a:gdLst>
                  <a:gd name="T0" fmla="*/ 821 w 1869"/>
                  <a:gd name="T1" fmla="*/ 1852 h 1852"/>
                  <a:gd name="T2" fmla="*/ 883 w 1869"/>
                  <a:gd name="T3" fmla="*/ 1812 h 1852"/>
                  <a:gd name="T4" fmla="*/ 821 w 1869"/>
                  <a:gd name="T5" fmla="*/ 1852 h 1852"/>
                  <a:gd name="T6" fmla="*/ 1869 w 1869"/>
                  <a:gd name="T7" fmla="*/ 1779 h 1852"/>
                  <a:gd name="T8" fmla="*/ 1850 w 1869"/>
                  <a:gd name="T9" fmla="*/ 1648 h 1852"/>
                  <a:gd name="T10" fmla="*/ 1648 w 1869"/>
                  <a:gd name="T11" fmla="*/ 1121 h 1852"/>
                  <a:gd name="T12" fmla="*/ 1457 w 1869"/>
                  <a:gd name="T13" fmla="*/ 606 h 1852"/>
                  <a:gd name="T14" fmla="*/ 1387 w 1869"/>
                  <a:gd name="T15" fmla="*/ 349 h 1852"/>
                  <a:gd name="T16" fmla="*/ 1349 w 1869"/>
                  <a:gd name="T17" fmla="*/ 128 h 1852"/>
                  <a:gd name="T18" fmla="*/ 1183 w 1869"/>
                  <a:gd name="T19" fmla="*/ 49 h 1852"/>
                  <a:gd name="T20" fmla="*/ 1038 w 1869"/>
                  <a:gd name="T21" fmla="*/ 11 h 1852"/>
                  <a:gd name="T22" fmla="*/ 1311 w 1869"/>
                  <a:gd name="T23" fmla="*/ 562 h 1852"/>
                  <a:gd name="T24" fmla="*/ 1713 w 1869"/>
                  <a:gd name="T25" fmla="*/ 1724 h 1852"/>
                  <a:gd name="T26" fmla="*/ 1412 w 1869"/>
                  <a:gd name="T27" fmla="*/ 1674 h 1852"/>
                  <a:gd name="T28" fmla="*/ 1400 w 1869"/>
                  <a:gd name="T29" fmla="*/ 1674 h 1852"/>
                  <a:gd name="T30" fmla="*/ 951 w 1869"/>
                  <a:gd name="T31" fmla="*/ 1777 h 1852"/>
                  <a:gd name="T32" fmla="*/ 790 w 1869"/>
                  <a:gd name="T33" fmla="*/ 1707 h 1852"/>
                  <a:gd name="T34" fmla="*/ 360 w 1869"/>
                  <a:gd name="T35" fmla="*/ 651 h 1852"/>
                  <a:gd name="T36" fmla="*/ 363 w 1869"/>
                  <a:gd name="T37" fmla="*/ 112 h 1852"/>
                  <a:gd name="T38" fmla="*/ 0 w 1869"/>
                  <a:gd name="T39" fmla="*/ 478 h 1852"/>
                  <a:gd name="T40" fmla="*/ 0 w 1869"/>
                  <a:gd name="T41" fmla="*/ 478 h 1852"/>
                  <a:gd name="T42" fmla="*/ 0 w 1869"/>
                  <a:gd name="T43" fmla="*/ 478 h 1852"/>
                  <a:gd name="T44" fmla="*/ 435 w 1869"/>
                  <a:gd name="T45" fmla="*/ 81 h 1852"/>
                  <a:gd name="T46" fmla="*/ 889 w 1869"/>
                  <a:gd name="T47" fmla="*/ 0 h 1852"/>
                  <a:gd name="T48" fmla="*/ 1183 w 1869"/>
                  <a:gd name="T49" fmla="*/ 49 h 1852"/>
                  <a:gd name="T50" fmla="*/ 1349 w 1869"/>
                  <a:gd name="T51" fmla="*/ 128 h 1852"/>
                  <a:gd name="T52" fmla="*/ 1387 w 1869"/>
                  <a:gd name="T53" fmla="*/ 349 h 1852"/>
                  <a:gd name="T54" fmla="*/ 1457 w 1869"/>
                  <a:gd name="T55" fmla="*/ 606 h 1852"/>
                  <a:gd name="T56" fmla="*/ 1648 w 1869"/>
                  <a:gd name="T57" fmla="*/ 1121 h 1852"/>
                  <a:gd name="T58" fmla="*/ 1850 w 1869"/>
                  <a:gd name="T59" fmla="*/ 1648 h 1852"/>
                  <a:gd name="T60" fmla="*/ 1869 w 1869"/>
                  <a:gd name="T61" fmla="*/ 1779 h 1852"/>
                  <a:gd name="T62" fmla="*/ 1869 w 1869"/>
                  <a:gd name="T63" fmla="*/ 1779 h 18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69" h="1852">
                    <a:moveTo>
                      <a:pt x="821" y="1852"/>
                    </a:moveTo>
                    <a:cubicBezTo>
                      <a:pt x="840" y="1838"/>
                      <a:pt x="861" y="1825"/>
                      <a:pt x="883" y="1812"/>
                    </a:cubicBezTo>
                    <a:cubicBezTo>
                      <a:pt x="861" y="1825"/>
                      <a:pt x="840" y="1838"/>
                      <a:pt x="821" y="1852"/>
                    </a:cubicBezTo>
                    <a:close/>
                    <a:moveTo>
                      <a:pt x="1869" y="1779"/>
                    </a:moveTo>
                    <a:cubicBezTo>
                      <a:pt x="1869" y="1734"/>
                      <a:pt x="1860" y="1688"/>
                      <a:pt x="1850" y="1648"/>
                    </a:cubicBezTo>
                    <a:cubicBezTo>
                      <a:pt x="1807" y="1470"/>
                      <a:pt x="1725" y="1296"/>
                      <a:pt x="1648" y="1121"/>
                    </a:cubicBezTo>
                    <a:cubicBezTo>
                      <a:pt x="1573" y="951"/>
                      <a:pt x="1512" y="779"/>
                      <a:pt x="1457" y="606"/>
                    </a:cubicBezTo>
                    <a:cubicBezTo>
                      <a:pt x="1431" y="521"/>
                      <a:pt x="1405" y="435"/>
                      <a:pt x="1387" y="349"/>
                    </a:cubicBezTo>
                    <a:cubicBezTo>
                      <a:pt x="1378" y="308"/>
                      <a:pt x="1359" y="138"/>
                      <a:pt x="1349" y="128"/>
                    </a:cubicBezTo>
                    <a:cubicBezTo>
                      <a:pt x="1332" y="111"/>
                      <a:pt x="1214" y="62"/>
                      <a:pt x="1183" y="49"/>
                    </a:cubicBezTo>
                    <a:cubicBezTo>
                      <a:pt x="1139" y="31"/>
                      <a:pt x="1090" y="18"/>
                      <a:pt x="1038" y="11"/>
                    </a:cubicBezTo>
                    <a:cubicBezTo>
                      <a:pt x="1236" y="159"/>
                      <a:pt x="1276" y="412"/>
                      <a:pt x="1311" y="562"/>
                    </a:cubicBezTo>
                    <a:cubicBezTo>
                      <a:pt x="1400" y="940"/>
                      <a:pt x="1542" y="1335"/>
                      <a:pt x="1713" y="1724"/>
                    </a:cubicBezTo>
                    <a:cubicBezTo>
                      <a:pt x="1629" y="1691"/>
                      <a:pt x="1518" y="1674"/>
                      <a:pt x="1412" y="1674"/>
                    </a:cubicBezTo>
                    <a:cubicBezTo>
                      <a:pt x="1408" y="1674"/>
                      <a:pt x="1404" y="1674"/>
                      <a:pt x="1400" y="1674"/>
                    </a:cubicBezTo>
                    <a:cubicBezTo>
                      <a:pt x="1233" y="1676"/>
                      <a:pt x="1077" y="1718"/>
                      <a:pt x="951" y="1777"/>
                    </a:cubicBezTo>
                    <a:cubicBezTo>
                      <a:pt x="877" y="1774"/>
                      <a:pt x="817" y="1749"/>
                      <a:pt x="790" y="1707"/>
                    </a:cubicBezTo>
                    <a:cubicBezTo>
                      <a:pt x="578" y="1365"/>
                      <a:pt x="467" y="1006"/>
                      <a:pt x="360" y="651"/>
                    </a:cubicBezTo>
                    <a:cubicBezTo>
                      <a:pt x="305" y="469"/>
                      <a:pt x="280" y="282"/>
                      <a:pt x="363" y="112"/>
                    </a:cubicBezTo>
                    <a:cubicBezTo>
                      <a:pt x="163" y="206"/>
                      <a:pt x="46" y="336"/>
                      <a:pt x="0" y="478"/>
                    </a:cubicBezTo>
                    <a:lnTo>
                      <a:pt x="0" y="478"/>
                    </a:lnTo>
                    <a:lnTo>
                      <a:pt x="0" y="478"/>
                    </a:lnTo>
                    <a:cubicBezTo>
                      <a:pt x="52" y="320"/>
                      <a:pt x="190" y="176"/>
                      <a:pt x="435" y="81"/>
                    </a:cubicBezTo>
                    <a:cubicBezTo>
                      <a:pt x="556" y="34"/>
                      <a:pt x="726" y="0"/>
                      <a:pt x="889" y="0"/>
                    </a:cubicBezTo>
                    <a:cubicBezTo>
                      <a:pt x="996" y="0"/>
                      <a:pt x="1099" y="14"/>
                      <a:pt x="1183" y="49"/>
                    </a:cubicBezTo>
                    <a:cubicBezTo>
                      <a:pt x="1214" y="62"/>
                      <a:pt x="1332" y="111"/>
                      <a:pt x="1349" y="128"/>
                    </a:cubicBezTo>
                    <a:cubicBezTo>
                      <a:pt x="1359" y="138"/>
                      <a:pt x="1378" y="308"/>
                      <a:pt x="1387" y="349"/>
                    </a:cubicBezTo>
                    <a:cubicBezTo>
                      <a:pt x="1405" y="435"/>
                      <a:pt x="1431" y="521"/>
                      <a:pt x="1457" y="606"/>
                    </a:cubicBezTo>
                    <a:cubicBezTo>
                      <a:pt x="1512" y="779"/>
                      <a:pt x="1573" y="951"/>
                      <a:pt x="1648" y="1121"/>
                    </a:cubicBezTo>
                    <a:cubicBezTo>
                      <a:pt x="1725" y="1296"/>
                      <a:pt x="1807" y="1470"/>
                      <a:pt x="1850" y="1648"/>
                    </a:cubicBezTo>
                    <a:cubicBezTo>
                      <a:pt x="1860" y="1688"/>
                      <a:pt x="1869" y="1734"/>
                      <a:pt x="1869" y="1779"/>
                    </a:cubicBezTo>
                    <a:lnTo>
                      <a:pt x="1869" y="1779"/>
                    </a:lnTo>
                  </a:path>
                </a:pathLst>
              </a:custGeom>
              <a:solidFill>
                <a:srgbClr val="E8B7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29" name="Freeform 1150">
                <a:extLst>
                  <a:ext uri="{FF2B5EF4-FFF2-40B4-BE49-F238E27FC236}">
                    <a16:creationId xmlns:a16="http://schemas.microsoft.com/office/drawing/2014/main" id="{993D6194-CF20-4935-AD5A-5DFEF5600A7E}"/>
                  </a:ext>
                </a:extLst>
              </p:cNvPr>
              <p:cNvSpPr>
                <a:spLocks noEditPoints="1"/>
              </p:cNvSpPr>
              <p:nvPr/>
            </p:nvSpPr>
            <p:spPr bwMode="auto">
              <a:xfrm>
                <a:off x="8738281" y="1874838"/>
                <a:ext cx="1041400" cy="908050"/>
              </a:xfrm>
              <a:custGeom>
                <a:avLst/>
                <a:gdLst>
                  <a:gd name="T0" fmla="*/ 1158 w 2088"/>
                  <a:gd name="T1" fmla="*/ 1822 h 1822"/>
                  <a:gd name="T2" fmla="*/ 882 w 2088"/>
                  <a:gd name="T3" fmla="*/ 1630 h 1822"/>
                  <a:gd name="T4" fmla="*/ 580 w 2088"/>
                  <a:gd name="T5" fmla="*/ 1594 h 1822"/>
                  <a:gd name="T6" fmla="*/ 129 w 2088"/>
                  <a:gd name="T7" fmla="*/ 1677 h 1822"/>
                  <a:gd name="T8" fmla="*/ 115 w 2088"/>
                  <a:gd name="T9" fmla="*/ 1684 h 1822"/>
                  <a:gd name="T10" fmla="*/ 255 w 2088"/>
                  <a:gd name="T11" fmla="*/ 1265 h 1822"/>
                  <a:gd name="T12" fmla="*/ 509 w 2088"/>
                  <a:gd name="T13" fmla="*/ 672 h 1822"/>
                  <a:gd name="T14" fmla="*/ 763 w 2088"/>
                  <a:gd name="T15" fmla="*/ 69 h 1822"/>
                  <a:gd name="T16" fmla="*/ 458 w 2088"/>
                  <a:gd name="T17" fmla="*/ 181 h 1822"/>
                  <a:gd name="T18" fmla="*/ 458 w 2088"/>
                  <a:gd name="T19" fmla="*/ 181 h 1822"/>
                  <a:gd name="T20" fmla="*/ 458 w 2088"/>
                  <a:gd name="T21" fmla="*/ 181 h 1822"/>
                  <a:gd name="T22" fmla="*/ 1261 w 2088"/>
                  <a:gd name="T23" fmla="*/ 0 h 1822"/>
                  <a:gd name="T24" fmla="*/ 1322 w 2088"/>
                  <a:gd name="T25" fmla="*/ 1 h 1822"/>
                  <a:gd name="T26" fmla="*/ 1767 w 2088"/>
                  <a:gd name="T27" fmla="*/ 87 h 1822"/>
                  <a:gd name="T28" fmla="*/ 2088 w 2088"/>
                  <a:gd name="T29" fmla="*/ 341 h 1822"/>
                  <a:gd name="T30" fmla="*/ 2088 w 2088"/>
                  <a:gd name="T31" fmla="*/ 341 h 1822"/>
                  <a:gd name="T32" fmla="*/ 2088 w 2088"/>
                  <a:gd name="T33" fmla="*/ 341 h 1822"/>
                  <a:gd name="T34" fmla="*/ 1819 w 2088"/>
                  <a:gd name="T35" fmla="*/ 109 h 1822"/>
                  <a:gd name="T36" fmla="*/ 1840 w 2088"/>
                  <a:gd name="T37" fmla="*/ 661 h 1822"/>
                  <a:gd name="T38" fmla="*/ 1296 w 2088"/>
                  <a:gd name="T39" fmla="*/ 1752 h 1822"/>
                  <a:gd name="T40" fmla="*/ 1158 w 2088"/>
                  <a:gd name="T41" fmla="*/ 1822 h 1822"/>
                  <a:gd name="T42" fmla="*/ 0 w 2088"/>
                  <a:gd name="T43" fmla="*/ 1813 h 1822"/>
                  <a:gd name="T44" fmla="*/ 0 w 2088"/>
                  <a:gd name="T45" fmla="*/ 1813 h 1822"/>
                  <a:gd name="T46" fmla="*/ 0 w 2088"/>
                  <a:gd name="T47" fmla="*/ 1813 h 1822"/>
                  <a:gd name="T48" fmla="*/ 0 w 2088"/>
                  <a:gd name="T49" fmla="*/ 1813 h 1822"/>
                  <a:gd name="T50" fmla="*/ 1 w 2088"/>
                  <a:gd name="T51" fmla="*/ 1803 h 1822"/>
                  <a:gd name="T52" fmla="*/ 0 w 2088"/>
                  <a:gd name="T53" fmla="*/ 1811 h 1822"/>
                  <a:gd name="T54" fmla="*/ 0 w 2088"/>
                  <a:gd name="T55" fmla="*/ 1813 h 1822"/>
                  <a:gd name="T56" fmla="*/ 1 w 2088"/>
                  <a:gd name="T57" fmla="*/ 1803 h 1822"/>
                  <a:gd name="T58" fmla="*/ 1 w 2088"/>
                  <a:gd name="T59" fmla="*/ 1803 h 1822"/>
                  <a:gd name="T60" fmla="*/ 1 w 2088"/>
                  <a:gd name="T61" fmla="*/ 1803 h 1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088" h="1822">
                    <a:moveTo>
                      <a:pt x="1158" y="1822"/>
                    </a:moveTo>
                    <a:cubicBezTo>
                      <a:pt x="1117" y="1740"/>
                      <a:pt x="1026" y="1668"/>
                      <a:pt x="882" y="1630"/>
                    </a:cubicBezTo>
                    <a:cubicBezTo>
                      <a:pt x="790" y="1606"/>
                      <a:pt x="686" y="1594"/>
                      <a:pt x="580" y="1594"/>
                    </a:cubicBezTo>
                    <a:cubicBezTo>
                      <a:pt x="416" y="1594"/>
                      <a:pt x="251" y="1623"/>
                      <a:pt x="129" y="1677"/>
                    </a:cubicBezTo>
                    <a:cubicBezTo>
                      <a:pt x="124" y="1679"/>
                      <a:pt x="119" y="1682"/>
                      <a:pt x="115" y="1684"/>
                    </a:cubicBezTo>
                    <a:cubicBezTo>
                      <a:pt x="95" y="1547"/>
                      <a:pt x="211" y="1389"/>
                      <a:pt x="255" y="1265"/>
                    </a:cubicBezTo>
                    <a:cubicBezTo>
                      <a:pt x="326" y="1065"/>
                      <a:pt x="450" y="873"/>
                      <a:pt x="509" y="672"/>
                    </a:cubicBezTo>
                    <a:cubicBezTo>
                      <a:pt x="562" y="490"/>
                      <a:pt x="599" y="253"/>
                      <a:pt x="763" y="69"/>
                    </a:cubicBezTo>
                    <a:cubicBezTo>
                      <a:pt x="655" y="99"/>
                      <a:pt x="554" y="137"/>
                      <a:pt x="458" y="181"/>
                    </a:cubicBezTo>
                    <a:lnTo>
                      <a:pt x="458" y="181"/>
                    </a:lnTo>
                    <a:lnTo>
                      <a:pt x="458" y="181"/>
                    </a:lnTo>
                    <a:cubicBezTo>
                      <a:pt x="689" y="74"/>
                      <a:pt x="955" y="0"/>
                      <a:pt x="1261" y="0"/>
                    </a:cubicBezTo>
                    <a:cubicBezTo>
                      <a:pt x="1281" y="0"/>
                      <a:pt x="1301" y="1"/>
                      <a:pt x="1322" y="1"/>
                    </a:cubicBezTo>
                    <a:cubicBezTo>
                      <a:pt x="1482" y="6"/>
                      <a:pt x="1636" y="37"/>
                      <a:pt x="1767" y="87"/>
                    </a:cubicBezTo>
                    <a:cubicBezTo>
                      <a:pt x="1939" y="154"/>
                      <a:pt x="2031" y="233"/>
                      <a:pt x="2088" y="341"/>
                    </a:cubicBezTo>
                    <a:lnTo>
                      <a:pt x="2088" y="341"/>
                    </a:lnTo>
                    <a:lnTo>
                      <a:pt x="2088" y="341"/>
                    </a:lnTo>
                    <a:cubicBezTo>
                      <a:pt x="2037" y="245"/>
                      <a:pt x="1958" y="171"/>
                      <a:pt x="1819" y="109"/>
                    </a:cubicBezTo>
                    <a:cubicBezTo>
                      <a:pt x="1937" y="282"/>
                      <a:pt x="1912" y="490"/>
                      <a:pt x="1840" y="661"/>
                    </a:cubicBezTo>
                    <a:cubicBezTo>
                      <a:pt x="1686" y="1029"/>
                      <a:pt x="1444" y="1384"/>
                      <a:pt x="1296" y="1752"/>
                    </a:cubicBezTo>
                    <a:cubicBezTo>
                      <a:pt x="1278" y="1797"/>
                      <a:pt x="1221" y="1818"/>
                      <a:pt x="1158" y="1822"/>
                    </a:cubicBezTo>
                    <a:moveTo>
                      <a:pt x="0" y="1813"/>
                    </a:moveTo>
                    <a:cubicBezTo>
                      <a:pt x="0" y="1813"/>
                      <a:pt x="0" y="1813"/>
                      <a:pt x="0" y="1813"/>
                    </a:cubicBezTo>
                    <a:cubicBezTo>
                      <a:pt x="0" y="1813"/>
                      <a:pt x="0" y="1813"/>
                      <a:pt x="0" y="1813"/>
                    </a:cubicBezTo>
                    <a:close/>
                    <a:moveTo>
                      <a:pt x="0" y="1813"/>
                    </a:moveTo>
                    <a:cubicBezTo>
                      <a:pt x="0" y="1810"/>
                      <a:pt x="0" y="1806"/>
                      <a:pt x="1" y="1803"/>
                    </a:cubicBezTo>
                    <a:cubicBezTo>
                      <a:pt x="0" y="1806"/>
                      <a:pt x="0" y="1808"/>
                      <a:pt x="0" y="1811"/>
                    </a:cubicBezTo>
                    <a:cubicBezTo>
                      <a:pt x="0" y="1811"/>
                      <a:pt x="0" y="1812"/>
                      <a:pt x="0" y="1813"/>
                    </a:cubicBezTo>
                    <a:moveTo>
                      <a:pt x="1" y="1803"/>
                    </a:moveTo>
                    <a:cubicBezTo>
                      <a:pt x="1" y="1803"/>
                      <a:pt x="1" y="1803"/>
                      <a:pt x="1" y="1803"/>
                    </a:cubicBezTo>
                    <a:cubicBezTo>
                      <a:pt x="1" y="1803"/>
                      <a:pt x="1" y="1803"/>
                      <a:pt x="1" y="1803"/>
                    </a:cubicBezTo>
                    <a:close/>
                  </a:path>
                </a:pathLst>
              </a:custGeom>
              <a:solidFill>
                <a:srgbClr val="E8B7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30" name="Freeform 1151">
                <a:extLst>
                  <a:ext uri="{FF2B5EF4-FFF2-40B4-BE49-F238E27FC236}">
                    <a16:creationId xmlns:a16="http://schemas.microsoft.com/office/drawing/2014/main" id="{884C2498-8586-45FD-A701-E8B884F49A61}"/>
                  </a:ext>
                </a:extLst>
              </p:cNvPr>
              <p:cNvSpPr>
                <a:spLocks/>
              </p:cNvSpPr>
              <p:nvPr/>
            </p:nvSpPr>
            <p:spPr bwMode="auto">
              <a:xfrm>
                <a:off x="3135994" y="2808288"/>
                <a:ext cx="34925" cy="17463"/>
              </a:xfrm>
              <a:custGeom>
                <a:avLst/>
                <a:gdLst>
                  <a:gd name="T0" fmla="*/ 0 w 68"/>
                  <a:gd name="T1" fmla="*/ 35 h 35"/>
                  <a:gd name="T2" fmla="*/ 68 w 68"/>
                  <a:gd name="T3" fmla="*/ 0 h 35"/>
                  <a:gd name="T4" fmla="*/ 68 w 68"/>
                  <a:gd name="T5" fmla="*/ 0 h 35"/>
                  <a:gd name="T6" fmla="*/ 0 w 68"/>
                  <a:gd name="T7" fmla="*/ 35 h 35"/>
                </a:gdLst>
                <a:ahLst/>
                <a:cxnLst>
                  <a:cxn ang="0">
                    <a:pos x="T0" y="T1"/>
                  </a:cxn>
                  <a:cxn ang="0">
                    <a:pos x="T2" y="T3"/>
                  </a:cxn>
                  <a:cxn ang="0">
                    <a:pos x="T4" y="T5"/>
                  </a:cxn>
                  <a:cxn ang="0">
                    <a:pos x="T6" y="T7"/>
                  </a:cxn>
                </a:cxnLst>
                <a:rect l="0" t="0" r="r" b="b"/>
                <a:pathLst>
                  <a:path w="68" h="35">
                    <a:moveTo>
                      <a:pt x="0" y="35"/>
                    </a:moveTo>
                    <a:cubicBezTo>
                      <a:pt x="22" y="23"/>
                      <a:pt x="44" y="11"/>
                      <a:pt x="68" y="0"/>
                    </a:cubicBezTo>
                    <a:cubicBezTo>
                      <a:pt x="68" y="0"/>
                      <a:pt x="68" y="0"/>
                      <a:pt x="68" y="0"/>
                    </a:cubicBezTo>
                    <a:cubicBezTo>
                      <a:pt x="45" y="11"/>
                      <a:pt x="22" y="23"/>
                      <a:pt x="0" y="35"/>
                    </a:cubicBezTo>
                    <a:close/>
                  </a:path>
                </a:pathLst>
              </a:custGeom>
              <a:solidFill>
                <a:srgbClr val="A46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31" name="Freeform 1152">
                <a:extLst>
                  <a:ext uri="{FF2B5EF4-FFF2-40B4-BE49-F238E27FC236}">
                    <a16:creationId xmlns:a16="http://schemas.microsoft.com/office/drawing/2014/main" id="{ECC6B2E7-B276-4E7C-9FE8-201529B68F48}"/>
                  </a:ext>
                </a:extLst>
              </p:cNvPr>
              <p:cNvSpPr>
                <a:spLocks/>
              </p:cNvSpPr>
              <p:nvPr/>
            </p:nvSpPr>
            <p:spPr bwMode="auto">
              <a:xfrm>
                <a:off x="2696256" y="1978025"/>
                <a:ext cx="474663" cy="952500"/>
              </a:xfrm>
              <a:custGeom>
                <a:avLst/>
                <a:gdLst>
                  <a:gd name="T0" fmla="*/ 695 w 951"/>
                  <a:gd name="T1" fmla="*/ 1909 h 1909"/>
                  <a:gd name="T2" fmla="*/ 679 w 951"/>
                  <a:gd name="T3" fmla="*/ 1866 h 1909"/>
                  <a:gd name="T4" fmla="*/ 596 w 951"/>
                  <a:gd name="T5" fmla="*/ 1662 h 1909"/>
                  <a:gd name="T6" fmla="*/ 375 w 951"/>
                  <a:gd name="T7" fmla="*/ 1208 h 1909"/>
                  <a:gd name="T8" fmla="*/ 0 w 951"/>
                  <a:gd name="T9" fmla="*/ 366 h 1909"/>
                  <a:gd name="T10" fmla="*/ 363 w 951"/>
                  <a:gd name="T11" fmla="*/ 0 h 1909"/>
                  <a:gd name="T12" fmla="*/ 360 w 951"/>
                  <a:gd name="T13" fmla="*/ 539 h 1909"/>
                  <a:gd name="T14" fmla="*/ 790 w 951"/>
                  <a:gd name="T15" fmla="*/ 1595 h 1909"/>
                  <a:gd name="T16" fmla="*/ 951 w 951"/>
                  <a:gd name="T17" fmla="*/ 1665 h 1909"/>
                  <a:gd name="T18" fmla="*/ 883 w 951"/>
                  <a:gd name="T19" fmla="*/ 1700 h 1909"/>
                  <a:gd name="T20" fmla="*/ 821 w 951"/>
                  <a:gd name="T21" fmla="*/ 1740 h 1909"/>
                  <a:gd name="T22" fmla="*/ 821 w 951"/>
                  <a:gd name="T23" fmla="*/ 1740 h 1909"/>
                  <a:gd name="T24" fmla="*/ 695 w 951"/>
                  <a:gd name="T25" fmla="*/ 1909 h 19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51" h="1909">
                    <a:moveTo>
                      <a:pt x="695" y="1909"/>
                    </a:moveTo>
                    <a:cubicBezTo>
                      <a:pt x="690" y="1894"/>
                      <a:pt x="684" y="1880"/>
                      <a:pt x="679" y="1866"/>
                    </a:cubicBezTo>
                    <a:cubicBezTo>
                      <a:pt x="655" y="1797"/>
                      <a:pt x="626" y="1730"/>
                      <a:pt x="596" y="1662"/>
                    </a:cubicBezTo>
                    <a:cubicBezTo>
                      <a:pt x="527" y="1510"/>
                      <a:pt x="449" y="1359"/>
                      <a:pt x="375" y="1208"/>
                    </a:cubicBezTo>
                    <a:cubicBezTo>
                      <a:pt x="238" y="929"/>
                      <a:pt x="108" y="649"/>
                      <a:pt x="0" y="366"/>
                    </a:cubicBezTo>
                    <a:cubicBezTo>
                      <a:pt x="46" y="224"/>
                      <a:pt x="163" y="94"/>
                      <a:pt x="363" y="0"/>
                    </a:cubicBezTo>
                    <a:cubicBezTo>
                      <a:pt x="280" y="170"/>
                      <a:pt x="305" y="357"/>
                      <a:pt x="360" y="539"/>
                    </a:cubicBezTo>
                    <a:cubicBezTo>
                      <a:pt x="467" y="894"/>
                      <a:pt x="578" y="1253"/>
                      <a:pt x="790" y="1595"/>
                    </a:cubicBezTo>
                    <a:cubicBezTo>
                      <a:pt x="817" y="1637"/>
                      <a:pt x="877" y="1662"/>
                      <a:pt x="951" y="1665"/>
                    </a:cubicBezTo>
                    <a:cubicBezTo>
                      <a:pt x="927" y="1676"/>
                      <a:pt x="905" y="1688"/>
                      <a:pt x="883" y="1700"/>
                    </a:cubicBezTo>
                    <a:cubicBezTo>
                      <a:pt x="861" y="1713"/>
                      <a:pt x="840" y="1726"/>
                      <a:pt x="821" y="1740"/>
                    </a:cubicBezTo>
                    <a:lnTo>
                      <a:pt x="821" y="1740"/>
                    </a:lnTo>
                    <a:cubicBezTo>
                      <a:pt x="749" y="1791"/>
                      <a:pt x="704" y="1851"/>
                      <a:pt x="695" y="1909"/>
                    </a:cubicBezTo>
                    <a:close/>
                  </a:path>
                </a:pathLst>
              </a:custGeom>
              <a:solidFill>
                <a:srgbClr val="DDA6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32" name="Freeform 1153">
                <a:extLst>
                  <a:ext uri="{FF2B5EF4-FFF2-40B4-BE49-F238E27FC236}">
                    <a16:creationId xmlns:a16="http://schemas.microsoft.com/office/drawing/2014/main" id="{F6E579AE-AC4B-4F28-A8AE-A2345DE843D0}"/>
                  </a:ext>
                </a:extLst>
              </p:cNvPr>
              <p:cNvSpPr>
                <a:spLocks/>
              </p:cNvSpPr>
              <p:nvPr/>
            </p:nvSpPr>
            <p:spPr bwMode="auto">
              <a:xfrm>
                <a:off x="3550331" y="2781300"/>
                <a:ext cx="77788" cy="66675"/>
              </a:xfrm>
              <a:custGeom>
                <a:avLst/>
                <a:gdLst>
                  <a:gd name="T0" fmla="*/ 145 w 156"/>
                  <a:gd name="T1" fmla="*/ 134 h 134"/>
                  <a:gd name="T2" fmla="*/ 1 w 156"/>
                  <a:gd name="T3" fmla="*/ 0 h 134"/>
                  <a:gd name="T4" fmla="*/ 0 w 156"/>
                  <a:gd name="T5" fmla="*/ 0 h 134"/>
                  <a:gd name="T6" fmla="*/ 145 w 156"/>
                  <a:gd name="T7" fmla="*/ 134 h 134"/>
                  <a:gd name="T8" fmla="*/ 156 w 156"/>
                  <a:gd name="T9" fmla="*/ 55 h 134"/>
                  <a:gd name="T10" fmla="*/ 145 w 156"/>
                  <a:gd name="T11" fmla="*/ 134 h 134"/>
                </a:gdLst>
                <a:ahLst/>
                <a:cxnLst>
                  <a:cxn ang="0">
                    <a:pos x="T0" y="T1"/>
                  </a:cxn>
                  <a:cxn ang="0">
                    <a:pos x="T2" y="T3"/>
                  </a:cxn>
                  <a:cxn ang="0">
                    <a:pos x="T4" y="T5"/>
                  </a:cxn>
                  <a:cxn ang="0">
                    <a:pos x="T6" y="T7"/>
                  </a:cxn>
                  <a:cxn ang="0">
                    <a:pos x="T8" y="T9"/>
                  </a:cxn>
                  <a:cxn ang="0">
                    <a:pos x="T10" y="T11"/>
                  </a:cxn>
                </a:cxnLst>
                <a:rect l="0" t="0" r="r" b="b"/>
                <a:pathLst>
                  <a:path w="156" h="134">
                    <a:moveTo>
                      <a:pt x="145" y="134"/>
                    </a:moveTo>
                    <a:cubicBezTo>
                      <a:pt x="138" y="76"/>
                      <a:pt x="81" y="32"/>
                      <a:pt x="1" y="0"/>
                    </a:cubicBezTo>
                    <a:cubicBezTo>
                      <a:pt x="1" y="0"/>
                      <a:pt x="0" y="0"/>
                      <a:pt x="0" y="0"/>
                    </a:cubicBezTo>
                    <a:cubicBezTo>
                      <a:pt x="81" y="31"/>
                      <a:pt x="138" y="76"/>
                      <a:pt x="145" y="134"/>
                    </a:cubicBezTo>
                    <a:cubicBezTo>
                      <a:pt x="153" y="108"/>
                      <a:pt x="156" y="82"/>
                      <a:pt x="156" y="55"/>
                    </a:cubicBezTo>
                    <a:cubicBezTo>
                      <a:pt x="156" y="82"/>
                      <a:pt x="153" y="108"/>
                      <a:pt x="145" y="134"/>
                    </a:cubicBezTo>
                  </a:path>
                </a:pathLst>
              </a:custGeom>
              <a:solidFill>
                <a:srgbClr val="A46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33" name="Freeform 1154">
                <a:extLst>
                  <a:ext uri="{FF2B5EF4-FFF2-40B4-BE49-F238E27FC236}">
                    <a16:creationId xmlns:a16="http://schemas.microsoft.com/office/drawing/2014/main" id="{2A132A28-315C-4E55-92A2-7A86FD2F81AE}"/>
                  </a:ext>
                </a:extLst>
              </p:cNvPr>
              <p:cNvSpPr>
                <a:spLocks/>
              </p:cNvSpPr>
              <p:nvPr/>
            </p:nvSpPr>
            <p:spPr bwMode="auto">
              <a:xfrm>
                <a:off x="3213781" y="1927225"/>
                <a:ext cx="414338" cy="920750"/>
              </a:xfrm>
              <a:custGeom>
                <a:avLst/>
                <a:gdLst>
                  <a:gd name="T0" fmla="*/ 820 w 831"/>
                  <a:gd name="T1" fmla="*/ 1847 h 1847"/>
                  <a:gd name="T2" fmla="*/ 675 w 831"/>
                  <a:gd name="T3" fmla="*/ 1713 h 1847"/>
                  <a:gd name="T4" fmla="*/ 273 w 831"/>
                  <a:gd name="T5" fmla="*/ 551 h 1847"/>
                  <a:gd name="T6" fmla="*/ 0 w 831"/>
                  <a:gd name="T7" fmla="*/ 0 h 1847"/>
                  <a:gd name="T8" fmla="*/ 145 w 831"/>
                  <a:gd name="T9" fmla="*/ 38 h 1847"/>
                  <a:gd name="T10" fmla="*/ 311 w 831"/>
                  <a:gd name="T11" fmla="*/ 117 h 1847"/>
                  <a:gd name="T12" fmla="*/ 349 w 831"/>
                  <a:gd name="T13" fmla="*/ 338 h 1847"/>
                  <a:gd name="T14" fmla="*/ 419 w 831"/>
                  <a:gd name="T15" fmla="*/ 595 h 1847"/>
                  <a:gd name="T16" fmla="*/ 610 w 831"/>
                  <a:gd name="T17" fmla="*/ 1110 h 1847"/>
                  <a:gd name="T18" fmla="*/ 812 w 831"/>
                  <a:gd name="T19" fmla="*/ 1637 h 1847"/>
                  <a:gd name="T20" fmla="*/ 831 w 831"/>
                  <a:gd name="T21" fmla="*/ 1768 h 1847"/>
                  <a:gd name="T22" fmla="*/ 820 w 831"/>
                  <a:gd name="T23" fmla="*/ 1847 h 18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31" h="1847">
                    <a:moveTo>
                      <a:pt x="820" y="1847"/>
                    </a:moveTo>
                    <a:cubicBezTo>
                      <a:pt x="813" y="1789"/>
                      <a:pt x="756" y="1744"/>
                      <a:pt x="675" y="1713"/>
                    </a:cubicBezTo>
                    <a:cubicBezTo>
                      <a:pt x="504" y="1324"/>
                      <a:pt x="362" y="929"/>
                      <a:pt x="273" y="551"/>
                    </a:cubicBezTo>
                    <a:cubicBezTo>
                      <a:pt x="238" y="401"/>
                      <a:pt x="198" y="148"/>
                      <a:pt x="0" y="0"/>
                    </a:cubicBezTo>
                    <a:cubicBezTo>
                      <a:pt x="52" y="7"/>
                      <a:pt x="101" y="20"/>
                      <a:pt x="145" y="38"/>
                    </a:cubicBezTo>
                    <a:cubicBezTo>
                      <a:pt x="176" y="51"/>
                      <a:pt x="294" y="100"/>
                      <a:pt x="311" y="117"/>
                    </a:cubicBezTo>
                    <a:cubicBezTo>
                      <a:pt x="321" y="127"/>
                      <a:pt x="340" y="297"/>
                      <a:pt x="349" y="338"/>
                    </a:cubicBezTo>
                    <a:cubicBezTo>
                      <a:pt x="367" y="424"/>
                      <a:pt x="393" y="510"/>
                      <a:pt x="419" y="595"/>
                    </a:cubicBezTo>
                    <a:cubicBezTo>
                      <a:pt x="474" y="768"/>
                      <a:pt x="535" y="940"/>
                      <a:pt x="610" y="1110"/>
                    </a:cubicBezTo>
                    <a:cubicBezTo>
                      <a:pt x="687" y="1285"/>
                      <a:pt x="769" y="1459"/>
                      <a:pt x="812" y="1637"/>
                    </a:cubicBezTo>
                    <a:cubicBezTo>
                      <a:pt x="822" y="1677"/>
                      <a:pt x="831" y="1723"/>
                      <a:pt x="831" y="1768"/>
                    </a:cubicBezTo>
                    <a:cubicBezTo>
                      <a:pt x="831" y="1795"/>
                      <a:pt x="828" y="1821"/>
                      <a:pt x="820" y="1847"/>
                    </a:cubicBezTo>
                    <a:close/>
                  </a:path>
                </a:pathLst>
              </a:custGeom>
              <a:solidFill>
                <a:srgbClr val="DDA6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34" name="Freeform 1155">
                <a:extLst>
                  <a:ext uri="{FF2B5EF4-FFF2-40B4-BE49-F238E27FC236}">
                    <a16:creationId xmlns:a16="http://schemas.microsoft.com/office/drawing/2014/main" id="{FCC3B295-8011-4D4A-A989-E5AC53815CB8}"/>
                  </a:ext>
                </a:extLst>
              </p:cNvPr>
              <p:cNvSpPr>
                <a:spLocks/>
              </p:cNvSpPr>
              <p:nvPr/>
            </p:nvSpPr>
            <p:spPr bwMode="auto">
              <a:xfrm>
                <a:off x="8738281" y="2778125"/>
                <a:ext cx="0" cy="1588"/>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1"/>
                      <a:pt x="0" y="1"/>
                      <a:pt x="0" y="1"/>
                    </a:cubicBezTo>
                    <a:close/>
                  </a:path>
                </a:pathLst>
              </a:custGeom>
              <a:solidFill>
                <a:srgbClr val="A46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35" name="Freeform 1156">
                <a:extLst>
                  <a:ext uri="{FF2B5EF4-FFF2-40B4-BE49-F238E27FC236}">
                    <a16:creationId xmlns:a16="http://schemas.microsoft.com/office/drawing/2014/main" id="{398C2F17-F10A-45CC-959E-0643708E3BB3}"/>
                  </a:ext>
                </a:extLst>
              </p:cNvPr>
              <p:cNvSpPr>
                <a:spLocks noEditPoints="1"/>
              </p:cNvSpPr>
              <p:nvPr/>
            </p:nvSpPr>
            <p:spPr bwMode="auto">
              <a:xfrm>
                <a:off x="8738281" y="2714625"/>
                <a:ext cx="57150" cy="63500"/>
              </a:xfrm>
              <a:custGeom>
                <a:avLst/>
                <a:gdLst>
                  <a:gd name="T0" fmla="*/ 0 w 115"/>
                  <a:gd name="T1" fmla="*/ 129 h 129"/>
                  <a:gd name="T2" fmla="*/ 0 w 115"/>
                  <a:gd name="T3" fmla="*/ 129 h 129"/>
                  <a:gd name="T4" fmla="*/ 0 w 115"/>
                  <a:gd name="T5" fmla="*/ 129 h 129"/>
                  <a:gd name="T6" fmla="*/ 1 w 115"/>
                  <a:gd name="T7" fmla="*/ 119 h 129"/>
                  <a:gd name="T8" fmla="*/ 1 w 115"/>
                  <a:gd name="T9" fmla="*/ 119 h 129"/>
                  <a:gd name="T10" fmla="*/ 1 w 115"/>
                  <a:gd name="T11" fmla="*/ 119 h 129"/>
                  <a:gd name="T12" fmla="*/ 1 w 115"/>
                  <a:gd name="T13" fmla="*/ 119 h 129"/>
                  <a:gd name="T14" fmla="*/ 115 w 115"/>
                  <a:gd name="T15" fmla="*/ 0 h 129"/>
                  <a:gd name="T16" fmla="*/ 115 w 115"/>
                  <a:gd name="T17" fmla="*/ 0 h 129"/>
                  <a:gd name="T18" fmla="*/ 1 w 115"/>
                  <a:gd name="T19" fmla="*/ 11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5" h="129">
                    <a:moveTo>
                      <a:pt x="0" y="129"/>
                    </a:moveTo>
                    <a:lnTo>
                      <a:pt x="0" y="129"/>
                    </a:lnTo>
                    <a:lnTo>
                      <a:pt x="0" y="129"/>
                    </a:lnTo>
                    <a:close/>
                    <a:moveTo>
                      <a:pt x="1" y="119"/>
                    </a:moveTo>
                    <a:cubicBezTo>
                      <a:pt x="1" y="119"/>
                      <a:pt x="1" y="119"/>
                      <a:pt x="1" y="119"/>
                    </a:cubicBezTo>
                    <a:cubicBezTo>
                      <a:pt x="1" y="119"/>
                      <a:pt x="1" y="119"/>
                      <a:pt x="1" y="119"/>
                    </a:cubicBezTo>
                    <a:close/>
                    <a:moveTo>
                      <a:pt x="1" y="119"/>
                    </a:moveTo>
                    <a:cubicBezTo>
                      <a:pt x="5" y="73"/>
                      <a:pt x="51" y="31"/>
                      <a:pt x="115" y="0"/>
                    </a:cubicBezTo>
                    <a:cubicBezTo>
                      <a:pt x="115" y="0"/>
                      <a:pt x="115" y="0"/>
                      <a:pt x="115" y="0"/>
                    </a:cubicBezTo>
                    <a:cubicBezTo>
                      <a:pt x="51" y="32"/>
                      <a:pt x="5" y="73"/>
                      <a:pt x="1" y="119"/>
                    </a:cubicBezTo>
                    <a:close/>
                  </a:path>
                </a:pathLst>
              </a:custGeom>
              <a:solidFill>
                <a:srgbClr val="A46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36" name="Freeform 1157">
                <a:extLst>
                  <a:ext uri="{FF2B5EF4-FFF2-40B4-BE49-F238E27FC236}">
                    <a16:creationId xmlns:a16="http://schemas.microsoft.com/office/drawing/2014/main" id="{9E0BBE88-BF9A-4027-BC6D-7DFD5AD2DC63}"/>
                  </a:ext>
                </a:extLst>
              </p:cNvPr>
              <p:cNvSpPr>
                <a:spLocks/>
              </p:cNvSpPr>
              <p:nvPr/>
            </p:nvSpPr>
            <p:spPr bwMode="auto">
              <a:xfrm>
                <a:off x="8725581" y="1908175"/>
                <a:ext cx="393700" cy="871538"/>
              </a:xfrm>
              <a:custGeom>
                <a:avLst/>
                <a:gdLst>
                  <a:gd name="T0" fmla="*/ 27 w 790"/>
                  <a:gd name="T1" fmla="*/ 1745 h 1745"/>
                  <a:gd name="T2" fmla="*/ 0 w 790"/>
                  <a:gd name="T3" fmla="*/ 1639 h 1745"/>
                  <a:gd name="T4" fmla="*/ 4 w 790"/>
                  <a:gd name="T5" fmla="*/ 1592 h 1745"/>
                  <a:gd name="T6" fmla="*/ 106 w 790"/>
                  <a:gd name="T7" fmla="*/ 1342 h 1745"/>
                  <a:gd name="T8" fmla="*/ 215 w 790"/>
                  <a:gd name="T9" fmla="*/ 1097 h 1745"/>
                  <a:gd name="T10" fmla="*/ 380 w 790"/>
                  <a:gd name="T11" fmla="*/ 609 h 1745"/>
                  <a:gd name="T12" fmla="*/ 458 w 790"/>
                  <a:gd name="T13" fmla="*/ 354 h 1745"/>
                  <a:gd name="T14" fmla="*/ 492 w 790"/>
                  <a:gd name="T15" fmla="*/ 174 h 1745"/>
                  <a:gd name="T16" fmla="*/ 492 w 790"/>
                  <a:gd name="T17" fmla="*/ 174 h 1745"/>
                  <a:gd name="T18" fmla="*/ 486 w 790"/>
                  <a:gd name="T19" fmla="*/ 113 h 1745"/>
                  <a:gd name="T20" fmla="*/ 485 w 790"/>
                  <a:gd name="T21" fmla="*/ 112 h 1745"/>
                  <a:gd name="T22" fmla="*/ 790 w 790"/>
                  <a:gd name="T23" fmla="*/ 0 h 1745"/>
                  <a:gd name="T24" fmla="*/ 536 w 790"/>
                  <a:gd name="T25" fmla="*/ 603 h 1745"/>
                  <a:gd name="T26" fmla="*/ 282 w 790"/>
                  <a:gd name="T27" fmla="*/ 1196 h 1745"/>
                  <a:gd name="T28" fmla="*/ 142 w 790"/>
                  <a:gd name="T29" fmla="*/ 1615 h 1745"/>
                  <a:gd name="T30" fmla="*/ 28 w 790"/>
                  <a:gd name="T31" fmla="*/ 1734 h 1745"/>
                  <a:gd name="T32" fmla="*/ 28 w 790"/>
                  <a:gd name="T33" fmla="*/ 1734 h 1745"/>
                  <a:gd name="T34" fmla="*/ 28 w 790"/>
                  <a:gd name="T35" fmla="*/ 1734 h 1745"/>
                  <a:gd name="T36" fmla="*/ 27 w 790"/>
                  <a:gd name="T37" fmla="*/ 1744 h 1745"/>
                  <a:gd name="T38" fmla="*/ 27 w 790"/>
                  <a:gd name="T39" fmla="*/ 1744 h 1745"/>
                  <a:gd name="T40" fmla="*/ 27 w 790"/>
                  <a:gd name="T41" fmla="*/ 1744 h 1745"/>
                  <a:gd name="T42" fmla="*/ 27 w 790"/>
                  <a:gd name="T43" fmla="*/ 1745 h 1745"/>
                  <a:gd name="T44" fmla="*/ 27 w 790"/>
                  <a:gd name="T45" fmla="*/ 1745 h 17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790" h="1745">
                    <a:moveTo>
                      <a:pt x="27" y="1745"/>
                    </a:moveTo>
                    <a:cubicBezTo>
                      <a:pt x="7" y="1711"/>
                      <a:pt x="0" y="1675"/>
                      <a:pt x="0" y="1639"/>
                    </a:cubicBezTo>
                    <a:cubicBezTo>
                      <a:pt x="0" y="1623"/>
                      <a:pt x="1" y="1608"/>
                      <a:pt x="4" y="1592"/>
                    </a:cubicBezTo>
                    <a:cubicBezTo>
                      <a:pt x="17" y="1508"/>
                      <a:pt x="67" y="1424"/>
                      <a:pt x="106" y="1342"/>
                    </a:cubicBezTo>
                    <a:cubicBezTo>
                      <a:pt x="146" y="1261"/>
                      <a:pt x="181" y="1179"/>
                      <a:pt x="215" y="1097"/>
                    </a:cubicBezTo>
                    <a:cubicBezTo>
                      <a:pt x="281" y="935"/>
                      <a:pt x="331" y="772"/>
                      <a:pt x="380" y="609"/>
                    </a:cubicBezTo>
                    <a:cubicBezTo>
                      <a:pt x="406" y="524"/>
                      <a:pt x="433" y="439"/>
                      <a:pt x="458" y="354"/>
                    </a:cubicBezTo>
                    <a:cubicBezTo>
                      <a:pt x="476" y="295"/>
                      <a:pt x="492" y="234"/>
                      <a:pt x="492" y="174"/>
                    </a:cubicBezTo>
                    <a:lnTo>
                      <a:pt x="492" y="174"/>
                    </a:lnTo>
                    <a:cubicBezTo>
                      <a:pt x="492" y="153"/>
                      <a:pt x="490" y="133"/>
                      <a:pt x="486" y="113"/>
                    </a:cubicBezTo>
                    <a:lnTo>
                      <a:pt x="485" y="112"/>
                    </a:lnTo>
                    <a:cubicBezTo>
                      <a:pt x="581" y="68"/>
                      <a:pt x="682" y="30"/>
                      <a:pt x="790" y="0"/>
                    </a:cubicBezTo>
                    <a:cubicBezTo>
                      <a:pt x="626" y="184"/>
                      <a:pt x="589" y="421"/>
                      <a:pt x="536" y="603"/>
                    </a:cubicBezTo>
                    <a:cubicBezTo>
                      <a:pt x="477" y="804"/>
                      <a:pt x="353" y="996"/>
                      <a:pt x="282" y="1196"/>
                    </a:cubicBezTo>
                    <a:cubicBezTo>
                      <a:pt x="238" y="1320"/>
                      <a:pt x="122" y="1478"/>
                      <a:pt x="142" y="1615"/>
                    </a:cubicBezTo>
                    <a:cubicBezTo>
                      <a:pt x="78" y="1646"/>
                      <a:pt x="32" y="1688"/>
                      <a:pt x="28" y="1734"/>
                    </a:cubicBezTo>
                    <a:cubicBezTo>
                      <a:pt x="28" y="1734"/>
                      <a:pt x="28" y="1734"/>
                      <a:pt x="28" y="1734"/>
                    </a:cubicBezTo>
                    <a:cubicBezTo>
                      <a:pt x="28" y="1734"/>
                      <a:pt x="28" y="1734"/>
                      <a:pt x="28" y="1734"/>
                    </a:cubicBezTo>
                    <a:cubicBezTo>
                      <a:pt x="27" y="1737"/>
                      <a:pt x="27" y="1741"/>
                      <a:pt x="27" y="1744"/>
                    </a:cubicBezTo>
                    <a:lnTo>
                      <a:pt x="27" y="1744"/>
                    </a:lnTo>
                    <a:cubicBezTo>
                      <a:pt x="27" y="1744"/>
                      <a:pt x="27" y="1744"/>
                      <a:pt x="27" y="1744"/>
                    </a:cubicBezTo>
                    <a:cubicBezTo>
                      <a:pt x="27" y="1745"/>
                      <a:pt x="27" y="1745"/>
                      <a:pt x="27" y="1745"/>
                    </a:cubicBezTo>
                    <a:lnTo>
                      <a:pt x="27" y="1745"/>
                    </a:lnTo>
                  </a:path>
                </a:pathLst>
              </a:custGeom>
              <a:solidFill>
                <a:srgbClr val="DDA6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37" name="Freeform 1158">
                <a:extLst>
                  <a:ext uri="{FF2B5EF4-FFF2-40B4-BE49-F238E27FC236}">
                    <a16:creationId xmlns:a16="http://schemas.microsoft.com/office/drawing/2014/main" id="{8DDE18F0-9D83-453D-8E70-9E308EB30697}"/>
                  </a:ext>
                </a:extLst>
              </p:cNvPr>
              <p:cNvSpPr>
                <a:spLocks/>
              </p:cNvSpPr>
              <p:nvPr/>
            </p:nvSpPr>
            <p:spPr bwMode="auto">
              <a:xfrm>
                <a:off x="9314544" y="2782888"/>
                <a:ext cx="17463" cy="101600"/>
              </a:xfrm>
              <a:custGeom>
                <a:avLst/>
                <a:gdLst>
                  <a:gd name="T0" fmla="*/ 0 w 34"/>
                  <a:gd name="T1" fmla="*/ 203 h 203"/>
                  <a:gd name="T2" fmla="*/ 1 w 34"/>
                  <a:gd name="T3" fmla="*/ 0 h 203"/>
                  <a:gd name="T4" fmla="*/ 2 w 34"/>
                  <a:gd name="T5" fmla="*/ 0 h 203"/>
                  <a:gd name="T6" fmla="*/ 26 w 34"/>
                  <a:gd name="T7" fmla="*/ 101 h 203"/>
                  <a:gd name="T8" fmla="*/ 0 w 34"/>
                  <a:gd name="T9" fmla="*/ 203 h 203"/>
                </a:gdLst>
                <a:ahLst/>
                <a:cxnLst>
                  <a:cxn ang="0">
                    <a:pos x="T0" y="T1"/>
                  </a:cxn>
                  <a:cxn ang="0">
                    <a:pos x="T2" y="T3"/>
                  </a:cxn>
                  <a:cxn ang="0">
                    <a:pos x="T4" y="T5"/>
                  </a:cxn>
                  <a:cxn ang="0">
                    <a:pos x="T6" y="T7"/>
                  </a:cxn>
                  <a:cxn ang="0">
                    <a:pos x="T8" y="T9"/>
                  </a:cxn>
                </a:cxnLst>
                <a:rect l="0" t="0" r="r" b="b"/>
                <a:pathLst>
                  <a:path w="34" h="203">
                    <a:moveTo>
                      <a:pt x="0" y="203"/>
                    </a:moveTo>
                    <a:cubicBezTo>
                      <a:pt x="33" y="139"/>
                      <a:pt x="34" y="66"/>
                      <a:pt x="1" y="0"/>
                    </a:cubicBezTo>
                    <a:cubicBezTo>
                      <a:pt x="1" y="0"/>
                      <a:pt x="1" y="0"/>
                      <a:pt x="2" y="0"/>
                    </a:cubicBezTo>
                    <a:cubicBezTo>
                      <a:pt x="18" y="33"/>
                      <a:pt x="26" y="67"/>
                      <a:pt x="26" y="101"/>
                    </a:cubicBezTo>
                    <a:cubicBezTo>
                      <a:pt x="26" y="136"/>
                      <a:pt x="17" y="171"/>
                      <a:pt x="0" y="203"/>
                    </a:cubicBezTo>
                    <a:close/>
                  </a:path>
                </a:pathLst>
              </a:custGeom>
              <a:solidFill>
                <a:srgbClr val="A46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38" name="Freeform 1159">
                <a:extLst>
                  <a:ext uri="{FF2B5EF4-FFF2-40B4-BE49-F238E27FC236}">
                    <a16:creationId xmlns:a16="http://schemas.microsoft.com/office/drawing/2014/main" id="{B48B46A3-12C6-4D79-8A1D-CEF8702ABA45}"/>
                  </a:ext>
                </a:extLst>
              </p:cNvPr>
              <p:cNvSpPr>
                <a:spLocks/>
              </p:cNvSpPr>
              <p:nvPr/>
            </p:nvSpPr>
            <p:spPr bwMode="auto">
              <a:xfrm>
                <a:off x="9241519" y="1928813"/>
                <a:ext cx="538163" cy="1025525"/>
              </a:xfrm>
              <a:custGeom>
                <a:avLst/>
                <a:gdLst>
                  <a:gd name="T0" fmla="*/ 0 w 1079"/>
                  <a:gd name="T1" fmla="*/ 2057 h 2057"/>
                  <a:gd name="T2" fmla="*/ 147 w 1079"/>
                  <a:gd name="T3" fmla="*/ 1916 h 2057"/>
                  <a:gd name="T4" fmla="*/ 147 w 1079"/>
                  <a:gd name="T5" fmla="*/ 1916 h 2057"/>
                  <a:gd name="T6" fmla="*/ 173 w 1079"/>
                  <a:gd name="T7" fmla="*/ 1814 h 2057"/>
                  <a:gd name="T8" fmla="*/ 149 w 1079"/>
                  <a:gd name="T9" fmla="*/ 1713 h 2057"/>
                  <a:gd name="T10" fmla="*/ 287 w 1079"/>
                  <a:gd name="T11" fmla="*/ 1643 h 2057"/>
                  <a:gd name="T12" fmla="*/ 831 w 1079"/>
                  <a:gd name="T13" fmla="*/ 552 h 2057"/>
                  <a:gd name="T14" fmla="*/ 810 w 1079"/>
                  <a:gd name="T15" fmla="*/ 0 h 2057"/>
                  <a:gd name="T16" fmla="*/ 1079 w 1079"/>
                  <a:gd name="T17" fmla="*/ 232 h 2057"/>
                  <a:gd name="T18" fmla="*/ 995 w 1079"/>
                  <a:gd name="T19" fmla="*/ 462 h 2057"/>
                  <a:gd name="T20" fmla="*/ 600 w 1079"/>
                  <a:gd name="T21" fmla="*/ 1370 h 2057"/>
                  <a:gd name="T22" fmla="*/ 213 w 1079"/>
                  <a:gd name="T23" fmla="*/ 1935 h 2057"/>
                  <a:gd name="T24" fmla="*/ 17 w 1079"/>
                  <a:gd name="T25" fmla="*/ 2051 h 2057"/>
                  <a:gd name="T26" fmla="*/ 0 w 1079"/>
                  <a:gd name="T27" fmla="*/ 2057 h 20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79" h="2057">
                    <a:moveTo>
                      <a:pt x="0" y="2057"/>
                    </a:moveTo>
                    <a:cubicBezTo>
                      <a:pt x="66" y="2020"/>
                      <a:pt x="118" y="1974"/>
                      <a:pt x="147" y="1916"/>
                    </a:cubicBezTo>
                    <a:lnTo>
                      <a:pt x="147" y="1916"/>
                    </a:lnTo>
                    <a:cubicBezTo>
                      <a:pt x="164" y="1884"/>
                      <a:pt x="173" y="1849"/>
                      <a:pt x="173" y="1814"/>
                    </a:cubicBezTo>
                    <a:cubicBezTo>
                      <a:pt x="173" y="1780"/>
                      <a:pt x="165" y="1746"/>
                      <a:pt x="149" y="1713"/>
                    </a:cubicBezTo>
                    <a:cubicBezTo>
                      <a:pt x="212" y="1709"/>
                      <a:pt x="269" y="1688"/>
                      <a:pt x="287" y="1643"/>
                    </a:cubicBezTo>
                    <a:cubicBezTo>
                      <a:pt x="435" y="1275"/>
                      <a:pt x="677" y="920"/>
                      <a:pt x="831" y="552"/>
                    </a:cubicBezTo>
                    <a:cubicBezTo>
                      <a:pt x="903" y="381"/>
                      <a:pt x="928" y="173"/>
                      <a:pt x="810" y="0"/>
                    </a:cubicBezTo>
                    <a:cubicBezTo>
                      <a:pt x="949" y="62"/>
                      <a:pt x="1028" y="136"/>
                      <a:pt x="1079" y="232"/>
                    </a:cubicBezTo>
                    <a:cubicBezTo>
                      <a:pt x="1072" y="302"/>
                      <a:pt x="1020" y="385"/>
                      <a:pt x="995" y="462"/>
                    </a:cubicBezTo>
                    <a:cubicBezTo>
                      <a:pt x="931" y="656"/>
                      <a:pt x="700" y="1175"/>
                      <a:pt x="600" y="1370"/>
                    </a:cubicBezTo>
                    <a:cubicBezTo>
                      <a:pt x="501" y="1562"/>
                      <a:pt x="393" y="1760"/>
                      <a:pt x="213" y="1935"/>
                    </a:cubicBezTo>
                    <a:cubicBezTo>
                      <a:pt x="164" y="1982"/>
                      <a:pt x="97" y="2021"/>
                      <a:pt x="17" y="2051"/>
                    </a:cubicBezTo>
                    <a:cubicBezTo>
                      <a:pt x="11" y="2053"/>
                      <a:pt x="6" y="2055"/>
                      <a:pt x="0" y="2057"/>
                    </a:cubicBezTo>
                  </a:path>
                </a:pathLst>
              </a:custGeom>
              <a:solidFill>
                <a:srgbClr val="DDA6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39" name="Freeform 1160">
                <a:extLst>
                  <a:ext uri="{FF2B5EF4-FFF2-40B4-BE49-F238E27FC236}">
                    <a16:creationId xmlns:a16="http://schemas.microsoft.com/office/drawing/2014/main" id="{A0361D76-491B-49BC-BD3F-24D20AD3E2A0}"/>
                  </a:ext>
                </a:extLst>
              </p:cNvPr>
              <p:cNvSpPr>
                <a:spLocks/>
              </p:cNvSpPr>
              <p:nvPr/>
            </p:nvSpPr>
            <p:spPr bwMode="auto">
              <a:xfrm>
                <a:off x="2877231" y="1887538"/>
                <a:ext cx="517525" cy="879475"/>
              </a:xfrm>
              <a:custGeom>
                <a:avLst/>
                <a:gdLst>
                  <a:gd name="T0" fmla="*/ 479 w 1037"/>
                  <a:gd name="T1" fmla="*/ 205 h 1763"/>
                  <a:gd name="T2" fmla="*/ 734 w 1037"/>
                  <a:gd name="T3" fmla="*/ 105 h 1763"/>
                  <a:gd name="T4" fmla="*/ 41 w 1037"/>
                  <a:gd name="T5" fmla="*/ 166 h 1763"/>
                  <a:gd name="T6" fmla="*/ 0 w 1037"/>
                  <a:gd name="T7" fmla="*/ 180 h 1763"/>
                  <a:gd name="T8" fmla="*/ 285 w 1037"/>
                  <a:gd name="T9" fmla="*/ 260 h 1763"/>
                  <a:gd name="T10" fmla="*/ 815 w 1037"/>
                  <a:gd name="T11" fmla="*/ 1763 h 1763"/>
                  <a:gd name="T12" fmla="*/ 1037 w 1037"/>
                  <a:gd name="T13" fmla="*/ 1742 h 1763"/>
                  <a:gd name="T14" fmla="*/ 479 w 1037"/>
                  <a:gd name="T15" fmla="*/ 205 h 17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7" h="1763">
                    <a:moveTo>
                      <a:pt x="479" y="205"/>
                    </a:moveTo>
                    <a:cubicBezTo>
                      <a:pt x="428" y="61"/>
                      <a:pt x="734" y="105"/>
                      <a:pt x="734" y="105"/>
                    </a:cubicBezTo>
                    <a:cubicBezTo>
                      <a:pt x="469" y="0"/>
                      <a:pt x="41" y="166"/>
                      <a:pt x="41" y="166"/>
                    </a:cubicBezTo>
                    <a:lnTo>
                      <a:pt x="0" y="180"/>
                    </a:lnTo>
                    <a:cubicBezTo>
                      <a:pt x="72" y="155"/>
                      <a:pt x="234" y="155"/>
                      <a:pt x="285" y="260"/>
                    </a:cubicBezTo>
                    <a:cubicBezTo>
                      <a:pt x="336" y="365"/>
                      <a:pt x="815" y="1763"/>
                      <a:pt x="815" y="1763"/>
                    </a:cubicBezTo>
                    <a:cubicBezTo>
                      <a:pt x="917" y="1741"/>
                      <a:pt x="1037" y="1742"/>
                      <a:pt x="1037" y="1742"/>
                    </a:cubicBezTo>
                    <a:cubicBezTo>
                      <a:pt x="1037" y="1742"/>
                      <a:pt x="530" y="348"/>
                      <a:pt x="479" y="20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40" name="Freeform 1161">
                <a:extLst>
                  <a:ext uri="{FF2B5EF4-FFF2-40B4-BE49-F238E27FC236}">
                    <a16:creationId xmlns:a16="http://schemas.microsoft.com/office/drawing/2014/main" id="{AE5A21D1-DC69-4365-AAB1-8B8616DD177D}"/>
                  </a:ext>
                </a:extLst>
              </p:cNvPr>
              <p:cNvSpPr>
                <a:spLocks/>
              </p:cNvSpPr>
              <p:nvPr/>
            </p:nvSpPr>
            <p:spPr bwMode="auto">
              <a:xfrm>
                <a:off x="9009744" y="1838325"/>
                <a:ext cx="636588" cy="831850"/>
              </a:xfrm>
              <a:custGeom>
                <a:avLst/>
                <a:gdLst>
                  <a:gd name="T0" fmla="*/ 351 w 1277"/>
                  <a:gd name="T1" fmla="*/ 110 h 1668"/>
                  <a:gd name="T2" fmla="*/ 687 w 1277"/>
                  <a:gd name="T3" fmla="*/ 259 h 1668"/>
                  <a:gd name="T4" fmla="*/ 0 w 1277"/>
                  <a:gd name="T5" fmla="*/ 1651 h 1668"/>
                  <a:gd name="T6" fmla="*/ 229 w 1277"/>
                  <a:gd name="T7" fmla="*/ 1668 h 1668"/>
                  <a:gd name="T8" fmla="*/ 855 w 1277"/>
                  <a:gd name="T9" fmla="*/ 350 h 1668"/>
                  <a:gd name="T10" fmla="*/ 1277 w 1277"/>
                  <a:gd name="T11" fmla="*/ 183 h 1668"/>
                  <a:gd name="T12" fmla="*/ 351 w 1277"/>
                  <a:gd name="T13" fmla="*/ 110 h 1668"/>
                </a:gdLst>
                <a:ahLst/>
                <a:cxnLst>
                  <a:cxn ang="0">
                    <a:pos x="T0" y="T1"/>
                  </a:cxn>
                  <a:cxn ang="0">
                    <a:pos x="T2" y="T3"/>
                  </a:cxn>
                  <a:cxn ang="0">
                    <a:pos x="T4" y="T5"/>
                  </a:cxn>
                  <a:cxn ang="0">
                    <a:pos x="T6" y="T7"/>
                  </a:cxn>
                  <a:cxn ang="0">
                    <a:pos x="T8" y="T9"/>
                  </a:cxn>
                  <a:cxn ang="0">
                    <a:pos x="T10" y="T11"/>
                  </a:cxn>
                  <a:cxn ang="0">
                    <a:pos x="T12" y="T13"/>
                  </a:cxn>
                </a:cxnLst>
                <a:rect l="0" t="0" r="r" b="b"/>
                <a:pathLst>
                  <a:path w="1277" h="1668">
                    <a:moveTo>
                      <a:pt x="351" y="110"/>
                    </a:moveTo>
                    <a:cubicBezTo>
                      <a:pt x="611" y="85"/>
                      <a:pt x="748" y="135"/>
                      <a:pt x="687" y="259"/>
                    </a:cubicBezTo>
                    <a:cubicBezTo>
                      <a:pt x="626" y="383"/>
                      <a:pt x="0" y="1651"/>
                      <a:pt x="0" y="1651"/>
                    </a:cubicBezTo>
                    <a:lnTo>
                      <a:pt x="229" y="1668"/>
                    </a:lnTo>
                    <a:cubicBezTo>
                      <a:pt x="229" y="1668"/>
                      <a:pt x="764" y="615"/>
                      <a:pt x="855" y="350"/>
                    </a:cubicBezTo>
                    <a:cubicBezTo>
                      <a:pt x="947" y="85"/>
                      <a:pt x="1277" y="183"/>
                      <a:pt x="1277" y="183"/>
                    </a:cubicBezTo>
                    <a:cubicBezTo>
                      <a:pt x="859" y="0"/>
                      <a:pt x="351" y="110"/>
                      <a:pt x="351" y="11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41" name="Freeform 1162">
                <a:extLst>
                  <a:ext uri="{FF2B5EF4-FFF2-40B4-BE49-F238E27FC236}">
                    <a16:creationId xmlns:a16="http://schemas.microsoft.com/office/drawing/2014/main" id="{621EC392-E120-4530-8869-584D523E975F}"/>
                  </a:ext>
                </a:extLst>
              </p:cNvPr>
              <p:cNvSpPr>
                <a:spLocks/>
              </p:cNvSpPr>
              <p:nvPr/>
            </p:nvSpPr>
            <p:spPr bwMode="auto">
              <a:xfrm>
                <a:off x="3947206" y="1916113"/>
                <a:ext cx="4779963" cy="182563"/>
              </a:xfrm>
              <a:custGeom>
                <a:avLst/>
                <a:gdLst>
                  <a:gd name="T0" fmla="*/ 0 w 9580"/>
                  <a:gd name="T1" fmla="*/ 367 h 367"/>
                  <a:gd name="T2" fmla="*/ 4619 w 9580"/>
                  <a:gd name="T3" fmla="*/ 49 h 367"/>
                  <a:gd name="T4" fmla="*/ 9580 w 9580"/>
                  <a:gd name="T5" fmla="*/ 350 h 367"/>
                  <a:gd name="T6" fmla="*/ 4497 w 9580"/>
                  <a:gd name="T7" fmla="*/ 99 h 367"/>
                  <a:gd name="T8" fmla="*/ 0 w 9580"/>
                  <a:gd name="T9" fmla="*/ 367 h 367"/>
                </a:gdLst>
                <a:ahLst/>
                <a:cxnLst>
                  <a:cxn ang="0">
                    <a:pos x="T0" y="T1"/>
                  </a:cxn>
                  <a:cxn ang="0">
                    <a:pos x="T2" y="T3"/>
                  </a:cxn>
                  <a:cxn ang="0">
                    <a:pos x="T4" y="T5"/>
                  </a:cxn>
                  <a:cxn ang="0">
                    <a:pos x="T6" y="T7"/>
                  </a:cxn>
                  <a:cxn ang="0">
                    <a:pos x="T8" y="T9"/>
                  </a:cxn>
                </a:cxnLst>
                <a:rect l="0" t="0" r="r" b="b"/>
                <a:pathLst>
                  <a:path w="9580" h="367">
                    <a:moveTo>
                      <a:pt x="0" y="367"/>
                    </a:moveTo>
                    <a:cubicBezTo>
                      <a:pt x="0" y="367"/>
                      <a:pt x="1685" y="0"/>
                      <a:pt x="4619" y="49"/>
                    </a:cubicBezTo>
                    <a:cubicBezTo>
                      <a:pt x="7190" y="93"/>
                      <a:pt x="8022" y="143"/>
                      <a:pt x="9580" y="350"/>
                    </a:cubicBezTo>
                    <a:cubicBezTo>
                      <a:pt x="9580" y="350"/>
                      <a:pt x="7309" y="116"/>
                      <a:pt x="4497" y="99"/>
                    </a:cubicBezTo>
                    <a:cubicBezTo>
                      <a:pt x="1685" y="82"/>
                      <a:pt x="0" y="367"/>
                      <a:pt x="0" y="36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grpSp>
        <p:sp>
          <p:nvSpPr>
            <p:cNvPr id="46" name="TextBox 45">
              <a:extLst>
                <a:ext uri="{FF2B5EF4-FFF2-40B4-BE49-F238E27FC236}">
                  <a16:creationId xmlns:a16="http://schemas.microsoft.com/office/drawing/2014/main" id="{9775D417-1F50-43C4-90C7-4294948E37F1}"/>
                </a:ext>
              </a:extLst>
            </p:cNvPr>
            <p:cNvSpPr txBox="1"/>
            <p:nvPr/>
          </p:nvSpPr>
          <p:spPr>
            <a:xfrm>
              <a:off x="4036282" y="707642"/>
              <a:ext cx="3810520" cy="461665"/>
            </a:xfrm>
            <a:prstGeom prst="rect">
              <a:avLst/>
            </a:prstGeom>
            <a:noFill/>
          </p:spPr>
          <p:txBody>
            <a:bodyPr wrap="square" rtlCol="0">
              <a:spAutoFit/>
            </a:bodyPr>
            <a:lstStyle/>
            <a:p>
              <a:pPr algn="ctr"/>
              <a:r>
                <a:rPr lang="en-US" sz="2400" b="1">
                  <a:solidFill>
                    <a:schemeClr val="bg1"/>
                  </a:solidFill>
                  <a:latin typeface="Arial" panose="020B0604020202020204" pitchFamily="34" charset="0"/>
                  <a:cs typeface="Arial" panose="020B0604020202020204" pitchFamily="34" charset="0"/>
                </a:rPr>
                <a:t>CÂU HỎI</a:t>
              </a:r>
            </a:p>
          </p:txBody>
        </p:sp>
      </p:grpSp>
      <p:sp>
        <p:nvSpPr>
          <p:cNvPr id="47" name="TextBox 46">
            <a:extLst>
              <a:ext uri="{FF2B5EF4-FFF2-40B4-BE49-F238E27FC236}">
                <a16:creationId xmlns:a16="http://schemas.microsoft.com/office/drawing/2014/main" id="{CEDE4EC8-4F8A-49BC-9163-932912FCA3C1}"/>
              </a:ext>
            </a:extLst>
          </p:cNvPr>
          <p:cNvSpPr txBox="1"/>
          <p:nvPr/>
        </p:nvSpPr>
        <p:spPr>
          <a:xfrm>
            <a:off x="3081622" y="1979471"/>
            <a:ext cx="5948932" cy="2216184"/>
          </a:xfrm>
          <a:prstGeom prst="rect">
            <a:avLst/>
          </a:prstGeom>
          <a:noFill/>
        </p:spPr>
        <p:txBody>
          <a:bodyPr wrap="square">
            <a:spAutoFit/>
          </a:bodyPr>
          <a:lstStyle/>
          <a:p>
            <a:pPr algn="ctr">
              <a:lnSpc>
                <a:spcPct val="150000"/>
              </a:lnSpc>
              <a:buClrTx/>
              <a:buFontTx/>
              <a:buNone/>
              <a:defRPr/>
            </a:pPr>
            <a:r>
              <a:rPr lang="en-US" sz="3200" b="1">
                <a:solidFill>
                  <a:schemeClr val="bg1"/>
                </a:solidFill>
                <a:latin typeface="UTM Avo" panose="02040603050506020204" pitchFamily="18" charset="0"/>
                <a:cs typeface="Arial" panose="020B0604020202020204" pitchFamily="34" charset="0"/>
              </a:rPr>
              <a:t>4. Khi muốn thoát khỏi phần mềm Mouse Skills thì em ấn phím nào ?</a:t>
            </a:r>
            <a:endParaRPr lang="vi-VN" sz="3200" b="1" i="0">
              <a:solidFill>
                <a:schemeClr val="bg1"/>
              </a:solidFill>
              <a:effectLst/>
              <a:latin typeface="Arial" panose="020B0604020202020204" pitchFamily="34" charset="0"/>
              <a:cs typeface="Arial" panose="020B0604020202020204" pitchFamily="34" charset="0"/>
            </a:endParaRPr>
          </a:p>
        </p:txBody>
      </p:sp>
      <p:pic>
        <p:nvPicPr>
          <p:cNvPr id="48" name="Picture 47">
            <a:hlinkClick r:id="rId7" action="ppaction://hlinksldjump"/>
            <a:extLst>
              <a:ext uri="{FF2B5EF4-FFF2-40B4-BE49-F238E27FC236}">
                <a16:creationId xmlns:a16="http://schemas.microsoft.com/office/drawing/2014/main" id="{F55223AB-E59F-40A8-A30C-7EB4A5405A8E}"/>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28585" t="29757" r="27796" b="28785"/>
          <a:stretch/>
        </p:blipFill>
        <p:spPr>
          <a:xfrm>
            <a:off x="775292" y="1882639"/>
            <a:ext cx="2207859" cy="2098485"/>
          </a:xfrm>
          <a:prstGeom prst="rect">
            <a:avLst/>
          </a:prstGeom>
        </p:spPr>
      </p:pic>
      <p:pic>
        <p:nvPicPr>
          <p:cNvPr id="4" name="Sai">
            <a:extLst>
              <a:ext uri="{FF2B5EF4-FFF2-40B4-BE49-F238E27FC236}">
                <a16:creationId xmlns:a16="http://schemas.microsoft.com/office/drawing/2014/main" id="{61C60729-608E-49A5-A22E-BCA4474C004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852285" y="7522716"/>
            <a:ext cx="1462280" cy="1426722"/>
          </a:xfrm>
          <a:prstGeom prst="rect">
            <a:avLst/>
          </a:prstGeom>
        </p:spPr>
      </p:pic>
      <p:pic>
        <p:nvPicPr>
          <p:cNvPr id="50" name="Đúng">
            <a:extLst>
              <a:ext uri="{FF2B5EF4-FFF2-40B4-BE49-F238E27FC236}">
                <a16:creationId xmlns:a16="http://schemas.microsoft.com/office/drawing/2014/main" id="{A1A17A7A-13CD-4F22-A028-CAA66AAC560B}"/>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439887" y="7512132"/>
            <a:ext cx="1273218" cy="1323382"/>
          </a:xfrm>
          <a:prstGeom prst="rect">
            <a:avLst/>
          </a:prstGeom>
        </p:spPr>
      </p:pic>
      <p:pic>
        <p:nvPicPr>
          <p:cNvPr id="3" name="Picture 2">
            <a:extLst>
              <a:ext uri="{FF2B5EF4-FFF2-40B4-BE49-F238E27FC236}">
                <a16:creationId xmlns:a16="http://schemas.microsoft.com/office/drawing/2014/main" id="{560943B9-D906-3245-A376-288220AE91F6}"/>
              </a:ext>
            </a:extLst>
          </p:cNvPr>
          <p:cNvPicPr>
            <a:picLocks noChangeAspect="1"/>
          </p:cNvPicPr>
          <p:nvPr/>
        </p:nvPicPr>
        <p:blipFill>
          <a:blip r:embed="rId11"/>
          <a:stretch>
            <a:fillRect/>
          </a:stretch>
        </p:blipFill>
        <p:spPr>
          <a:xfrm>
            <a:off x="1" y="0"/>
            <a:ext cx="609600" cy="679750"/>
          </a:xfrm>
          <a:prstGeom prst="rect">
            <a:avLst/>
          </a:prstGeom>
          <a:solidFill>
            <a:schemeClr val="bg1"/>
          </a:solidFill>
        </p:spPr>
      </p:pic>
    </p:spTree>
    <p:extLst>
      <p:ext uri="{BB962C8B-B14F-4D97-AF65-F5344CB8AC3E}">
        <p14:creationId xmlns:p14="http://schemas.microsoft.com/office/powerpoint/2010/main" val="323220250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barn(inVertical)">
                                      <p:cBhvr>
                                        <p:cTn id="7" dur="500"/>
                                        <p:tgtEl>
                                          <p:spTgt spid="52"/>
                                        </p:tgtEl>
                                      </p:cBhvr>
                                    </p:animEffect>
                                  </p:childTnLst>
                                  <p:subTnLst>
                                    <p:audio>
                                      <p:cMediaNode>
                                        <p:cTn display="0" masterRel="sameClick">
                                          <p:stCondLst>
                                            <p:cond evt="begin" delay="0">
                                              <p:tn val="5"/>
                                            </p:cond>
                                          </p:stCondLst>
                                          <p:endCondLst>
                                            <p:cond evt="onStopAudio" delay="0">
                                              <p:tgtEl>
                                                <p:sldTgt/>
                                              </p:tgtEl>
                                            </p:cond>
                                          </p:endCondLst>
                                        </p:cTn>
                                        <p:tgtEl>
                                          <p:sndTgt r:embed="rId3" name="arrow.wav"/>
                                        </p:tgtEl>
                                      </p:cMediaNode>
                                    </p:audio>
                                  </p:subTnLst>
                                </p:cTn>
                              </p:par>
                              <p:par>
                                <p:cTn id="8" presetID="22" presetClass="entr" presetSubtype="1" fill="hold" grpId="0" nodeType="withEffect">
                                  <p:stCondLst>
                                    <p:cond delay="500"/>
                                  </p:stCondLst>
                                  <p:childTnLst>
                                    <p:set>
                                      <p:cBhvr>
                                        <p:cTn id="9" dur="1" fill="hold">
                                          <p:stCondLst>
                                            <p:cond delay="0"/>
                                          </p:stCondLst>
                                        </p:cTn>
                                        <p:tgtEl>
                                          <p:spTgt spid="5"/>
                                        </p:tgtEl>
                                        <p:attrNameLst>
                                          <p:attrName>style.visibility</p:attrName>
                                        </p:attrNameLst>
                                      </p:cBhvr>
                                      <p:to>
                                        <p:strVal val="visible"/>
                                      </p:to>
                                    </p:set>
                                    <p:animEffect transition="in" filter="wipe(up)">
                                      <p:cBhvr>
                                        <p:cTn id="10" dur="500"/>
                                        <p:tgtEl>
                                          <p:spTgt spid="5"/>
                                        </p:tgtEl>
                                      </p:cBhvr>
                                    </p:animEffect>
                                  </p:childTnLst>
                                </p:cTn>
                              </p:par>
                              <p:par>
                                <p:cTn id="11" presetID="53" presetClass="entr" presetSubtype="16" fill="hold" nodeType="withEffect">
                                  <p:stCondLst>
                                    <p:cond delay="500"/>
                                  </p:stCondLst>
                                  <p:childTnLst>
                                    <p:set>
                                      <p:cBhvr>
                                        <p:cTn id="12" dur="1" fill="hold">
                                          <p:stCondLst>
                                            <p:cond delay="0"/>
                                          </p:stCondLst>
                                        </p:cTn>
                                        <p:tgtEl>
                                          <p:spTgt spid="48"/>
                                        </p:tgtEl>
                                        <p:attrNameLst>
                                          <p:attrName>style.visibility</p:attrName>
                                        </p:attrNameLst>
                                      </p:cBhvr>
                                      <p:to>
                                        <p:strVal val="visible"/>
                                      </p:to>
                                    </p:set>
                                    <p:anim calcmode="lin" valueType="num">
                                      <p:cBhvr>
                                        <p:cTn id="13" dur="500" fill="hold"/>
                                        <p:tgtEl>
                                          <p:spTgt spid="48"/>
                                        </p:tgtEl>
                                        <p:attrNameLst>
                                          <p:attrName>ppt_w</p:attrName>
                                        </p:attrNameLst>
                                      </p:cBhvr>
                                      <p:tavLst>
                                        <p:tav tm="0">
                                          <p:val>
                                            <p:fltVal val="0"/>
                                          </p:val>
                                        </p:tav>
                                        <p:tav tm="100000">
                                          <p:val>
                                            <p:strVal val="#ppt_w"/>
                                          </p:val>
                                        </p:tav>
                                      </p:tavLst>
                                    </p:anim>
                                    <p:anim calcmode="lin" valueType="num">
                                      <p:cBhvr>
                                        <p:cTn id="14" dur="500" fill="hold"/>
                                        <p:tgtEl>
                                          <p:spTgt spid="48"/>
                                        </p:tgtEl>
                                        <p:attrNameLst>
                                          <p:attrName>ppt_h</p:attrName>
                                        </p:attrNameLst>
                                      </p:cBhvr>
                                      <p:tavLst>
                                        <p:tav tm="0">
                                          <p:val>
                                            <p:fltVal val="0"/>
                                          </p:val>
                                        </p:tav>
                                        <p:tav tm="100000">
                                          <p:val>
                                            <p:strVal val="#ppt_h"/>
                                          </p:val>
                                        </p:tav>
                                      </p:tavLst>
                                    </p:anim>
                                    <p:animEffect transition="in" filter="fade">
                                      <p:cBhvr>
                                        <p:cTn id="15" dur="500"/>
                                        <p:tgtEl>
                                          <p:spTgt spid="48"/>
                                        </p:tgtEl>
                                      </p:cBhvr>
                                    </p:animEffect>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47"/>
                                        </p:tgtEl>
                                        <p:attrNameLst>
                                          <p:attrName>style.visibility</p:attrName>
                                        </p:attrNameLst>
                                      </p:cBhvr>
                                      <p:to>
                                        <p:strVal val="visible"/>
                                      </p:to>
                                    </p:set>
                                    <p:animEffect transition="in" filter="fade">
                                      <p:cBhvr>
                                        <p:cTn id="19" dur="1000"/>
                                        <p:tgtEl>
                                          <p:spTgt spid="47"/>
                                        </p:tgtEl>
                                      </p:cBhvr>
                                    </p:animEffect>
                                    <p:anim calcmode="lin" valueType="num">
                                      <p:cBhvr>
                                        <p:cTn id="20" dur="1000" fill="hold"/>
                                        <p:tgtEl>
                                          <p:spTgt spid="47"/>
                                        </p:tgtEl>
                                        <p:attrNameLst>
                                          <p:attrName>ppt_x</p:attrName>
                                        </p:attrNameLst>
                                      </p:cBhvr>
                                      <p:tavLst>
                                        <p:tav tm="0">
                                          <p:val>
                                            <p:strVal val="#ppt_x"/>
                                          </p:val>
                                        </p:tav>
                                        <p:tav tm="100000">
                                          <p:val>
                                            <p:strVal val="#ppt_x"/>
                                          </p:val>
                                        </p:tav>
                                      </p:tavLst>
                                    </p:anim>
                                    <p:anim calcmode="lin" valueType="num">
                                      <p:cBhvr>
                                        <p:cTn id="21" dur="1000" fill="hold"/>
                                        <p:tgtEl>
                                          <p:spTgt spid="47"/>
                                        </p:tgtEl>
                                        <p:attrNameLst>
                                          <p:attrName>ppt_y</p:attrName>
                                        </p:attrNameLst>
                                      </p:cBhvr>
                                      <p:tavLst>
                                        <p:tav tm="0">
                                          <p:val>
                                            <p:strVal val="#ppt_y+.1"/>
                                          </p:val>
                                        </p:tav>
                                        <p:tav tm="100000">
                                          <p:val>
                                            <p:strVal val="#ppt_y"/>
                                          </p:val>
                                        </p:tav>
                                      </p:tavLst>
                                    </p:anim>
                                  </p:childTnLst>
                                </p:cTn>
                              </p:par>
                              <p:par>
                                <p:cTn id="22" presetID="10" presetClass="entr" presetSubtype="0" fill="hold" grpId="0" nodeType="withEffect">
                                  <p:stCondLst>
                                    <p:cond delay="0"/>
                                  </p:stCondLst>
                                  <p:childTnLst>
                                    <p:set>
                                      <p:cBhvr>
                                        <p:cTn id="23" dur="1" fill="hold">
                                          <p:stCondLst>
                                            <p:cond delay="0"/>
                                          </p:stCondLst>
                                        </p:cTn>
                                        <p:tgtEl>
                                          <p:spTgt spid="42"/>
                                        </p:tgtEl>
                                        <p:attrNameLst>
                                          <p:attrName>style.visibility</p:attrName>
                                        </p:attrNameLst>
                                      </p:cBhvr>
                                      <p:to>
                                        <p:strVal val="visible"/>
                                      </p:to>
                                    </p:set>
                                    <p:animEffect transition="in" filter="fade">
                                      <p:cBhvr>
                                        <p:cTn id="24" dur="500"/>
                                        <p:tgtEl>
                                          <p:spTgt spid="42"/>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43"/>
                                        </p:tgtEl>
                                        <p:attrNameLst>
                                          <p:attrName>style.visibility</p:attrName>
                                        </p:attrNameLst>
                                      </p:cBhvr>
                                      <p:to>
                                        <p:strVal val="visible"/>
                                      </p:to>
                                    </p:set>
                                    <p:animEffect transition="in" filter="fade">
                                      <p:cBhvr>
                                        <p:cTn id="27" dur="500"/>
                                        <p:tgtEl>
                                          <p:spTgt spid="43"/>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44"/>
                                        </p:tgtEl>
                                        <p:attrNameLst>
                                          <p:attrName>style.visibility</p:attrName>
                                        </p:attrNameLst>
                                      </p:cBhvr>
                                      <p:to>
                                        <p:strVal val="visible"/>
                                      </p:to>
                                    </p:set>
                                    <p:animEffect transition="in" filter="fade">
                                      <p:cBhvr>
                                        <p:cTn id="30" dur="500"/>
                                        <p:tgtEl>
                                          <p:spTgt spid="44"/>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45"/>
                                        </p:tgtEl>
                                        <p:attrNameLst>
                                          <p:attrName>style.visibility</p:attrName>
                                        </p:attrNameLst>
                                      </p:cBhvr>
                                      <p:to>
                                        <p:strVal val="visible"/>
                                      </p:to>
                                    </p:set>
                                    <p:animEffect transition="in" filter="fade">
                                      <p:cBhvr>
                                        <p:cTn id="33"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4" restart="whenNotActive" fill="hold" evtFilter="cancelBubble" nodeType="interactiveSeq">
                <p:stCondLst>
                  <p:cond evt="onClick" delay="0">
                    <p:tgtEl>
                      <p:spTgt spid="42"/>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afterEffect">
                                  <p:stCondLst>
                                    <p:cond delay="0"/>
                                  </p:stCondLst>
                                  <p:childTnLst>
                                    <p:animClr clrSpc="rgb" dir="cw">
                                      <p:cBhvr>
                                        <p:cTn id="38" dur="250" fill="hold"/>
                                        <p:tgtEl>
                                          <p:spTgt spid="42"/>
                                        </p:tgtEl>
                                        <p:attrNameLst>
                                          <p:attrName>fillcolor</p:attrName>
                                        </p:attrNameLst>
                                      </p:cBhvr>
                                      <p:to>
                                        <a:srgbClr val="FF0000"/>
                                      </p:to>
                                    </p:animClr>
                                    <p:set>
                                      <p:cBhvr>
                                        <p:cTn id="39" dur="250" fill="hold"/>
                                        <p:tgtEl>
                                          <p:spTgt spid="42"/>
                                        </p:tgtEl>
                                        <p:attrNameLst>
                                          <p:attrName>fill.type</p:attrName>
                                        </p:attrNameLst>
                                      </p:cBhvr>
                                      <p:to>
                                        <p:strVal val="solid"/>
                                      </p:to>
                                    </p:set>
                                    <p:set>
                                      <p:cBhvr>
                                        <p:cTn id="40" dur="250" fill="hold"/>
                                        <p:tgtEl>
                                          <p:spTgt spid="42"/>
                                        </p:tgtEl>
                                        <p:attrNameLst>
                                          <p:attrName>fill.on</p:attrName>
                                        </p:attrNameLst>
                                      </p:cBhvr>
                                      <p:to>
                                        <p:strVal val="true"/>
                                      </p:to>
                                    </p:set>
                                  </p:childTnLst>
                                </p:cTn>
                              </p:par>
                              <p:par>
                                <p:cTn id="41" presetID="64" presetClass="path" presetSubtype="0" accel="50000" decel="50000" fill="hold" nodeType="withEffect">
                                  <p:stCondLst>
                                    <p:cond delay="0"/>
                                  </p:stCondLst>
                                  <p:childTnLst>
                                    <p:animMotion origin="layout" path="M -1.45833E-6 4.07407E-6 L -0.22057 -0.44746 " pathEditMode="relative" rAng="0" ptsTypes="AA">
                                      <p:cBhvr>
                                        <p:cTn id="42" dur="250" fill="hold"/>
                                        <p:tgtEl>
                                          <p:spTgt spid="4"/>
                                        </p:tgtEl>
                                        <p:attrNameLst>
                                          <p:attrName>ppt_x</p:attrName>
                                          <p:attrName>ppt_y</p:attrName>
                                        </p:attrNameLst>
                                      </p:cBhvr>
                                      <p:rCtr x="-11029" y="-22384"/>
                                    </p:animMotion>
                                  </p:childTnLst>
                                  <p:subTnLst>
                                    <p:audio>
                                      <p:cMediaNode>
                                        <p:cTn display="0" masterRel="sameClick">
                                          <p:stCondLst>
                                            <p:cond evt="begin" delay="0">
                                              <p:tn val="41"/>
                                            </p:cond>
                                          </p:stCondLst>
                                          <p:endCondLst>
                                            <p:cond evt="onStopAudio" delay="0">
                                              <p:tgtEl>
                                                <p:sldTgt/>
                                              </p:tgtEl>
                                            </p:cond>
                                          </p:endCondLst>
                                        </p:cTn>
                                        <p:tgtEl>
                                          <p:sndTgt r:embed="rId4" name="Sai.wav"/>
                                        </p:tgtEl>
                                      </p:cMediaNode>
                                    </p:audio>
                                  </p:subTnLst>
                                </p:cTn>
                              </p:par>
                            </p:childTnLst>
                          </p:cTn>
                        </p:par>
                      </p:childTnLst>
                    </p:cTn>
                  </p:par>
                </p:childTnLst>
              </p:cTn>
              <p:nextCondLst>
                <p:cond evt="onClick" delay="0">
                  <p:tgtEl>
                    <p:spTgt spid="42"/>
                  </p:tgtEl>
                </p:cond>
              </p:nextCondLst>
            </p:seq>
            <p:seq concurrent="1" nextAc="seek">
              <p:cTn id="43" restart="whenNotActive" fill="hold" evtFilter="cancelBubble" nodeType="interactiveSeq">
                <p:stCondLst>
                  <p:cond evt="onClick" delay="0">
                    <p:tgtEl>
                      <p:spTgt spid="43"/>
                    </p:tgtEl>
                  </p:cond>
                </p:stCondLst>
                <p:endSync evt="end" delay="0">
                  <p:rtn val="all"/>
                </p:endSync>
                <p:childTnLst>
                  <p:par>
                    <p:cTn id="44" fill="hold">
                      <p:stCondLst>
                        <p:cond delay="0"/>
                      </p:stCondLst>
                      <p:childTnLst>
                        <p:par>
                          <p:cTn id="45" fill="hold">
                            <p:stCondLst>
                              <p:cond delay="0"/>
                            </p:stCondLst>
                            <p:childTnLst>
                              <p:par>
                                <p:cTn id="46" presetID="1" presetClass="emph" presetSubtype="2" fill="hold" nodeType="afterEffect">
                                  <p:stCondLst>
                                    <p:cond delay="0"/>
                                  </p:stCondLst>
                                  <p:childTnLst>
                                    <p:animClr clrSpc="rgb" dir="cw">
                                      <p:cBhvr>
                                        <p:cTn id="47" dur="250" fill="hold"/>
                                        <p:tgtEl>
                                          <p:spTgt spid="43"/>
                                        </p:tgtEl>
                                        <p:attrNameLst>
                                          <p:attrName>fillcolor</p:attrName>
                                        </p:attrNameLst>
                                      </p:cBhvr>
                                      <p:to>
                                        <a:srgbClr val="FF0000"/>
                                      </p:to>
                                    </p:animClr>
                                    <p:set>
                                      <p:cBhvr>
                                        <p:cTn id="48" dur="250" fill="hold"/>
                                        <p:tgtEl>
                                          <p:spTgt spid="43"/>
                                        </p:tgtEl>
                                        <p:attrNameLst>
                                          <p:attrName>fill.type</p:attrName>
                                        </p:attrNameLst>
                                      </p:cBhvr>
                                      <p:to>
                                        <p:strVal val="solid"/>
                                      </p:to>
                                    </p:set>
                                    <p:set>
                                      <p:cBhvr>
                                        <p:cTn id="49" dur="250" fill="hold"/>
                                        <p:tgtEl>
                                          <p:spTgt spid="43"/>
                                        </p:tgtEl>
                                        <p:attrNameLst>
                                          <p:attrName>fill.on</p:attrName>
                                        </p:attrNameLst>
                                      </p:cBhvr>
                                      <p:to>
                                        <p:strVal val="true"/>
                                      </p:to>
                                    </p:set>
                                  </p:childTnLst>
                                </p:cTn>
                              </p:par>
                              <p:par>
                                <p:cTn id="50" presetID="64" presetClass="path" presetSubtype="0" accel="50000" decel="50000" fill="hold" nodeType="withEffect">
                                  <p:stCondLst>
                                    <p:cond delay="0"/>
                                  </p:stCondLst>
                                  <p:childTnLst>
                                    <p:animMotion origin="layout" path="M -1.45833E-6 4.07407E-6 L 0.53828 -0.28982 " pathEditMode="relative" rAng="0" ptsTypes="AA">
                                      <p:cBhvr>
                                        <p:cTn id="51" dur="250" fill="hold"/>
                                        <p:tgtEl>
                                          <p:spTgt spid="4"/>
                                        </p:tgtEl>
                                        <p:attrNameLst>
                                          <p:attrName>ppt_x</p:attrName>
                                          <p:attrName>ppt_y</p:attrName>
                                        </p:attrNameLst>
                                      </p:cBhvr>
                                      <p:rCtr x="26914" y="-14491"/>
                                    </p:animMotion>
                                  </p:childTnLst>
                                  <p:subTnLst>
                                    <p:audio>
                                      <p:cMediaNode>
                                        <p:cTn display="0" masterRel="sameClick">
                                          <p:stCondLst>
                                            <p:cond evt="begin" delay="0">
                                              <p:tn val="50"/>
                                            </p:cond>
                                          </p:stCondLst>
                                          <p:endCondLst>
                                            <p:cond evt="onStopAudio" delay="0">
                                              <p:tgtEl>
                                                <p:sldTgt/>
                                              </p:tgtEl>
                                            </p:cond>
                                          </p:endCondLst>
                                        </p:cTn>
                                        <p:tgtEl>
                                          <p:sndTgt r:embed="rId4" name="Sai.wav"/>
                                        </p:tgtEl>
                                      </p:cMediaNode>
                                    </p:audio>
                                  </p:subTnLst>
                                </p:cTn>
                              </p:par>
                            </p:childTnLst>
                          </p:cTn>
                        </p:par>
                      </p:childTnLst>
                    </p:cTn>
                  </p:par>
                </p:childTnLst>
              </p:cTn>
              <p:nextCondLst>
                <p:cond evt="onClick" delay="0">
                  <p:tgtEl>
                    <p:spTgt spid="43"/>
                  </p:tgtEl>
                </p:cond>
              </p:nextCondLst>
            </p:seq>
            <p:seq concurrent="1" nextAc="seek">
              <p:cTn id="52" restart="whenNotActive" fill="hold" evtFilter="cancelBubble" nodeType="interactiveSeq">
                <p:stCondLst>
                  <p:cond evt="onClick" delay="0">
                    <p:tgtEl>
                      <p:spTgt spid="44"/>
                    </p:tgtEl>
                  </p:cond>
                </p:stCondLst>
                <p:endSync evt="end" delay="0">
                  <p:rtn val="all"/>
                </p:endSync>
                <p:childTnLst>
                  <p:par>
                    <p:cTn id="53" fill="hold">
                      <p:stCondLst>
                        <p:cond delay="0"/>
                      </p:stCondLst>
                      <p:childTnLst>
                        <p:par>
                          <p:cTn id="54" fill="hold">
                            <p:stCondLst>
                              <p:cond delay="0"/>
                            </p:stCondLst>
                            <p:childTnLst>
                              <p:par>
                                <p:cTn id="55" presetID="1" presetClass="emph" presetSubtype="2" fill="hold" nodeType="afterEffect">
                                  <p:stCondLst>
                                    <p:cond delay="0"/>
                                  </p:stCondLst>
                                  <p:childTnLst>
                                    <p:animClr clrSpc="rgb" dir="cw">
                                      <p:cBhvr>
                                        <p:cTn id="56" dur="250" fill="hold"/>
                                        <p:tgtEl>
                                          <p:spTgt spid="44"/>
                                        </p:tgtEl>
                                        <p:attrNameLst>
                                          <p:attrName>fillcolor</p:attrName>
                                        </p:attrNameLst>
                                      </p:cBhvr>
                                      <p:to>
                                        <a:srgbClr val="00B0F0"/>
                                      </p:to>
                                    </p:animClr>
                                    <p:set>
                                      <p:cBhvr>
                                        <p:cTn id="57" dur="250" fill="hold"/>
                                        <p:tgtEl>
                                          <p:spTgt spid="44"/>
                                        </p:tgtEl>
                                        <p:attrNameLst>
                                          <p:attrName>fill.type</p:attrName>
                                        </p:attrNameLst>
                                      </p:cBhvr>
                                      <p:to>
                                        <p:strVal val="solid"/>
                                      </p:to>
                                    </p:set>
                                    <p:set>
                                      <p:cBhvr>
                                        <p:cTn id="58" dur="250" fill="hold"/>
                                        <p:tgtEl>
                                          <p:spTgt spid="44"/>
                                        </p:tgtEl>
                                        <p:attrNameLst>
                                          <p:attrName>fill.on</p:attrName>
                                        </p:attrNameLst>
                                      </p:cBhvr>
                                      <p:to>
                                        <p:strVal val="true"/>
                                      </p:to>
                                    </p:set>
                                  </p:childTnLst>
                                </p:cTn>
                              </p:par>
                              <p:par>
                                <p:cTn id="59" presetID="64" presetClass="path" presetSubtype="0" accel="50000" decel="50000" fill="hold" nodeType="withEffect">
                                  <p:stCondLst>
                                    <p:cond delay="0"/>
                                  </p:stCondLst>
                                  <p:childTnLst>
                                    <p:animMotion origin="layout" path="M 1.11022E-16 1.85185E-6 L -0.50716 -0.27523 " pathEditMode="relative" rAng="0" ptsTypes="AA">
                                      <p:cBhvr>
                                        <p:cTn id="60" dur="250" fill="hold"/>
                                        <p:tgtEl>
                                          <p:spTgt spid="50"/>
                                        </p:tgtEl>
                                        <p:attrNameLst>
                                          <p:attrName>ppt_x</p:attrName>
                                          <p:attrName>ppt_y</p:attrName>
                                        </p:attrNameLst>
                                      </p:cBhvr>
                                      <p:rCtr x="-25365" y="-13773"/>
                                    </p:animMotion>
                                  </p:childTnLst>
                                  <p:subTnLst>
                                    <p:audio>
                                      <p:cMediaNode>
                                        <p:cTn display="0" masterRel="sameClick">
                                          <p:stCondLst>
                                            <p:cond evt="begin" delay="0">
                                              <p:tn val="59"/>
                                            </p:cond>
                                          </p:stCondLst>
                                          <p:endCondLst>
                                            <p:cond evt="onStopAudio" delay="0">
                                              <p:tgtEl>
                                                <p:sldTgt/>
                                              </p:tgtEl>
                                            </p:cond>
                                          </p:endCondLst>
                                        </p:cTn>
                                        <p:tgtEl>
                                          <p:sndTgt r:embed="rId5" name="applause.wav"/>
                                        </p:tgtEl>
                                      </p:cMediaNode>
                                    </p:audio>
                                  </p:subTnLst>
                                </p:cTn>
                              </p:par>
                            </p:childTnLst>
                          </p:cTn>
                        </p:par>
                      </p:childTnLst>
                    </p:cTn>
                  </p:par>
                </p:childTnLst>
              </p:cTn>
              <p:nextCondLst>
                <p:cond evt="onClick" delay="0">
                  <p:tgtEl>
                    <p:spTgt spid="44"/>
                  </p:tgtEl>
                </p:cond>
              </p:nextCondLst>
            </p:seq>
            <p:seq concurrent="1" nextAc="seek">
              <p:cTn id="61" restart="whenNotActive" fill="hold" evtFilter="cancelBubble" nodeType="interactiveSeq">
                <p:stCondLst>
                  <p:cond evt="onClick" delay="0">
                    <p:tgtEl>
                      <p:spTgt spid="45"/>
                    </p:tgtEl>
                  </p:cond>
                </p:stCondLst>
                <p:endSync evt="end" delay="0">
                  <p:rtn val="all"/>
                </p:endSync>
                <p:childTnLst>
                  <p:par>
                    <p:cTn id="62" fill="hold">
                      <p:stCondLst>
                        <p:cond delay="0"/>
                      </p:stCondLst>
                      <p:childTnLst>
                        <p:par>
                          <p:cTn id="63" fill="hold">
                            <p:stCondLst>
                              <p:cond delay="0"/>
                            </p:stCondLst>
                            <p:childTnLst>
                              <p:par>
                                <p:cTn id="64" presetID="1" presetClass="emph" presetSubtype="2" fill="hold" nodeType="afterEffect">
                                  <p:stCondLst>
                                    <p:cond delay="0"/>
                                  </p:stCondLst>
                                  <p:childTnLst>
                                    <p:animClr clrSpc="rgb" dir="cw">
                                      <p:cBhvr>
                                        <p:cTn id="65" dur="250" fill="hold"/>
                                        <p:tgtEl>
                                          <p:spTgt spid="45"/>
                                        </p:tgtEl>
                                        <p:attrNameLst>
                                          <p:attrName>fillcolor</p:attrName>
                                        </p:attrNameLst>
                                      </p:cBhvr>
                                      <p:to>
                                        <a:srgbClr val="FF0000"/>
                                      </p:to>
                                    </p:animClr>
                                    <p:set>
                                      <p:cBhvr>
                                        <p:cTn id="66" dur="250" fill="hold"/>
                                        <p:tgtEl>
                                          <p:spTgt spid="45"/>
                                        </p:tgtEl>
                                        <p:attrNameLst>
                                          <p:attrName>fill.type</p:attrName>
                                        </p:attrNameLst>
                                      </p:cBhvr>
                                      <p:to>
                                        <p:strVal val="solid"/>
                                      </p:to>
                                    </p:set>
                                    <p:set>
                                      <p:cBhvr>
                                        <p:cTn id="67" dur="250" fill="hold"/>
                                        <p:tgtEl>
                                          <p:spTgt spid="45"/>
                                        </p:tgtEl>
                                        <p:attrNameLst>
                                          <p:attrName>fill.on</p:attrName>
                                        </p:attrNameLst>
                                      </p:cBhvr>
                                      <p:to>
                                        <p:strVal val="true"/>
                                      </p:to>
                                    </p:set>
                                  </p:childTnLst>
                                </p:cTn>
                              </p:par>
                              <p:par>
                                <p:cTn id="68" presetID="64" presetClass="path" presetSubtype="0" accel="50000" decel="50000" fill="hold" nodeType="withEffect">
                                  <p:stCondLst>
                                    <p:cond delay="0"/>
                                  </p:stCondLst>
                                  <p:childTnLst>
                                    <p:animMotion origin="layout" path="M -1.45833E-6 4.07407E-6 L 0.52018 -0.52477 " pathEditMode="relative" rAng="0" ptsTypes="AA">
                                      <p:cBhvr>
                                        <p:cTn id="69" dur="250" fill="hold"/>
                                        <p:tgtEl>
                                          <p:spTgt spid="4"/>
                                        </p:tgtEl>
                                        <p:attrNameLst>
                                          <p:attrName>ppt_x</p:attrName>
                                          <p:attrName>ppt_y</p:attrName>
                                        </p:attrNameLst>
                                      </p:cBhvr>
                                      <p:rCtr x="26003" y="-26250"/>
                                    </p:animMotion>
                                  </p:childTnLst>
                                  <p:subTnLst>
                                    <p:audio>
                                      <p:cMediaNode>
                                        <p:cTn display="0" masterRel="sameClick">
                                          <p:stCondLst>
                                            <p:cond evt="begin" delay="0">
                                              <p:tn val="68"/>
                                            </p:cond>
                                          </p:stCondLst>
                                          <p:endCondLst>
                                            <p:cond evt="onStopAudio" delay="0">
                                              <p:tgtEl>
                                                <p:sldTgt/>
                                              </p:tgtEl>
                                            </p:cond>
                                          </p:endCondLst>
                                        </p:cTn>
                                        <p:tgtEl>
                                          <p:sndTgt r:embed="rId4" name="Sai.wav"/>
                                        </p:tgtEl>
                                      </p:cMediaNode>
                                    </p:audio>
                                  </p:subTnLst>
                                </p:cTn>
                              </p:par>
                            </p:childTnLst>
                          </p:cTn>
                        </p:par>
                      </p:childTnLst>
                    </p:cTn>
                  </p:par>
                </p:childTnLst>
              </p:cTn>
              <p:nextCondLst>
                <p:cond evt="onClick" delay="0">
                  <p:tgtEl>
                    <p:spTgt spid="45"/>
                  </p:tgtEl>
                </p:cond>
              </p:nextCondLst>
            </p:seq>
          </p:childTnLst>
        </p:cTn>
      </p:par>
    </p:tnLst>
    <p:bldLst>
      <p:bldP spid="5" grpId="0" animBg="1"/>
      <p:bldP spid="42" grpId="0" animBg="1"/>
      <p:bldP spid="43" grpId="0" animBg="1"/>
      <p:bldP spid="44" grpId="0" animBg="1"/>
      <p:bldP spid="45" grpId="0" animBg="1"/>
      <p:bldP spid="47"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3BA813F6-5D03-A906-C461-DDADDC7EF8C2}"/>
              </a:ext>
            </a:extLst>
          </p:cNvPr>
          <p:cNvGrpSpPr/>
          <p:nvPr/>
        </p:nvGrpSpPr>
        <p:grpSpPr>
          <a:xfrm>
            <a:off x="4984811" y="2847253"/>
            <a:ext cx="2736543" cy="1558939"/>
            <a:chOff x="309542" y="967667"/>
            <a:chExt cx="2878585" cy="1558939"/>
          </a:xfrm>
        </p:grpSpPr>
        <p:pic>
          <p:nvPicPr>
            <p:cNvPr id="3" name="Picture 2">
              <a:hlinkClick r:id="rId3"/>
              <a:extLst>
                <a:ext uri="{FF2B5EF4-FFF2-40B4-BE49-F238E27FC236}">
                  <a16:creationId xmlns:a16="http://schemas.microsoft.com/office/drawing/2014/main" id="{71A95C0A-D294-AF07-9E62-38A1887DEA4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D9E6F943-4843-D349-5073-DB117362A8C1}"/>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702637485"/>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569DEF1-5C54-134A-EE13-DF6CF7724A08}"/>
              </a:ext>
            </a:extLst>
          </p:cNvPr>
          <p:cNvSpPr/>
          <p:nvPr/>
        </p:nvSpPr>
        <p:spPr>
          <a:xfrm>
            <a:off x="8671560" y="3638573"/>
            <a:ext cx="3520440" cy="3219427"/>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117">
            <a:extLst>
              <a:ext uri="{FF2B5EF4-FFF2-40B4-BE49-F238E27FC236}">
                <a16:creationId xmlns:a16="http://schemas.microsoft.com/office/drawing/2014/main" id="{7B00CA11-435F-10DA-7C69-F2072FD9D779}"/>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2578696">
            <a:off x="11069572" y="5159770"/>
            <a:ext cx="881887" cy="1273065"/>
          </a:xfrm>
          <a:prstGeom prst="rect">
            <a:avLst/>
          </a:prstGeom>
        </p:spPr>
      </p:pic>
      <p:pic>
        <p:nvPicPr>
          <p:cNvPr id="5" name="Picture 120">
            <a:extLst>
              <a:ext uri="{FF2B5EF4-FFF2-40B4-BE49-F238E27FC236}">
                <a16:creationId xmlns:a16="http://schemas.microsoft.com/office/drawing/2014/main" id="{7E0F7213-0364-83B6-BC5C-005D912C3CD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332667" y="5781803"/>
            <a:ext cx="780795" cy="780795"/>
          </a:xfrm>
          <a:prstGeom prst="rect">
            <a:avLst/>
          </a:prstGeom>
        </p:spPr>
      </p:pic>
      <p:pic>
        <p:nvPicPr>
          <p:cNvPr id="7" name="Picture 122">
            <a:extLst>
              <a:ext uri="{FF2B5EF4-FFF2-40B4-BE49-F238E27FC236}">
                <a16:creationId xmlns:a16="http://schemas.microsoft.com/office/drawing/2014/main" id="{38CB2DB5-2DFC-2030-39F4-E442EB4C8519}"/>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734474">
            <a:off x="11581166" y="3087692"/>
            <a:ext cx="304662" cy="306894"/>
          </a:xfrm>
          <a:prstGeom prst="rect">
            <a:avLst/>
          </a:prstGeom>
        </p:spPr>
      </p:pic>
      <p:sp>
        <p:nvSpPr>
          <p:cNvPr id="9" name="TextBox 8">
            <a:extLst>
              <a:ext uri="{FF2B5EF4-FFF2-40B4-BE49-F238E27FC236}">
                <a16:creationId xmlns:a16="http://schemas.microsoft.com/office/drawing/2014/main" id="{125513E6-E03B-DA4F-A1A0-C2EC9A8332A0}"/>
              </a:ext>
            </a:extLst>
          </p:cNvPr>
          <p:cNvSpPr txBox="1"/>
          <p:nvPr/>
        </p:nvSpPr>
        <p:spPr>
          <a:xfrm>
            <a:off x="467358" y="1914640"/>
            <a:ext cx="7289801" cy="605422"/>
          </a:xfrm>
          <a:prstGeom prst="rect">
            <a:avLst/>
          </a:prstGeom>
          <a:noFill/>
        </p:spPr>
        <p:txBody>
          <a:bodyPr wrap="square" rtlCol="0">
            <a:spAutoFit/>
          </a:bodyPr>
          <a:lstStyle/>
          <a:p>
            <a:pPr algn="ctr"/>
            <a:r>
              <a:rPr lang="en-US" sz="3334" b="1">
                <a:solidFill>
                  <a:srgbClr val="FF0000"/>
                </a:solidFill>
                <a:latin typeface="UTM Avo" panose="02040603050506020204" pitchFamily="18" charset="0"/>
                <a:cs typeface="Arial" panose="020B0604020202020204" pitchFamily="34" charset="0"/>
              </a:rPr>
              <a:t>Trò chơi “Thử tài nhanh tay” </a:t>
            </a:r>
          </a:p>
        </p:txBody>
      </p:sp>
      <p:sp>
        <p:nvSpPr>
          <p:cNvPr id="10" name="TextBox 9">
            <a:extLst>
              <a:ext uri="{FF2B5EF4-FFF2-40B4-BE49-F238E27FC236}">
                <a16:creationId xmlns:a16="http://schemas.microsoft.com/office/drawing/2014/main" id="{A2D261D0-B53E-B94D-F112-BCF5DE211E31}"/>
              </a:ext>
            </a:extLst>
          </p:cNvPr>
          <p:cNvSpPr txBox="1"/>
          <p:nvPr/>
        </p:nvSpPr>
        <p:spPr>
          <a:xfrm>
            <a:off x="723064" y="2928293"/>
            <a:ext cx="6265630" cy="3411644"/>
          </a:xfrm>
          <a:prstGeom prst="roundRect">
            <a:avLst/>
          </a:prstGeom>
          <a:ln w="57150">
            <a:prstDash val="sysDash"/>
          </a:ln>
        </p:spPr>
        <p:style>
          <a:lnRef idx="2">
            <a:schemeClr val="accent2"/>
          </a:lnRef>
          <a:fillRef idx="1">
            <a:schemeClr val="lt1"/>
          </a:fillRef>
          <a:effectRef idx="0">
            <a:schemeClr val="accent2"/>
          </a:effectRef>
          <a:fontRef idx="minor">
            <a:schemeClr val="dk1"/>
          </a:fontRef>
        </p:style>
        <p:txBody>
          <a:bodyPr wrap="square" rtlCol="0">
            <a:spAutoFit/>
          </a:bodyPr>
          <a:lstStyle/>
          <a:p>
            <a:pPr>
              <a:lnSpc>
                <a:spcPct val="150000"/>
              </a:lnSpc>
            </a:pPr>
            <a:r>
              <a:rPr lang="en-US" sz="2667" b="1">
                <a:latin typeface="UTM Avo" panose="02040603050506020204" pitchFamily="18" charset="0"/>
                <a:cs typeface="Arial" panose="020B0604020202020204" pitchFamily="34" charset="0"/>
              </a:rPr>
              <a:t>Luật chơi: </a:t>
            </a:r>
          </a:p>
          <a:p>
            <a:pPr marL="381019" indent="-381019" algn="just">
              <a:lnSpc>
                <a:spcPct val="150000"/>
              </a:lnSpc>
              <a:buFont typeface="Wingdings" panose="05000000000000000000" pitchFamily="2" charset="2"/>
              <a:buChar char="§"/>
            </a:pPr>
            <a:r>
              <a:rPr lang="en-US" sz="2667">
                <a:latin typeface="UTM Avo" panose="02040603050506020204" pitchFamily="18" charset="0"/>
                <a:cs typeface="Arial" panose="020B0604020202020204" pitchFamily="34" charset="0"/>
              </a:rPr>
              <a:t>Hai bạn sử dụng chuột để kích hoạt phần mềm trình chiếu.</a:t>
            </a:r>
          </a:p>
          <a:p>
            <a:pPr marL="381019" indent="-381019" algn="just">
              <a:lnSpc>
                <a:spcPct val="150000"/>
              </a:lnSpc>
              <a:buFont typeface="Wingdings" panose="05000000000000000000" pitchFamily="2" charset="2"/>
              <a:buChar char="§"/>
            </a:pPr>
            <a:r>
              <a:rPr lang="en-US" sz="2667">
                <a:latin typeface="UTM Avo" panose="02040603050506020204" pitchFamily="18" charset="0"/>
                <a:cs typeface="Arial" panose="020B0604020202020204" pitchFamily="34" charset="0"/>
              </a:rPr>
              <a:t>Ai thực hiện thao tác đó nhanh hơn thì chiến thắng. </a:t>
            </a:r>
          </a:p>
        </p:txBody>
      </p:sp>
      <p:pic>
        <p:nvPicPr>
          <p:cNvPr id="11" name="Picture 5">
            <a:extLst>
              <a:ext uri="{FF2B5EF4-FFF2-40B4-BE49-F238E27FC236}">
                <a16:creationId xmlns:a16="http://schemas.microsoft.com/office/drawing/2014/main" id="{D1A92782-2145-2468-6370-90B5677F2FEB}"/>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7211049" y="2520062"/>
            <a:ext cx="3815100" cy="3819875"/>
          </a:xfrm>
          <a:prstGeom prst="rect">
            <a:avLst/>
          </a:prstGeom>
        </p:spPr>
      </p:pic>
    </p:spTree>
    <p:extLst>
      <p:ext uri="{BB962C8B-B14F-4D97-AF65-F5344CB8AC3E}">
        <p14:creationId xmlns:p14="http://schemas.microsoft.com/office/powerpoint/2010/main" val="168458877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down)">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3E997DE5-4878-1269-C049-2860DBEAB7E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958778">
            <a:off x="9604297" y="3773249"/>
            <a:ext cx="2647330" cy="3377773"/>
          </a:xfrm>
          <a:prstGeom prst="rect">
            <a:avLst/>
          </a:prstGeom>
        </p:spPr>
      </p:pic>
      <p:pic>
        <p:nvPicPr>
          <p:cNvPr id="3" name="Picture 3">
            <a:extLst>
              <a:ext uri="{FF2B5EF4-FFF2-40B4-BE49-F238E27FC236}">
                <a16:creationId xmlns:a16="http://schemas.microsoft.com/office/drawing/2014/main" id="{6CC5ACC3-7F35-C75A-A33F-AFEC9A4CF6B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478009">
            <a:off x="-485122" y="2112917"/>
            <a:ext cx="2647330" cy="3377773"/>
          </a:xfrm>
          <a:prstGeom prst="rect">
            <a:avLst/>
          </a:prstGeom>
        </p:spPr>
      </p:pic>
      <p:pic>
        <p:nvPicPr>
          <p:cNvPr id="4" name="Picture 4">
            <a:extLst>
              <a:ext uri="{FF2B5EF4-FFF2-40B4-BE49-F238E27FC236}">
                <a16:creationId xmlns:a16="http://schemas.microsoft.com/office/drawing/2014/main" id="{FAF47F8A-C751-8233-6D1B-0588C45E77FE}"/>
              </a:ext>
            </a:extLst>
          </p:cNvPr>
          <p:cNvPicPr>
            <a:picLocks noChangeAspect="1"/>
          </p:cNvPicPr>
          <p:nvPr/>
        </p:nvPicPr>
        <p:blipFill>
          <a:blip r:embed="rId5">
            <a:lum bright="20000" contrast="-40000"/>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264037" y="1298534"/>
            <a:ext cx="9663926" cy="5433755"/>
          </a:xfrm>
          <a:prstGeom prst="rect">
            <a:avLst/>
          </a:prstGeom>
        </p:spPr>
      </p:pic>
      <p:pic>
        <p:nvPicPr>
          <p:cNvPr id="5" name="Picture 5">
            <a:extLst>
              <a:ext uri="{FF2B5EF4-FFF2-40B4-BE49-F238E27FC236}">
                <a16:creationId xmlns:a16="http://schemas.microsoft.com/office/drawing/2014/main" id="{91DB1381-6CD1-301D-3150-C0DC5A3991DF}"/>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342177">
            <a:off x="10055276" y="5245863"/>
            <a:ext cx="1440647" cy="823973"/>
          </a:xfrm>
          <a:prstGeom prst="rect">
            <a:avLst/>
          </a:prstGeom>
        </p:spPr>
      </p:pic>
      <p:sp>
        <p:nvSpPr>
          <p:cNvPr id="6" name="TextBox 6">
            <a:extLst>
              <a:ext uri="{FF2B5EF4-FFF2-40B4-BE49-F238E27FC236}">
                <a16:creationId xmlns:a16="http://schemas.microsoft.com/office/drawing/2014/main" id="{A62302CB-549D-EA3D-E5CD-7F5F096D96CE}"/>
              </a:ext>
            </a:extLst>
          </p:cNvPr>
          <p:cNvSpPr txBox="1"/>
          <p:nvPr/>
        </p:nvSpPr>
        <p:spPr>
          <a:xfrm>
            <a:off x="1476267" y="2301479"/>
            <a:ext cx="9171107" cy="761170"/>
          </a:xfrm>
          <a:prstGeom prst="rect">
            <a:avLst/>
          </a:prstGeom>
        </p:spPr>
        <p:txBody>
          <a:bodyPr lIns="0" tIns="0" rIns="0" bIns="0" rtlCol="0" anchor="t">
            <a:spAutoFit/>
          </a:bodyPr>
          <a:lstStyle/>
          <a:p>
            <a:pPr algn="ctr">
              <a:lnSpc>
                <a:spcPts val="6666"/>
              </a:lnSpc>
            </a:pPr>
            <a:r>
              <a:rPr lang="en-US" sz="4000" b="1">
                <a:solidFill>
                  <a:schemeClr val="accent2">
                    <a:lumMod val="75000"/>
                  </a:schemeClr>
                </a:solidFill>
                <a:latin typeface="UTM Avo" panose="02040603050506020204" pitchFamily="18" charset="0"/>
                <a:cs typeface="Arial" panose="020B0604020202020204" pitchFamily="34" charset="0"/>
              </a:rPr>
              <a:t>HƯỚNG DẪN VỀ NHÀ </a:t>
            </a:r>
          </a:p>
        </p:txBody>
      </p:sp>
      <p:pic>
        <p:nvPicPr>
          <p:cNvPr id="7" name="Picture 11">
            <a:extLst>
              <a:ext uri="{FF2B5EF4-FFF2-40B4-BE49-F238E27FC236}">
                <a16:creationId xmlns:a16="http://schemas.microsoft.com/office/drawing/2014/main" id="{559C08F4-428A-17D1-D977-119CD4AFB153}"/>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rot="-285860">
            <a:off x="-331670" y="4518707"/>
            <a:ext cx="1745213" cy="1886854"/>
          </a:xfrm>
          <a:prstGeom prst="rect">
            <a:avLst/>
          </a:prstGeom>
        </p:spPr>
      </p:pic>
      <p:pic>
        <p:nvPicPr>
          <p:cNvPr id="8" name="Picture 12">
            <a:extLst>
              <a:ext uri="{FF2B5EF4-FFF2-40B4-BE49-F238E27FC236}">
                <a16:creationId xmlns:a16="http://schemas.microsoft.com/office/drawing/2014/main" id="{AA0ABDCA-A72A-9DB2-609A-35C73AB0A1E5}"/>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rot="1306233">
            <a:off x="8370121" y="838114"/>
            <a:ext cx="858821" cy="865112"/>
          </a:xfrm>
          <a:prstGeom prst="rect">
            <a:avLst/>
          </a:prstGeom>
        </p:spPr>
      </p:pic>
      <p:pic>
        <p:nvPicPr>
          <p:cNvPr id="9" name="Picture 13">
            <a:extLst>
              <a:ext uri="{FF2B5EF4-FFF2-40B4-BE49-F238E27FC236}">
                <a16:creationId xmlns:a16="http://schemas.microsoft.com/office/drawing/2014/main" id="{0413FF9B-B1EE-F47E-ADC0-1F192875C090}"/>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rot="1285787">
            <a:off x="2382798" y="5515035"/>
            <a:ext cx="1271805" cy="1248681"/>
          </a:xfrm>
          <a:prstGeom prst="rect">
            <a:avLst/>
          </a:prstGeom>
        </p:spPr>
      </p:pic>
      <p:sp>
        <p:nvSpPr>
          <p:cNvPr id="10" name="TextBox 9">
            <a:extLst>
              <a:ext uri="{FF2B5EF4-FFF2-40B4-BE49-F238E27FC236}">
                <a16:creationId xmlns:a16="http://schemas.microsoft.com/office/drawing/2014/main" id="{0240FC5D-BFFE-7A8A-7186-D154AB7ED102}"/>
              </a:ext>
            </a:extLst>
          </p:cNvPr>
          <p:cNvSpPr txBox="1"/>
          <p:nvPr/>
        </p:nvSpPr>
        <p:spPr>
          <a:xfrm>
            <a:off x="1682918" y="3174797"/>
            <a:ext cx="9322576" cy="1681229"/>
          </a:xfrm>
          <a:prstGeom prst="rect">
            <a:avLst/>
          </a:prstGeom>
          <a:noFill/>
        </p:spPr>
        <p:txBody>
          <a:bodyPr wrap="square" rtlCol="0">
            <a:spAutoFit/>
          </a:bodyPr>
          <a:lstStyle/>
          <a:p>
            <a:pPr marL="381019" indent="-381019" algn="just">
              <a:lnSpc>
                <a:spcPct val="150000"/>
              </a:lnSpc>
              <a:buFont typeface="Wingdings" panose="05000000000000000000" pitchFamily="2" charset="2"/>
              <a:buChar char="ü"/>
            </a:pPr>
            <a:r>
              <a:rPr lang="en-US" sz="2400">
                <a:latin typeface="UTM Avo" panose="02040603050506020204" pitchFamily="18" charset="0"/>
                <a:cs typeface="Arial" panose="020B0604020202020204" pitchFamily="34" charset="0"/>
              </a:rPr>
              <a:t>Các em ôn tập lại nội dung của bài học ngày hôm nay</a:t>
            </a:r>
          </a:p>
          <a:p>
            <a:pPr marL="381019" indent="-381019" algn="just">
              <a:lnSpc>
                <a:spcPct val="150000"/>
              </a:lnSpc>
              <a:buFont typeface="Wingdings" panose="05000000000000000000" pitchFamily="2" charset="2"/>
              <a:buChar char="ü"/>
            </a:pPr>
            <a:r>
              <a:rPr lang="en-US" sz="2400">
                <a:latin typeface="UTM Avo" panose="02040603050506020204" pitchFamily="18" charset="0"/>
                <a:cs typeface="Arial" panose="020B0604020202020204" pitchFamily="34" charset="0"/>
              </a:rPr>
              <a:t>Hoàn thành các nhiệm vụ được giao</a:t>
            </a:r>
          </a:p>
          <a:p>
            <a:pPr marL="381019" indent="-381019" algn="just">
              <a:lnSpc>
                <a:spcPct val="150000"/>
              </a:lnSpc>
              <a:buFont typeface="Wingdings" panose="05000000000000000000" pitchFamily="2" charset="2"/>
              <a:buChar char="ü"/>
            </a:pPr>
            <a:r>
              <a:rPr lang="en-US" sz="2400">
                <a:latin typeface="UTM Avo" panose="02040603050506020204" pitchFamily="18" charset="0"/>
                <a:cs typeface="Arial" panose="020B0604020202020204" pitchFamily="34" charset="0"/>
              </a:rPr>
              <a:t>Soạn bài mới, </a:t>
            </a:r>
            <a:r>
              <a:rPr lang="en-US" sz="2400" b="1">
                <a:latin typeface="UTM Avo" panose="02040603050506020204" pitchFamily="18" charset="0"/>
                <a:cs typeface="Arial" panose="020B0604020202020204" pitchFamily="34" charset="0"/>
              </a:rPr>
              <a:t>Bài 2. Em luyện tập sử dụng chuột</a:t>
            </a:r>
          </a:p>
        </p:txBody>
      </p:sp>
    </p:spTree>
    <p:extLst>
      <p:ext uri="{BB962C8B-B14F-4D97-AF65-F5344CB8AC3E}">
        <p14:creationId xmlns:p14="http://schemas.microsoft.com/office/powerpoint/2010/main" val="147566123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barn(inVertical)">
                                      <p:cBhvr>
                                        <p:cTn id="12" dur="5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0">
                                            <p:txEl>
                                              <p:pRg st="1" end="1"/>
                                            </p:txEl>
                                          </p:spTgt>
                                        </p:tgtEl>
                                        <p:attrNameLst>
                                          <p:attrName>style.visibility</p:attrName>
                                        </p:attrNameLst>
                                      </p:cBhvr>
                                      <p:to>
                                        <p:strVal val="visible"/>
                                      </p:to>
                                    </p:set>
                                    <p:animEffect transition="in" filter="barn(inVertical)">
                                      <p:cBhvr>
                                        <p:cTn id="17" dur="500"/>
                                        <p:tgtEl>
                                          <p:spTgt spid="10">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0">
                                            <p:txEl>
                                              <p:pRg st="2" end="2"/>
                                            </p:txEl>
                                          </p:spTgt>
                                        </p:tgtEl>
                                        <p:attrNameLst>
                                          <p:attrName>style.visibility</p:attrName>
                                        </p:attrNameLst>
                                      </p:cBhvr>
                                      <p:to>
                                        <p:strVal val="visible"/>
                                      </p:to>
                                    </p:set>
                                    <p:animEffect transition="in" filter="barn(inVertical)">
                                      <p:cBhvr>
                                        <p:cTn id="22" dur="500"/>
                                        <p:tgtEl>
                                          <p:spTgt spid="1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9"/>
        <p:cNvGrpSpPr/>
        <p:nvPr/>
      </p:nvGrpSpPr>
      <p:grpSpPr>
        <a:xfrm>
          <a:off x="0" y="0"/>
          <a:ext cx="0" cy="0"/>
          <a:chOff x="0" y="0"/>
          <a:chExt cx="0" cy="0"/>
        </a:xfrm>
      </p:grpSpPr>
    </p:spTree>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84" name="Google Shape;84;p1"/>
          <p:cNvSpPr/>
          <p:nvPr/>
        </p:nvSpPr>
        <p:spPr>
          <a:xfrm>
            <a:off x="4540957" y="3585180"/>
            <a:ext cx="2944537" cy="2958470"/>
          </a:xfrm>
          <a:prstGeom prst="roundRect">
            <a:avLst>
              <a:gd name="adj" fmla="val 16667"/>
            </a:avLst>
          </a:prstGeom>
          <a:solidFill>
            <a:schemeClr val="accent2"/>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UTM Avo" panose="02040603050506020204" pitchFamily="18" charset="0"/>
              <a:ea typeface="Calibri"/>
              <a:cs typeface="Calibri"/>
              <a:sym typeface="Calibri"/>
            </a:endParaRPr>
          </a:p>
        </p:txBody>
      </p:sp>
      <p:pic>
        <p:nvPicPr>
          <p:cNvPr id="85" name="Google Shape;85;p1"/>
          <p:cNvPicPr preferRelativeResize="0"/>
          <p:nvPr/>
        </p:nvPicPr>
        <p:blipFill rotWithShape="1">
          <a:blip r:embed="rId4">
            <a:alphaModFix/>
          </a:blip>
          <a:srcRect/>
          <a:stretch/>
        </p:blipFill>
        <p:spPr>
          <a:xfrm>
            <a:off x="4701956" y="3753145"/>
            <a:ext cx="2622541" cy="2622541"/>
          </a:xfrm>
          <a:prstGeom prst="roundRect">
            <a:avLst>
              <a:gd name="adj" fmla="val 16667"/>
            </a:avLst>
          </a:prstGeom>
          <a:noFill/>
          <a:ln>
            <a:noFill/>
          </a:ln>
          <a:effectLst>
            <a:outerShdw blurRad="76200" dist="38100" dir="7800000" algn="tl" rotWithShape="0">
              <a:srgbClr val="000000">
                <a:alpha val="40000"/>
              </a:srgbClr>
            </a:outerShdw>
          </a:effectLst>
        </p:spPr>
      </p:pic>
      <p:sp>
        <p:nvSpPr>
          <p:cNvPr id="86" name="Google Shape;86;p1"/>
          <p:cNvSpPr txBox="1"/>
          <p:nvPr/>
        </p:nvSpPr>
        <p:spPr>
          <a:xfrm>
            <a:off x="454403" y="574846"/>
            <a:ext cx="11367083" cy="147728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833C0B"/>
                </a:solidFill>
                <a:effectLst/>
                <a:uLnTx/>
                <a:uFillTx/>
                <a:latin typeface="UTM Avo" panose="02040603050506020204" pitchFamily="18" charset="0"/>
                <a:cs typeface="Arial"/>
                <a:sym typeface="Arial"/>
              </a:rPr>
              <a:t>Để kết nối cộng đồng giáo viên và nhận thêm nhiều tài liệu giảng dạy, </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mời quý thầy cô tham gia Group Facebook</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theo đường link:  </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87" name="Google Shape;87;p1"/>
          <p:cNvSpPr/>
          <p:nvPr/>
        </p:nvSpPr>
        <p:spPr>
          <a:xfrm>
            <a:off x="2441908" y="2000034"/>
            <a:ext cx="7407478" cy="461665"/>
          </a:xfrm>
          <a:prstGeom prst="roundRect">
            <a:avLst>
              <a:gd name="adj" fmla="val 16667"/>
            </a:avLst>
          </a:prstGeom>
          <a:solidFill>
            <a:srgbClr val="FBE4D4"/>
          </a:solidFill>
          <a:ln w="12700" cap="flat" cmpd="sng">
            <a:solidFill>
              <a:srgbClr val="C55A1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UTM Avo" panose="02040603050506020204" pitchFamily="18" charset="0"/>
              <a:ea typeface="Calibri"/>
              <a:cs typeface="Calibri"/>
              <a:sym typeface="Calibri"/>
            </a:endParaRPr>
          </a:p>
        </p:txBody>
      </p:sp>
      <p:sp>
        <p:nvSpPr>
          <p:cNvPr id="88" name="Google Shape;88;p1">
            <a:hlinkClick r:id="rId5"/>
          </p:cNvPr>
          <p:cNvSpPr txBox="1"/>
          <p:nvPr/>
        </p:nvSpPr>
        <p:spPr>
          <a:xfrm>
            <a:off x="2644617" y="2000034"/>
            <a:ext cx="7122253" cy="461665"/>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sng" strike="noStrike" kern="0" cap="none" spc="0" normalizeH="0" baseline="0" noProof="0">
                <a:ln>
                  <a:noFill/>
                </a:ln>
                <a:solidFill>
                  <a:srgbClr val="833C0B"/>
                </a:solidFill>
                <a:effectLst/>
                <a:uLnTx/>
                <a:uFillTx/>
                <a:latin typeface="UTM Avo" panose="02040603050506020204" pitchFamily="18" charset="0"/>
                <a:cs typeface="Arial"/>
                <a:sym typeface="Arial"/>
              </a:rPr>
              <a:t>Hoc10 – Đồng hành cùng giáo viên tiểu học</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89" name="Google Shape;89;p1"/>
          <p:cNvSpPr txBox="1"/>
          <p:nvPr/>
        </p:nvSpPr>
        <p:spPr>
          <a:xfrm>
            <a:off x="4011326" y="2381351"/>
            <a:ext cx="4321723" cy="55395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Hoặc truy cập qua QR code</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pic>
        <p:nvPicPr>
          <p:cNvPr id="90" name="Google Shape;90;p1" descr="Ngón Trỏ, ngón tay, Máy tính Biểu tượng Tay - tay png tải về - Miễn phí  trong suốt Tay png Tải về."/>
          <p:cNvPicPr preferRelativeResize="0"/>
          <p:nvPr/>
        </p:nvPicPr>
        <p:blipFill rotWithShape="1">
          <a:blip r:embed="rId6">
            <a:alphaModFix/>
          </a:blip>
          <a:srcRect/>
          <a:stretch/>
        </p:blipFill>
        <p:spPr>
          <a:xfrm rot="-5400000">
            <a:off x="5444625" y="2851979"/>
            <a:ext cx="1053311" cy="749021"/>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9Slide.vn</Template>
  <TotalTime>1083</TotalTime>
  <Words>930</Words>
  <Application>Microsoft Office PowerPoint</Application>
  <PresentationFormat>Widescreen</PresentationFormat>
  <Paragraphs>89</Paragraphs>
  <Slides>26</Slides>
  <Notes>22</Notes>
  <HiddenSlides>0</HiddenSlides>
  <MMClips>1</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26</vt:i4>
      </vt:variant>
    </vt:vector>
  </HeadingPairs>
  <TitlesOfParts>
    <vt:vector size="32" baseType="lpstr">
      <vt:lpstr>Arial</vt:lpstr>
      <vt:lpstr>Calibri</vt:lpstr>
      <vt:lpstr>UTM Avo</vt:lpstr>
      <vt:lpstr>Wingdings</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Chủ đề: Quý trọng thời gian</dc:title>
  <dc:subject>9Slide.vn</dc:subject>
  <dc:creator>lamqu</dc:creator>
  <dc:description>9Slide.vn</dc:description>
  <cp:lastModifiedBy>Administrator</cp:lastModifiedBy>
  <cp:revision>21</cp:revision>
  <dcterms:modified xsi:type="dcterms:W3CDTF">2023-08-23T01:26:02Z</dcterms:modified>
  <cp:category>9Slide.vn</cp:category>
</cp:coreProperties>
</file>