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99" r:id="rId6"/>
    <p:sldId id="300" r:id="rId7"/>
    <p:sldId id="259" r:id="rId8"/>
    <p:sldId id="260" r:id="rId9"/>
    <p:sldId id="287" r:id="rId10"/>
    <p:sldId id="288" r:id="rId11"/>
    <p:sldId id="289" r:id="rId12"/>
    <p:sldId id="290" r:id="rId13"/>
    <p:sldId id="291" r:id="rId14"/>
    <p:sldId id="292" r:id="rId15"/>
    <p:sldId id="261" r:id="rId16"/>
    <p:sldId id="262" r:id="rId17"/>
    <p:sldId id="286" r:id="rId18"/>
    <p:sldId id="263" r:id="rId19"/>
    <p:sldId id="293" r:id="rId20"/>
    <p:sldId id="284" r:id="rId21"/>
    <p:sldId id="294" r:id="rId22"/>
    <p:sldId id="298" r:id="rId23"/>
    <p:sldId id="296" r:id="rId24"/>
    <p:sldId id="269" r:id="rId25"/>
    <p:sldId id="270" r:id="rId26"/>
    <p:sldId id="285" r:id="rId27"/>
    <p:sldId id="271" r:id="rId28"/>
    <p:sldId id="267" r:id="rId29"/>
    <p:sldId id="301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BC"/>
    <a:srgbClr val="FFFAF7"/>
    <a:srgbClr val="F4BAB4"/>
    <a:srgbClr val="FFF1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69861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0663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386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206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6311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4282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4791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1590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6146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84261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9010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570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5194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44740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37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1195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798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79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83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80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25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3CB6F-B7B2-458C-B6AC-4EE062B57ED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26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5464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3573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7890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2720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3669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4514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1268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6680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826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0149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9502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300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7FF05097-FB1F-DD65-FF2F-223BA1544226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66479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59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microsoft.com/office/2007/relationships/hdphoto" Target="../media/hdphoto2.wdp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8.svg"/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12" Type="http://schemas.openxmlformats.org/officeDocument/2006/relationships/image" Target="../media/image17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5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9.svg"/><Relationship Id="rId12" Type="http://schemas.openxmlformats.org/officeDocument/2006/relationships/image" Target="../media/image19.png"/><Relationship Id="rId17" Type="http://schemas.microsoft.com/office/2007/relationships/hdphoto" Target="../media/hdphoto3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4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59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2.png"/><Relationship Id="rId7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60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4.png"/><Relationship Id="rId7" Type="http://schemas.openxmlformats.org/officeDocument/2006/relationships/image" Target="../media/image9.sv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5" Type="http://schemas.openxmlformats.org/officeDocument/2006/relationships/image" Target="../media/image7.svg"/><Relationship Id="rId10" Type="http://schemas.openxmlformats.org/officeDocument/2006/relationships/image" Target="../media/image35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png"/><Relationship Id="rId18" Type="http://schemas.openxmlformats.org/officeDocument/2006/relationships/image" Target="../media/image40.svg"/><Relationship Id="rId3" Type="http://schemas.openxmlformats.org/officeDocument/2006/relationships/image" Target="../media/image34.png"/><Relationship Id="rId7" Type="http://schemas.openxmlformats.org/officeDocument/2006/relationships/image" Target="../media/image9.svg"/><Relationship Id="rId12" Type="http://schemas.microsoft.com/office/2007/relationships/hdphoto" Target="../media/hdphoto5.wdp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6" Type="http://schemas.microsoft.com/office/2007/relationships/hdphoto" Target="../media/hdphoto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37.png"/><Relationship Id="rId5" Type="http://schemas.openxmlformats.org/officeDocument/2006/relationships/image" Target="../media/image7.svg"/><Relationship Id="rId15" Type="http://schemas.openxmlformats.org/officeDocument/2006/relationships/image" Target="../media/image38.png"/><Relationship Id="rId10" Type="http://schemas.openxmlformats.org/officeDocument/2006/relationships/image" Target="../media/image36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slide" Target="slide21.xml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slide" Target="slide20.xml"/><Relationship Id="rId2" Type="http://schemas.openxmlformats.org/officeDocument/2006/relationships/notesSlide" Target="../notesSlides/notesSlide17.xml"/><Relationship Id="rId16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1.png"/><Relationship Id="rId5" Type="http://schemas.openxmlformats.org/officeDocument/2006/relationships/image" Target="../media/image46.png"/><Relationship Id="rId15" Type="http://schemas.openxmlformats.org/officeDocument/2006/relationships/image" Target="../media/image43.jpeg"/><Relationship Id="rId10" Type="http://schemas.openxmlformats.org/officeDocument/2006/relationships/slide" Target="slide19.xml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slide" Target="slide2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audio" Target="../media/audio3.wav"/><Relationship Id="rId10" Type="http://schemas.openxmlformats.org/officeDocument/2006/relationships/image" Target="../media/image55.png"/><Relationship Id="rId4" Type="http://schemas.openxmlformats.org/officeDocument/2006/relationships/audio" Target="../media/audio2.wav"/><Relationship Id="rId9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52.png"/><Relationship Id="rId12" Type="http://schemas.openxmlformats.org/officeDocument/2006/relationships/image" Target="../media/image4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openxmlformats.org/officeDocument/2006/relationships/audio" Target="../media/audio2.wav"/><Relationship Id="rId10" Type="http://schemas.openxmlformats.org/officeDocument/2006/relationships/image" Target="../media/image55.png"/><Relationship Id="rId4" Type="http://schemas.openxmlformats.org/officeDocument/2006/relationships/audio" Target="../media/audio3.wav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3.png"/><Relationship Id="rId12" Type="http://schemas.openxmlformats.org/officeDocument/2006/relationships/slide" Target="slide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43.jpeg"/><Relationship Id="rId5" Type="http://schemas.openxmlformats.org/officeDocument/2006/relationships/audio" Target="../media/audio3.wav"/><Relationship Id="rId10" Type="http://schemas.openxmlformats.org/officeDocument/2006/relationships/image" Target="../media/image56.png"/><Relationship Id="rId4" Type="http://schemas.openxmlformats.org/officeDocument/2006/relationships/audio" Target="../media/audio2.wav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3.png"/><Relationship Id="rId12" Type="http://schemas.openxmlformats.org/officeDocument/2006/relationships/slide" Target="slide1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43.jpeg"/><Relationship Id="rId5" Type="http://schemas.openxmlformats.org/officeDocument/2006/relationships/audio" Target="../media/audio3.wav"/><Relationship Id="rId10" Type="http://schemas.openxmlformats.org/officeDocument/2006/relationships/image" Target="../media/image56.png"/><Relationship Id="rId4" Type="http://schemas.openxmlformats.org/officeDocument/2006/relationships/audio" Target="../media/audio2.wav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60/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61.svg"/><Relationship Id="rId5" Type="http://schemas.openxmlformats.org/officeDocument/2006/relationships/image" Target="../media/image8.png"/><Relationship Id="rId10" Type="http://schemas.openxmlformats.org/officeDocument/2006/relationships/image" Target="../media/image60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65.png"/><Relationship Id="rId4" Type="http://schemas.openxmlformats.org/officeDocument/2006/relationships/image" Target="../media/image7.svg"/><Relationship Id="rId9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275348"/>
            <a:ext cx="10820462" cy="301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Chủ đề E3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Sử dụng công cụ đa phương tiện 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  <a:t>để tìm hiểu thế giới tự nhiên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467509" y="4291186"/>
            <a:ext cx="9513655" cy="1840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4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1: Máy tính giúp em quan sát hạt đậu nảy mầm</a:t>
            </a:r>
            <a:endParaRPr lang="en-US" sz="4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77234" y="27262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8E07BB8-B600-BED3-E2BB-1D7EF2BB2F8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751" t="23230" r="6383" b="23230"/>
          <a:stretch/>
        </p:blipFill>
        <p:spPr>
          <a:xfrm>
            <a:off x="664742" y="2610453"/>
            <a:ext cx="11141573" cy="245822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8A2C137-FD01-65A3-F141-BDF6D0DBC443}"/>
              </a:ext>
            </a:extLst>
          </p:cNvPr>
          <p:cNvGrpSpPr/>
          <p:nvPr/>
        </p:nvGrpSpPr>
        <p:grpSpPr>
          <a:xfrm>
            <a:off x="3992881" y="6040829"/>
            <a:ext cx="1862311" cy="506797"/>
            <a:chOff x="11467127" y="6630123"/>
            <a:chExt cx="4592143" cy="1296605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7395A5DF-544F-8BC5-D86B-E39EA65EC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1440016" y="6657234"/>
              <a:ext cx="1296605" cy="1242383"/>
            </a:xfrm>
            <a:prstGeom prst="rect">
              <a:avLst/>
            </a:prstGeom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D3187EBD-08DD-BBBC-4945-7B0AE110F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3114896" y="6657234"/>
              <a:ext cx="1296605" cy="1242383"/>
            </a:xfrm>
            <a:prstGeom prst="rect">
              <a:avLst/>
            </a:prstGeom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9E7E0EC4-7EDA-ACC9-4AFD-3A8DA19D6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4789776" y="6657234"/>
              <a:ext cx="1296605" cy="1242383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D9DB997-264B-448F-9EE2-BF698CB1FF7E}"/>
              </a:ext>
            </a:extLst>
          </p:cNvPr>
          <p:cNvSpPr/>
          <p:nvPr/>
        </p:nvSpPr>
        <p:spPr>
          <a:xfrm>
            <a:off x="1553731" y="1660711"/>
            <a:ext cx="9084538" cy="6268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* HS quan sát và đọc bài thơ </a:t>
            </a:r>
            <a:r>
              <a:rPr lang="en-US" sz="2667" b="1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Hạt đậu</a:t>
            </a: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trong SGK tr.59:</a:t>
            </a:r>
            <a:endParaRPr lang="en-US" sz="2667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4BAB42-50E5-E331-E930-8166597133B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1023600" y="2610453"/>
            <a:ext cx="390162" cy="1026742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2BE0F1D7-A42F-D669-64CC-90170C9E095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 rot="296545" flipH="1">
            <a:off x="276996" y="5898544"/>
            <a:ext cx="960689" cy="791368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3E249860-B9A0-1434-8178-DD908E32B5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833561" y="4202124"/>
            <a:ext cx="1160401" cy="10168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F4D8C5F-4539-4C26-8877-077B7C0E9DE5}"/>
              </a:ext>
            </a:extLst>
          </p:cNvPr>
          <p:cNvGrpSpPr/>
          <p:nvPr/>
        </p:nvGrpSpPr>
        <p:grpSpPr>
          <a:xfrm>
            <a:off x="7878061" y="1071279"/>
            <a:ext cx="1862311" cy="506797"/>
            <a:chOff x="11467127" y="6630123"/>
            <a:chExt cx="4592143" cy="1296605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615615E8-AEE3-74F6-A12A-D0EF028E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1440016" y="6657234"/>
              <a:ext cx="1296605" cy="1242383"/>
            </a:xfrm>
            <a:prstGeom prst="rect">
              <a:avLst/>
            </a:prstGeom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5FA5EC6C-8844-53EA-5917-9F232F6E7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3114896" y="6657234"/>
              <a:ext cx="1296605" cy="1242383"/>
            </a:xfrm>
            <a:prstGeom prst="rect">
              <a:avLst/>
            </a:prstGeom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E0134321-9D28-D267-AA0B-A07AB7397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4789776" y="6657234"/>
              <a:ext cx="1296605" cy="1242383"/>
            </a:xfrm>
            <a:prstGeom prst="rect">
              <a:avLst/>
            </a:prstGeom>
          </p:spPr>
        </p:pic>
      </p:grpSp>
      <p:pic>
        <p:nvPicPr>
          <p:cNvPr id="6" name="Picture 7">
            <a:extLst>
              <a:ext uri="{FF2B5EF4-FFF2-40B4-BE49-F238E27FC236}">
                <a16:creationId xmlns:a16="http://schemas.microsoft.com/office/drawing/2014/main" id="{57B4F7E3-96CF-585F-637C-CFC4991EB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349852">
            <a:off x="11325712" y="1145271"/>
            <a:ext cx="384568" cy="1012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3E42921-EA7E-E567-FA47-2826AE94FCEC}"/>
              </a:ext>
            </a:extLst>
          </p:cNvPr>
          <p:cNvSpPr/>
          <p:nvPr/>
        </p:nvSpPr>
        <p:spPr>
          <a:xfrm>
            <a:off x="1378284" y="2732054"/>
            <a:ext cx="943543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Em có biết công cụ đa phương tiện có thể giúp em trả lời các câu hỏi trong bài thơ không ?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2969930E-B18C-E488-62FE-96F66028C0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20862129">
            <a:off x="579475" y="2976627"/>
            <a:ext cx="665747" cy="9973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CC5C86-8985-AFA4-D544-76E4E5A6A8B3}"/>
              </a:ext>
            </a:extLst>
          </p:cNvPr>
          <p:cNvSpPr txBox="1"/>
          <p:nvPr/>
        </p:nvSpPr>
        <p:spPr>
          <a:xfrm>
            <a:off x="2079443" y="2170965"/>
            <a:ext cx="7414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*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3455E1-8436-EB9E-8F76-9443C5928043}"/>
              </a:ext>
            </a:extLst>
          </p:cNvPr>
          <p:cNvSpPr/>
          <p:nvPr/>
        </p:nvSpPr>
        <p:spPr>
          <a:xfrm>
            <a:off x="1996755" y="4300716"/>
            <a:ext cx="746948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Các công cụ đa phương tiện có thể giúp em quan sát hạt đậu nảy mầm là video, hình ảnh ...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986AB2-F6C9-5927-82DB-E156C7ABE6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01" y="4386352"/>
            <a:ext cx="735642" cy="588038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9640EB49-DA1C-3F8C-224B-2A22693E57E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9986323" y="1154164"/>
            <a:ext cx="1160401" cy="1016801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B01AB074-B0C1-CD60-EF59-BB97F73379A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 rot="296545" flipH="1">
            <a:off x="32304" y="6026719"/>
            <a:ext cx="960689" cy="79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134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D7EA973-7436-1022-0832-AAD707D4FD58}"/>
              </a:ext>
            </a:extLst>
          </p:cNvPr>
          <p:cNvGrpSpPr/>
          <p:nvPr/>
        </p:nvGrpSpPr>
        <p:grpSpPr>
          <a:xfrm>
            <a:off x="5017743" y="6102283"/>
            <a:ext cx="1862311" cy="506797"/>
            <a:chOff x="11467127" y="6630123"/>
            <a:chExt cx="4592143" cy="1296605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60A42ACC-DE9D-67D3-CD53-516460D1B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1440016" y="6657234"/>
              <a:ext cx="1296605" cy="1242383"/>
            </a:xfrm>
            <a:prstGeom prst="rect">
              <a:avLst/>
            </a:prstGeom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AD799C88-6569-BA81-490C-4E2A36090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3114896" y="6657234"/>
              <a:ext cx="1296605" cy="1242383"/>
            </a:xfrm>
            <a:prstGeom prst="rect">
              <a:avLst/>
            </a:prstGeom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9C6C8F39-294C-DBF2-8318-1C85B3839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4789776" y="6657234"/>
              <a:ext cx="1296605" cy="1242383"/>
            </a:xfrm>
            <a:prstGeom prst="rect">
              <a:avLst/>
            </a:prstGeom>
          </p:spPr>
        </p:pic>
      </p:grpSp>
      <p:pic>
        <p:nvPicPr>
          <p:cNvPr id="6" name="Picture 7">
            <a:extLst>
              <a:ext uri="{FF2B5EF4-FFF2-40B4-BE49-F238E27FC236}">
                <a16:creationId xmlns:a16="http://schemas.microsoft.com/office/drawing/2014/main" id="{B0560394-8046-5B34-D900-F35F5E71A7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349852">
            <a:off x="11242047" y="278793"/>
            <a:ext cx="384568" cy="1012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0EE8B4-B458-7C22-2BCF-90DBB407BDAF}"/>
              </a:ext>
            </a:extLst>
          </p:cNvPr>
          <p:cNvSpPr/>
          <p:nvPr/>
        </p:nvSpPr>
        <p:spPr>
          <a:xfrm>
            <a:off x="1998899" y="1900504"/>
            <a:ext cx="9435432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Kể về những điều các em biết khi quan sát hạt đậu nảy mầm trong thực tế.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810A5D-76F7-42A1-EC3B-454886C37AFA}"/>
              </a:ext>
            </a:extLst>
          </p:cNvPr>
          <p:cNvSpPr/>
          <p:nvPr/>
        </p:nvSpPr>
        <p:spPr>
          <a:xfrm>
            <a:off x="2621498" y="3401476"/>
            <a:ext cx="7469483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667" kern="1200">
                <a:solidFill>
                  <a:prstClr val="black"/>
                </a:solidFill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Các hạt đậu nảy mầm trong thực tế cần đất, nước và thời gian để chúng đứng lên.</a:t>
            </a:r>
            <a:endParaRPr lang="en-US" sz="2667" kern="1200" dirty="0">
              <a:solidFill>
                <a:prstClr val="black"/>
              </a:solidFill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A890AE-7AA3-3C7A-92C1-C14D75B1203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498" y="3729507"/>
            <a:ext cx="735642" cy="588038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0CDCB22-B74B-A504-DD52-061708A53A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487898" y="2040282"/>
            <a:ext cx="1160401" cy="1016801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9E54C0FD-438E-09D4-890D-504AEB4250F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296545" flipH="1">
            <a:off x="32304" y="6073923"/>
            <a:ext cx="960689" cy="791368"/>
          </a:xfrm>
          <a:prstGeom prst="rect">
            <a:avLst/>
          </a:prstGeom>
        </p:spPr>
      </p:pic>
      <p:pic>
        <p:nvPicPr>
          <p:cNvPr id="12" name="Picture 2" descr="Hình ảnh Mầm Vẽ Tay Đậu Nảy Mầm Giá đỗ Hạt Giống PNG , Vẽ, Cây Giống đậu,  Tay PNG miễn phí tải tập tin PSDComment và Vector">
            <a:extLst>
              <a:ext uri="{FF2B5EF4-FFF2-40B4-BE49-F238E27FC236}">
                <a16:creationId xmlns:a16="http://schemas.microsoft.com/office/drawing/2014/main" id="{04849AF8-562C-5C1C-2520-F4947A085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625" b="96719" l="10000" r="90000">
                        <a14:foregroundMark x1="27500" y1="9375" x2="48750" y2="21406"/>
                        <a14:foregroundMark x1="48750" y1="21406" x2="49844" y2="21563"/>
                        <a14:foregroundMark x1="63594" y1="8906" x2="48906" y2="22188"/>
                        <a14:foregroundMark x1="57813" y1="6563" x2="66875" y2="5625"/>
                        <a14:foregroundMark x1="46563" y1="21406" x2="46250" y2="25000"/>
                        <a14:foregroundMark x1="54375" y1="20156" x2="57188" y2="20156"/>
                        <a14:foregroundMark x1="64063" y1="5625" x2="65781" y2="5625"/>
                        <a14:foregroundMark x1="59219" y1="5625" x2="57188" y2="5625"/>
                        <a14:foregroundMark x1="65000" y1="5781" x2="68125" y2="5781"/>
                        <a14:foregroundMark x1="59688" y1="5781" x2="60781" y2="5781"/>
                        <a14:foregroundMark x1="65781" y1="5781" x2="65781" y2="5781"/>
                        <a14:foregroundMark x1="65781" y1="5781" x2="63906" y2="6406"/>
                        <a14:foregroundMark x1="49219" y1="40000" x2="49219" y2="50313"/>
                        <a14:foregroundMark x1="48906" y1="74063" x2="48750" y2="79688"/>
                        <a14:foregroundMark x1="44375" y1="92031" x2="42813" y2="94688"/>
                        <a14:foregroundMark x1="44688" y1="87969" x2="43125" y2="94688"/>
                        <a14:foregroundMark x1="48594" y1="87500" x2="49688" y2="95938"/>
                        <a14:foregroundMark x1="51406" y1="86719" x2="53906" y2="95625"/>
                        <a14:foregroundMark x1="50781" y1="94063" x2="48750" y2="96719"/>
                        <a14:foregroundMark x1="52656" y1="95625" x2="52656" y2="96094"/>
                        <a14:foregroundMark x1="49844" y1="75313" x2="50938" y2="80469"/>
                        <a14:foregroundMark x1="50625" y1="63438" x2="51875" y2="66563"/>
                        <a14:foregroundMark x1="37344" y1="74375" x2="36719" y2="80000"/>
                        <a14:foregroundMark x1="41406" y1="68750" x2="41563" y2="75000"/>
                        <a14:foregroundMark x1="40156" y1="76563" x2="39688" y2="78438"/>
                        <a14:foregroundMark x1="44844" y1="74375" x2="45313" y2="81719"/>
                        <a14:foregroundMark x1="43281" y1="87188" x2="43438" y2="89375"/>
                        <a14:foregroundMark x1="38438" y1="87188" x2="38750" y2="87969"/>
                        <a14:foregroundMark x1="41250" y1="83125" x2="41250" y2="87188"/>
                        <a14:foregroundMark x1="45625" y1="87500" x2="45625" y2="89219"/>
                        <a14:foregroundMark x1="49063" y1="75625" x2="50938" y2="89219"/>
                        <a14:foregroundMark x1="43750" y1="66406" x2="41250" y2="77188"/>
                        <a14:foregroundMark x1="42656" y1="64375" x2="40000" y2="72656"/>
                        <a14:foregroundMark x1="44844" y1="61406" x2="45313" y2="66563"/>
                        <a14:foregroundMark x1="44844" y1="60313" x2="45156" y2="61719"/>
                        <a14:foregroundMark x1="39063" y1="18438" x2="22031" y2="9531"/>
                        <a14:foregroundMark x1="23594" y1="10781" x2="40156" y2="22188"/>
                        <a14:foregroundMark x1="51406" y1="21875" x2="69688" y2="10781"/>
                        <a14:foregroundMark x1="69688" y1="10781" x2="61406" y2="15469"/>
                        <a14:foregroundMark x1="59219" y1="16875" x2="52188" y2="23438"/>
                        <a14:foregroundMark x1="60469" y1="17188" x2="52031" y2="23906"/>
                        <a14:foregroundMark x1="59219" y1="17969" x2="52031" y2="25313"/>
                        <a14:foregroundMark x1="57656" y1="20469" x2="55313" y2="24688"/>
                        <a14:foregroundMark x1="58750" y1="20313" x2="53750" y2="23438"/>
                        <a14:foregroundMark x1="58750" y1="19688" x2="57344" y2="23750"/>
                        <a14:foregroundMark x1="64219" y1="15313" x2="57969" y2="20313"/>
                        <a14:foregroundMark x1="50000" y1="23594" x2="46875" y2="24688"/>
                        <a14:foregroundMark x1="46719" y1="21719" x2="46563" y2="27187"/>
                        <a14:foregroundMark x1="45781" y1="30625" x2="46875" y2="36250"/>
                        <a14:foregroundMark x1="51094" y1="33594" x2="55156" y2="48906"/>
                        <a14:foregroundMark x1="54688" y1="37969" x2="57813" y2="52344"/>
                        <a14:foregroundMark x1="55156" y1="38906" x2="56250" y2="46406"/>
                        <a14:foregroundMark x1="55625" y1="52344" x2="54375" y2="55313"/>
                        <a14:foregroundMark x1="52500" y1="38438" x2="49375" y2="31719"/>
                        <a14:foregroundMark x1="50156" y1="32344" x2="55625" y2="40625"/>
                        <a14:foregroundMark x1="50313" y1="33438" x2="46250" y2="40000"/>
                      </a14:backgroundRemoval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61" y="4317545"/>
            <a:ext cx="2224316" cy="222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844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77234" y="27262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FF208F45-CF90-6B73-2487-BF7F062692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88226">
            <a:off x="11131691" y="1008336"/>
            <a:ext cx="975817" cy="9477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3110E8-A40B-6E21-4989-340CEBF72594}"/>
              </a:ext>
            </a:extLst>
          </p:cNvPr>
          <p:cNvSpPr txBox="1"/>
          <p:nvPr/>
        </p:nvSpPr>
        <p:spPr>
          <a:xfrm>
            <a:off x="471984" y="1652052"/>
            <a:ext cx="7186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  <a:defRPr/>
            </a:pP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HĐ1.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Tìm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hạt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đậu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nảy</a:t>
            </a:r>
            <a:r>
              <a:rPr lang="en-US" sz="28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mầm</a:t>
            </a:r>
            <a:endParaRPr lang="en-US" sz="28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49D68F-6AF7-2F73-0B5C-FF2A177F4503}"/>
              </a:ext>
            </a:extLst>
          </p:cNvPr>
          <p:cNvSpPr/>
          <p:nvPr/>
        </p:nvSpPr>
        <p:spPr>
          <a:xfrm>
            <a:off x="471984" y="2306882"/>
            <a:ext cx="10972800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defRPr/>
            </a:pPr>
            <a:r>
              <a:rPr lang="en-US" sz="2667" kern="1200">
                <a:solidFill>
                  <a:prstClr val="black"/>
                </a:solidFill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Em hãy xem video sau để kiểm tra dự đoán của mình có đúng không và quan sát thật kĩ quá trình hạt đậu nảy mầm.</a:t>
            </a:r>
            <a:endParaRPr lang="en-US" sz="2667" kern="1200" dirty="0">
              <a:solidFill>
                <a:prstClr val="black"/>
              </a:solidFill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6AE12820-A149-2ACB-48B8-6067637EBB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776110" y="4452153"/>
            <a:ext cx="3708434" cy="24058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an Time-Lapse - 25 days _ Soil cross section">
            <a:hlinkClick r:id="" action="ppaction://media"/>
            <a:extLst>
              <a:ext uri="{FF2B5EF4-FFF2-40B4-BE49-F238E27FC236}">
                <a16:creationId xmlns:a16="http://schemas.microsoft.com/office/drawing/2014/main" id="{79DE4813-913D-ECBA-90F0-B129957767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76942"/>
            <a:ext cx="12192000" cy="628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667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8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309D07E-2CC3-B39A-C958-01024DA006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688226">
            <a:off x="9279935" y="820517"/>
            <a:ext cx="975817" cy="9477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8A75E1-812C-B1E0-A4E9-D630D94B6D59}"/>
              </a:ext>
            </a:extLst>
          </p:cNvPr>
          <p:cNvSpPr/>
          <p:nvPr/>
        </p:nvSpPr>
        <p:spPr>
          <a:xfrm>
            <a:off x="0" y="1855841"/>
            <a:ext cx="12242800" cy="7095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4" name="Rounded Rectangle 10">
            <a:extLst>
              <a:ext uri="{FF2B5EF4-FFF2-40B4-BE49-F238E27FC236}">
                <a16:creationId xmlns:a16="http://schemas.microsoft.com/office/drawing/2014/main" id="{A786F721-B778-48E3-0070-3C6D8621E1F0}"/>
              </a:ext>
            </a:extLst>
          </p:cNvPr>
          <p:cNvSpPr/>
          <p:nvPr/>
        </p:nvSpPr>
        <p:spPr>
          <a:xfrm>
            <a:off x="761833" y="2931536"/>
            <a:ext cx="8781143" cy="194430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Những video, ảnh, hoạt hình, âm thanh... trên máy tính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và mạng Internet là những công cụ đa phương tiện.</a:t>
            </a:r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4C6B3CE5-7132-CE31-D208-FFEB28999C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42976" y="2660674"/>
            <a:ext cx="2090225" cy="326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450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F3D206-B616-6F4E-CDCF-518D5E2ADA00}"/>
              </a:ext>
            </a:extLst>
          </p:cNvPr>
          <p:cNvSpPr txBox="1"/>
          <p:nvPr/>
        </p:nvSpPr>
        <p:spPr>
          <a:xfrm>
            <a:off x="879642" y="1566554"/>
            <a:ext cx="1131235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HĐ2: Những điều em tìm hiểu được về quá trình nảy mầm</a:t>
            </a:r>
            <a:r>
              <a:rPr lang="en-US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400" b="1" kern="120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 hạt đậu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ABB2EC-9C8D-7F0B-D820-65D8BD151D16}"/>
              </a:ext>
            </a:extLst>
          </p:cNvPr>
          <p:cNvGrpSpPr/>
          <p:nvPr/>
        </p:nvGrpSpPr>
        <p:grpSpPr>
          <a:xfrm>
            <a:off x="879642" y="2544967"/>
            <a:ext cx="4767821" cy="1284014"/>
            <a:chOff x="1905000" y="4533900"/>
            <a:chExt cx="7151734" cy="192602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328941C-968D-AF3B-EF6A-6B2355AA2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533900"/>
              <a:ext cx="1143000" cy="119062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E86A270-2294-F675-4949-64B7AEF0A03D}"/>
                </a:ext>
              </a:extLst>
            </p:cNvPr>
            <p:cNvSpPr/>
            <p:nvPr/>
          </p:nvSpPr>
          <p:spPr>
            <a:xfrm>
              <a:off x="3227732" y="4594218"/>
              <a:ext cx="5829002" cy="1865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667">
                  <a:latin typeface="UTM Avo" panose="02040603050506020204" pitchFamily="18" charset="0"/>
                  <a:cs typeface="Arial" panose="020B0604020202020204" pitchFamily="34" charset="0"/>
                </a:rPr>
                <a:t>Trò chơi</a:t>
              </a:r>
            </a:p>
            <a:p>
              <a:pPr>
                <a:lnSpc>
                  <a:spcPct val="150000"/>
                </a:lnSpc>
              </a:pPr>
              <a:r>
                <a:rPr lang="en-US" sz="2667" b="1" i="1">
                  <a:latin typeface="UTM Avo" panose="02040603050506020204" pitchFamily="18" charset="0"/>
                  <a:cs typeface="Arial" panose="020B0604020202020204" pitchFamily="34" charset="0"/>
                </a:rPr>
                <a:t>Đi tìm nhà thông thái</a:t>
              </a:r>
              <a:endParaRPr lang="en-US" sz="2667" b="1" i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750833FC-AB90-D5AA-03A6-E8E58D9247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879642" y="5157385"/>
            <a:ext cx="1263435" cy="1458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5DD6E1C-7F57-16DB-3A40-70623C9FA6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958" t="53333" r="37967"/>
          <a:stretch/>
        </p:blipFill>
        <p:spPr>
          <a:xfrm>
            <a:off x="6096001" y="2188903"/>
            <a:ext cx="6096000" cy="466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399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9BE678B-9339-9759-465F-AF3E232B0307}"/>
              </a:ext>
            </a:extLst>
          </p:cNvPr>
          <p:cNvSpPr/>
          <p:nvPr/>
        </p:nvSpPr>
        <p:spPr>
          <a:xfrm>
            <a:off x="7620001" y="3688080"/>
            <a:ext cx="4572000" cy="316992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5476852-CFE7-02C9-A29B-644F17FD9EC8}"/>
              </a:ext>
            </a:extLst>
          </p:cNvPr>
          <p:cNvGrpSpPr/>
          <p:nvPr/>
        </p:nvGrpSpPr>
        <p:grpSpPr>
          <a:xfrm>
            <a:off x="3937000" y="981939"/>
            <a:ext cx="2864469" cy="793750"/>
            <a:chOff x="1905000" y="4533900"/>
            <a:chExt cx="4296703" cy="11906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18CCD06-8383-06DB-12C9-4B36A660C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533900"/>
              <a:ext cx="1143000" cy="1190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B8A106-6664-DC0F-43B8-07E2BE51C766}"/>
                </a:ext>
              </a:extLst>
            </p:cNvPr>
            <p:cNvSpPr/>
            <p:nvPr/>
          </p:nvSpPr>
          <p:spPr>
            <a:xfrm>
              <a:off x="3200400" y="4799082"/>
              <a:ext cx="30013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30">
                <a:buClrTx/>
                <a:defRPr/>
              </a:pP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Luật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chơi</a:t>
              </a:r>
              <a:endParaRPr lang="en-US" sz="3000" b="1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2A964CE-E107-2034-CD37-86FBCBA72093}"/>
              </a:ext>
            </a:extLst>
          </p:cNvPr>
          <p:cNvSpPr txBox="1"/>
          <p:nvPr/>
        </p:nvSpPr>
        <p:spPr>
          <a:xfrm>
            <a:off x="228600" y="1662119"/>
            <a:ext cx="11734800" cy="4795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Ngồi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endParaRPr lang="en-US" sz="23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381019" indent="-381019" defTabSz="609630">
              <a:lnSpc>
                <a:spcPct val="150000"/>
              </a:lnSpc>
              <a:buClrTx/>
              <a:buFontTx/>
              <a:buChar char="-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diện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81019" indent="-381019" defTabSz="609630">
              <a:lnSpc>
                <a:spcPct val="150000"/>
              </a:lnSpc>
              <a:buClrTx/>
              <a:buFontTx/>
              <a:buChar char="-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Tất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cả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lang="en-US" sz="23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chơi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xuất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phát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ở ô “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Bắt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đầu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lần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lượt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sơ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1.</a:t>
            </a:r>
          </a:p>
          <a:p>
            <a:pPr marL="381019" indent="-381019" defTabSz="609630">
              <a:lnSpc>
                <a:spcPct val="150000"/>
              </a:lnSpc>
              <a:buClrTx/>
              <a:buFontTx/>
              <a:buChar char="-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xúc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xắc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định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ô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endParaRPr lang="en-US" sz="23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381019" indent="-381019" defTabSz="609630">
              <a:lnSpc>
                <a:spcPct val="150000"/>
              </a:lnSpc>
              <a:buClrTx/>
              <a:buFontTx/>
              <a:buChar char="-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ô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yêu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ở ô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thêm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lượt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chuyển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lượt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tiếp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theo.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di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chuyển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ô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Mất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lượt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thì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chuyển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tiếp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81019" indent="-381019" defTabSz="609630">
              <a:lnSpc>
                <a:spcPct val="150000"/>
              </a:lnSpc>
              <a:buClrTx/>
              <a:buFontTx/>
              <a:buChar char="-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đích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đầu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tiên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người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chiến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thắng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381019" indent="-381019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Lưu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ý: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quá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trình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3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3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video.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703689-CFB0-5569-F47B-E1AA2350CD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043160" y="5239438"/>
            <a:ext cx="1402079" cy="1618562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3D9B5349-D313-2A5D-628F-189B818EFB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9816132">
            <a:off x="10249868" y="777524"/>
            <a:ext cx="1094405" cy="167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728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307313E-15EE-3F48-C5BD-B5B0290A7E48}"/>
              </a:ext>
            </a:extLst>
          </p:cNvPr>
          <p:cNvGrpSpPr/>
          <p:nvPr/>
        </p:nvGrpSpPr>
        <p:grpSpPr>
          <a:xfrm>
            <a:off x="8159840" y="1797830"/>
            <a:ext cx="2612797" cy="793750"/>
            <a:chOff x="1905000" y="4533900"/>
            <a:chExt cx="3919196" cy="11906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8437453-7226-F35B-854E-2131126D3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533900"/>
              <a:ext cx="1143000" cy="1190625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305A7D7-4D57-E4B8-955B-82BDE141BFDC}"/>
                </a:ext>
              </a:extLst>
            </p:cNvPr>
            <p:cNvSpPr/>
            <p:nvPr/>
          </p:nvSpPr>
          <p:spPr>
            <a:xfrm>
              <a:off x="3200400" y="4799082"/>
              <a:ext cx="262379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09630">
                <a:buClrTx/>
                <a:defRPr/>
              </a:pPr>
              <a:r>
                <a:rPr lang="en-US" sz="3000" b="1" kern="12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lang="en-US" sz="3000" b="1" kern="1200" dirty="0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3000" b="1" kern="1200" dirty="0" err="1"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endParaRPr lang="en-US" sz="3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F9704F8-F57B-6C8E-9E07-F7C844B695BD}"/>
              </a:ext>
            </a:extLst>
          </p:cNvPr>
          <p:cNvSpPr/>
          <p:nvPr/>
        </p:nvSpPr>
        <p:spPr>
          <a:xfrm>
            <a:off x="450281" y="1974618"/>
            <a:ext cx="6188597" cy="3994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Rễ hay lá đậu mọc trước?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Ngày thứ mấy thì hạt đậu nảy ra cái rễ đầu tiên và có màu gì?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Lá đậu sẽ mọc ra từ đâu?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Lúc mới đầu cây đậu có mấy cái lá?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Thời gian từ lúc bắt đầu gieo hạt đến lúc đủ cành lá là bao lâu?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310FBB-68AD-2C8C-F41C-240669D45B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958" t="53333" r="37967"/>
          <a:stretch/>
        </p:blipFill>
        <p:spPr>
          <a:xfrm>
            <a:off x="6740478" y="2682527"/>
            <a:ext cx="5451522" cy="4175473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40B932F-B5BC-7A30-AD36-B49D65B03A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6740478" y="2116503"/>
            <a:ext cx="863600" cy="9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2882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7D971E-F40D-B84D-9BCF-DC061ED40084}"/>
              </a:ext>
            </a:extLst>
          </p:cNvPr>
          <p:cNvGrpSpPr/>
          <p:nvPr/>
        </p:nvGrpSpPr>
        <p:grpSpPr>
          <a:xfrm>
            <a:off x="406400" y="1651053"/>
            <a:ext cx="2387600" cy="793750"/>
            <a:chOff x="1905000" y="4533900"/>
            <a:chExt cx="3581400" cy="11906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7A5DA71-1C2D-7F28-CCD8-165B0A028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4533900"/>
              <a:ext cx="1143000" cy="119062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567DFD4-B185-55BF-1F39-5A967F025295}"/>
                </a:ext>
              </a:extLst>
            </p:cNvPr>
            <p:cNvSpPr/>
            <p:nvPr/>
          </p:nvSpPr>
          <p:spPr>
            <a:xfrm>
              <a:off x="3200400" y="4799082"/>
              <a:ext cx="22860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09630">
                <a:buClrTx/>
                <a:defRPr/>
              </a:pP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Trả</a:t>
              </a:r>
              <a:r>
                <a:rPr lang="en-US" sz="3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3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endParaRPr lang="en-US" sz="3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AB88130-BD8C-6E1F-2858-2B965BB6C32A}"/>
              </a:ext>
            </a:extLst>
          </p:cNvPr>
          <p:cNvSpPr/>
          <p:nvPr/>
        </p:nvSpPr>
        <p:spPr>
          <a:xfrm>
            <a:off x="406401" y="2632391"/>
            <a:ext cx="5689599" cy="3440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Rễ mọc trước.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Ngày đầu tiên và rễ màu trắng.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Lá đậu sẽ mọc ra từ hạt. 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Lúc mới đầu cây đậu có 2 lá.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rabicPeriod"/>
            </a:pPr>
            <a:r>
              <a:rPr lang="vi-VN" sz="2400">
                <a:latin typeface="UTM Avo" panose="02040603050506020204" pitchFamily="18" charset="0"/>
                <a:ea typeface="Arial" panose="020B0604020202020204" pitchFamily="34" charset="0"/>
                <a:cs typeface="Arial" panose="020B0604020202020204" pitchFamily="34" charset="0"/>
              </a:rPr>
              <a:t>Thời gian từ lúc bắt đầu gieo hạt đến lúc đủ cành lá là 25 ngày.</a:t>
            </a:r>
            <a:endParaRPr lang="en-US" sz="2400"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B974C43-6B45-AFD3-E8E3-8801F111C3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9816132">
            <a:off x="-194031" y="6328581"/>
            <a:ext cx="869325" cy="1332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BDD50B-E8F0-671F-5E84-6F301928BA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958" t="53333" r="37967"/>
          <a:stretch/>
        </p:blipFill>
        <p:spPr>
          <a:xfrm>
            <a:off x="6096000" y="2257215"/>
            <a:ext cx="6096000" cy="4669097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468E3656-3221-966F-06A1-00471EE266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922000" y="1736100"/>
            <a:ext cx="863600" cy="9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3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77234" y="27262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F14A6BE7-C647-46AD-92E6-BB265D13D26C}"/>
              </a:ext>
            </a:extLst>
          </p:cNvPr>
          <p:cNvSpPr/>
          <p:nvPr/>
        </p:nvSpPr>
        <p:spPr>
          <a:xfrm>
            <a:off x="602732" y="3672840"/>
            <a:ext cx="5371348" cy="86360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818B9D-E31A-4DEB-AA6C-0A80A29A555F}"/>
              </a:ext>
            </a:extLst>
          </p:cNvPr>
          <p:cNvSpPr/>
          <p:nvPr/>
        </p:nvSpPr>
        <p:spPr>
          <a:xfrm>
            <a:off x="741680" y="1844040"/>
            <a:ext cx="6096000" cy="43584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20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800" b="1" u="sng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Bài tập 1</a:t>
            </a:r>
            <a:r>
              <a:rPr lang="en-US" sz="28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"Cây đậu có mấy rễ?"</a:t>
            </a:r>
            <a:endParaRPr lang="en-US" sz="28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8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1) Một rễ.</a:t>
            </a:r>
            <a:endParaRPr lang="en-US" sz="28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8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2) Một rễ to và nhiều rễ nhỏ.</a:t>
            </a:r>
            <a:endParaRPr lang="en-US" sz="28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8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3) Nhiều rễ nhỏ.</a:t>
            </a:r>
            <a:endParaRPr lang="en-US" sz="28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8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4) Nhiều rễ to</a:t>
            </a:r>
            <a:endParaRPr lang="en-US" sz="28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6D8368-3D46-0382-E85B-283997CA1367}"/>
              </a:ext>
            </a:extLst>
          </p:cNvPr>
          <p:cNvGrpSpPr/>
          <p:nvPr/>
        </p:nvGrpSpPr>
        <p:grpSpPr>
          <a:xfrm>
            <a:off x="5068325" y="6214043"/>
            <a:ext cx="1862311" cy="506797"/>
            <a:chOff x="11467127" y="6630123"/>
            <a:chExt cx="4592143" cy="1296605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8BFF4724-5825-578D-2C5D-F5AD74FC5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1440016" y="6657234"/>
              <a:ext cx="1296605" cy="1242383"/>
            </a:xfrm>
            <a:prstGeom prst="rect">
              <a:avLst/>
            </a:prstGeom>
          </p:spPr>
        </p:pic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43133840-36E1-E7DF-7D6D-9AE736F61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3114896" y="6657234"/>
              <a:ext cx="1296605" cy="1242383"/>
            </a:xfrm>
            <a:prstGeom prst="rect">
              <a:avLst/>
            </a:prstGeom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AD2B6D3A-927F-A367-BED0-C41557CD8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4789776" y="6657234"/>
              <a:ext cx="1296605" cy="1242383"/>
            </a:xfrm>
            <a:prstGeom prst="rect">
              <a:avLst/>
            </a:prstGeom>
          </p:spPr>
        </p:pic>
      </p:grpSp>
      <p:pic>
        <p:nvPicPr>
          <p:cNvPr id="8" name="Picture 2" descr="Hình ảnh Mầm Vẽ Tay Đậu Nảy Mầm Giá đỗ Hạt Giống PNG , Vẽ, Cây Giống đậu,  Tay PNG miễn phí tải tập tin PSDComment và Vector">
            <a:extLst>
              <a:ext uri="{FF2B5EF4-FFF2-40B4-BE49-F238E27FC236}">
                <a16:creationId xmlns:a16="http://schemas.microsoft.com/office/drawing/2014/main" id="{B4CF2CCC-5F60-790C-E9F4-BF1093B6F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" b="97656" l="10000" r="90000">
                        <a14:foregroundMark x1="32031" y1="12812" x2="45156" y2="13906"/>
                        <a14:foregroundMark x1="63594" y1="8594" x2="52969" y2="19531"/>
                        <a14:foregroundMark x1="52969" y1="19531" x2="52656" y2="22969"/>
                        <a14:foregroundMark x1="54219" y1="15000" x2="63906" y2="5000"/>
                        <a14:foregroundMark x1="63906" y1="5000" x2="65938" y2="5000"/>
                        <a14:foregroundMark x1="25313" y1="7656" x2="43750" y2="11406"/>
                        <a14:foregroundMark x1="54375" y1="39375" x2="53594" y2="53906"/>
                        <a14:foregroundMark x1="54531" y1="44688" x2="55469" y2="49063"/>
                        <a14:foregroundMark x1="54531" y1="43906" x2="56094" y2="51563"/>
                        <a14:foregroundMark x1="55313" y1="45156" x2="55156" y2="47344"/>
                        <a14:foregroundMark x1="54531" y1="46563" x2="56094" y2="49844"/>
                        <a14:foregroundMark x1="47813" y1="64688" x2="44219" y2="75625"/>
                        <a14:foregroundMark x1="46719" y1="70000" x2="52344" y2="85938"/>
                        <a14:foregroundMark x1="52344" y1="85938" x2="52344" y2="87500"/>
                        <a14:foregroundMark x1="52188" y1="90313" x2="52188" y2="95000"/>
                        <a14:foregroundMark x1="51563" y1="89531" x2="51406" y2="93281"/>
                        <a14:foregroundMark x1="42656" y1="94219" x2="43438" y2="97656"/>
                        <a14:foregroundMark x1="51563" y1="94063" x2="52656" y2="96094"/>
                        <a14:foregroundMark x1="52188" y1="92344" x2="52969" y2="96094"/>
                        <a14:foregroundMark x1="49688" y1="89375" x2="51250" y2="97500"/>
                        <a14:foregroundMark x1="39063" y1="84063" x2="37813" y2="90938"/>
                        <a14:foregroundMark x1="52188" y1="62344" x2="53438" y2="67656"/>
                        <a14:foregroundMark x1="48750" y1="62031" x2="50625" y2="63438"/>
                        <a14:foregroundMark x1="48594" y1="55469" x2="47969" y2="58125"/>
                        <a14:foregroundMark x1="70781" y1="9063" x2="46250" y2="29688"/>
                        <a14:foregroundMark x1="46250" y1="29688" x2="46250" y2="31406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716" y="2377440"/>
            <a:ext cx="3454399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50FE5953-1F99-9911-C4F3-B7B6DB1A492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6976628" y="2120593"/>
            <a:ext cx="863600" cy="99694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9DC865E-9B4A-3479-14B0-9A18BC46482F}"/>
              </a:ext>
            </a:extLst>
          </p:cNvPr>
          <p:cNvSpPr/>
          <p:nvPr/>
        </p:nvSpPr>
        <p:spPr>
          <a:xfrm>
            <a:off x="8638953" y="3688080"/>
            <a:ext cx="3553047" cy="316992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43C92F5E-63FC-C61F-1B49-9186C8885D1E}"/>
              </a:ext>
            </a:extLst>
          </p:cNvPr>
          <p:cNvGrpSpPr/>
          <p:nvPr/>
        </p:nvGrpSpPr>
        <p:grpSpPr>
          <a:xfrm>
            <a:off x="10633337" y="853545"/>
            <a:ext cx="1491726" cy="534627"/>
            <a:chOff x="0" y="0"/>
            <a:chExt cx="4849303" cy="1641646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4A9D2F9F-C3A6-96AA-0C13-1838B2523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82537" y="221308"/>
              <a:ext cx="1251360" cy="1199030"/>
            </a:xfrm>
            <a:prstGeom prst="rect">
              <a:avLst/>
            </a:prstGeom>
          </p:spPr>
        </p:pic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73D2F489-FA76-BA15-BE25-902B4A37B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798972" y="221308"/>
              <a:ext cx="1251360" cy="1199030"/>
            </a:xfrm>
            <a:prstGeom prst="rect">
              <a:avLst/>
            </a:prstGeom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28BA380D-9FBA-2736-33E3-F24E84B6D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3415406" y="221308"/>
              <a:ext cx="1251360" cy="1199030"/>
            </a:xfrm>
            <a:prstGeom prst="rect">
              <a:avLst/>
            </a:prstGeom>
          </p:spPr>
        </p:pic>
      </p:grpSp>
      <p:pic>
        <p:nvPicPr>
          <p:cNvPr id="6" name="Picture 7">
            <a:extLst>
              <a:ext uri="{FF2B5EF4-FFF2-40B4-BE49-F238E27FC236}">
                <a16:creationId xmlns:a16="http://schemas.microsoft.com/office/drawing/2014/main" id="{D65EB16F-2B95-3BAF-95E7-A65DE5C7CBB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382013">
            <a:off x="-259683" y="5255802"/>
            <a:ext cx="1404884" cy="19444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35BBB00-29EE-23A6-AC11-0799F3C50658}"/>
              </a:ext>
            </a:extLst>
          </p:cNvPr>
          <p:cNvGrpSpPr/>
          <p:nvPr/>
        </p:nvGrpSpPr>
        <p:grpSpPr>
          <a:xfrm>
            <a:off x="8125264" y="1600200"/>
            <a:ext cx="3253936" cy="2590800"/>
            <a:chOff x="12344400" y="4378805"/>
            <a:chExt cx="5943600" cy="5908195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FE57CE64-EC38-1F9E-02A8-5900BEE94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2344400" y="5643562"/>
              <a:ext cx="5943600" cy="464343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9A26919-8945-C102-4080-A46589E2E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20862129">
              <a:off x="15279542" y="4378805"/>
              <a:ext cx="816764" cy="1174795"/>
            </a:xfrm>
            <a:prstGeom prst="rect">
              <a:avLst/>
            </a:prstGeom>
          </p:spPr>
        </p:pic>
        <p:pic>
          <p:nvPicPr>
            <p:cNvPr id="10" name="Picture 2" descr="Hình ảnh Mầm Vẽ Tay Đậu Nảy Mầm Giá đỗ Hạt Giống PNG , Vẽ, Cây Giống đậu,  Tay PNG miễn phí tải tập tin PSDComment và Vector">
              <a:extLst>
                <a:ext uri="{FF2B5EF4-FFF2-40B4-BE49-F238E27FC236}">
                  <a16:creationId xmlns:a16="http://schemas.microsoft.com/office/drawing/2014/main" id="{8C0E2A62-CF3C-DA00-5D49-406B7E543A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85924">
              <a:off x="14688953" y="5966022"/>
              <a:ext cx="2939424" cy="2418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ounded Rectangular Callout 16">
            <a:extLst>
              <a:ext uri="{FF2B5EF4-FFF2-40B4-BE49-F238E27FC236}">
                <a16:creationId xmlns:a16="http://schemas.microsoft.com/office/drawing/2014/main" id="{0F6C7BA2-1E48-B243-B836-CBC1CD04C3E4}"/>
              </a:ext>
            </a:extLst>
          </p:cNvPr>
          <p:cNvSpPr/>
          <p:nvPr/>
        </p:nvSpPr>
        <p:spPr>
          <a:xfrm>
            <a:off x="632363" y="1881539"/>
            <a:ext cx="6984901" cy="2330116"/>
          </a:xfrm>
          <a:prstGeom prst="wedgeRoundRectCallout">
            <a:avLst>
              <a:gd name="adj1" fmla="val 54029"/>
              <a:gd name="adj2" fmla="val 23176"/>
              <a:gd name="adj3" fmla="val 16667"/>
            </a:avLst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</a:rPr>
              <a:t>Bài tập 2:</a:t>
            </a:r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</a:rPr>
              <a:t> Nếu không có máy tính, em làm cách nào để biết những thông tin về sự phát triển của cây đậu như trong trò chơi?</a:t>
            </a:r>
            <a:endParaRPr lang="en-US" sz="24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8F3676FC-BB23-3CCC-2352-F9EBB883418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12159"/>
          <a:stretch>
            <a:fillRect/>
          </a:stretch>
        </p:blipFill>
        <p:spPr>
          <a:xfrm>
            <a:off x="10392684" y="5183903"/>
            <a:ext cx="1016000" cy="13438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26EBAD-276B-96B2-8C0C-2E86BF710267}"/>
              </a:ext>
            </a:extLst>
          </p:cNvPr>
          <p:cNvSpPr/>
          <p:nvPr/>
        </p:nvSpPr>
        <p:spPr>
          <a:xfrm>
            <a:off x="2032000" y="4619586"/>
            <a:ext cx="74676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en-US" sz="2400" b="1" u="sng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Gợi ý:</a:t>
            </a:r>
            <a:r>
              <a:rPr lang="en-US" sz="240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Em có thể hỏi ông, bà, bố, mẹ; em có thể trồng một cây đậu và quan sát; em có thể đọc trong sách báo...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4596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214360" y="0"/>
            <a:ext cx="3977639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ông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bữa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tối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nhé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6687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405" y="1316564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69872" y="2535424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34596" y="3009328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48300" y="3798005"/>
            <a:ext cx="1447800" cy="1295781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12922" y="25914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03522" y="25914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94122" y="25914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91798" y="25914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hlinkClick r:id="rId16" action="ppaction://hlinksldjump"/>
            <a:extLst>
              <a:ext uri="{FF2B5EF4-FFF2-40B4-BE49-F238E27FC236}">
                <a16:creationId xmlns:a16="http://schemas.microsoft.com/office/drawing/2014/main" id="{031F50E3-5C6A-54AE-AB69-35E327979AE3}"/>
              </a:ext>
            </a:extLst>
          </p:cNvPr>
          <p:cNvSpPr txBox="1"/>
          <p:nvPr/>
        </p:nvSpPr>
        <p:spPr>
          <a:xfrm>
            <a:off x="8945880" y="411480"/>
            <a:ext cx="3672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gradFill flip="none" rotWithShape="1">
                  <a:gsLst>
                    <a:gs pos="40000">
                      <a:schemeClr val="accent5">
                        <a:lumMod val="20000"/>
                        <a:lumOff val="80000"/>
                      </a:schemeClr>
                    </a:gs>
                    <a:gs pos="70000">
                      <a:srgbClr val="FFDCBC"/>
                    </a:gs>
                    <a:gs pos="400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</a:rPr>
              <a:t>HOÀN THÀNH</a:t>
            </a:r>
          </a:p>
        </p:txBody>
      </p:sp>
    </p:spTree>
    <p:extLst>
      <p:ext uri="{BB962C8B-B14F-4D97-AF65-F5344CB8AC3E}">
        <p14:creationId xmlns:p14="http://schemas.microsoft.com/office/powerpoint/2010/main" val="1214544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1600" y="430924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3276600"/>
            <a:ext cx="5523236" cy="575440"/>
          </a:xfrm>
          <a:prstGeom prst="rect">
            <a:avLst/>
          </a:prstGeom>
        </p:spPr>
      </p:pic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4114800"/>
            <a:ext cx="5523236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5647" y="5042143"/>
            <a:ext cx="5523236" cy="72620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11142" y="6019800"/>
            <a:ext cx="5523236" cy="575440"/>
          </a:xfrm>
          <a:prstGeom prst="rect">
            <a:avLst/>
          </a:prstGeom>
        </p:spPr>
      </p:pic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86800" y="3852040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039DA7A-2F63-CF16-1DA8-61C151A278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CD8BF6-EAC7-F2CA-EA4A-7FBBD8F582F6}"/>
              </a:ext>
            </a:extLst>
          </p:cNvPr>
          <p:cNvSpPr txBox="1"/>
          <p:nvPr/>
        </p:nvSpPr>
        <p:spPr>
          <a:xfrm>
            <a:off x="2248331" y="6080760"/>
            <a:ext cx="4150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Công cụ đa phương tiện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8CD8C-EE0E-ED42-93C8-4982F3A2CFDB}"/>
              </a:ext>
            </a:extLst>
          </p:cNvPr>
          <p:cNvSpPr txBox="1"/>
          <p:nvPr/>
        </p:nvSpPr>
        <p:spPr>
          <a:xfrm>
            <a:off x="2250441" y="4171688"/>
            <a:ext cx="5151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Công cụ truyền tải thông tin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B3EF40-08D5-7300-EBD1-4C07C0C33F36}"/>
              </a:ext>
            </a:extLst>
          </p:cNvPr>
          <p:cNvSpPr txBox="1"/>
          <p:nvPr/>
        </p:nvSpPr>
        <p:spPr>
          <a:xfrm>
            <a:off x="2248331" y="5174410"/>
            <a:ext cx="5455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Công cụ chia sẻ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0A6ACD-A806-AEC2-BF31-93B229F3DE6E}"/>
              </a:ext>
            </a:extLst>
          </p:cNvPr>
          <p:cNvSpPr txBox="1"/>
          <p:nvPr/>
        </p:nvSpPr>
        <p:spPr>
          <a:xfrm>
            <a:off x="2249854" y="3333488"/>
            <a:ext cx="5245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Công cụ xử lý thông tin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76861C-72B4-7DD3-5923-4927CEE6FE37}"/>
              </a:ext>
            </a:extLst>
          </p:cNvPr>
          <p:cNvSpPr/>
          <p:nvPr/>
        </p:nvSpPr>
        <p:spPr>
          <a:xfrm>
            <a:off x="1188720" y="414281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B49297-300F-7CF2-3E67-C51E959980B5}"/>
              </a:ext>
            </a:extLst>
          </p:cNvPr>
          <p:cNvSpPr txBox="1"/>
          <p:nvPr/>
        </p:nvSpPr>
        <p:spPr>
          <a:xfrm>
            <a:off x="1303020" y="421901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pic>
        <p:nvPicPr>
          <p:cNvPr id="21" name="Picture 20" descr="sai.png">
            <a:extLst>
              <a:ext uri="{FF2B5EF4-FFF2-40B4-BE49-F238E27FC236}">
                <a16:creationId xmlns:a16="http://schemas.microsoft.com/office/drawing/2014/main" id="{43415D39-37E6-80EA-6380-5CCF6439569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24878" y="4093604"/>
            <a:ext cx="533400" cy="5334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extLst>
              <a:ext uri="{FF2B5EF4-FFF2-40B4-BE49-F238E27FC236}">
                <a16:creationId xmlns:a16="http://schemas.microsoft.com/office/drawing/2014/main" id="{653D8F28-9807-E4B8-FED9-E257CBC9B6D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931" y="4163212"/>
            <a:ext cx="685800" cy="685800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1282D90-F321-4504-4417-0AE8EC96A0BC}"/>
              </a:ext>
            </a:extLst>
          </p:cNvPr>
          <p:cNvSpPr/>
          <p:nvPr/>
        </p:nvSpPr>
        <p:spPr>
          <a:xfrm>
            <a:off x="1188720" y="504742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FA0126-1B0A-B609-7B8B-27F55A24A951}"/>
              </a:ext>
            </a:extLst>
          </p:cNvPr>
          <p:cNvSpPr txBox="1"/>
          <p:nvPr/>
        </p:nvSpPr>
        <p:spPr>
          <a:xfrm>
            <a:off x="1303020" y="512871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C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1" name="Picture 30" descr="sai.png">
            <a:extLst>
              <a:ext uri="{FF2B5EF4-FFF2-40B4-BE49-F238E27FC236}">
                <a16:creationId xmlns:a16="http://schemas.microsoft.com/office/drawing/2014/main" id="{38E45007-1892-9734-C523-EE8F48A3C5A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24878" y="4982343"/>
            <a:ext cx="533400" cy="533400"/>
          </a:xfrm>
          <a:prstGeom prst="rect">
            <a:avLst/>
          </a:prstGeom>
        </p:spPr>
      </p:pic>
      <p:pic>
        <p:nvPicPr>
          <p:cNvPr id="37" name="Picture 36" descr="43b282e5574b9381f3f2c3655d492a4e.png">
            <a:extLst>
              <a:ext uri="{FF2B5EF4-FFF2-40B4-BE49-F238E27FC236}">
                <a16:creationId xmlns:a16="http://schemas.microsoft.com/office/drawing/2014/main" id="{EADC5AA1-75A3-AC25-237C-6CB6D1C90B0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931" y="5067823"/>
            <a:ext cx="685800" cy="685800"/>
          </a:xfrm>
          <a:prstGeom prst="rect">
            <a:avLst/>
          </a:prstGeom>
        </p:spPr>
      </p:pic>
      <p:sp>
        <p:nvSpPr>
          <p:cNvPr id="42" name="Oval 41">
            <a:extLst>
              <a:ext uri="{FF2B5EF4-FFF2-40B4-BE49-F238E27FC236}">
                <a16:creationId xmlns:a16="http://schemas.microsoft.com/office/drawing/2014/main" id="{A3E1850D-ABC8-903E-871F-5DCC1DC1A357}"/>
              </a:ext>
            </a:extLst>
          </p:cNvPr>
          <p:cNvSpPr/>
          <p:nvPr/>
        </p:nvSpPr>
        <p:spPr>
          <a:xfrm>
            <a:off x="1188720" y="32315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7774F0C-ED47-7969-D904-DD204696939B}"/>
              </a:ext>
            </a:extLst>
          </p:cNvPr>
          <p:cNvSpPr txBox="1"/>
          <p:nvPr/>
        </p:nvSpPr>
        <p:spPr>
          <a:xfrm>
            <a:off x="1303020" y="33077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A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4" name="Picture 43" descr="sai.png">
            <a:extLst>
              <a:ext uri="{FF2B5EF4-FFF2-40B4-BE49-F238E27FC236}">
                <a16:creationId xmlns:a16="http://schemas.microsoft.com/office/drawing/2014/main" id="{0A32FCFE-7A5C-1236-6A95-7B929A54A82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24878" y="3204865"/>
            <a:ext cx="533400" cy="533400"/>
          </a:xfrm>
          <a:prstGeom prst="rect">
            <a:avLst/>
          </a:prstGeom>
        </p:spPr>
      </p:pic>
      <p:pic>
        <p:nvPicPr>
          <p:cNvPr id="45" name="Picture 44" descr="43b282e5574b9381f3f2c3655d492a4e.png">
            <a:extLst>
              <a:ext uri="{FF2B5EF4-FFF2-40B4-BE49-F238E27FC236}">
                <a16:creationId xmlns:a16="http://schemas.microsoft.com/office/drawing/2014/main" id="{110A6497-C83B-6479-0E66-B0DF34C05B5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931" y="3251954"/>
            <a:ext cx="685800" cy="68580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630D253E-1F1E-8319-075B-A5CA9F1B8733}"/>
              </a:ext>
            </a:extLst>
          </p:cNvPr>
          <p:cNvSpPr/>
          <p:nvPr/>
        </p:nvSpPr>
        <p:spPr>
          <a:xfrm>
            <a:off x="1226820" y="5915095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027494-B520-274B-8D50-FD34965C77AC}"/>
              </a:ext>
            </a:extLst>
          </p:cNvPr>
          <p:cNvSpPr txBox="1"/>
          <p:nvPr/>
        </p:nvSpPr>
        <p:spPr>
          <a:xfrm>
            <a:off x="1303020" y="599129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D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48" name="Picture 47" descr="tich.png">
            <a:extLst>
              <a:ext uri="{FF2B5EF4-FFF2-40B4-BE49-F238E27FC236}">
                <a16:creationId xmlns:a16="http://schemas.microsoft.com/office/drawing/2014/main" id="{92A4CFBC-F807-1888-1790-B641AD60F7F6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24878" y="5839732"/>
            <a:ext cx="723900" cy="723900"/>
          </a:xfrm>
          <a:prstGeom prst="rect">
            <a:avLst/>
          </a:prstGeom>
        </p:spPr>
      </p:pic>
      <p:pic>
        <p:nvPicPr>
          <p:cNvPr id="49" name="Picture 48" descr="43b282e5574b9381f3f2c3655d492a4e.png">
            <a:extLst>
              <a:ext uri="{FF2B5EF4-FFF2-40B4-BE49-F238E27FC236}">
                <a16:creationId xmlns:a16="http://schemas.microsoft.com/office/drawing/2014/main" id="{2519B15C-614A-5D0B-5CBC-5D3617487DC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931" y="5828715"/>
            <a:ext cx="685800" cy="685800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FC7E3AAD-FFD5-82D9-6471-DB9C728AD96A}"/>
              </a:ext>
            </a:extLst>
          </p:cNvPr>
          <p:cNvSpPr/>
          <p:nvPr/>
        </p:nvSpPr>
        <p:spPr>
          <a:xfrm>
            <a:off x="2667000" y="91440"/>
            <a:ext cx="6385158" cy="2682240"/>
          </a:xfrm>
          <a:custGeom>
            <a:avLst/>
            <a:gdLst>
              <a:gd name="connsiteX0" fmla="*/ 576437 w 6385158"/>
              <a:gd name="connsiteY0" fmla="*/ 892217 h 2682240"/>
              <a:gd name="connsiteX1" fmla="*/ 831105 w 6385158"/>
              <a:gd name="connsiteY1" fmla="*/ 428847 h 2682240"/>
              <a:gd name="connsiteX2" fmla="*/ 2070003 w 6385158"/>
              <a:gd name="connsiteY2" fmla="*/ 322986 h 2682240"/>
              <a:gd name="connsiteX3" fmla="*/ 3319099 w 6385158"/>
              <a:gd name="connsiteY3" fmla="*/ 213089 h 2682240"/>
              <a:gd name="connsiteX4" fmla="*/ 3805820 w 6385158"/>
              <a:gd name="connsiteY4" fmla="*/ 12417 h 2682240"/>
              <a:gd name="connsiteX5" fmla="*/ 4409454 w 6385158"/>
              <a:gd name="connsiteY5" fmla="*/ 154042 h 2682240"/>
              <a:gd name="connsiteX6" fmla="*/ 5241593 w 6385158"/>
              <a:gd name="connsiteY6" fmla="*/ 42841 h 2682240"/>
              <a:gd name="connsiteX7" fmla="*/ 5663576 w 6385158"/>
              <a:gd name="connsiteY7" fmla="*/ 346207 h 2682240"/>
              <a:gd name="connsiteX8" fmla="*/ 6205132 w 6385158"/>
              <a:gd name="connsiteY8" fmla="*/ 640633 h 2682240"/>
              <a:gd name="connsiteX9" fmla="*/ 6180892 w 6385158"/>
              <a:gd name="connsiteY9" fmla="*/ 959894 h 2682240"/>
              <a:gd name="connsiteX10" fmla="*/ 6357961 w 6385158"/>
              <a:gd name="connsiteY10" fmla="*/ 1448037 h 2682240"/>
              <a:gd name="connsiteX11" fmla="*/ 5528482 w 6385158"/>
              <a:gd name="connsiteY11" fmla="*/ 1875332 h 2682240"/>
              <a:gd name="connsiteX12" fmla="*/ 5231543 w 6385158"/>
              <a:gd name="connsiteY12" fmla="*/ 2241470 h 2682240"/>
              <a:gd name="connsiteX13" fmla="*/ 4220559 w 6385158"/>
              <a:gd name="connsiteY13" fmla="*/ 2285802 h 2682240"/>
              <a:gd name="connsiteX14" fmla="*/ 3498091 w 6385158"/>
              <a:gd name="connsiteY14" fmla="*/ 2676403 h 2682240"/>
              <a:gd name="connsiteX15" fmla="*/ 2435819 w 6385158"/>
              <a:gd name="connsiteY15" fmla="*/ 2437982 h 2682240"/>
              <a:gd name="connsiteX16" fmla="*/ 857857 w 6385158"/>
              <a:gd name="connsiteY16" fmla="*/ 2202417 h 2682240"/>
              <a:gd name="connsiteX17" fmla="*/ 164063 w 6385158"/>
              <a:gd name="connsiteY17" fmla="*/ 1940277 h 2682240"/>
              <a:gd name="connsiteX18" fmla="*/ 312311 w 6385158"/>
              <a:gd name="connsiteY18" fmla="*/ 1586433 h 2682240"/>
              <a:gd name="connsiteX19" fmla="*/ -740 w 6385158"/>
              <a:gd name="connsiteY19" fmla="*/ 1223399 h 2682240"/>
              <a:gd name="connsiteX20" fmla="*/ 570969 w 6385158"/>
              <a:gd name="connsiteY20" fmla="*/ 900723 h 2682240"/>
              <a:gd name="connsiteX21" fmla="*/ 576437 w 6385158"/>
              <a:gd name="connsiteY21" fmla="*/ 892217 h 2682240"/>
              <a:gd name="connsiteX0" fmla="*/ 693646 w 6385158"/>
              <a:gd name="connsiteY0" fmla="*/ 1625300 h 2682240"/>
              <a:gd name="connsiteX1" fmla="*/ 319257 w 6385158"/>
              <a:gd name="connsiteY1" fmla="*/ 1575816 h 2682240"/>
              <a:gd name="connsiteX2" fmla="*/ 1023990 w 6385158"/>
              <a:gd name="connsiteY2" fmla="*/ 2166840 h 2682240"/>
              <a:gd name="connsiteX3" fmla="*/ 860222 w 6385158"/>
              <a:gd name="connsiteY3" fmla="*/ 2190496 h 2682240"/>
              <a:gd name="connsiteX4" fmla="*/ 2435523 w 6385158"/>
              <a:gd name="connsiteY4" fmla="*/ 2427054 h 2682240"/>
              <a:gd name="connsiteX5" fmla="*/ 2336790 w 6385158"/>
              <a:gd name="connsiteY5" fmla="*/ 2319020 h 2682240"/>
              <a:gd name="connsiteX6" fmla="*/ 4260762 w 6385158"/>
              <a:gd name="connsiteY6" fmla="*/ 2157650 h 2682240"/>
              <a:gd name="connsiteX7" fmla="*/ 4221298 w 6385158"/>
              <a:gd name="connsiteY7" fmla="*/ 2276178 h 2682240"/>
              <a:gd name="connsiteX8" fmla="*/ 5044422 w 6385158"/>
              <a:gd name="connsiteY8" fmla="*/ 1425188 h 2682240"/>
              <a:gd name="connsiteX9" fmla="*/ 5524935 w 6385158"/>
              <a:gd name="connsiteY9" fmla="*/ 1868254 h 2682240"/>
              <a:gd name="connsiteX10" fmla="*/ 6177935 w 6385158"/>
              <a:gd name="connsiteY10" fmla="*/ 953312 h 2682240"/>
              <a:gd name="connsiteX11" fmla="*/ 5963914 w 6385158"/>
              <a:gd name="connsiteY11" fmla="*/ 1119462 h 2682240"/>
              <a:gd name="connsiteX12" fmla="*/ 5664462 w 6385158"/>
              <a:gd name="connsiteY12" fmla="*/ 336894 h 2682240"/>
              <a:gd name="connsiteX13" fmla="*/ 5675696 w 6385158"/>
              <a:gd name="connsiteY13" fmla="*/ 415374 h 2682240"/>
              <a:gd name="connsiteX14" fmla="*/ 4297861 w 6385158"/>
              <a:gd name="connsiteY14" fmla="*/ 245375 h 2682240"/>
              <a:gd name="connsiteX15" fmla="*/ 4407532 w 6385158"/>
              <a:gd name="connsiteY15" fmla="*/ 145288 h 2682240"/>
              <a:gd name="connsiteX16" fmla="*/ 3272541 w 6385158"/>
              <a:gd name="connsiteY16" fmla="*/ 293059 h 2682240"/>
              <a:gd name="connsiteX17" fmla="*/ 3325603 w 6385158"/>
              <a:gd name="connsiteY17" fmla="*/ 206756 h 2682240"/>
              <a:gd name="connsiteX18" fmla="*/ 2069264 w 6385158"/>
              <a:gd name="connsiteY18" fmla="*/ 322365 h 2682240"/>
              <a:gd name="connsiteX19" fmla="*/ 2261410 w 6385158"/>
              <a:gd name="connsiteY19" fmla="*/ 406061 h 2682240"/>
              <a:gd name="connsiteX20" fmla="*/ 609989 w 6385158"/>
              <a:gd name="connsiteY20" fmla="*/ 980321 h 2682240"/>
              <a:gd name="connsiteX21" fmla="*/ 576437 w 6385158"/>
              <a:gd name="connsiteY21" fmla="*/ 892217 h 268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85158" h="2682240" fill="none" extrusionOk="0">
                <a:moveTo>
                  <a:pt x="576437" y="892217"/>
                </a:moveTo>
                <a:cubicBezTo>
                  <a:pt x="546155" y="710849"/>
                  <a:pt x="614317" y="555551"/>
                  <a:pt x="831105" y="428847"/>
                </a:cubicBezTo>
                <a:cubicBezTo>
                  <a:pt x="1208890" y="245427"/>
                  <a:pt x="1671274" y="210191"/>
                  <a:pt x="2070003" y="322986"/>
                </a:cubicBezTo>
                <a:cubicBezTo>
                  <a:pt x="2364032" y="21029"/>
                  <a:pt x="2922673" y="56824"/>
                  <a:pt x="3319099" y="213089"/>
                </a:cubicBezTo>
                <a:cubicBezTo>
                  <a:pt x="3435974" y="118229"/>
                  <a:pt x="3611534" y="13282"/>
                  <a:pt x="3805820" y="12417"/>
                </a:cubicBezTo>
                <a:cubicBezTo>
                  <a:pt x="4022138" y="-3394"/>
                  <a:pt x="4264916" y="29454"/>
                  <a:pt x="4409454" y="154042"/>
                </a:cubicBezTo>
                <a:cubicBezTo>
                  <a:pt x="4629330" y="14742"/>
                  <a:pt x="4927691" y="-40640"/>
                  <a:pt x="5241593" y="42841"/>
                </a:cubicBezTo>
                <a:cubicBezTo>
                  <a:pt x="5466804" y="96080"/>
                  <a:pt x="5615970" y="192797"/>
                  <a:pt x="5663576" y="346207"/>
                </a:cubicBezTo>
                <a:cubicBezTo>
                  <a:pt x="5945223" y="370108"/>
                  <a:pt x="6117770" y="480408"/>
                  <a:pt x="6205132" y="640633"/>
                </a:cubicBezTo>
                <a:cubicBezTo>
                  <a:pt x="6274509" y="746527"/>
                  <a:pt x="6274232" y="850382"/>
                  <a:pt x="6180892" y="959894"/>
                </a:cubicBezTo>
                <a:cubicBezTo>
                  <a:pt x="6334550" y="1092987"/>
                  <a:pt x="6401673" y="1252131"/>
                  <a:pt x="6357961" y="1448037"/>
                </a:cubicBezTo>
                <a:cubicBezTo>
                  <a:pt x="6264740" y="1708064"/>
                  <a:pt x="5887530" y="1781552"/>
                  <a:pt x="5528482" y="1875332"/>
                </a:cubicBezTo>
                <a:cubicBezTo>
                  <a:pt x="5486341" y="2006119"/>
                  <a:pt x="5432261" y="2126287"/>
                  <a:pt x="5231543" y="2241470"/>
                </a:cubicBezTo>
                <a:cubicBezTo>
                  <a:pt x="4931050" y="2343580"/>
                  <a:pt x="4533885" y="2389800"/>
                  <a:pt x="4220559" y="2285802"/>
                </a:cubicBezTo>
                <a:cubicBezTo>
                  <a:pt x="4105711" y="2497811"/>
                  <a:pt x="3778286" y="2608838"/>
                  <a:pt x="3498091" y="2676403"/>
                </a:cubicBezTo>
                <a:cubicBezTo>
                  <a:pt x="3095860" y="2788659"/>
                  <a:pt x="2633569" y="2675935"/>
                  <a:pt x="2435819" y="2437982"/>
                </a:cubicBezTo>
                <a:cubicBezTo>
                  <a:pt x="1968782" y="2690377"/>
                  <a:pt x="1197731" y="2423265"/>
                  <a:pt x="857857" y="2202417"/>
                </a:cubicBezTo>
                <a:cubicBezTo>
                  <a:pt x="548380" y="2271445"/>
                  <a:pt x="224594" y="2081882"/>
                  <a:pt x="164063" y="1940277"/>
                </a:cubicBezTo>
                <a:cubicBezTo>
                  <a:pt x="100819" y="1799606"/>
                  <a:pt x="166742" y="1676257"/>
                  <a:pt x="312311" y="1586433"/>
                </a:cubicBezTo>
                <a:cubicBezTo>
                  <a:pt x="101299" y="1489397"/>
                  <a:pt x="-1603" y="1350007"/>
                  <a:pt x="-740" y="1223399"/>
                </a:cubicBezTo>
                <a:cubicBezTo>
                  <a:pt x="43159" y="1045179"/>
                  <a:pt x="282228" y="888306"/>
                  <a:pt x="570969" y="900723"/>
                </a:cubicBezTo>
                <a:cubicBezTo>
                  <a:pt x="572553" y="897687"/>
                  <a:pt x="574363" y="894818"/>
                  <a:pt x="576437" y="892217"/>
                </a:cubicBezTo>
                <a:close/>
              </a:path>
              <a:path w="6385158" h="2682240" fill="none" extrusionOk="0">
                <a:moveTo>
                  <a:pt x="693646" y="1625300"/>
                </a:moveTo>
                <a:cubicBezTo>
                  <a:pt x="557395" y="1604776"/>
                  <a:pt x="436217" y="1613359"/>
                  <a:pt x="319257" y="1575816"/>
                </a:cubicBezTo>
                <a:moveTo>
                  <a:pt x="1023990" y="2166840"/>
                </a:moveTo>
                <a:cubicBezTo>
                  <a:pt x="972019" y="2174202"/>
                  <a:pt x="922908" y="2180421"/>
                  <a:pt x="860222" y="2190496"/>
                </a:cubicBezTo>
                <a:moveTo>
                  <a:pt x="2435523" y="2427054"/>
                </a:moveTo>
                <a:cubicBezTo>
                  <a:pt x="2397385" y="2392065"/>
                  <a:pt x="2359257" y="2357539"/>
                  <a:pt x="2336790" y="2319020"/>
                </a:cubicBezTo>
                <a:moveTo>
                  <a:pt x="4260762" y="2157650"/>
                </a:moveTo>
                <a:cubicBezTo>
                  <a:pt x="4250231" y="2197299"/>
                  <a:pt x="4236492" y="2236323"/>
                  <a:pt x="4221298" y="2276178"/>
                </a:cubicBezTo>
                <a:moveTo>
                  <a:pt x="5044422" y="1425188"/>
                </a:moveTo>
                <a:cubicBezTo>
                  <a:pt x="5345369" y="1508647"/>
                  <a:pt x="5524136" y="1676484"/>
                  <a:pt x="5524935" y="1868254"/>
                </a:cubicBezTo>
                <a:moveTo>
                  <a:pt x="6177935" y="953312"/>
                </a:moveTo>
                <a:cubicBezTo>
                  <a:pt x="6135918" y="1017253"/>
                  <a:pt x="6054492" y="1081666"/>
                  <a:pt x="5963914" y="1119462"/>
                </a:cubicBezTo>
                <a:moveTo>
                  <a:pt x="5664462" y="336894"/>
                </a:moveTo>
                <a:cubicBezTo>
                  <a:pt x="5674754" y="358057"/>
                  <a:pt x="5677380" y="386503"/>
                  <a:pt x="5675696" y="415374"/>
                </a:cubicBezTo>
                <a:moveTo>
                  <a:pt x="4297861" y="245375"/>
                </a:moveTo>
                <a:cubicBezTo>
                  <a:pt x="4322583" y="201621"/>
                  <a:pt x="4356993" y="175412"/>
                  <a:pt x="4407532" y="145288"/>
                </a:cubicBezTo>
                <a:moveTo>
                  <a:pt x="3272541" y="293059"/>
                </a:moveTo>
                <a:cubicBezTo>
                  <a:pt x="3283921" y="258271"/>
                  <a:pt x="3302406" y="228926"/>
                  <a:pt x="3325603" y="206756"/>
                </a:cubicBezTo>
                <a:moveTo>
                  <a:pt x="2069264" y="322365"/>
                </a:moveTo>
                <a:cubicBezTo>
                  <a:pt x="2134721" y="344393"/>
                  <a:pt x="2204400" y="358097"/>
                  <a:pt x="2261410" y="406061"/>
                </a:cubicBezTo>
                <a:moveTo>
                  <a:pt x="609989" y="980321"/>
                </a:moveTo>
                <a:cubicBezTo>
                  <a:pt x="596030" y="954933"/>
                  <a:pt x="586373" y="928116"/>
                  <a:pt x="576437" y="892217"/>
                </a:cubicBezTo>
              </a:path>
              <a:path w="6385158" h="2682240" stroke="0" extrusionOk="0">
                <a:moveTo>
                  <a:pt x="576437" y="892217"/>
                </a:moveTo>
                <a:cubicBezTo>
                  <a:pt x="544735" y="724233"/>
                  <a:pt x="624671" y="569020"/>
                  <a:pt x="831105" y="428847"/>
                </a:cubicBezTo>
                <a:cubicBezTo>
                  <a:pt x="1126175" y="220338"/>
                  <a:pt x="1644323" y="210483"/>
                  <a:pt x="2070003" y="322986"/>
                </a:cubicBezTo>
                <a:cubicBezTo>
                  <a:pt x="2415849" y="27574"/>
                  <a:pt x="3006351" y="87103"/>
                  <a:pt x="3319099" y="213089"/>
                </a:cubicBezTo>
                <a:cubicBezTo>
                  <a:pt x="3434319" y="94934"/>
                  <a:pt x="3574193" y="30931"/>
                  <a:pt x="3805820" y="12417"/>
                </a:cubicBezTo>
                <a:cubicBezTo>
                  <a:pt x="4014613" y="-14992"/>
                  <a:pt x="4260218" y="50899"/>
                  <a:pt x="4409454" y="154042"/>
                </a:cubicBezTo>
                <a:cubicBezTo>
                  <a:pt x="4631117" y="12234"/>
                  <a:pt x="4922056" y="-35364"/>
                  <a:pt x="5241593" y="42841"/>
                </a:cubicBezTo>
                <a:cubicBezTo>
                  <a:pt x="5479219" y="82228"/>
                  <a:pt x="5615035" y="214951"/>
                  <a:pt x="5663576" y="346207"/>
                </a:cubicBezTo>
                <a:cubicBezTo>
                  <a:pt x="5928228" y="399955"/>
                  <a:pt x="6139928" y="501624"/>
                  <a:pt x="6205132" y="640633"/>
                </a:cubicBezTo>
                <a:cubicBezTo>
                  <a:pt x="6289396" y="741466"/>
                  <a:pt x="6259178" y="853428"/>
                  <a:pt x="6180892" y="959894"/>
                </a:cubicBezTo>
                <a:cubicBezTo>
                  <a:pt x="6379773" y="1098003"/>
                  <a:pt x="6448598" y="1262710"/>
                  <a:pt x="6357961" y="1448037"/>
                </a:cubicBezTo>
                <a:cubicBezTo>
                  <a:pt x="6315977" y="1700735"/>
                  <a:pt x="5922336" y="1855024"/>
                  <a:pt x="5528482" y="1875332"/>
                </a:cubicBezTo>
                <a:cubicBezTo>
                  <a:pt x="5539484" y="2017785"/>
                  <a:pt x="5411228" y="2125251"/>
                  <a:pt x="5231543" y="2241470"/>
                </a:cubicBezTo>
                <a:cubicBezTo>
                  <a:pt x="4970591" y="2328951"/>
                  <a:pt x="4485718" y="2448924"/>
                  <a:pt x="4220559" y="2285802"/>
                </a:cubicBezTo>
                <a:cubicBezTo>
                  <a:pt x="4160762" y="2484103"/>
                  <a:pt x="3914298" y="2642046"/>
                  <a:pt x="3498091" y="2676403"/>
                </a:cubicBezTo>
                <a:cubicBezTo>
                  <a:pt x="3035301" y="2729946"/>
                  <a:pt x="2653166" y="2590249"/>
                  <a:pt x="2435819" y="2437982"/>
                </a:cubicBezTo>
                <a:cubicBezTo>
                  <a:pt x="1988281" y="2577298"/>
                  <a:pt x="1098942" y="2535344"/>
                  <a:pt x="857857" y="2202417"/>
                </a:cubicBezTo>
                <a:cubicBezTo>
                  <a:pt x="535165" y="2250944"/>
                  <a:pt x="261479" y="2086734"/>
                  <a:pt x="164063" y="1940277"/>
                </a:cubicBezTo>
                <a:cubicBezTo>
                  <a:pt x="100656" y="1803688"/>
                  <a:pt x="144572" y="1673567"/>
                  <a:pt x="312311" y="1586433"/>
                </a:cubicBezTo>
                <a:cubicBezTo>
                  <a:pt x="114936" y="1528123"/>
                  <a:pt x="-24561" y="1378545"/>
                  <a:pt x="-740" y="1223399"/>
                </a:cubicBezTo>
                <a:cubicBezTo>
                  <a:pt x="-4612" y="1096026"/>
                  <a:pt x="265913" y="920631"/>
                  <a:pt x="570969" y="900723"/>
                </a:cubicBezTo>
                <a:cubicBezTo>
                  <a:pt x="571982" y="897925"/>
                  <a:pt x="574011" y="894894"/>
                  <a:pt x="576437" y="892217"/>
                </a:cubicBezTo>
                <a:close/>
              </a:path>
              <a:path w="6385158" h="2682240" fill="none" stroke="0" extrusionOk="0">
                <a:moveTo>
                  <a:pt x="693646" y="1625300"/>
                </a:moveTo>
                <a:cubicBezTo>
                  <a:pt x="555479" y="1641125"/>
                  <a:pt x="437328" y="1619534"/>
                  <a:pt x="319257" y="1575816"/>
                </a:cubicBezTo>
                <a:moveTo>
                  <a:pt x="1023990" y="2166840"/>
                </a:moveTo>
                <a:cubicBezTo>
                  <a:pt x="959372" y="2184118"/>
                  <a:pt x="915073" y="2191248"/>
                  <a:pt x="860222" y="2190496"/>
                </a:cubicBezTo>
                <a:moveTo>
                  <a:pt x="2435523" y="2427054"/>
                </a:moveTo>
                <a:cubicBezTo>
                  <a:pt x="2398916" y="2382306"/>
                  <a:pt x="2362435" y="2359196"/>
                  <a:pt x="2336790" y="2319020"/>
                </a:cubicBezTo>
                <a:moveTo>
                  <a:pt x="4260762" y="2157650"/>
                </a:moveTo>
                <a:cubicBezTo>
                  <a:pt x="4258459" y="2195377"/>
                  <a:pt x="4247805" y="2240097"/>
                  <a:pt x="4221298" y="2276178"/>
                </a:cubicBezTo>
                <a:moveTo>
                  <a:pt x="5044422" y="1425188"/>
                </a:moveTo>
                <a:cubicBezTo>
                  <a:pt x="5331083" y="1549095"/>
                  <a:pt x="5510074" y="1671088"/>
                  <a:pt x="5524935" y="1868254"/>
                </a:cubicBezTo>
                <a:moveTo>
                  <a:pt x="6177935" y="953312"/>
                </a:moveTo>
                <a:cubicBezTo>
                  <a:pt x="6121259" y="1010619"/>
                  <a:pt x="6058195" y="1080930"/>
                  <a:pt x="5963914" y="1119462"/>
                </a:cubicBezTo>
                <a:moveTo>
                  <a:pt x="5664462" y="336894"/>
                </a:moveTo>
                <a:cubicBezTo>
                  <a:pt x="5674804" y="366119"/>
                  <a:pt x="5675230" y="391255"/>
                  <a:pt x="5675696" y="415374"/>
                </a:cubicBezTo>
                <a:moveTo>
                  <a:pt x="4297861" y="245375"/>
                </a:moveTo>
                <a:cubicBezTo>
                  <a:pt x="4318198" y="216170"/>
                  <a:pt x="4368141" y="171893"/>
                  <a:pt x="4407532" y="145288"/>
                </a:cubicBezTo>
                <a:moveTo>
                  <a:pt x="3272541" y="293059"/>
                </a:moveTo>
                <a:cubicBezTo>
                  <a:pt x="3291396" y="264375"/>
                  <a:pt x="3298790" y="241979"/>
                  <a:pt x="3325603" y="206756"/>
                </a:cubicBezTo>
                <a:moveTo>
                  <a:pt x="2069264" y="322365"/>
                </a:moveTo>
                <a:cubicBezTo>
                  <a:pt x="2134460" y="353388"/>
                  <a:pt x="2191853" y="383135"/>
                  <a:pt x="2261410" y="406061"/>
                </a:cubicBezTo>
                <a:moveTo>
                  <a:pt x="609989" y="980321"/>
                </a:moveTo>
                <a:cubicBezTo>
                  <a:pt x="596874" y="957005"/>
                  <a:pt x="582391" y="922316"/>
                  <a:pt x="576437" y="89221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4487597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7ECA1C-1578-07A5-127E-7D26A0F8EE1B}"/>
              </a:ext>
            </a:extLst>
          </p:cNvPr>
          <p:cNvSpPr txBox="1"/>
          <p:nvPr/>
        </p:nvSpPr>
        <p:spPr>
          <a:xfrm>
            <a:off x="3413358" y="719047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Những video, ảnh, hoạt hình, âm thanh,... trên máy tính và mạng Internet là gì 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2" name="5-Point Star 39">
            <a:hlinkClick r:id="rId13" action="ppaction://hlinksldjump"/>
            <a:extLst>
              <a:ext uri="{FF2B5EF4-FFF2-40B4-BE49-F238E27FC236}">
                <a16:creationId xmlns:a16="http://schemas.microsoft.com/office/drawing/2014/main" id="{4A15AA17-C330-A671-7E1F-8BE393DB0F75}"/>
              </a:ext>
            </a:extLst>
          </p:cNvPr>
          <p:cNvSpPr/>
          <p:nvPr/>
        </p:nvSpPr>
        <p:spPr>
          <a:xfrm>
            <a:off x="10039350" y="599188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619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27" grpId="0"/>
      <p:bldP spid="32" grpId="0"/>
      <p:bldP spid="11" grpId="0"/>
      <p:bldP spid="1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58BF7080-4D09-BEB1-0A52-44131B55E98F}"/>
              </a:ext>
            </a:extLst>
          </p:cNvPr>
          <p:cNvSpPr/>
          <p:nvPr/>
        </p:nvSpPr>
        <p:spPr>
          <a:xfrm>
            <a:off x="2392680" y="0"/>
            <a:ext cx="7741920" cy="2773680"/>
          </a:xfrm>
          <a:custGeom>
            <a:avLst/>
            <a:gdLst>
              <a:gd name="connsiteX0" fmla="*/ 698923 w 7741920"/>
              <a:gd name="connsiteY0" fmla="*/ 922633 h 2773680"/>
              <a:gd name="connsiteX1" fmla="*/ 1007704 w 7741920"/>
              <a:gd name="connsiteY1" fmla="*/ 443467 h 2773680"/>
              <a:gd name="connsiteX2" fmla="*/ 2509851 w 7741920"/>
              <a:gd name="connsiteY2" fmla="*/ 333997 h 2773680"/>
              <a:gd name="connsiteX3" fmla="*/ 4024364 w 7741920"/>
              <a:gd name="connsiteY3" fmla="*/ 220353 h 2773680"/>
              <a:gd name="connsiteX4" fmla="*/ 4614506 w 7741920"/>
              <a:gd name="connsiteY4" fmla="*/ 12841 h 2773680"/>
              <a:gd name="connsiteX5" fmla="*/ 5346405 w 7741920"/>
              <a:gd name="connsiteY5" fmla="*/ 159293 h 2773680"/>
              <a:gd name="connsiteX6" fmla="*/ 6355363 w 7741920"/>
              <a:gd name="connsiteY6" fmla="*/ 44301 h 2773680"/>
              <a:gd name="connsiteX7" fmla="*/ 6867011 w 7741920"/>
              <a:gd name="connsiteY7" fmla="*/ 358010 h 2773680"/>
              <a:gd name="connsiteX8" fmla="*/ 7523640 w 7741920"/>
              <a:gd name="connsiteY8" fmla="*/ 662472 h 2773680"/>
              <a:gd name="connsiteX9" fmla="*/ 7494250 w 7741920"/>
              <a:gd name="connsiteY9" fmla="*/ 992617 h 2773680"/>
              <a:gd name="connsiteX10" fmla="*/ 7708945 w 7741920"/>
              <a:gd name="connsiteY10" fmla="*/ 1497401 h 2773680"/>
              <a:gd name="connsiteX11" fmla="*/ 6703212 w 7741920"/>
              <a:gd name="connsiteY11" fmla="*/ 1939264 h 2773680"/>
              <a:gd name="connsiteX12" fmla="*/ 6343177 w 7741920"/>
              <a:gd name="connsiteY12" fmla="*/ 2317884 h 2773680"/>
              <a:gd name="connsiteX13" fmla="*/ 5117373 w 7741920"/>
              <a:gd name="connsiteY13" fmla="*/ 2363727 h 2773680"/>
              <a:gd name="connsiteX14" fmla="*/ 4241389 w 7741920"/>
              <a:gd name="connsiteY14" fmla="*/ 2767644 h 2773680"/>
              <a:gd name="connsiteX15" fmla="*/ 2953399 w 7741920"/>
              <a:gd name="connsiteY15" fmla="*/ 2521095 h 2773680"/>
              <a:gd name="connsiteX16" fmla="*/ 1040141 w 7741920"/>
              <a:gd name="connsiteY16" fmla="*/ 2277499 h 2773680"/>
              <a:gd name="connsiteX17" fmla="*/ 198924 w 7741920"/>
              <a:gd name="connsiteY17" fmla="*/ 2006423 h 2773680"/>
              <a:gd name="connsiteX18" fmla="*/ 378673 w 7741920"/>
              <a:gd name="connsiteY18" fmla="*/ 1640516 h 2773680"/>
              <a:gd name="connsiteX19" fmla="*/ -897 w 7741920"/>
              <a:gd name="connsiteY19" fmla="*/ 1265106 h 2773680"/>
              <a:gd name="connsiteX20" fmla="*/ 692292 w 7741920"/>
              <a:gd name="connsiteY20" fmla="*/ 931429 h 2773680"/>
              <a:gd name="connsiteX21" fmla="*/ 698923 w 7741920"/>
              <a:gd name="connsiteY21" fmla="*/ 922633 h 2773680"/>
              <a:gd name="connsiteX0" fmla="*/ 841037 w 7741920"/>
              <a:gd name="connsiteY0" fmla="*/ 1680708 h 2773680"/>
              <a:gd name="connsiteX1" fmla="*/ 387096 w 7741920"/>
              <a:gd name="connsiteY1" fmla="*/ 1629536 h 2773680"/>
              <a:gd name="connsiteX2" fmla="*/ 1241574 w 7741920"/>
              <a:gd name="connsiteY2" fmla="*/ 2240709 h 2773680"/>
              <a:gd name="connsiteX3" fmla="*/ 1043008 w 7741920"/>
              <a:gd name="connsiteY3" fmla="*/ 2265171 h 2773680"/>
              <a:gd name="connsiteX4" fmla="*/ 2953040 w 7741920"/>
              <a:gd name="connsiteY4" fmla="*/ 2509795 h 2773680"/>
              <a:gd name="connsiteX5" fmla="*/ 2833327 w 7741920"/>
              <a:gd name="connsiteY5" fmla="*/ 2398077 h 2773680"/>
              <a:gd name="connsiteX6" fmla="*/ 5166118 w 7741920"/>
              <a:gd name="connsiteY6" fmla="*/ 2231207 h 2773680"/>
              <a:gd name="connsiteX7" fmla="*/ 5118269 w 7741920"/>
              <a:gd name="connsiteY7" fmla="*/ 2353775 h 2773680"/>
              <a:gd name="connsiteX8" fmla="*/ 6116296 w 7741920"/>
              <a:gd name="connsiteY8" fmla="*/ 1473774 h 2773680"/>
              <a:gd name="connsiteX9" fmla="*/ 6698911 w 7741920"/>
              <a:gd name="connsiteY9" fmla="*/ 1931945 h 2773680"/>
              <a:gd name="connsiteX10" fmla="*/ 7490666 w 7741920"/>
              <a:gd name="connsiteY10" fmla="*/ 985812 h 2773680"/>
              <a:gd name="connsiteX11" fmla="*/ 7231168 w 7741920"/>
              <a:gd name="connsiteY11" fmla="*/ 1157626 h 2773680"/>
              <a:gd name="connsiteX12" fmla="*/ 6868086 w 7741920"/>
              <a:gd name="connsiteY12" fmla="*/ 348379 h 2773680"/>
              <a:gd name="connsiteX13" fmla="*/ 6881706 w 7741920"/>
              <a:gd name="connsiteY13" fmla="*/ 429535 h 2773680"/>
              <a:gd name="connsiteX14" fmla="*/ 5211100 w 7741920"/>
              <a:gd name="connsiteY14" fmla="*/ 253740 h 2773680"/>
              <a:gd name="connsiteX15" fmla="*/ 5344075 w 7741920"/>
              <a:gd name="connsiteY15" fmla="*/ 150240 h 2773680"/>
              <a:gd name="connsiteX16" fmla="*/ 3967913 w 7741920"/>
              <a:gd name="connsiteY16" fmla="*/ 303050 h 2773680"/>
              <a:gd name="connsiteX17" fmla="*/ 4032250 w 7741920"/>
              <a:gd name="connsiteY17" fmla="*/ 213804 h 2773680"/>
              <a:gd name="connsiteX18" fmla="*/ 2508955 w 7741920"/>
              <a:gd name="connsiteY18" fmla="*/ 333355 h 2773680"/>
              <a:gd name="connsiteX19" fmla="*/ 2741930 w 7741920"/>
              <a:gd name="connsiteY19" fmla="*/ 419904 h 2773680"/>
              <a:gd name="connsiteX20" fmla="*/ 739604 w 7741920"/>
              <a:gd name="connsiteY20" fmla="*/ 1013741 h 2773680"/>
              <a:gd name="connsiteX21" fmla="*/ 698923 w 7741920"/>
              <a:gd name="connsiteY21" fmla="*/ 922633 h 277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41920" h="2773680" fill="none" extrusionOk="0">
                <a:moveTo>
                  <a:pt x="698923" y="922633"/>
                </a:moveTo>
                <a:cubicBezTo>
                  <a:pt x="654032" y="743586"/>
                  <a:pt x="715146" y="577966"/>
                  <a:pt x="1007704" y="443467"/>
                </a:cubicBezTo>
                <a:cubicBezTo>
                  <a:pt x="1422601" y="246124"/>
                  <a:pt x="2038841" y="265873"/>
                  <a:pt x="2509851" y="333997"/>
                </a:cubicBezTo>
                <a:cubicBezTo>
                  <a:pt x="2871545" y="11500"/>
                  <a:pt x="3535415" y="90856"/>
                  <a:pt x="4024364" y="220353"/>
                </a:cubicBezTo>
                <a:cubicBezTo>
                  <a:pt x="4188822" y="138825"/>
                  <a:pt x="4369260" y="20779"/>
                  <a:pt x="4614506" y="12841"/>
                </a:cubicBezTo>
                <a:cubicBezTo>
                  <a:pt x="4851465" y="2031"/>
                  <a:pt x="5170486" y="23018"/>
                  <a:pt x="5346405" y="159293"/>
                </a:cubicBezTo>
                <a:cubicBezTo>
                  <a:pt x="5633029" y="12562"/>
                  <a:pt x="5985130" y="-38942"/>
                  <a:pt x="6355363" y="44301"/>
                </a:cubicBezTo>
                <a:cubicBezTo>
                  <a:pt x="6644045" y="94911"/>
                  <a:pt x="6806115" y="184570"/>
                  <a:pt x="6867011" y="358010"/>
                </a:cubicBezTo>
                <a:cubicBezTo>
                  <a:pt x="7195117" y="388021"/>
                  <a:pt x="7412444" y="475321"/>
                  <a:pt x="7523640" y="662472"/>
                </a:cubicBezTo>
                <a:cubicBezTo>
                  <a:pt x="7599928" y="771081"/>
                  <a:pt x="7592345" y="885084"/>
                  <a:pt x="7494250" y="992617"/>
                </a:cubicBezTo>
                <a:cubicBezTo>
                  <a:pt x="7701271" y="1132800"/>
                  <a:pt x="7763112" y="1291126"/>
                  <a:pt x="7708945" y="1497401"/>
                </a:cubicBezTo>
                <a:cubicBezTo>
                  <a:pt x="7602816" y="1813471"/>
                  <a:pt x="7152096" y="1850349"/>
                  <a:pt x="6703212" y="1939264"/>
                </a:cubicBezTo>
                <a:cubicBezTo>
                  <a:pt x="6660874" y="2074901"/>
                  <a:pt x="6579425" y="2206429"/>
                  <a:pt x="6343177" y="2317884"/>
                </a:cubicBezTo>
                <a:cubicBezTo>
                  <a:pt x="5987316" y="2435665"/>
                  <a:pt x="5471294" y="2413801"/>
                  <a:pt x="5117373" y="2363727"/>
                </a:cubicBezTo>
                <a:cubicBezTo>
                  <a:pt x="4946032" y="2632360"/>
                  <a:pt x="4607794" y="2702525"/>
                  <a:pt x="4241389" y="2767644"/>
                </a:cubicBezTo>
                <a:cubicBezTo>
                  <a:pt x="3753274" y="2887846"/>
                  <a:pt x="3194025" y="2773122"/>
                  <a:pt x="2953399" y="2521095"/>
                </a:cubicBezTo>
                <a:cubicBezTo>
                  <a:pt x="2332088" y="2750343"/>
                  <a:pt x="1432743" y="2575646"/>
                  <a:pt x="1040141" y="2277499"/>
                </a:cubicBezTo>
                <a:cubicBezTo>
                  <a:pt x="662854" y="2324380"/>
                  <a:pt x="273693" y="2148928"/>
                  <a:pt x="198924" y="2006423"/>
                </a:cubicBezTo>
                <a:cubicBezTo>
                  <a:pt x="121853" y="1871664"/>
                  <a:pt x="216648" y="1725446"/>
                  <a:pt x="378673" y="1640516"/>
                </a:cubicBezTo>
                <a:cubicBezTo>
                  <a:pt x="124372" y="1532534"/>
                  <a:pt x="-33136" y="1412897"/>
                  <a:pt x="-897" y="1265106"/>
                </a:cubicBezTo>
                <a:cubicBezTo>
                  <a:pt x="68700" y="1064558"/>
                  <a:pt x="340956" y="917146"/>
                  <a:pt x="692292" y="931429"/>
                </a:cubicBezTo>
                <a:cubicBezTo>
                  <a:pt x="694003" y="928057"/>
                  <a:pt x="696496" y="925354"/>
                  <a:pt x="698923" y="922633"/>
                </a:cubicBezTo>
                <a:close/>
              </a:path>
              <a:path w="7741920" h="2773680" fill="none" extrusionOk="0">
                <a:moveTo>
                  <a:pt x="841037" y="1680708"/>
                </a:moveTo>
                <a:cubicBezTo>
                  <a:pt x="675626" y="1653799"/>
                  <a:pt x="557414" y="1664477"/>
                  <a:pt x="387096" y="1629536"/>
                </a:cubicBezTo>
                <a:moveTo>
                  <a:pt x="1241574" y="2240709"/>
                </a:moveTo>
                <a:cubicBezTo>
                  <a:pt x="1178284" y="2250046"/>
                  <a:pt x="1116771" y="2255805"/>
                  <a:pt x="1043008" y="2265171"/>
                </a:cubicBezTo>
                <a:moveTo>
                  <a:pt x="2953040" y="2509795"/>
                </a:moveTo>
                <a:cubicBezTo>
                  <a:pt x="2911392" y="2469642"/>
                  <a:pt x="2859660" y="2438157"/>
                  <a:pt x="2833327" y="2398077"/>
                </a:cubicBezTo>
                <a:moveTo>
                  <a:pt x="5166118" y="2231207"/>
                </a:moveTo>
                <a:cubicBezTo>
                  <a:pt x="5154269" y="2272215"/>
                  <a:pt x="5132538" y="2311355"/>
                  <a:pt x="5118269" y="2353775"/>
                </a:cubicBezTo>
                <a:moveTo>
                  <a:pt x="6116296" y="1473774"/>
                </a:moveTo>
                <a:cubicBezTo>
                  <a:pt x="6518449" y="1568143"/>
                  <a:pt x="6697054" y="1732104"/>
                  <a:pt x="6698911" y="1931945"/>
                </a:cubicBezTo>
                <a:moveTo>
                  <a:pt x="7490666" y="985812"/>
                </a:moveTo>
                <a:cubicBezTo>
                  <a:pt x="7446194" y="1051763"/>
                  <a:pt x="7339286" y="1125490"/>
                  <a:pt x="7231168" y="1157626"/>
                </a:cubicBezTo>
                <a:moveTo>
                  <a:pt x="6868086" y="348379"/>
                </a:moveTo>
                <a:cubicBezTo>
                  <a:pt x="6878690" y="373520"/>
                  <a:pt x="6884107" y="398255"/>
                  <a:pt x="6881706" y="429535"/>
                </a:cubicBezTo>
                <a:moveTo>
                  <a:pt x="5211100" y="253740"/>
                </a:moveTo>
                <a:cubicBezTo>
                  <a:pt x="5242705" y="210978"/>
                  <a:pt x="5279924" y="181357"/>
                  <a:pt x="5344075" y="150240"/>
                </a:cubicBezTo>
                <a:moveTo>
                  <a:pt x="3967913" y="303050"/>
                </a:moveTo>
                <a:cubicBezTo>
                  <a:pt x="3981712" y="271087"/>
                  <a:pt x="4003953" y="237287"/>
                  <a:pt x="4032250" y="213804"/>
                </a:cubicBezTo>
                <a:moveTo>
                  <a:pt x="2508955" y="333355"/>
                </a:moveTo>
                <a:cubicBezTo>
                  <a:pt x="2587647" y="355693"/>
                  <a:pt x="2672103" y="379396"/>
                  <a:pt x="2741930" y="419904"/>
                </a:cubicBezTo>
                <a:moveTo>
                  <a:pt x="739604" y="1013741"/>
                </a:moveTo>
                <a:cubicBezTo>
                  <a:pt x="723296" y="989765"/>
                  <a:pt x="710021" y="958817"/>
                  <a:pt x="698923" y="922633"/>
                </a:cubicBezTo>
              </a:path>
              <a:path w="7741920" h="2773680" stroke="0" extrusionOk="0">
                <a:moveTo>
                  <a:pt x="698923" y="922633"/>
                </a:moveTo>
                <a:cubicBezTo>
                  <a:pt x="693500" y="750836"/>
                  <a:pt x="749100" y="615636"/>
                  <a:pt x="1007704" y="443467"/>
                </a:cubicBezTo>
                <a:cubicBezTo>
                  <a:pt x="1341724" y="214525"/>
                  <a:pt x="1975642" y="242170"/>
                  <a:pt x="2509851" y="333997"/>
                </a:cubicBezTo>
                <a:cubicBezTo>
                  <a:pt x="2889739" y="34915"/>
                  <a:pt x="3598218" y="41452"/>
                  <a:pt x="4024364" y="220353"/>
                </a:cubicBezTo>
                <a:cubicBezTo>
                  <a:pt x="4159239" y="98719"/>
                  <a:pt x="4317999" y="33341"/>
                  <a:pt x="4614506" y="12841"/>
                </a:cubicBezTo>
                <a:cubicBezTo>
                  <a:pt x="4855334" y="-21818"/>
                  <a:pt x="5132571" y="66491"/>
                  <a:pt x="5346405" y="159293"/>
                </a:cubicBezTo>
                <a:cubicBezTo>
                  <a:pt x="5666638" y="-972"/>
                  <a:pt x="5983706" y="-34151"/>
                  <a:pt x="6355363" y="44301"/>
                </a:cubicBezTo>
                <a:cubicBezTo>
                  <a:pt x="6632789" y="91985"/>
                  <a:pt x="6812024" y="220473"/>
                  <a:pt x="6867011" y="358010"/>
                </a:cubicBezTo>
                <a:cubicBezTo>
                  <a:pt x="7186765" y="414366"/>
                  <a:pt x="7441836" y="518837"/>
                  <a:pt x="7523640" y="662472"/>
                </a:cubicBezTo>
                <a:cubicBezTo>
                  <a:pt x="7607968" y="768836"/>
                  <a:pt x="7595284" y="868361"/>
                  <a:pt x="7494250" y="992617"/>
                </a:cubicBezTo>
                <a:cubicBezTo>
                  <a:pt x="7728144" y="1135676"/>
                  <a:pt x="7823763" y="1298168"/>
                  <a:pt x="7708945" y="1497401"/>
                </a:cubicBezTo>
                <a:cubicBezTo>
                  <a:pt x="7649540" y="1759514"/>
                  <a:pt x="7133370" y="1988613"/>
                  <a:pt x="6703212" y="1939264"/>
                </a:cubicBezTo>
                <a:cubicBezTo>
                  <a:pt x="6736425" y="2089487"/>
                  <a:pt x="6560152" y="2190263"/>
                  <a:pt x="6343177" y="2317884"/>
                </a:cubicBezTo>
                <a:cubicBezTo>
                  <a:pt x="6019266" y="2416311"/>
                  <a:pt x="5444603" y="2535863"/>
                  <a:pt x="5117373" y="2363727"/>
                </a:cubicBezTo>
                <a:cubicBezTo>
                  <a:pt x="5022377" y="2567484"/>
                  <a:pt x="4700659" y="2726180"/>
                  <a:pt x="4241389" y="2767644"/>
                </a:cubicBezTo>
                <a:cubicBezTo>
                  <a:pt x="3708595" y="2823745"/>
                  <a:pt x="3211785" y="2653971"/>
                  <a:pt x="2953399" y="2521095"/>
                </a:cubicBezTo>
                <a:cubicBezTo>
                  <a:pt x="2382970" y="2670035"/>
                  <a:pt x="1365297" y="2618153"/>
                  <a:pt x="1040141" y="2277499"/>
                </a:cubicBezTo>
                <a:cubicBezTo>
                  <a:pt x="646924" y="2337885"/>
                  <a:pt x="308982" y="2175200"/>
                  <a:pt x="198924" y="2006423"/>
                </a:cubicBezTo>
                <a:cubicBezTo>
                  <a:pt x="122575" y="1841661"/>
                  <a:pt x="164404" y="1722413"/>
                  <a:pt x="378673" y="1640516"/>
                </a:cubicBezTo>
                <a:cubicBezTo>
                  <a:pt x="118955" y="1569142"/>
                  <a:pt x="-24737" y="1433749"/>
                  <a:pt x="-897" y="1265106"/>
                </a:cubicBezTo>
                <a:cubicBezTo>
                  <a:pt x="-8257" y="1144098"/>
                  <a:pt x="258898" y="973712"/>
                  <a:pt x="692292" y="931429"/>
                </a:cubicBezTo>
                <a:cubicBezTo>
                  <a:pt x="694048" y="928506"/>
                  <a:pt x="696679" y="925561"/>
                  <a:pt x="698923" y="922633"/>
                </a:cubicBezTo>
                <a:close/>
              </a:path>
              <a:path w="7741920" h="2773680" fill="none" stroke="0" extrusionOk="0">
                <a:moveTo>
                  <a:pt x="841037" y="1680708"/>
                </a:moveTo>
                <a:cubicBezTo>
                  <a:pt x="662753" y="1713166"/>
                  <a:pt x="529278" y="1674651"/>
                  <a:pt x="387096" y="1629536"/>
                </a:cubicBezTo>
                <a:moveTo>
                  <a:pt x="1241574" y="2240709"/>
                </a:moveTo>
                <a:cubicBezTo>
                  <a:pt x="1170768" y="2256234"/>
                  <a:pt x="1107726" y="2272835"/>
                  <a:pt x="1043008" y="2265171"/>
                </a:cubicBezTo>
                <a:moveTo>
                  <a:pt x="2953040" y="2509795"/>
                </a:moveTo>
                <a:cubicBezTo>
                  <a:pt x="2907466" y="2466096"/>
                  <a:pt x="2862232" y="2449530"/>
                  <a:pt x="2833327" y="2398077"/>
                </a:cubicBezTo>
                <a:moveTo>
                  <a:pt x="5166118" y="2231207"/>
                </a:moveTo>
                <a:cubicBezTo>
                  <a:pt x="5161975" y="2270738"/>
                  <a:pt x="5151107" y="2317207"/>
                  <a:pt x="5118269" y="2353775"/>
                </a:cubicBezTo>
                <a:moveTo>
                  <a:pt x="6116296" y="1473774"/>
                </a:moveTo>
                <a:cubicBezTo>
                  <a:pt x="6472451" y="1572004"/>
                  <a:pt x="6665843" y="1718811"/>
                  <a:pt x="6698911" y="1931945"/>
                </a:cubicBezTo>
                <a:moveTo>
                  <a:pt x="7490666" y="985812"/>
                </a:moveTo>
                <a:cubicBezTo>
                  <a:pt x="7414472" y="1038010"/>
                  <a:pt x="7346702" y="1124550"/>
                  <a:pt x="7231168" y="1157626"/>
                </a:cubicBezTo>
                <a:moveTo>
                  <a:pt x="6868086" y="348379"/>
                </a:moveTo>
                <a:cubicBezTo>
                  <a:pt x="6880510" y="379022"/>
                  <a:pt x="6881658" y="404042"/>
                  <a:pt x="6881706" y="429535"/>
                </a:cubicBezTo>
                <a:moveTo>
                  <a:pt x="5211100" y="253740"/>
                </a:moveTo>
                <a:cubicBezTo>
                  <a:pt x="5240775" y="220170"/>
                  <a:pt x="5293618" y="178852"/>
                  <a:pt x="5344075" y="150240"/>
                </a:cubicBezTo>
                <a:moveTo>
                  <a:pt x="3967913" y="303050"/>
                </a:moveTo>
                <a:cubicBezTo>
                  <a:pt x="3984270" y="272528"/>
                  <a:pt x="4001005" y="248338"/>
                  <a:pt x="4032250" y="213804"/>
                </a:cubicBezTo>
                <a:moveTo>
                  <a:pt x="2508955" y="333355"/>
                </a:moveTo>
                <a:cubicBezTo>
                  <a:pt x="2590487" y="362633"/>
                  <a:pt x="2664935" y="391979"/>
                  <a:pt x="2741930" y="419904"/>
                </a:cubicBezTo>
                <a:moveTo>
                  <a:pt x="739604" y="1013741"/>
                </a:moveTo>
                <a:cubicBezTo>
                  <a:pt x="722476" y="987417"/>
                  <a:pt x="705353" y="953961"/>
                  <a:pt x="698923" y="922633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4487597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105400"/>
            <a:ext cx="34370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60198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52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Rễ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Lá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05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Thân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6019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Chồi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HẾT GIỜ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13358" y="622518"/>
            <a:ext cx="6111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Trong quá trình hạt đậu nảy mầm, em cho biết bộ phận nào của hạt đậu mọc ra trước 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9400" y="312420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6019800"/>
            <a:ext cx="533400" cy="5334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83568" y="309004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83568" y="590944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83568" y="496964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83568" y="402984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5" name="5-Point Star 39">
            <a:hlinkClick r:id="rId13" action="ppaction://hlinksldjump"/>
            <a:extLst>
              <a:ext uri="{FF2B5EF4-FFF2-40B4-BE49-F238E27FC236}">
                <a16:creationId xmlns:a16="http://schemas.microsoft.com/office/drawing/2014/main" id="{74551E54-88C2-5D34-73DF-4D7E8C244045}"/>
              </a:ext>
            </a:extLst>
          </p:cNvPr>
          <p:cNvSpPr/>
          <p:nvPr/>
        </p:nvSpPr>
        <p:spPr>
          <a:xfrm>
            <a:off x="10058400" y="58572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231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2F9AA07E-71F1-7319-C777-4A58B86B173F}"/>
              </a:ext>
            </a:extLst>
          </p:cNvPr>
          <p:cNvSpPr/>
          <p:nvPr/>
        </p:nvSpPr>
        <p:spPr>
          <a:xfrm>
            <a:off x="2789121" y="91440"/>
            <a:ext cx="6385158" cy="2682240"/>
          </a:xfrm>
          <a:custGeom>
            <a:avLst/>
            <a:gdLst>
              <a:gd name="connsiteX0" fmla="*/ 576437 w 6385158"/>
              <a:gd name="connsiteY0" fmla="*/ 892217 h 2682240"/>
              <a:gd name="connsiteX1" fmla="*/ 831105 w 6385158"/>
              <a:gd name="connsiteY1" fmla="*/ 428847 h 2682240"/>
              <a:gd name="connsiteX2" fmla="*/ 2070003 w 6385158"/>
              <a:gd name="connsiteY2" fmla="*/ 322986 h 2682240"/>
              <a:gd name="connsiteX3" fmla="*/ 3319099 w 6385158"/>
              <a:gd name="connsiteY3" fmla="*/ 213089 h 2682240"/>
              <a:gd name="connsiteX4" fmla="*/ 3805820 w 6385158"/>
              <a:gd name="connsiteY4" fmla="*/ 12417 h 2682240"/>
              <a:gd name="connsiteX5" fmla="*/ 4409454 w 6385158"/>
              <a:gd name="connsiteY5" fmla="*/ 154042 h 2682240"/>
              <a:gd name="connsiteX6" fmla="*/ 5241593 w 6385158"/>
              <a:gd name="connsiteY6" fmla="*/ 42841 h 2682240"/>
              <a:gd name="connsiteX7" fmla="*/ 5663576 w 6385158"/>
              <a:gd name="connsiteY7" fmla="*/ 346207 h 2682240"/>
              <a:gd name="connsiteX8" fmla="*/ 6205132 w 6385158"/>
              <a:gd name="connsiteY8" fmla="*/ 640633 h 2682240"/>
              <a:gd name="connsiteX9" fmla="*/ 6180892 w 6385158"/>
              <a:gd name="connsiteY9" fmla="*/ 959894 h 2682240"/>
              <a:gd name="connsiteX10" fmla="*/ 6357961 w 6385158"/>
              <a:gd name="connsiteY10" fmla="*/ 1448037 h 2682240"/>
              <a:gd name="connsiteX11" fmla="*/ 5528482 w 6385158"/>
              <a:gd name="connsiteY11" fmla="*/ 1875332 h 2682240"/>
              <a:gd name="connsiteX12" fmla="*/ 5231543 w 6385158"/>
              <a:gd name="connsiteY12" fmla="*/ 2241470 h 2682240"/>
              <a:gd name="connsiteX13" fmla="*/ 4220559 w 6385158"/>
              <a:gd name="connsiteY13" fmla="*/ 2285802 h 2682240"/>
              <a:gd name="connsiteX14" fmla="*/ 3498091 w 6385158"/>
              <a:gd name="connsiteY14" fmla="*/ 2676403 h 2682240"/>
              <a:gd name="connsiteX15" fmla="*/ 2435819 w 6385158"/>
              <a:gd name="connsiteY15" fmla="*/ 2437982 h 2682240"/>
              <a:gd name="connsiteX16" fmla="*/ 857857 w 6385158"/>
              <a:gd name="connsiteY16" fmla="*/ 2202417 h 2682240"/>
              <a:gd name="connsiteX17" fmla="*/ 164063 w 6385158"/>
              <a:gd name="connsiteY17" fmla="*/ 1940277 h 2682240"/>
              <a:gd name="connsiteX18" fmla="*/ 312311 w 6385158"/>
              <a:gd name="connsiteY18" fmla="*/ 1586433 h 2682240"/>
              <a:gd name="connsiteX19" fmla="*/ -740 w 6385158"/>
              <a:gd name="connsiteY19" fmla="*/ 1223399 h 2682240"/>
              <a:gd name="connsiteX20" fmla="*/ 570969 w 6385158"/>
              <a:gd name="connsiteY20" fmla="*/ 900723 h 2682240"/>
              <a:gd name="connsiteX21" fmla="*/ 576437 w 6385158"/>
              <a:gd name="connsiteY21" fmla="*/ 892217 h 2682240"/>
              <a:gd name="connsiteX0" fmla="*/ 693646 w 6385158"/>
              <a:gd name="connsiteY0" fmla="*/ 1625300 h 2682240"/>
              <a:gd name="connsiteX1" fmla="*/ 319257 w 6385158"/>
              <a:gd name="connsiteY1" fmla="*/ 1575816 h 2682240"/>
              <a:gd name="connsiteX2" fmla="*/ 1023990 w 6385158"/>
              <a:gd name="connsiteY2" fmla="*/ 2166840 h 2682240"/>
              <a:gd name="connsiteX3" fmla="*/ 860222 w 6385158"/>
              <a:gd name="connsiteY3" fmla="*/ 2190496 h 2682240"/>
              <a:gd name="connsiteX4" fmla="*/ 2435523 w 6385158"/>
              <a:gd name="connsiteY4" fmla="*/ 2427054 h 2682240"/>
              <a:gd name="connsiteX5" fmla="*/ 2336790 w 6385158"/>
              <a:gd name="connsiteY5" fmla="*/ 2319020 h 2682240"/>
              <a:gd name="connsiteX6" fmla="*/ 4260762 w 6385158"/>
              <a:gd name="connsiteY6" fmla="*/ 2157650 h 2682240"/>
              <a:gd name="connsiteX7" fmla="*/ 4221298 w 6385158"/>
              <a:gd name="connsiteY7" fmla="*/ 2276178 h 2682240"/>
              <a:gd name="connsiteX8" fmla="*/ 5044422 w 6385158"/>
              <a:gd name="connsiteY8" fmla="*/ 1425188 h 2682240"/>
              <a:gd name="connsiteX9" fmla="*/ 5524935 w 6385158"/>
              <a:gd name="connsiteY9" fmla="*/ 1868254 h 2682240"/>
              <a:gd name="connsiteX10" fmla="*/ 6177935 w 6385158"/>
              <a:gd name="connsiteY10" fmla="*/ 953312 h 2682240"/>
              <a:gd name="connsiteX11" fmla="*/ 5963914 w 6385158"/>
              <a:gd name="connsiteY11" fmla="*/ 1119462 h 2682240"/>
              <a:gd name="connsiteX12" fmla="*/ 5664462 w 6385158"/>
              <a:gd name="connsiteY12" fmla="*/ 336894 h 2682240"/>
              <a:gd name="connsiteX13" fmla="*/ 5675696 w 6385158"/>
              <a:gd name="connsiteY13" fmla="*/ 415374 h 2682240"/>
              <a:gd name="connsiteX14" fmla="*/ 4297861 w 6385158"/>
              <a:gd name="connsiteY14" fmla="*/ 245375 h 2682240"/>
              <a:gd name="connsiteX15" fmla="*/ 4407532 w 6385158"/>
              <a:gd name="connsiteY15" fmla="*/ 145288 h 2682240"/>
              <a:gd name="connsiteX16" fmla="*/ 3272541 w 6385158"/>
              <a:gd name="connsiteY16" fmla="*/ 293059 h 2682240"/>
              <a:gd name="connsiteX17" fmla="*/ 3325603 w 6385158"/>
              <a:gd name="connsiteY17" fmla="*/ 206756 h 2682240"/>
              <a:gd name="connsiteX18" fmla="*/ 2069264 w 6385158"/>
              <a:gd name="connsiteY18" fmla="*/ 322365 h 2682240"/>
              <a:gd name="connsiteX19" fmla="*/ 2261410 w 6385158"/>
              <a:gd name="connsiteY19" fmla="*/ 406061 h 2682240"/>
              <a:gd name="connsiteX20" fmla="*/ 609989 w 6385158"/>
              <a:gd name="connsiteY20" fmla="*/ 980321 h 2682240"/>
              <a:gd name="connsiteX21" fmla="*/ 576437 w 6385158"/>
              <a:gd name="connsiteY21" fmla="*/ 892217 h 268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85158" h="2682240" fill="none" extrusionOk="0">
                <a:moveTo>
                  <a:pt x="576437" y="892217"/>
                </a:moveTo>
                <a:cubicBezTo>
                  <a:pt x="546155" y="710849"/>
                  <a:pt x="614317" y="555551"/>
                  <a:pt x="831105" y="428847"/>
                </a:cubicBezTo>
                <a:cubicBezTo>
                  <a:pt x="1208890" y="245427"/>
                  <a:pt x="1671274" y="210191"/>
                  <a:pt x="2070003" y="322986"/>
                </a:cubicBezTo>
                <a:cubicBezTo>
                  <a:pt x="2364032" y="21029"/>
                  <a:pt x="2922673" y="56824"/>
                  <a:pt x="3319099" y="213089"/>
                </a:cubicBezTo>
                <a:cubicBezTo>
                  <a:pt x="3435974" y="118229"/>
                  <a:pt x="3611534" y="13282"/>
                  <a:pt x="3805820" y="12417"/>
                </a:cubicBezTo>
                <a:cubicBezTo>
                  <a:pt x="4022138" y="-3394"/>
                  <a:pt x="4264916" y="29454"/>
                  <a:pt x="4409454" y="154042"/>
                </a:cubicBezTo>
                <a:cubicBezTo>
                  <a:pt x="4629330" y="14742"/>
                  <a:pt x="4927691" y="-40640"/>
                  <a:pt x="5241593" y="42841"/>
                </a:cubicBezTo>
                <a:cubicBezTo>
                  <a:pt x="5466804" y="96080"/>
                  <a:pt x="5615970" y="192797"/>
                  <a:pt x="5663576" y="346207"/>
                </a:cubicBezTo>
                <a:cubicBezTo>
                  <a:pt x="5945223" y="370108"/>
                  <a:pt x="6117770" y="480408"/>
                  <a:pt x="6205132" y="640633"/>
                </a:cubicBezTo>
                <a:cubicBezTo>
                  <a:pt x="6274509" y="746527"/>
                  <a:pt x="6274232" y="850382"/>
                  <a:pt x="6180892" y="959894"/>
                </a:cubicBezTo>
                <a:cubicBezTo>
                  <a:pt x="6334550" y="1092987"/>
                  <a:pt x="6401673" y="1252131"/>
                  <a:pt x="6357961" y="1448037"/>
                </a:cubicBezTo>
                <a:cubicBezTo>
                  <a:pt x="6264740" y="1708064"/>
                  <a:pt x="5887530" y="1781552"/>
                  <a:pt x="5528482" y="1875332"/>
                </a:cubicBezTo>
                <a:cubicBezTo>
                  <a:pt x="5486341" y="2006119"/>
                  <a:pt x="5432261" y="2126287"/>
                  <a:pt x="5231543" y="2241470"/>
                </a:cubicBezTo>
                <a:cubicBezTo>
                  <a:pt x="4931050" y="2343580"/>
                  <a:pt x="4533885" y="2389800"/>
                  <a:pt x="4220559" y="2285802"/>
                </a:cubicBezTo>
                <a:cubicBezTo>
                  <a:pt x="4105711" y="2497811"/>
                  <a:pt x="3778286" y="2608838"/>
                  <a:pt x="3498091" y="2676403"/>
                </a:cubicBezTo>
                <a:cubicBezTo>
                  <a:pt x="3095860" y="2788659"/>
                  <a:pt x="2633569" y="2675935"/>
                  <a:pt x="2435819" y="2437982"/>
                </a:cubicBezTo>
                <a:cubicBezTo>
                  <a:pt x="1968782" y="2690377"/>
                  <a:pt x="1197731" y="2423265"/>
                  <a:pt x="857857" y="2202417"/>
                </a:cubicBezTo>
                <a:cubicBezTo>
                  <a:pt x="548380" y="2271445"/>
                  <a:pt x="224594" y="2081882"/>
                  <a:pt x="164063" y="1940277"/>
                </a:cubicBezTo>
                <a:cubicBezTo>
                  <a:pt x="100819" y="1799606"/>
                  <a:pt x="166742" y="1676257"/>
                  <a:pt x="312311" y="1586433"/>
                </a:cubicBezTo>
                <a:cubicBezTo>
                  <a:pt x="101299" y="1489397"/>
                  <a:pt x="-1603" y="1350007"/>
                  <a:pt x="-740" y="1223399"/>
                </a:cubicBezTo>
                <a:cubicBezTo>
                  <a:pt x="43159" y="1045179"/>
                  <a:pt x="282228" y="888306"/>
                  <a:pt x="570969" y="900723"/>
                </a:cubicBezTo>
                <a:cubicBezTo>
                  <a:pt x="572553" y="897687"/>
                  <a:pt x="574363" y="894818"/>
                  <a:pt x="576437" y="892217"/>
                </a:cubicBezTo>
                <a:close/>
              </a:path>
              <a:path w="6385158" h="2682240" fill="none" extrusionOk="0">
                <a:moveTo>
                  <a:pt x="693646" y="1625300"/>
                </a:moveTo>
                <a:cubicBezTo>
                  <a:pt x="557395" y="1604776"/>
                  <a:pt x="436217" y="1613359"/>
                  <a:pt x="319257" y="1575816"/>
                </a:cubicBezTo>
                <a:moveTo>
                  <a:pt x="1023990" y="2166840"/>
                </a:moveTo>
                <a:cubicBezTo>
                  <a:pt x="972019" y="2174202"/>
                  <a:pt x="922908" y="2180421"/>
                  <a:pt x="860222" y="2190496"/>
                </a:cubicBezTo>
                <a:moveTo>
                  <a:pt x="2435523" y="2427054"/>
                </a:moveTo>
                <a:cubicBezTo>
                  <a:pt x="2397385" y="2392065"/>
                  <a:pt x="2359257" y="2357539"/>
                  <a:pt x="2336790" y="2319020"/>
                </a:cubicBezTo>
                <a:moveTo>
                  <a:pt x="4260762" y="2157650"/>
                </a:moveTo>
                <a:cubicBezTo>
                  <a:pt x="4250231" y="2197299"/>
                  <a:pt x="4236492" y="2236323"/>
                  <a:pt x="4221298" y="2276178"/>
                </a:cubicBezTo>
                <a:moveTo>
                  <a:pt x="5044422" y="1425188"/>
                </a:moveTo>
                <a:cubicBezTo>
                  <a:pt x="5345369" y="1508647"/>
                  <a:pt x="5524136" y="1676484"/>
                  <a:pt x="5524935" y="1868254"/>
                </a:cubicBezTo>
                <a:moveTo>
                  <a:pt x="6177935" y="953312"/>
                </a:moveTo>
                <a:cubicBezTo>
                  <a:pt x="6135918" y="1017253"/>
                  <a:pt x="6054492" y="1081666"/>
                  <a:pt x="5963914" y="1119462"/>
                </a:cubicBezTo>
                <a:moveTo>
                  <a:pt x="5664462" y="336894"/>
                </a:moveTo>
                <a:cubicBezTo>
                  <a:pt x="5674754" y="358057"/>
                  <a:pt x="5677380" y="386503"/>
                  <a:pt x="5675696" y="415374"/>
                </a:cubicBezTo>
                <a:moveTo>
                  <a:pt x="4297861" y="245375"/>
                </a:moveTo>
                <a:cubicBezTo>
                  <a:pt x="4322583" y="201621"/>
                  <a:pt x="4356993" y="175412"/>
                  <a:pt x="4407532" y="145288"/>
                </a:cubicBezTo>
                <a:moveTo>
                  <a:pt x="3272541" y="293059"/>
                </a:moveTo>
                <a:cubicBezTo>
                  <a:pt x="3283921" y="258271"/>
                  <a:pt x="3302406" y="228926"/>
                  <a:pt x="3325603" y="206756"/>
                </a:cubicBezTo>
                <a:moveTo>
                  <a:pt x="2069264" y="322365"/>
                </a:moveTo>
                <a:cubicBezTo>
                  <a:pt x="2134721" y="344393"/>
                  <a:pt x="2204400" y="358097"/>
                  <a:pt x="2261410" y="406061"/>
                </a:cubicBezTo>
                <a:moveTo>
                  <a:pt x="609989" y="980321"/>
                </a:moveTo>
                <a:cubicBezTo>
                  <a:pt x="596030" y="954933"/>
                  <a:pt x="586373" y="928116"/>
                  <a:pt x="576437" y="892217"/>
                </a:cubicBezTo>
              </a:path>
              <a:path w="6385158" h="2682240" stroke="0" extrusionOk="0">
                <a:moveTo>
                  <a:pt x="576437" y="892217"/>
                </a:moveTo>
                <a:cubicBezTo>
                  <a:pt x="544735" y="724233"/>
                  <a:pt x="624671" y="569020"/>
                  <a:pt x="831105" y="428847"/>
                </a:cubicBezTo>
                <a:cubicBezTo>
                  <a:pt x="1126175" y="220338"/>
                  <a:pt x="1644323" y="210483"/>
                  <a:pt x="2070003" y="322986"/>
                </a:cubicBezTo>
                <a:cubicBezTo>
                  <a:pt x="2415849" y="27574"/>
                  <a:pt x="3006351" y="87103"/>
                  <a:pt x="3319099" y="213089"/>
                </a:cubicBezTo>
                <a:cubicBezTo>
                  <a:pt x="3434319" y="94934"/>
                  <a:pt x="3574193" y="30931"/>
                  <a:pt x="3805820" y="12417"/>
                </a:cubicBezTo>
                <a:cubicBezTo>
                  <a:pt x="4014613" y="-14992"/>
                  <a:pt x="4260218" y="50899"/>
                  <a:pt x="4409454" y="154042"/>
                </a:cubicBezTo>
                <a:cubicBezTo>
                  <a:pt x="4631117" y="12234"/>
                  <a:pt x="4922056" y="-35364"/>
                  <a:pt x="5241593" y="42841"/>
                </a:cubicBezTo>
                <a:cubicBezTo>
                  <a:pt x="5479219" y="82228"/>
                  <a:pt x="5615035" y="214951"/>
                  <a:pt x="5663576" y="346207"/>
                </a:cubicBezTo>
                <a:cubicBezTo>
                  <a:pt x="5928228" y="399955"/>
                  <a:pt x="6139928" y="501624"/>
                  <a:pt x="6205132" y="640633"/>
                </a:cubicBezTo>
                <a:cubicBezTo>
                  <a:pt x="6289396" y="741466"/>
                  <a:pt x="6259178" y="853428"/>
                  <a:pt x="6180892" y="959894"/>
                </a:cubicBezTo>
                <a:cubicBezTo>
                  <a:pt x="6379773" y="1098003"/>
                  <a:pt x="6448598" y="1262710"/>
                  <a:pt x="6357961" y="1448037"/>
                </a:cubicBezTo>
                <a:cubicBezTo>
                  <a:pt x="6315977" y="1700735"/>
                  <a:pt x="5922336" y="1855024"/>
                  <a:pt x="5528482" y="1875332"/>
                </a:cubicBezTo>
                <a:cubicBezTo>
                  <a:pt x="5539484" y="2017785"/>
                  <a:pt x="5411228" y="2125251"/>
                  <a:pt x="5231543" y="2241470"/>
                </a:cubicBezTo>
                <a:cubicBezTo>
                  <a:pt x="4970591" y="2328951"/>
                  <a:pt x="4485718" y="2448924"/>
                  <a:pt x="4220559" y="2285802"/>
                </a:cubicBezTo>
                <a:cubicBezTo>
                  <a:pt x="4160762" y="2484103"/>
                  <a:pt x="3914298" y="2642046"/>
                  <a:pt x="3498091" y="2676403"/>
                </a:cubicBezTo>
                <a:cubicBezTo>
                  <a:pt x="3035301" y="2729946"/>
                  <a:pt x="2653166" y="2590249"/>
                  <a:pt x="2435819" y="2437982"/>
                </a:cubicBezTo>
                <a:cubicBezTo>
                  <a:pt x="1988281" y="2577298"/>
                  <a:pt x="1098942" y="2535344"/>
                  <a:pt x="857857" y="2202417"/>
                </a:cubicBezTo>
                <a:cubicBezTo>
                  <a:pt x="535165" y="2250944"/>
                  <a:pt x="261479" y="2086734"/>
                  <a:pt x="164063" y="1940277"/>
                </a:cubicBezTo>
                <a:cubicBezTo>
                  <a:pt x="100656" y="1803688"/>
                  <a:pt x="144572" y="1673567"/>
                  <a:pt x="312311" y="1586433"/>
                </a:cubicBezTo>
                <a:cubicBezTo>
                  <a:pt x="114936" y="1528123"/>
                  <a:pt x="-24561" y="1378545"/>
                  <a:pt x="-740" y="1223399"/>
                </a:cubicBezTo>
                <a:cubicBezTo>
                  <a:pt x="-4612" y="1096026"/>
                  <a:pt x="265913" y="920631"/>
                  <a:pt x="570969" y="900723"/>
                </a:cubicBezTo>
                <a:cubicBezTo>
                  <a:pt x="571982" y="897925"/>
                  <a:pt x="574011" y="894894"/>
                  <a:pt x="576437" y="892217"/>
                </a:cubicBezTo>
                <a:close/>
              </a:path>
              <a:path w="6385158" h="2682240" fill="none" stroke="0" extrusionOk="0">
                <a:moveTo>
                  <a:pt x="693646" y="1625300"/>
                </a:moveTo>
                <a:cubicBezTo>
                  <a:pt x="555479" y="1641125"/>
                  <a:pt x="437328" y="1619534"/>
                  <a:pt x="319257" y="1575816"/>
                </a:cubicBezTo>
                <a:moveTo>
                  <a:pt x="1023990" y="2166840"/>
                </a:moveTo>
                <a:cubicBezTo>
                  <a:pt x="959372" y="2184118"/>
                  <a:pt x="915073" y="2191248"/>
                  <a:pt x="860222" y="2190496"/>
                </a:cubicBezTo>
                <a:moveTo>
                  <a:pt x="2435523" y="2427054"/>
                </a:moveTo>
                <a:cubicBezTo>
                  <a:pt x="2398916" y="2382306"/>
                  <a:pt x="2362435" y="2359196"/>
                  <a:pt x="2336790" y="2319020"/>
                </a:cubicBezTo>
                <a:moveTo>
                  <a:pt x="4260762" y="2157650"/>
                </a:moveTo>
                <a:cubicBezTo>
                  <a:pt x="4258459" y="2195377"/>
                  <a:pt x="4247805" y="2240097"/>
                  <a:pt x="4221298" y="2276178"/>
                </a:cubicBezTo>
                <a:moveTo>
                  <a:pt x="5044422" y="1425188"/>
                </a:moveTo>
                <a:cubicBezTo>
                  <a:pt x="5331083" y="1549095"/>
                  <a:pt x="5510074" y="1671088"/>
                  <a:pt x="5524935" y="1868254"/>
                </a:cubicBezTo>
                <a:moveTo>
                  <a:pt x="6177935" y="953312"/>
                </a:moveTo>
                <a:cubicBezTo>
                  <a:pt x="6121259" y="1010619"/>
                  <a:pt x="6058195" y="1080930"/>
                  <a:pt x="5963914" y="1119462"/>
                </a:cubicBezTo>
                <a:moveTo>
                  <a:pt x="5664462" y="336894"/>
                </a:moveTo>
                <a:cubicBezTo>
                  <a:pt x="5674804" y="366119"/>
                  <a:pt x="5675230" y="391255"/>
                  <a:pt x="5675696" y="415374"/>
                </a:cubicBezTo>
                <a:moveTo>
                  <a:pt x="4297861" y="245375"/>
                </a:moveTo>
                <a:cubicBezTo>
                  <a:pt x="4318198" y="216170"/>
                  <a:pt x="4368141" y="171893"/>
                  <a:pt x="4407532" y="145288"/>
                </a:cubicBezTo>
                <a:moveTo>
                  <a:pt x="3272541" y="293059"/>
                </a:moveTo>
                <a:cubicBezTo>
                  <a:pt x="3291396" y="264375"/>
                  <a:pt x="3298790" y="241979"/>
                  <a:pt x="3325603" y="206756"/>
                </a:cubicBezTo>
                <a:moveTo>
                  <a:pt x="2069264" y="322365"/>
                </a:moveTo>
                <a:cubicBezTo>
                  <a:pt x="2134460" y="353388"/>
                  <a:pt x="2191853" y="383135"/>
                  <a:pt x="2261410" y="406061"/>
                </a:cubicBezTo>
                <a:moveTo>
                  <a:pt x="609989" y="980321"/>
                </a:moveTo>
                <a:cubicBezTo>
                  <a:pt x="596874" y="957005"/>
                  <a:pt x="582391" y="922316"/>
                  <a:pt x="576437" y="89221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4487597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62738" y="419100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3391" y="3276600"/>
            <a:ext cx="4761804" cy="575440"/>
          </a:xfrm>
          <a:prstGeom prst="rect">
            <a:avLst/>
          </a:prstGeom>
        </p:spPr>
      </p:pic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3391" y="4114800"/>
            <a:ext cx="4761804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3391" y="5105400"/>
            <a:ext cx="4761804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805262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805262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05262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881462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81462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81462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57938" y="3733800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700938" y="2895599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77595" y="3278792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77595" y="4116992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77595" y="5107592"/>
            <a:ext cx="533400" cy="533400"/>
          </a:xfrm>
          <a:prstGeom prst="rect">
            <a:avLst/>
          </a:prstGeom>
        </p:spPr>
      </p:pic>
      <p:pic>
        <p:nvPicPr>
          <p:cNvPr id="33" name="Picture 32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19462" y="3962400"/>
            <a:ext cx="685800" cy="685800"/>
          </a:xfrm>
          <a:prstGeom prst="rect">
            <a:avLst/>
          </a:prstGeom>
        </p:spPr>
      </p:pic>
      <p:pic>
        <p:nvPicPr>
          <p:cNvPr id="45" name="Picture 44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19462" y="3048000"/>
            <a:ext cx="685800" cy="685800"/>
          </a:xfrm>
          <a:prstGeom prst="rect">
            <a:avLst/>
          </a:prstGeom>
        </p:spPr>
      </p:pic>
      <p:pic>
        <p:nvPicPr>
          <p:cNvPr id="46" name="Picture 45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19462" y="50292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CD2AC6F-9264-1785-BD23-7507A38E70B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BBEF7D4-54A9-1C07-7F72-EBCBEA10E6F6}"/>
              </a:ext>
            </a:extLst>
          </p:cNvPr>
          <p:cNvSpPr txBox="1"/>
          <p:nvPr/>
        </p:nvSpPr>
        <p:spPr>
          <a:xfrm>
            <a:off x="2683319" y="4191000"/>
            <a:ext cx="42535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Lá đậu nhú ra từ rễ thân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B582757-7EAF-DEB8-96D9-4C5604DAB673}"/>
              </a:ext>
            </a:extLst>
          </p:cNvPr>
          <p:cNvSpPr txBox="1"/>
          <p:nvPr/>
        </p:nvSpPr>
        <p:spPr>
          <a:xfrm>
            <a:off x="2683320" y="5105400"/>
            <a:ext cx="42335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Lá đậu nhú ra từ rễ chồi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E02A62-9AB3-5201-8AF7-D42F1A5AFA45}"/>
              </a:ext>
            </a:extLst>
          </p:cNvPr>
          <p:cNvSpPr txBox="1"/>
          <p:nvPr/>
        </p:nvSpPr>
        <p:spPr>
          <a:xfrm>
            <a:off x="3162300" y="117095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Lá đậu sẽ mọc ra từ đâu 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655D10-3E7B-06B0-7F1C-68A52D327850}"/>
              </a:ext>
            </a:extLst>
          </p:cNvPr>
          <p:cNvSpPr txBox="1"/>
          <p:nvPr/>
        </p:nvSpPr>
        <p:spPr>
          <a:xfrm>
            <a:off x="2683320" y="3302710"/>
            <a:ext cx="40638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Lá đậu nhú ra từ rễ cây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5-Point Star 39">
            <a:hlinkClick r:id="rId12" action="ppaction://hlinksldjump"/>
            <a:extLst>
              <a:ext uri="{FF2B5EF4-FFF2-40B4-BE49-F238E27FC236}">
                <a16:creationId xmlns:a16="http://schemas.microsoft.com/office/drawing/2014/main" id="{53DAC08C-E362-31F9-93DD-E7CB284E15AC}"/>
              </a:ext>
            </a:extLst>
          </p:cNvPr>
          <p:cNvSpPr/>
          <p:nvPr/>
        </p:nvSpPr>
        <p:spPr>
          <a:xfrm>
            <a:off x="10349316" y="60198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1456.png">
            <a:extLst>
              <a:ext uri="{FF2B5EF4-FFF2-40B4-BE49-F238E27FC236}">
                <a16:creationId xmlns:a16="http://schemas.microsoft.com/office/drawing/2014/main" id="{403786FF-8781-7D86-5F85-C6B404DA8A9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63391" y="5927536"/>
            <a:ext cx="4761804" cy="575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C14946D-7359-D93F-23B2-B3D6CBE52074}"/>
              </a:ext>
            </a:extLst>
          </p:cNvPr>
          <p:cNvSpPr txBox="1"/>
          <p:nvPr/>
        </p:nvSpPr>
        <p:spPr>
          <a:xfrm>
            <a:off x="2723914" y="5960095"/>
            <a:ext cx="47916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Lá đậu nhú ra từ hạt giống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40BBB1A-A700-EAF5-5447-FADB5CC8CFF9}"/>
              </a:ext>
            </a:extLst>
          </p:cNvPr>
          <p:cNvSpPr/>
          <p:nvPr/>
        </p:nvSpPr>
        <p:spPr>
          <a:xfrm>
            <a:off x="1841092" y="5958736"/>
            <a:ext cx="643861" cy="6375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BF60E7-0043-7AB0-4483-A090E738ECBE}"/>
              </a:ext>
            </a:extLst>
          </p:cNvPr>
          <p:cNvSpPr txBox="1"/>
          <p:nvPr/>
        </p:nvSpPr>
        <p:spPr>
          <a:xfrm>
            <a:off x="1917292" y="603493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D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2" name="Picture 21" descr="tich.png">
            <a:extLst>
              <a:ext uri="{FF2B5EF4-FFF2-40B4-BE49-F238E27FC236}">
                <a16:creationId xmlns:a16="http://schemas.microsoft.com/office/drawing/2014/main" id="{F31B1ECF-14B1-F783-9465-27119A4AD483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03633" y="5872356"/>
            <a:ext cx="723900" cy="7239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extLst>
              <a:ext uri="{FF2B5EF4-FFF2-40B4-BE49-F238E27FC236}">
                <a16:creationId xmlns:a16="http://schemas.microsoft.com/office/drawing/2014/main" id="{88CAB56A-DC95-8BD2-53D2-BC0C2C0C474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56203" y="587235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95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4" grpId="0" animBg="1"/>
      <p:bldP spid="28" grpId="0"/>
      <p:bldP spid="29" grpId="0"/>
      <p:bldP spid="31" grpId="0"/>
      <p:bldP spid="31" grpId="1"/>
      <p:bldP spid="43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2">
            <a:extLst>
              <a:ext uri="{FF2B5EF4-FFF2-40B4-BE49-F238E27FC236}">
                <a16:creationId xmlns:a16="http://schemas.microsoft.com/office/drawing/2014/main" id="{CB29C555-58C6-078A-344E-0F79322D940C}"/>
              </a:ext>
            </a:extLst>
          </p:cNvPr>
          <p:cNvSpPr/>
          <p:nvPr/>
        </p:nvSpPr>
        <p:spPr>
          <a:xfrm>
            <a:off x="2789121" y="91440"/>
            <a:ext cx="6385158" cy="2682240"/>
          </a:xfrm>
          <a:custGeom>
            <a:avLst/>
            <a:gdLst>
              <a:gd name="connsiteX0" fmla="*/ 576437 w 6385158"/>
              <a:gd name="connsiteY0" fmla="*/ 892217 h 2682240"/>
              <a:gd name="connsiteX1" fmla="*/ 831105 w 6385158"/>
              <a:gd name="connsiteY1" fmla="*/ 428847 h 2682240"/>
              <a:gd name="connsiteX2" fmla="*/ 2070003 w 6385158"/>
              <a:gd name="connsiteY2" fmla="*/ 322986 h 2682240"/>
              <a:gd name="connsiteX3" fmla="*/ 3319099 w 6385158"/>
              <a:gd name="connsiteY3" fmla="*/ 213089 h 2682240"/>
              <a:gd name="connsiteX4" fmla="*/ 3805820 w 6385158"/>
              <a:gd name="connsiteY4" fmla="*/ 12417 h 2682240"/>
              <a:gd name="connsiteX5" fmla="*/ 4409454 w 6385158"/>
              <a:gd name="connsiteY5" fmla="*/ 154042 h 2682240"/>
              <a:gd name="connsiteX6" fmla="*/ 5241593 w 6385158"/>
              <a:gd name="connsiteY6" fmla="*/ 42841 h 2682240"/>
              <a:gd name="connsiteX7" fmla="*/ 5663576 w 6385158"/>
              <a:gd name="connsiteY7" fmla="*/ 346207 h 2682240"/>
              <a:gd name="connsiteX8" fmla="*/ 6205132 w 6385158"/>
              <a:gd name="connsiteY8" fmla="*/ 640633 h 2682240"/>
              <a:gd name="connsiteX9" fmla="*/ 6180892 w 6385158"/>
              <a:gd name="connsiteY9" fmla="*/ 959894 h 2682240"/>
              <a:gd name="connsiteX10" fmla="*/ 6357961 w 6385158"/>
              <a:gd name="connsiteY10" fmla="*/ 1448037 h 2682240"/>
              <a:gd name="connsiteX11" fmla="*/ 5528482 w 6385158"/>
              <a:gd name="connsiteY11" fmla="*/ 1875332 h 2682240"/>
              <a:gd name="connsiteX12" fmla="*/ 5231543 w 6385158"/>
              <a:gd name="connsiteY12" fmla="*/ 2241470 h 2682240"/>
              <a:gd name="connsiteX13" fmla="*/ 4220559 w 6385158"/>
              <a:gd name="connsiteY13" fmla="*/ 2285802 h 2682240"/>
              <a:gd name="connsiteX14" fmla="*/ 3498091 w 6385158"/>
              <a:gd name="connsiteY14" fmla="*/ 2676403 h 2682240"/>
              <a:gd name="connsiteX15" fmla="*/ 2435819 w 6385158"/>
              <a:gd name="connsiteY15" fmla="*/ 2437982 h 2682240"/>
              <a:gd name="connsiteX16" fmla="*/ 857857 w 6385158"/>
              <a:gd name="connsiteY16" fmla="*/ 2202417 h 2682240"/>
              <a:gd name="connsiteX17" fmla="*/ 164063 w 6385158"/>
              <a:gd name="connsiteY17" fmla="*/ 1940277 h 2682240"/>
              <a:gd name="connsiteX18" fmla="*/ 312311 w 6385158"/>
              <a:gd name="connsiteY18" fmla="*/ 1586433 h 2682240"/>
              <a:gd name="connsiteX19" fmla="*/ -740 w 6385158"/>
              <a:gd name="connsiteY19" fmla="*/ 1223399 h 2682240"/>
              <a:gd name="connsiteX20" fmla="*/ 570969 w 6385158"/>
              <a:gd name="connsiteY20" fmla="*/ 900723 h 2682240"/>
              <a:gd name="connsiteX21" fmla="*/ 576437 w 6385158"/>
              <a:gd name="connsiteY21" fmla="*/ 892217 h 2682240"/>
              <a:gd name="connsiteX0" fmla="*/ 693646 w 6385158"/>
              <a:gd name="connsiteY0" fmla="*/ 1625300 h 2682240"/>
              <a:gd name="connsiteX1" fmla="*/ 319257 w 6385158"/>
              <a:gd name="connsiteY1" fmla="*/ 1575816 h 2682240"/>
              <a:gd name="connsiteX2" fmla="*/ 1023990 w 6385158"/>
              <a:gd name="connsiteY2" fmla="*/ 2166840 h 2682240"/>
              <a:gd name="connsiteX3" fmla="*/ 860222 w 6385158"/>
              <a:gd name="connsiteY3" fmla="*/ 2190496 h 2682240"/>
              <a:gd name="connsiteX4" fmla="*/ 2435523 w 6385158"/>
              <a:gd name="connsiteY4" fmla="*/ 2427054 h 2682240"/>
              <a:gd name="connsiteX5" fmla="*/ 2336790 w 6385158"/>
              <a:gd name="connsiteY5" fmla="*/ 2319020 h 2682240"/>
              <a:gd name="connsiteX6" fmla="*/ 4260762 w 6385158"/>
              <a:gd name="connsiteY6" fmla="*/ 2157650 h 2682240"/>
              <a:gd name="connsiteX7" fmla="*/ 4221298 w 6385158"/>
              <a:gd name="connsiteY7" fmla="*/ 2276178 h 2682240"/>
              <a:gd name="connsiteX8" fmla="*/ 5044422 w 6385158"/>
              <a:gd name="connsiteY8" fmla="*/ 1425188 h 2682240"/>
              <a:gd name="connsiteX9" fmla="*/ 5524935 w 6385158"/>
              <a:gd name="connsiteY9" fmla="*/ 1868254 h 2682240"/>
              <a:gd name="connsiteX10" fmla="*/ 6177935 w 6385158"/>
              <a:gd name="connsiteY10" fmla="*/ 953312 h 2682240"/>
              <a:gd name="connsiteX11" fmla="*/ 5963914 w 6385158"/>
              <a:gd name="connsiteY11" fmla="*/ 1119462 h 2682240"/>
              <a:gd name="connsiteX12" fmla="*/ 5664462 w 6385158"/>
              <a:gd name="connsiteY12" fmla="*/ 336894 h 2682240"/>
              <a:gd name="connsiteX13" fmla="*/ 5675696 w 6385158"/>
              <a:gd name="connsiteY13" fmla="*/ 415374 h 2682240"/>
              <a:gd name="connsiteX14" fmla="*/ 4297861 w 6385158"/>
              <a:gd name="connsiteY14" fmla="*/ 245375 h 2682240"/>
              <a:gd name="connsiteX15" fmla="*/ 4407532 w 6385158"/>
              <a:gd name="connsiteY15" fmla="*/ 145288 h 2682240"/>
              <a:gd name="connsiteX16" fmla="*/ 3272541 w 6385158"/>
              <a:gd name="connsiteY16" fmla="*/ 293059 h 2682240"/>
              <a:gd name="connsiteX17" fmla="*/ 3325603 w 6385158"/>
              <a:gd name="connsiteY17" fmla="*/ 206756 h 2682240"/>
              <a:gd name="connsiteX18" fmla="*/ 2069264 w 6385158"/>
              <a:gd name="connsiteY18" fmla="*/ 322365 h 2682240"/>
              <a:gd name="connsiteX19" fmla="*/ 2261410 w 6385158"/>
              <a:gd name="connsiteY19" fmla="*/ 406061 h 2682240"/>
              <a:gd name="connsiteX20" fmla="*/ 609989 w 6385158"/>
              <a:gd name="connsiteY20" fmla="*/ 980321 h 2682240"/>
              <a:gd name="connsiteX21" fmla="*/ 576437 w 6385158"/>
              <a:gd name="connsiteY21" fmla="*/ 892217 h 268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85158" h="2682240" fill="none" extrusionOk="0">
                <a:moveTo>
                  <a:pt x="576437" y="892217"/>
                </a:moveTo>
                <a:cubicBezTo>
                  <a:pt x="546155" y="710849"/>
                  <a:pt x="614317" y="555551"/>
                  <a:pt x="831105" y="428847"/>
                </a:cubicBezTo>
                <a:cubicBezTo>
                  <a:pt x="1208890" y="245427"/>
                  <a:pt x="1671274" y="210191"/>
                  <a:pt x="2070003" y="322986"/>
                </a:cubicBezTo>
                <a:cubicBezTo>
                  <a:pt x="2364032" y="21029"/>
                  <a:pt x="2922673" y="56824"/>
                  <a:pt x="3319099" y="213089"/>
                </a:cubicBezTo>
                <a:cubicBezTo>
                  <a:pt x="3435974" y="118229"/>
                  <a:pt x="3611534" y="13282"/>
                  <a:pt x="3805820" y="12417"/>
                </a:cubicBezTo>
                <a:cubicBezTo>
                  <a:pt x="4022138" y="-3394"/>
                  <a:pt x="4264916" y="29454"/>
                  <a:pt x="4409454" y="154042"/>
                </a:cubicBezTo>
                <a:cubicBezTo>
                  <a:pt x="4629330" y="14742"/>
                  <a:pt x="4927691" y="-40640"/>
                  <a:pt x="5241593" y="42841"/>
                </a:cubicBezTo>
                <a:cubicBezTo>
                  <a:pt x="5466804" y="96080"/>
                  <a:pt x="5615970" y="192797"/>
                  <a:pt x="5663576" y="346207"/>
                </a:cubicBezTo>
                <a:cubicBezTo>
                  <a:pt x="5945223" y="370108"/>
                  <a:pt x="6117770" y="480408"/>
                  <a:pt x="6205132" y="640633"/>
                </a:cubicBezTo>
                <a:cubicBezTo>
                  <a:pt x="6274509" y="746527"/>
                  <a:pt x="6274232" y="850382"/>
                  <a:pt x="6180892" y="959894"/>
                </a:cubicBezTo>
                <a:cubicBezTo>
                  <a:pt x="6334550" y="1092987"/>
                  <a:pt x="6401673" y="1252131"/>
                  <a:pt x="6357961" y="1448037"/>
                </a:cubicBezTo>
                <a:cubicBezTo>
                  <a:pt x="6264740" y="1708064"/>
                  <a:pt x="5887530" y="1781552"/>
                  <a:pt x="5528482" y="1875332"/>
                </a:cubicBezTo>
                <a:cubicBezTo>
                  <a:pt x="5486341" y="2006119"/>
                  <a:pt x="5432261" y="2126287"/>
                  <a:pt x="5231543" y="2241470"/>
                </a:cubicBezTo>
                <a:cubicBezTo>
                  <a:pt x="4931050" y="2343580"/>
                  <a:pt x="4533885" y="2389800"/>
                  <a:pt x="4220559" y="2285802"/>
                </a:cubicBezTo>
                <a:cubicBezTo>
                  <a:pt x="4105711" y="2497811"/>
                  <a:pt x="3778286" y="2608838"/>
                  <a:pt x="3498091" y="2676403"/>
                </a:cubicBezTo>
                <a:cubicBezTo>
                  <a:pt x="3095860" y="2788659"/>
                  <a:pt x="2633569" y="2675935"/>
                  <a:pt x="2435819" y="2437982"/>
                </a:cubicBezTo>
                <a:cubicBezTo>
                  <a:pt x="1968782" y="2690377"/>
                  <a:pt x="1197731" y="2423265"/>
                  <a:pt x="857857" y="2202417"/>
                </a:cubicBezTo>
                <a:cubicBezTo>
                  <a:pt x="548380" y="2271445"/>
                  <a:pt x="224594" y="2081882"/>
                  <a:pt x="164063" y="1940277"/>
                </a:cubicBezTo>
                <a:cubicBezTo>
                  <a:pt x="100819" y="1799606"/>
                  <a:pt x="166742" y="1676257"/>
                  <a:pt x="312311" y="1586433"/>
                </a:cubicBezTo>
                <a:cubicBezTo>
                  <a:pt x="101299" y="1489397"/>
                  <a:pt x="-1603" y="1350007"/>
                  <a:pt x="-740" y="1223399"/>
                </a:cubicBezTo>
                <a:cubicBezTo>
                  <a:pt x="43159" y="1045179"/>
                  <a:pt x="282228" y="888306"/>
                  <a:pt x="570969" y="900723"/>
                </a:cubicBezTo>
                <a:cubicBezTo>
                  <a:pt x="572553" y="897687"/>
                  <a:pt x="574363" y="894818"/>
                  <a:pt x="576437" y="892217"/>
                </a:cubicBezTo>
                <a:close/>
              </a:path>
              <a:path w="6385158" h="2682240" fill="none" extrusionOk="0">
                <a:moveTo>
                  <a:pt x="693646" y="1625300"/>
                </a:moveTo>
                <a:cubicBezTo>
                  <a:pt x="557395" y="1604776"/>
                  <a:pt x="436217" y="1613359"/>
                  <a:pt x="319257" y="1575816"/>
                </a:cubicBezTo>
                <a:moveTo>
                  <a:pt x="1023990" y="2166840"/>
                </a:moveTo>
                <a:cubicBezTo>
                  <a:pt x="972019" y="2174202"/>
                  <a:pt x="922908" y="2180421"/>
                  <a:pt x="860222" y="2190496"/>
                </a:cubicBezTo>
                <a:moveTo>
                  <a:pt x="2435523" y="2427054"/>
                </a:moveTo>
                <a:cubicBezTo>
                  <a:pt x="2397385" y="2392065"/>
                  <a:pt x="2359257" y="2357539"/>
                  <a:pt x="2336790" y="2319020"/>
                </a:cubicBezTo>
                <a:moveTo>
                  <a:pt x="4260762" y="2157650"/>
                </a:moveTo>
                <a:cubicBezTo>
                  <a:pt x="4250231" y="2197299"/>
                  <a:pt x="4236492" y="2236323"/>
                  <a:pt x="4221298" y="2276178"/>
                </a:cubicBezTo>
                <a:moveTo>
                  <a:pt x="5044422" y="1425188"/>
                </a:moveTo>
                <a:cubicBezTo>
                  <a:pt x="5345369" y="1508647"/>
                  <a:pt x="5524136" y="1676484"/>
                  <a:pt x="5524935" y="1868254"/>
                </a:cubicBezTo>
                <a:moveTo>
                  <a:pt x="6177935" y="953312"/>
                </a:moveTo>
                <a:cubicBezTo>
                  <a:pt x="6135918" y="1017253"/>
                  <a:pt x="6054492" y="1081666"/>
                  <a:pt x="5963914" y="1119462"/>
                </a:cubicBezTo>
                <a:moveTo>
                  <a:pt x="5664462" y="336894"/>
                </a:moveTo>
                <a:cubicBezTo>
                  <a:pt x="5674754" y="358057"/>
                  <a:pt x="5677380" y="386503"/>
                  <a:pt x="5675696" y="415374"/>
                </a:cubicBezTo>
                <a:moveTo>
                  <a:pt x="4297861" y="245375"/>
                </a:moveTo>
                <a:cubicBezTo>
                  <a:pt x="4322583" y="201621"/>
                  <a:pt x="4356993" y="175412"/>
                  <a:pt x="4407532" y="145288"/>
                </a:cubicBezTo>
                <a:moveTo>
                  <a:pt x="3272541" y="293059"/>
                </a:moveTo>
                <a:cubicBezTo>
                  <a:pt x="3283921" y="258271"/>
                  <a:pt x="3302406" y="228926"/>
                  <a:pt x="3325603" y="206756"/>
                </a:cubicBezTo>
                <a:moveTo>
                  <a:pt x="2069264" y="322365"/>
                </a:moveTo>
                <a:cubicBezTo>
                  <a:pt x="2134721" y="344393"/>
                  <a:pt x="2204400" y="358097"/>
                  <a:pt x="2261410" y="406061"/>
                </a:cubicBezTo>
                <a:moveTo>
                  <a:pt x="609989" y="980321"/>
                </a:moveTo>
                <a:cubicBezTo>
                  <a:pt x="596030" y="954933"/>
                  <a:pt x="586373" y="928116"/>
                  <a:pt x="576437" y="892217"/>
                </a:cubicBezTo>
              </a:path>
              <a:path w="6385158" h="2682240" stroke="0" extrusionOk="0">
                <a:moveTo>
                  <a:pt x="576437" y="892217"/>
                </a:moveTo>
                <a:cubicBezTo>
                  <a:pt x="544735" y="724233"/>
                  <a:pt x="624671" y="569020"/>
                  <a:pt x="831105" y="428847"/>
                </a:cubicBezTo>
                <a:cubicBezTo>
                  <a:pt x="1126175" y="220338"/>
                  <a:pt x="1644323" y="210483"/>
                  <a:pt x="2070003" y="322986"/>
                </a:cubicBezTo>
                <a:cubicBezTo>
                  <a:pt x="2415849" y="27574"/>
                  <a:pt x="3006351" y="87103"/>
                  <a:pt x="3319099" y="213089"/>
                </a:cubicBezTo>
                <a:cubicBezTo>
                  <a:pt x="3434319" y="94934"/>
                  <a:pt x="3574193" y="30931"/>
                  <a:pt x="3805820" y="12417"/>
                </a:cubicBezTo>
                <a:cubicBezTo>
                  <a:pt x="4014613" y="-14992"/>
                  <a:pt x="4260218" y="50899"/>
                  <a:pt x="4409454" y="154042"/>
                </a:cubicBezTo>
                <a:cubicBezTo>
                  <a:pt x="4631117" y="12234"/>
                  <a:pt x="4922056" y="-35364"/>
                  <a:pt x="5241593" y="42841"/>
                </a:cubicBezTo>
                <a:cubicBezTo>
                  <a:pt x="5479219" y="82228"/>
                  <a:pt x="5615035" y="214951"/>
                  <a:pt x="5663576" y="346207"/>
                </a:cubicBezTo>
                <a:cubicBezTo>
                  <a:pt x="5928228" y="399955"/>
                  <a:pt x="6139928" y="501624"/>
                  <a:pt x="6205132" y="640633"/>
                </a:cubicBezTo>
                <a:cubicBezTo>
                  <a:pt x="6289396" y="741466"/>
                  <a:pt x="6259178" y="853428"/>
                  <a:pt x="6180892" y="959894"/>
                </a:cubicBezTo>
                <a:cubicBezTo>
                  <a:pt x="6379773" y="1098003"/>
                  <a:pt x="6448598" y="1262710"/>
                  <a:pt x="6357961" y="1448037"/>
                </a:cubicBezTo>
                <a:cubicBezTo>
                  <a:pt x="6315977" y="1700735"/>
                  <a:pt x="5922336" y="1855024"/>
                  <a:pt x="5528482" y="1875332"/>
                </a:cubicBezTo>
                <a:cubicBezTo>
                  <a:pt x="5539484" y="2017785"/>
                  <a:pt x="5411228" y="2125251"/>
                  <a:pt x="5231543" y="2241470"/>
                </a:cubicBezTo>
                <a:cubicBezTo>
                  <a:pt x="4970591" y="2328951"/>
                  <a:pt x="4485718" y="2448924"/>
                  <a:pt x="4220559" y="2285802"/>
                </a:cubicBezTo>
                <a:cubicBezTo>
                  <a:pt x="4160762" y="2484103"/>
                  <a:pt x="3914298" y="2642046"/>
                  <a:pt x="3498091" y="2676403"/>
                </a:cubicBezTo>
                <a:cubicBezTo>
                  <a:pt x="3035301" y="2729946"/>
                  <a:pt x="2653166" y="2590249"/>
                  <a:pt x="2435819" y="2437982"/>
                </a:cubicBezTo>
                <a:cubicBezTo>
                  <a:pt x="1988281" y="2577298"/>
                  <a:pt x="1098942" y="2535344"/>
                  <a:pt x="857857" y="2202417"/>
                </a:cubicBezTo>
                <a:cubicBezTo>
                  <a:pt x="535165" y="2250944"/>
                  <a:pt x="261479" y="2086734"/>
                  <a:pt x="164063" y="1940277"/>
                </a:cubicBezTo>
                <a:cubicBezTo>
                  <a:pt x="100656" y="1803688"/>
                  <a:pt x="144572" y="1673567"/>
                  <a:pt x="312311" y="1586433"/>
                </a:cubicBezTo>
                <a:cubicBezTo>
                  <a:pt x="114936" y="1528123"/>
                  <a:pt x="-24561" y="1378545"/>
                  <a:pt x="-740" y="1223399"/>
                </a:cubicBezTo>
                <a:cubicBezTo>
                  <a:pt x="-4612" y="1096026"/>
                  <a:pt x="265913" y="920631"/>
                  <a:pt x="570969" y="900723"/>
                </a:cubicBezTo>
                <a:cubicBezTo>
                  <a:pt x="571982" y="897925"/>
                  <a:pt x="574011" y="894894"/>
                  <a:pt x="576437" y="892217"/>
                </a:cubicBezTo>
                <a:close/>
              </a:path>
              <a:path w="6385158" h="2682240" fill="none" stroke="0" extrusionOk="0">
                <a:moveTo>
                  <a:pt x="693646" y="1625300"/>
                </a:moveTo>
                <a:cubicBezTo>
                  <a:pt x="555479" y="1641125"/>
                  <a:pt x="437328" y="1619534"/>
                  <a:pt x="319257" y="1575816"/>
                </a:cubicBezTo>
                <a:moveTo>
                  <a:pt x="1023990" y="2166840"/>
                </a:moveTo>
                <a:cubicBezTo>
                  <a:pt x="959372" y="2184118"/>
                  <a:pt x="915073" y="2191248"/>
                  <a:pt x="860222" y="2190496"/>
                </a:cubicBezTo>
                <a:moveTo>
                  <a:pt x="2435523" y="2427054"/>
                </a:moveTo>
                <a:cubicBezTo>
                  <a:pt x="2398916" y="2382306"/>
                  <a:pt x="2362435" y="2359196"/>
                  <a:pt x="2336790" y="2319020"/>
                </a:cubicBezTo>
                <a:moveTo>
                  <a:pt x="4260762" y="2157650"/>
                </a:moveTo>
                <a:cubicBezTo>
                  <a:pt x="4258459" y="2195377"/>
                  <a:pt x="4247805" y="2240097"/>
                  <a:pt x="4221298" y="2276178"/>
                </a:cubicBezTo>
                <a:moveTo>
                  <a:pt x="5044422" y="1425188"/>
                </a:moveTo>
                <a:cubicBezTo>
                  <a:pt x="5331083" y="1549095"/>
                  <a:pt x="5510074" y="1671088"/>
                  <a:pt x="5524935" y="1868254"/>
                </a:cubicBezTo>
                <a:moveTo>
                  <a:pt x="6177935" y="953312"/>
                </a:moveTo>
                <a:cubicBezTo>
                  <a:pt x="6121259" y="1010619"/>
                  <a:pt x="6058195" y="1080930"/>
                  <a:pt x="5963914" y="1119462"/>
                </a:cubicBezTo>
                <a:moveTo>
                  <a:pt x="5664462" y="336894"/>
                </a:moveTo>
                <a:cubicBezTo>
                  <a:pt x="5674804" y="366119"/>
                  <a:pt x="5675230" y="391255"/>
                  <a:pt x="5675696" y="415374"/>
                </a:cubicBezTo>
                <a:moveTo>
                  <a:pt x="4297861" y="245375"/>
                </a:moveTo>
                <a:cubicBezTo>
                  <a:pt x="4318198" y="216170"/>
                  <a:pt x="4368141" y="171893"/>
                  <a:pt x="4407532" y="145288"/>
                </a:cubicBezTo>
                <a:moveTo>
                  <a:pt x="3272541" y="293059"/>
                </a:moveTo>
                <a:cubicBezTo>
                  <a:pt x="3291396" y="264375"/>
                  <a:pt x="3298790" y="241979"/>
                  <a:pt x="3325603" y="206756"/>
                </a:cubicBezTo>
                <a:moveTo>
                  <a:pt x="2069264" y="322365"/>
                </a:moveTo>
                <a:cubicBezTo>
                  <a:pt x="2134460" y="353388"/>
                  <a:pt x="2191853" y="383135"/>
                  <a:pt x="2261410" y="406061"/>
                </a:cubicBezTo>
                <a:moveTo>
                  <a:pt x="609989" y="980321"/>
                </a:moveTo>
                <a:cubicBezTo>
                  <a:pt x="596874" y="957005"/>
                  <a:pt x="582391" y="922316"/>
                  <a:pt x="576437" y="892217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4487597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15274" y="4128196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4163" y="3276600"/>
            <a:ext cx="4670984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4163" y="5105400"/>
            <a:ext cx="4670984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4163" y="6019800"/>
            <a:ext cx="4670984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752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52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52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10474" y="3670996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353474" y="2832795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47547" y="327660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47547" y="510540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47547" y="5943600"/>
            <a:ext cx="533400" cy="5334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66214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66214" y="59436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66214" y="50038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2506578" y="3296077"/>
            <a:ext cx="4772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Một rễ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2524162" y="5105400"/>
            <a:ext cx="387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Nhiều rễ nhỏ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2524163" y="6019800"/>
            <a:ext cx="3943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Nhiều rễ to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162300" y="1170950"/>
            <a:ext cx="563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UTM Avo" panose="02040603050506020204" pitchFamily="18" charset="0"/>
                <a:cs typeface="Times New Roman" pitchFamily="18" charset="0"/>
              </a:rPr>
              <a:t>Cây đậu có mấy rễ ?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5-Point Star 39">
            <a:hlinkClick r:id="rId12" action="ppaction://hlinksldjump"/>
            <a:extLst>
              <a:ext uri="{FF2B5EF4-FFF2-40B4-BE49-F238E27FC236}">
                <a16:creationId xmlns:a16="http://schemas.microsoft.com/office/drawing/2014/main" id="{68E2C196-FA29-E086-5F28-85231FDD9AF3}"/>
              </a:ext>
            </a:extLst>
          </p:cNvPr>
          <p:cNvSpPr/>
          <p:nvPr/>
        </p:nvSpPr>
        <p:spPr>
          <a:xfrm>
            <a:off x="10229774" y="5964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18" name="Picture 17" descr="1456.png">
            <a:extLst>
              <a:ext uri="{FF2B5EF4-FFF2-40B4-BE49-F238E27FC236}">
                <a16:creationId xmlns:a16="http://schemas.microsoft.com/office/drawing/2014/main" id="{2F7EA187-2762-4B03-8D37-C5761135E06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6578" y="4207371"/>
            <a:ext cx="4688569" cy="575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F73A5F-117D-1AA6-FC62-2EB2A2CE4C0B}"/>
              </a:ext>
            </a:extLst>
          </p:cNvPr>
          <p:cNvSpPr txBox="1"/>
          <p:nvPr/>
        </p:nvSpPr>
        <p:spPr>
          <a:xfrm>
            <a:off x="2533726" y="4270907"/>
            <a:ext cx="4634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Một rễ to và nhiều rễ nhỏ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31F187-DDF9-BEC7-BB2A-20BDB25F762E}"/>
              </a:ext>
            </a:extLst>
          </p:cNvPr>
          <p:cNvSpPr/>
          <p:nvPr/>
        </p:nvSpPr>
        <p:spPr>
          <a:xfrm>
            <a:off x="1751103" y="410253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906C69-8314-AFD1-4F75-95574B842EB6}"/>
              </a:ext>
            </a:extLst>
          </p:cNvPr>
          <p:cNvSpPr txBox="1"/>
          <p:nvPr/>
        </p:nvSpPr>
        <p:spPr>
          <a:xfrm>
            <a:off x="1827303" y="417873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UTM Avo" panose="02040603050506020204" pitchFamily="18" charset="0"/>
                <a:cs typeface="Times New Roman" pitchFamily="18" charset="0"/>
              </a:rPr>
              <a:t>B</a:t>
            </a:r>
            <a:endParaRPr lang="en-US" sz="2800" b="1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2" name="Picture 21" descr="tich.png">
            <a:extLst>
              <a:ext uri="{FF2B5EF4-FFF2-40B4-BE49-F238E27FC236}">
                <a16:creationId xmlns:a16="http://schemas.microsoft.com/office/drawing/2014/main" id="{99CDED5E-F49F-0810-7277-4CA2CA44CA1B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40860" y="4120695"/>
            <a:ext cx="723900" cy="7239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extLst>
              <a:ext uri="{FF2B5EF4-FFF2-40B4-BE49-F238E27FC236}">
                <a16:creationId xmlns:a16="http://schemas.microsoft.com/office/drawing/2014/main" id="{1429472C-0B61-6953-63B5-0A1619E97C8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66214" y="40640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06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  <p:bldP spid="31" grpId="0"/>
      <p:bldP spid="37" grpId="0"/>
      <p:bldP spid="42" grpId="0"/>
      <p:bldP spid="42" grpId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4877234" y="27262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56E3421-43BD-A4AA-C038-494DD7CF5F3C}"/>
              </a:ext>
            </a:extLst>
          </p:cNvPr>
          <p:cNvSpPr/>
          <p:nvPr/>
        </p:nvSpPr>
        <p:spPr>
          <a:xfrm>
            <a:off x="8638953" y="3688080"/>
            <a:ext cx="3553047" cy="316992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313B1F88-3173-34F7-CC84-29FDC820B903}"/>
              </a:ext>
            </a:extLst>
          </p:cNvPr>
          <p:cNvGrpSpPr/>
          <p:nvPr/>
        </p:nvGrpSpPr>
        <p:grpSpPr>
          <a:xfrm>
            <a:off x="427466" y="1881758"/>
            <a:ext cx="1676400" cy="544939"/>
            <a:chOff x="0" y="0"/>
            <a:chExt cx="4849303" cy="1641646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694FF352-5AE4-9190-1A52-7AC480CF1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82537" y="221308"/>
              <a:ext cx="1251360" cy="1199030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86A8705E-2508-DE86-B8CC-7D93FCA0B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798972" y="221308"/>
              <a:ext cx="1251360" cy="1199030"/>
            </a:xfrm>
            <a:prstGeom prst="rect">
              <a:avLst/>
            </a:prstGeom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2E9413D2-600D-8A5D-C1E1-C521A2F5F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3415406" y="221308"/>
              <a:ext cx="1251360" cy="1199030"/>
            </a:xfrm>
            <a:prstGeom prst="rect">
              <a:avLst/>
            </a:prstGeom>
          </p:spPr>
        </p:pic>
      </p:grpSp>
      <p:pic>
        <p:nvPicPr>
          <p:cNvPr id="6" name="Picture 6">
            <a:extLst>
              <a:ext uri="{FF2B5EF4-FFF2-40B4-BE49-F238E27FC236}">
                <a16:creationId xmlns:a16="http://schemas.microsoft.com/office/drawing/2014/main" id="{95B0A511-B045-B3F3-816F-7DE3F416463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834076" y="1272490"/>
            <a:ext cx="926811" cy="76346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3B381E3-EF32-34EF-4904-29CD08CAAF49}"/>
              </a:ext>
            </a:extLst>
          </p:cNvPr>
          <p:cNvGrpSpPr/>
          <p:nvPr/>
        </p:nvGrpSpPr>
        <p:grpSpPr>
          <a:xfrm>
            <a:off x="1824466" y="1272490"/>
            <a:ext cx="7518400" cy="3606800"/>
            <a:chOff x="990600" y="2857500"/>
            <a:chExt cx="11277600" cy="6385277"/>
          </a:xfrm>
        </p:grpSpPr>
        <p:sp>
          <p:nvSpPr>
            <p:cNvPr id="8" name="Cloud Callout 14">
              <a:extLst>
                <a:ext uri="{FF2B5EF4-FFF2-40B4-BE49-F238E27FC236}">
                  <a16:creationId xmlns:a16="http://schemas.microsoft.com/office/drawing/2014/main" id="{AA0CEE75-9800-D3B5-2F07-B22F04003C35}"/>
                </a:ext>
              </a:extLst>
            </p:cNvPr>
            <p:cNvSpPr/>
            <p:nvPr/>
          </p:nvSpPr>
          <p:spPr>
            <a:xfrm>
              <a:off x="990600" y="2857500"/>
              <a:ext cx="11277600" cy="6385277"/>
            </a:xfrm>
            <a:prstGeom prst="cloudCallout">
              <a:avLst>
                <a:gd name="adj1" fmla="val 61880"/>
                <a:gd name="adj2" fmla="val 27907"/>
              </a:avLst>
            </a:prstGeom>
            <a:noFill/>
            <a:ln>
              <a:solidFill>
                <a:schemeClr val="tx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>
                <a:latin typeface="UTM Avo" panose="0204060305050602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82A4C9-B822-44C4-5DA5-99FB8B58390D}"/>
                </a:ext>
              </a:extLst>
            </p:cNvPr>
            <p:cNvSpPr/>
            <p:nvPr/>
          </p:nvSpPr>
          <p:spPr>
            <a:xfrm>
              <a:off x="2362200" y="3838320"/>
              <a:ext cx="8953500" cy="43690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vi-VN" sz="2600">
                  <a:latin typeface="UTM Avo" panose="02040603050506020204" pitchFamily="18" charset="0"/>
                  <a:ea typeface="Arial" panose="020B0604020202020204" pitchFamily="34" charset="0"/>
                  <a:cs typeface="Times New Roman" panose="02020603050405020304" pitchFamily="18" charset="0"/>
                </a:rPr>
                <a:t>Em hãy kể cho thầy, cô và các bạn nghe về những gì em biết thêm được sau khi xem một video về thế giới tự nhiên mà em thích.</a:t>
              </a:r>
              <a:endParaRPr lang="en-US" sz="2600" dirty="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Picture 5">
            <a:extLst>
              <a:ext uri="{FF2B5EF4-FFF2-40B4-BE49-F238E27FC236}">
                <a16:creationId xmlns:a16="http://schemas.microsoft.com/office/drawing/2014/main" id="{CB1F1D5A-D99B-3F85-3F7A-8065271117E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229280" y="5144753"/>
            <a:ext cx="1595186" cy="1565275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773C146B-E72B-E6F1-FBC6-99CB20EEB84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9837556" y="3688080"/>
            <a:ext cx="1765131" cy="26312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DE12CD-DC52-FF83-5E1F-AC2DF1CE5820}"/>
              </a:ext>
            </a:extLst>
          </p:cNvPr>
          <p:cNvSpPr/>
          <p:nvPr/>
        </p:nvSpPr>
        <p:spPr>
          <a:xfrm>
            <a:off x="3733801" y="4806494"/>
            <a:ext cx="6781800" cy="190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667" b="1" u="sng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Gợi ý:</a:t>
            </a:r>
            <a:r>
              <a:rPr lang="vi-VN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Video nói về điều gì? </a:t>
            </a:r>
            <a:endParaRPr lang="en-US" sz="2667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Ai hướng dẫn em xem? </a:t>
            </a:r>
            <a:endParaRPr lang="en-US" sz="2667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667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Vì sao em thích? .</a:t>
            </a:r>
            <a:endParaRPr lang="en-US" sz="2667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90D8177-B103-1468-DC18-8C65464C72F9}"/>
              </a:ext>
            </a:extLst>
          </p:cNvPr>
          <p:cNvSpPr/>
          <p:nvPr/>
        </p:nvSpPr>
        <p:spPr>
          <a:xfrm>
            <a:off x="8638953" y="3688080"/>
            <a:ext cx="3553047" cy="316992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FDA559D-AFDD-05BE-51AB-045E37F2E2B8}"/>
              </a:ext>
            </a:extLst>
          </p:cNvPr>
          <p:cNvGrpSpPr/>
          <p:nvPr/>
        </p:nvGrpSpPr>
        <p:grpSpPr>
          <a:xfrm>
            <a:off x="4858274" y="5814831"/>
            <a:ext cx="2424651" cy="820823"/>
            <a:chOff x="0" y="0"/>
            <a:chExt cx="4849303" cy="1641646"/>
          </a:xfrm>
        </p:grpSpPr>
        <p:pic>
          <p:nvPicPr>
            <p:cNvPr id="3" name="Picture 4">
              <a:extLst>
                <a:ext uri="{FF2B5EF4-FFF2-40B4-BE49-F238E27FC236}">
                  <a16:creationId xmlns:a16="http://schemas.microsoft.com/office/drawing/2014/main" id="{117E708C-7048-5877-C58E-574506612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82537" y="221308"/>
              <a:ext cx="1251360" cy="1199030"/>
            </a:xfrm>
            <a:prstGeom prst="rect">
              <a:avLst/>
            </a:prstGeom>
          </p:spPr>
        </p:pic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CFCD63DE-F2AE-09EF-885B-DEF8B009C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798972" y="221308"/>
              <a:ext cx="1251360" cy="1199030"/>
            </a:xfrm>
            <a:prstGeom prst="rect">
              <a:avLst/>
            </a:prstGeom>
          </p:spPr>
        </p:pic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9B74847C-C067-4DE0-347F-7F5C9B050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3415406" y="221308"/>
              <a:ext cx="1251360" cy="1199030"/>
            </a:xfrm>
            <a:prstGeom prst="rect">
              <a:avLst/>
            </a:prstGeom>
          </p:spPr>
        </p:pic>
      </p:grp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AA39C7A1-B826-C41E-EB03-17CF4B0A9CA3}"/>
              </a:ext>
            </a:extLst>
          </p:cNvPr>
          <p:cNvSpPr/>
          <p:nvPr/>
        </p:nvSpPr>
        <p:spPr>
          <a:xfrm>
            <a:off x="1484317" y="2772699"/>
            <a:ext cx="9172565" cy="2595991"/>
          </a:xfrm>
          <a:prstGeom prst="roundRect">
            <a:avLst/>
          </a:prstGeom>
          <a:solidFill>
            <a:srgbClr val="FFF1DC"/>
          </a:solidFill>
          <a:ln w="57150">
            <a:solidFill>
              <a:srgbClr val="FFDC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8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Sử dụng công cụ đa phương tiện giúp em quan sát và hiểu biết thêm về thế giới tự nhiên một cách sinh động và trực quan.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CA4348-3754-8478-E0E3-448C9FAFDB86}"/>
              </a:ext>
            </a:extLst>
          </p:cNvPr>
          <p:cNvSpPr/>
          <p:nvPr/>
        </p:nvSpPr>
        <p:spPr>
          <a:xfrm>
            <a:off x="0" y="1665214"/>
            <a:ext cx="12191999" cy="762955"/>
          </a:xfrm>
          <a:prstGeom prst="rect">
            <a:avLst/>
          </a:prstGeom>
          <a:solidFill>
            <a:srgbClr val="FFD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NỘI DUNG GHI NHỚ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B297EC-B83D-332C-5F1F-4822F70F950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385042">
            <a:off x="10446006" y="3271776"/>
            <a:ext cx="2038188" cy="384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57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1AE7EC2-0A2C-2A29-3C36-931BFB592A7B}"/>
              </a:ext>
            </a:extLst>
          </p:cNvPr>
          <p:cNvSpPr/>
          <p:nvPr/>
        </p:nvSpPr>
        <p:spPr>
          <a:xfrm>
            <a:off x="8638953" y="3688080"/>
            <a:ext cx="3553047" cy="316992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1B8C7325-E8B4-BAE2-4287-089F3A1FC802}"/>
              </a:ext>
            </a:extLst>
          </p:cNvPr>
          <p:cNvGrpSpPr/>
          <p:nvPr/>
        </p:nvGrpSpPr>
        <p:grpSpPr>
          <a:xfrm>
            <a:off x="5040372" y="6019800"/>
            <a:ext cx="1881917" cy="601581"/>
            <a:chOff x="0" y="0"/>
            <a:chExt cx="4849303" cy="1641646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AD0647E8-67E2-F71B-55E2-F67D9B2E3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82537" y="221308"/>
              <a:ext cx="1251360" cy="1199030"/>
            </a:xfrm>
            <a:prstGeom prst="rect">
              <a:avLst/>
            </a:prstGeom>
          </p:spPr>
        </p:pic>
        <p:pic>
          <p:nvPicPr>
            <p:cNvPr id="4" name="Picture 6">
              <a:extLst>
                <a:ext uri="{FF2B5EF4-FFF2-40B4-BE49-F238E27FC236}">
                  <a16:creationId xmlns:a16="http://schemas.microsoft.com/office/drawing/2014/main" id="{5A81A977-8405-EBF3-00B2-E3260753C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1798972" y="221308"/>
              <a:ext cx="1251360" cy="1199030"/>
            </a:xfrm>
            <a:prstGeom prst="rect">
              <a:avLst/>
            </a:prstGeom>
          </p:spPr>
        </p:pic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0BA6BCF3-E4E5-7063-9DE9-AEE856D67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3895077">
              <a:off x="3415406" y="221308"/>
              <a:ext cx="1251360" cy="119903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8992CD4-2713-B78F-FFD6-85F6D8F1D2EF}"/>
              </a:ext>
            </a:extLst>
          </p:cNvPr>
          <p:cNvGrpSpPr/>
          <p:nvPr/>
        </p:nvGrpSpPr>
        <p:grpSpPr>
          <a:xfrm>
            <a:off x="386987" y="2711154"/>
            <a:ext cx="3611555" cy="2485697"/>
            <a:chOff x="918432" y="3568797"/>
            <a:chExt cx="5422223" cy="4239966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BE9CBBC9-E7AD-1FC0-1D16-848287BFB133}"/>
                </a:ext>
              </a:extLst>
            </p:cNvPr>
            <p:cNvGrpSpPr/>
            <p:nvPr/>
          </p:nvGrpSpPr>
          <p:grpSpPr>
            <a:xfrm>
              <a:off x="918432" y="3568797"/>
              <a:ext cx="5422223" cy="4239966"/>
              <a:chOff x="-3810" y="0"/>
              <a:chExt cx="3189543" cy="3100688"/>
            </a:xfrm>
            <a:grpFill/>
          </p:grpSpPr>
          <p:sp>
            <p:nvSpPr>
              <p:cNvPr id="9" name="Freeform 4">
                <a:extLst>
                  <a:ext uri="{FF2B5EF4-FFF2-40B4-BE49-F238E27FC236}">
                    <a16:creationId xmlns:a16="http://schemas.microsoft.com/office/drawing/2014/main" id="{119BAF6D-2C4D-8DE4-1D01-4DB62CB08EF0}"/>
                  </a:ext>
                </a:extLst>
              </p:cNvPr>
              <p:cNvSpPr/>
              <p:nvPr/>
            </p:nvSpPr>
            <p:spPr>
              <a:xfrm>
                <a:off x="15880" y="16509"/>
                <a:ext cx="3160333" cy="3074018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79A297FD-B31D-E0D0-BFFB-46E45D1D688A}"/>
                  </a:ext>
                </a:extLst>
              </p:cNvPr>
              <p:cNvSpPr/>
              <p:nvPr/>
            </p:nvSpPr>
            <p:spPr>
              <a:xfrm>
                <a:off x="-3810" y="0"/>
                <a:ext cx="3189543" cy="3100688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5D1158E-C67C-A649-C98D-88B59AE5D0A0}"/>
                </a:ext>
              </a:extLst>
            </p:cNvPr>
            <p:cNvSpPr/>
            <p:nvPr/>
          </p:nvSpPr>
          <p:spPr>
            <a:xfrm>
              <a:off x="976600" y="4772860"/>
              <a:ext cx="5323176" cy="184052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pt-BR" sz="23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* Ôn tập lại nội dung bài học ngày </a:t>
              </a:r>
              <a:r>
                <a:rPr lang="pt-BR" sz="230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hôm nay </a:t>
              </a:r>
              <a:endParaRPr lang="pt-BR" sz="23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9D4FA25-2125-70AB-49F4-3F0E64CFE945}"/>
              </a:ext>
            </a:extLst>
          </p:cNvPr>
          <p:cNvGrpSpPr/>
          <p:nvPr/>
        </p:nvGrpSpPr>
        <p:grpSpPr>
          <a:xfrm>
            <a:off x="4269231" y="2726204"/>
            <a:ext cx="3653538" cy="2462501"/>
            <a:chOff x="6840639" y="3553166"/>
            <a:chExt cx="5422223" cy="5001862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12" name="Group 3">
              <a:extLst>
                <a:ext uri="{FF2B5EF4-FFF2-40B4-BE49-F238E27FC236}">
                  <a16:creationId xmlns:a16="http://schemas.microsoft.com/office/drawing/2014/main" id="{06318E3E-80D6-EB8F-07D4-E7297E2A7BE7}"/>
                </a:ext>
              </a:extLst>
            </p:cNvPr>
            <p:cNvGrpSpPr/>
            <p:nvPr/>
          </p:nvGrpSpPr>
          <p:grpSpPr>
            <a:xfrm>
              <a:off x="6840639" y="3553166"/>
              <a:ext cx="5422223" cy="5001862"/>
              <a:chOff x="-3810" y="-1"/>
              <a:chExt cx="3189543" cy="3657863"/>
            </a:xfrm>
            <a:grpFill/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861D4B46-18F0-4881-9942-ABE9CBD45651}"/>
                  </a:ext>
                </a:extLst>
              </p:cNvPr>
              <p:cNvSpPr/>
              <p:nvPr/>
            </p:nvSpPr>
            <p:spPr>
              <a:xfrm>
                <a:off x="10160" y="16510"/>
                <a:ext cx="3160333" cy="3641352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6D53FDE5-A4D7-028A-4E85-9F4515E631D4}"/>
                  </a:ext>
                </a:extLst>
              </p:cNvPr>
              <p:cNvSpPr/>
              <p:nvPr/>
            </p:nvSpPr>
            <p:spPr>
              <a:xfrm>
                <a:off x="-3810" y="-1"/>
                <a:ext cx="3189543" cy="3657862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2F1CA4-4CF1-EB7F-FCAA-B88943429E20}"/>
                </a:ext>
              </a:extLst>
            </p:cNvPr>
            <p:cNvSpPr/>
            <p:nvPr/>
          </p:nvSpPr>
          <p:spPr>
            <a:xfrm>
              <a:off x="7072129" y="4969534"/>
              <a:ext cx="4957083" cy="219170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400"/>
                </a:spcBef>
                <a:spcAft>
                  <a:spcPts val="400"/>
                </a:spcAft>
              </a:pPr>
              <a:r>
                <a:rPr lang="vi-VN" sz="230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* Hoàn thành các bài tập về nhà được giao</a:t>
              </a:r>
              <a:endParaRPr lang="en-US" sz="230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D5626B-8D01-C783-40DA-E3F1422D5BE8}"/>
              </a:ext>
            </a:extLst>
          </p:cNvPr>
          <p:cNvGrpSpPr/>
          <p:nvPr/>
        </p:nvGrpSpPr>
        <p:grpSpPr>
          <a:xfrm>
            <a:off x="8174290" y="2669476"/>
            <a:ext cx="3621384" cy="2503138"/>
            <a:chOff x="12644694" y="3451536"/>
            <a:chExt cx="5422223" cy="4738062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17" name="Group 3">
              <a:extLst>
                <a:ext uri="{FF2B5EF4-FFF2-40B4-BE49-F238E27FC236}">
                  <a16:creationId xmlns:a16="http://schemas.microsoft.com/office/drawing/2014/main" id="{8675EC7E-54BF-8CD3-45F7-F3FB50D77CA2}"/>
                </a:ext>
              </a:extLst>
            </p:cNvPr>
            <p:cNvGrpSpPr/>
            <p:nvPr/>
          </p:nvGrpSpPr>
          <p:grpSpPr>
            <a:xfrm>
              <a:off x="12644694" y="3451536"/>
              <a:ext cx="5422223" cy="4738062"/>
              <a:chOff x="-3810" y="-20703"/>
              <a:chExt cx="3189543" cy="3464945"/>
            </a:xfrm>
            <a:grpFill/>
          </p:grpSpPr>
          <p:sp>
            <p:nvSpPr>
              <p:cNvPr id="19" name="Freeform 4">
                <a:extLst>
                  <a:ext uri="{FF2B5EF4-FFF2-40B4-BE49-F238E27FC236}">
                    <a16:creationId xmlns:a16="http://schemas.microsoft.com/office/drawing/2014/main" id="{64C51A3D-5D66-E22E-94ED-83DA1C0CDA24}"/>
                  </a:ext>
                </a:extLst>
              </p:cNvPr>
              <p:cNvSpPr/>
              <p:nvPr/>
            </p:nvSpPr>
            <p:spPr>
              <a:xfrm>
                <a:off x="10160" y="-20703"/>
                <a:ext cx="3160333" cy="3427732"/>
              </a:xfrm>
              <a:custGeom>
                <a:avLst/>
                <a:gdLst/>
                <a:ahLst/>
                <a:cxnLst/>
                <a:rect l="l" t="t" r="r" b="b"/>
                <a:pathLst>
                  <a:path w="3160333" h="3074018">
                    <a:moveTo>
                      <a:pt x="3160333" y="3074018"/>
                    </a:moveTo>
                    <a:lnTo>
                      <a:pt x="0" y="3066398"/>
                    </a:lnTo>
                    <a:lnTo>
                      <a:pt x="0" y="1079377"/>
                    </a:lnTo>
                    <a:lnTo>
                      <a:pt x="17780" y="19050"/>
                    </a:lnTo>
                    <a:lnTo>
                      <a:pt x="1573825" y="0"/>
                    </a:lnTo>
                    <a:lnTo>
                      <a:pt x="3141283" y="5080"/>
                    </a:ln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CE840CD0-6A35-C33C-9538-2D701CB66928}"/>
                  </a:ext>
                </a:extLst>
              </p:cNvPr>
              <p:cNvSpPr/>
              <p:nvPr/>
            </p:nvSpPr>
            <p:spPr>
              <a:xfrm>
                <a:off x="-3810" y="0"/>
                <a:ext cx="3189543" cy="3444242"/>
              </a:xfrm>
              <a:custGeom>
                <a:avLst/>
                <a:gdLst/>
                <a:ahLst/>
                <a:cxnLst/>
                <a:rect l="l" t="t" r="r" b="b"/>
                <a:pathLst>
                  <a:path w="3189543" h="3100688">
                    <a:moveTo>
                      <a:pt x="3155253" y="21590"/>
                    </a:moveTo>
                    <a:cubicBezTo>
                      <a:pt x="3156523" y="34290"/>
                      <a:pt x="3156523" y="44450"/>
                      <a:pt x="3157793" y="54610"/>
                    </a:cubicBezTo>
                    <a:cubicBezTo>
                      <a:pt x="3160333" y="110368"/>
                      <a:pt x="3161603" y="177021"/>
                      <a:pt x="3164143" y="241294"/>
                    </a:cubicBezTo>
                    <a:cubicBezTo>
                      <a:pt x="3164143" y="334133"/>
                      <a:pt x="3176843" y="2164722"/>
                      <a:pt x="3183193" y="2257561"/>
                    </a:cubicBezTo>
                    <a:cubicBezTo>
                      <a:pt x="3189543" y="2398009"/>
                      <a:pt x="3185733" y="2540838"/>
                      <a:pt x="3185733" y="2681286"/>
                    </a:cubicBezTo>
                    <a:cubicBezTo>
                      <a:pt x="3185733" y="2805071"/>
                      <a:pt x="3187003" y="2919334"/>
                      <a:pt x="3188273" y="3039728"/>
                    </a:cubicBezTo>
                    <a:cubicBezTo>
                      <a:pt x="3188273" y="3061318"/>
                      <a:pt x="3188273" y="3075288"/>
                      <a:pt x="3188273" y="3099418"/>
                    </a:cubicBezTo>
                    <a:cubicBezTo>
                      <a:pt x="3165413" y="3099418"/>
                      <a:pt x="3145093" y="3100688"/>
                      <a:pt x="3119988" y="3099418"/>
                    </a:cubicBezTo>
                    <a:cubicBezTo>
                      <a:pt x="2961402" y="3094338"/>
                      <a:pt x="2800375" y="3100688"/>
                      <a:pt x="2641788" y="3095608"/>
                    </a:cubicBezTo>
                    <a:cubicBezTo>
                      <a:pt x="2546636" y="3091798"/>
                      <a:pt x="2453923" y="3094338"/>
                      <a:pt x="2358771" y="3091798"/>
                    </a:cubicBezTo>
                    <a:cubicBezTo>
                      <a:pt x="2314855" y="3090528"/>
                      <a:pt x="2270938" y="3089258"/>
                      <a:pt x="2227022" y="3087988"/>
                    </a:cubicBezTo>
                    <a:cubicBezTo>
                      <a:pt x="2200184" y="3087988"/>
                      <a:pt x="2175786" y="3089258"/>
                      <a:pt x="2148949" y="3089258"/>
                    </a:cubicBezTo>
                    <a:cubicBezTo>
                      <a:pt x="2080634" y="3087988"/>
                      <a:pt x="1892770" y="3089258"/>
                      <a:pt x="1824455" y="3087988"/>
                    </a:cubicBezTo>
                    <a:cubicBezTo>
                      <a:pt x="1775659" y="3086718"/>
                      <a:pt x="799740" y="3095608"/>
                      <a:pt x="750944" y="3094338"/>
                    </a:cubicBezTo>
                    <a:cubicBezTo>
                      <a:pt x="738745" y="3094338"/>
                      <a:pt x="724106" y="3095608"/>
                      <a:pt x="711907" y="3095608"/>
                    </a:cubicBezTo>
                    <a:cubicBezTo>
                      <a:pt x="682630" y="3095608"/>
                      <a:pt x="655792" y="3096878"/>
                      <a:pt x="626514" y="3096878"/>
                    </a:cubicBezTo>
                    <a:cubicBezTo>
                      <a:pt x="553320" y="3096878"/>
                      <a:pt x="482566" y="3095608"/>
                      <a:pt x="409372" y="3094338"/>
                    </a:cubicBezTo>
                    <a:cubicBezTo>
                      <a:pt x="365456" y="3093068"/>
                      <a:pt x="321540" y="3091798"/>
                      <a:pt x="280063" y="3090528"/>
                    </a:cubicBezTo>
                    <a:cubicBezTo>
                      <a:pt x="201989" y="3089258"/>
                      <a:pt x="123916" y="3087988"/>
                      <a:pt x="48260" y="3087988"/>
                    </a:cubicBezTo>
                    <a:cubicBezTo>
                      <a:pt x="38100" y="3087988"/>
                      <a:pt x="29210" y="3087988"/>
                      <a:pt x="19050" y="3086718"/>
                    </a:cubicBezTo>
                    <a:cubicBezTo>
                      <a:pt x="10160" y="3085448"/>
                      <a:pt x="5080" y="3079098"/>
                      <a:pt x="7620" y="3070208"/>
                    </a:cubicBezTo>
                    <a:cubicBezTo>
                      <a:pt x="16510" y="3038358"/>
                      <a:pt x="12700" y="2978846"/>
                      <a:pt x="11430" y="2916954"/>
                    </a:cubicBezTo>
                    <a:cubicBezTo>
                      <a:pt x="10160" y="2790788"/>
                      <a:pt x="6350" y="2667003"/>
                      <a:pt x="7620" y="2540838"/>
                    </a:cubicBezTo>
                    <a:cubicBezTo>
                      <a:pt x="5080" y="2383726"/>
                      <a:pt x="0" y="438874"/>
                      <a:pt x="7620" y="279382"/>
                    </a:cubicBezTo>
                    <a:cubicBezTo>
                      <a:pt x="8890" y="248436"/>
                      <a:pt x="7620" y="215109"/>
                      <a:pt x="8890" y="184163"/>
                    </a:cubicBezTo>
                    <a:cubicBezTo>
                      <a:pt x="10160" y="134173"/>
                      <a:pt x="12700" y="79422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2921" y="30480"/>
                      <a:pt x="101958" y="29210"/>
                    </a:cubicBezTo>
                    <a:cubicBezTo>
                      <a:pt x="167832" y="25400"/>
                      <a:pt x="233707" y="22860"/>
                      <a:pt x="302021" y="20320"/>
                    </a:cubicBezTo>
                    <a:cubicBezTo>
                      <a:pt x="348377" y="17780"/>
                      <a:pt x="394733" y="16510"/>
                      <a:pt x="438650" y="13970"/>
                    </a:cubicBezTo>
                    <a:cubicBezTo>
                      <a:pt x="482566" y="11430"/>
                      <a:pt x="528922" y="8890"/>
                      <a:pt x="572839" y="8890"/>
                    </a:cubicBezTo>
                    <a:cubicBezTo>
                      <a:pt x="621635" y="7620"/>
                      <a:pt x="670431" y="10160"/>
                      <a:pt x="719227" y="8890"/>
                    </a:cubicBezTo>
                    <a:cubicBezTo>
                      <a:pt x="780222" y="8890"/>
                      <a:pt x="1885450" y="6350"/>
                      <a:pt x="1946445" y="5080"/>
                    </a:cubicBezTo>
                    <a:cubicBezTo>
                      <a:pt x="2005000" y="3810"/>
                      <a:pt x="2063556" y="2540"/>
                      <a:pt x="2124551" y="2540"/>
                    </a:cubicBezTo>
                    <a:cubicBezTo>
                      <a:pt x="2224582" y="1270"/>
                      <a:pt x="2322174" y="0"/>
                      <a:pt x="2422206" y="0"/>
                    </a:cubicBezTo>
                    <a:cubicBezTo>
                      <a:pt x="2463683" y="0"/>
                      <a:pt x="2507599" y="2540"/>
                      <a:pt x="2549076" y="2540"/>
                    </a:cubicBezTo>
                    <a:cubicBezTo>
                      <a:pt x="2663746" y="3810"/>
                      <a:pt x="2780856" y="5080"/>
                      <a:pt x="2895527" y="7620"/>
                    </a:cubicBezTo>
                    <a:cubicBezTo>
                      <a:pt x="2956522" y="8890"/>
                      <a:pt x="3017517" y="12700"/>
                      <a:pt x="3078512" y="16510"/>
                    </a:cubicBezTo>
                    <a:cubicBezTo>
                      <a:pt x="3093151" y="16510"/>
                      <a:pt x="3107789" y="16510"/>
                      <a:pt x="3119988" y="16510"/>
                    </a:cubicBezTo>
                    <a:cubicBezTo>
                      <a:pt x="3136203" y="17780"/>
                      <a:pt x="3145093" y="20320"/>
                      <a:pt x="3155253" y="21590"/>
                    </a:cubicBezTo>
                    <a:close/>
                    <a:moveTo>
                      <a:pt x="3165413" y="3082908"/>
                    </a:moveTo>
                    <a:cubicBezTo>
                      <a:pt x="3166683" y="3066398"/>
                      <a:pt x="3167953" y="3053698"/>
                      <a:pt x="3167953" y="3040998"/>
                    </a:cubicBezTo>
                    <a:cubicBezTo>
                      <a:pt x="3166683" y="2907432"/>
                      <a:pt x="3165413" y="2781266"/>
                      <a:pt x="3165413" y="2645579"/>
                    </a:cubicBezTo>
                    <a:cubicBezTo>
                      <a:pt x="3165413" y="2583686"/>
                      <a:pt x="3167953" y="2521794"/>
                      <a:pt x="3166683" y="2459901"/>
                    </a:cubicBezTo>
                    <a:cubicBezTo>
                      <a:pt x="3166683" y="2402770"/>
                      <a:pt x="3165413" y="2343258"/>
                      <a:pt x="3164143" y="2286126"/>
                    </a:cubicBezTo>
                    <a:cubicBezTo>
                      <a:pt x="3159063" y="2198049"/>
                      <a:pt x="3147633" y="374601"/>
                      <a:pt x="3147633" y="286523"/>
                    </a:cubicBezTo>
                    <a:cubicBezTo>
                      <a:pt x="3145093" y="212729"/>
                      <a:pt x="3142553" y="136553"/>
                      <a:pt x="3140013" y="63500"/>
                    </a:cubicBezTo>
                    <a:cubicBezTo>
                      <a:pt x="3138743" y="44450"/>
                      <a:pt x="3137473" y="43180"/>
                      <a:pt x="3112669" y="41910"/>
                    </a:cubicBezTo>
                    <a:cubicBezTo>
                      <a:pt x="3105350" y="41910"/>
                      <a:pt x="3100470" y="41910"/>
                      <a:pt x="3093151" y="40640"/>
                    </a:cubicBezTo>
                    <a:cubicBezTo>
                      <a:pt x="3032156" y="36830"/>
                      <a:pt x="2968721" y="31750"/>
                      <a:pt x="2907726" y="30480"/>
                    </a:cubicBezTo>
                    <a:cubicBezTo>
                      <a:pt x="2758898" y="26670"/>
                      <a:pt x="2607631" y="25400"/>
                      <a:pt x="2458803" y="22860"/>
                    </a:cubicBezTo>
                    <a:cubicBezTo>
                      <a:pt x="2436845" y="22860"/>
                      <a:pt x="2412447" y="22860"/>
                      <a:pt x="2390489" y="22860"/>
                    </a:cubicBezTo>
                    <a:cubicBezTo>
                      <a:pt x="2353892" y="22860"/>
                      <a:pt x="2317295" y="22860"/>
                      <a:pt x="2283138" y="22860"/>
                    </a:cubicBezTo>
                    <a:cubicBezTo>
                      <a:pt x="2205064" y="22860"/>
                      <a:pt x="2126990" y="22860"/>
                      <a:pt x="2051357" y="24130"/>
                    </a:cubicBezTo>
                    <a:cubicBezTo>
                      <a:pt x="1985482" y="25400"/>
                      <a:pt x="875374" y="29210"/>
                      <a:pt x="809499" y="29210"/>
                    </a:cubicBezTo>
                    <a:cubicBezTo>
                      <a:pt x="702148" y="29210"/>
                      <a:pt x="594797" y="26670"/>
                      <a:pt x="487446" y="33020"/>
                    </a:cubicBezTo>
                    <a:cubicBezTo>
                      <a:pt x="431330" y="36830"/>
                      <a:pt x="377655" y="36830"/>
                      <a:pt x="323979" y="38100"/>
                    </a:cubicBezTo>
                    <a:cubicBezTo>
                      <a:pt x="231267" y="41910"/>
                      <a:pt x="138555" y="45720"/>
                      <a:pt x="49530" y="50800"/>
                    </a:cubicBezTo>
                    <a:cubicBezTo>
                      <a:pt x="36830" y="50800"/>
                      <a:pt x="34290" y="53340"/>
                      <a:pt x="33020" y="72280"/>
                    </a:cubicBezTo>
                    <a:cubicBezTo>
                      <a:pt x="31750" y="115129"/>
                      <a:pt x="31750" y="157978"/>
                      <a:pt x="30480" y="200826"/>
                    </a:cubicBezTo>
                    <a:cubicBezTo>
                      <a:pt x="29210" y="272241"/>
                      <a:pt x="26670" y="341275"/>
                      <a:pt x="25400" y="412689"/>
                    </a:cubicBezTo>
                    <a:cubicBezTo>
                      <a:pt x="20320" y="488864"/>
                      <a:pt x="26670" y="2350399"/>
                      <a:pt x="29210" y="2426575"/>
                    </a:cubicBezTo>
                    <a:cubicBezTo>
                      <a:pt x="29210" y="2507511"/>
                      <a:pt x="29210" y="2590828"/>
                      <a:pt x="30480" y="2671764"/>
                    </a:cubicBezTo>
                    <a:cubicBezTo>
                      <a:pt x="30480" y="2731276"/>
                      <a:pt x="33020" y="2790788"/>
                      <a:pt x="33020" y="2850300"/>
                    </a:cubicBezTo>
                    <a:cubicBezTo>
                      <a:pt x="33020" y="2914573"/>
                      <a:pt x="33020" y="2978846"/>
                      <a:pt x="31750" y="3040998"/>
                    </a:cubicBezTo>
                    <a:cubicBezTo>
                      <a:pt x="31750" y="3044808"/>
                      <a:pt x="31750" y="3047348"/>
                      <a:pt x="31750" y="3051158"/>
                    </a:cubicBezTo>
                    <a:cubicBezTo>
                      <a:pt x="31750" y="3061318"/>
                      <a:pt x="35560" y="3065128"/>
                      <a:pt x="44450" y="3065128"/>
                    </a:cubicBezTo>
                    <a:cubicBezTo>
                      <a:pt x="67801" y="3065128"/>
                      <a:pt x="101958" y="3066398"/>
                      <a:pt x="133675" y="3066398"/>
                    </a:cubicBezTo>
                    <a:cubicBezTo>
                      <a:pt x="180031" y="3066398"/>
                      <a:pt x="228827" y="3063858"/>
                      <a:pt x="275183" y="3066398"/>
                    </a:cubicBezTo>
                    <a:cubicBezTo>
                      <a:pt x="350817" y="3070208"/>
                      <a:pt x="426451" y="3072748"/>
                      <a:pt x="502085" y="3071478"/>
                    </a:cubicBezTo>
                    <a:cubicBezTo>
                      <a:pt x="550881" y="3070208"/>
                      <a:pt x="597237" y="3072748"/>
                      <a:pt x="646033" y="3072748"/>
                    </a:cubicBezTo>
                    <a:cubicBezTo>
                      <a:pt x="716787" y="3072748"/>
                      <a:pt x="787541" y="3071478"/>
                      <a:pt x="858295" y="3072748"/>
                    </a:cubicBezTo>
                    <a:cubicBezTo>
                      <a:pt x="963207" y="3074018"/>
                      <a:pt x="2114791" y="3063858"/>
                      <a:pt x="2222143" y="3066398"/>
                    </a:cubicBezTo>
                    <a:cubicBezTo>
                      <a:pt x="2268499" y="3067668"/>
                      <a:pt x="2314855" y="3068938"/>
                      <a:pt x="2358771" y="3068938"/>
                    </a:cubicBezTo>
                    <a:cubicBezTo>
                      <a:pt x="2439285" y="3071478"/>
                      <a:pt x="2517358" y="3067668"/>
                      <a:pt x="2597872" y="3071478"/>
                    </a:cubicBezTo>
                    <a:cubicBezTo>
                      <a:pt x="2663746" y="3074018"/>
                      <a:pt x="2729621" y="3074018"/>
                      <a:pt x="2795495" y="3076558"/>
                    </a:cubicBezTo>
                    <a:cubicBezTo>
                      <a:pt x="2893087" y="3080368"/>
                      <a:pt x="2990679" y="3082908"/>
                      <a:pt x="3088271" y="3084178"/>
                    </a:cubicBezTo>
                    <a:cubicBezTo>
                      <a:pt x="3124868" y="3084178"/>
                      <a:pt x="3145093" y="3082908"/>
                      <a:pt x="3165413" y="3082908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79321A-7E3F-794F-5FA0-BBA7D8780B1B}"/>
                </a:ext>
              </a:extLst>
            </p:cNvPr>
            <p:cNvSpPr/>
            <p:nvPr/>
          </p:nvSpPr>
          <p:spPr>
            <a:xfrm>
              <a:off x="13045757" y="3763091"/>
              <a:ext cx="4617936" cy="4064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30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* Soạn bài </a:t>
              </a:r>
              <a:r>
                <a:rPr lang="en-US" sz="23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mới</a:t>
              </a:r>
              <a:endParaRPr lang="en-US" sz="23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</a:pP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Bài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2: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Máy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tính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giúp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em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quan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sát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nhiều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điều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kì</a:t>
              </a:r>
              <a:r>
                <a:rPr lang="en-US" sz="2300" b="1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300" b="1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thú</a:t>
              </a:r>
              <a:endParaRPr lang="pt-BR" sz="23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1" name="Picture 3">
            <a:extLst>
              <a:ext uri="{FF2B5EF4-FFF2-40B4-BE49-F238E27FC236}">
                <a16:creationId xmlns:a16="http://schemas.microsoft.com/office/drawing/2014/main" id="{893093DB-CBA9-274F-B337-33577658037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1723029" y="1985019"/>
            <a:ext cx="827273" cy="996941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6D6538D6-56F0-F48F-E4DA-5D17B6429F6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6618937" y="4596621"/>
            <a:ext cx="782797" cy="943345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26B1369F-8042-394B-1511-5B7996ABB40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11186721" y="2130211"/>
            <a:ext cx="782797" cy="943345"/>
          </a:xfrm>
          <a:prstGeom prst="rect">
            <a:avLst/>
          </a:prstGeom>
        </p:spPr>
      </p:pic>
      <p:sp>
        <p:nvSpPr>
          <p:cNvPr id="24" name="TextBox 4">
            <a:extLst>
              <a:ext uri="{FF2B5EF4-FFF2-40B4-BE49-F238E27FC236}">
                <a16:creationId xmlns:a16="http://schemas.microsoft.com/office/drawing/2014/main" id="{510730FE-BA50-6235-D823-E89F522EA62D}"/>
              </a:ext>
            </a:extLst>
          </p:cNvPr>
          <p:cNvSpPr txBox="1"/>
          <p:nvPr/>
        </p:nvSpPr>
        <p:spPr>
          <a:xfrm>
            <a:off x="3264513" y="1027201"/>
            <a:ext cx="5943600" cy="809261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4000" b="1" kern="1200" dirty="0">
                <a:solidFill>
                  <a:srgbClr val="1F497D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25" name="Picture 6">
            <a:extLst>
              <a:ext uri="{FF2B5EF4-FFF2-40B4-BE49-F238E27FC236}">
                <a16:creationId xmlns:a16="http://schemas.microsoft.com/office/drawing/2014/main" id="{17A3978A-8C50-FE72-7FF2-377CD73320F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257544">
            <a:off x="-76661" y="5444050"/>
            <a:ext cx="1655783" cy="390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4811</TotalTime>
  <Words>1111</Words>
  <Application>Microsoft Office PowerPoint</Application>
  <PresentationFormat>Widescreen</PresentationFormat>
  <Paragraphs>117</Paragraphs>
  <Slides>28</Slides>
  <Notes>23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lamqu</dc:creator>
  <dc:description>9Slide.vn</dc:description>
  <cp:lastModifiedBy>Administrator</cp:lastModifiedBy>
  <cp:revision>18</cp:revision>
  <dcterms:modified xsi:type="dcterms:W3CDTF">2023-08-21T03:48:29Z</dcterms:modified>
  <cp:category>9Slide.vn</cp:category>
</cp:coreProperties>
</file>