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wav" ContentType="audio/wav"/>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32"/>
  </p:notesMasterIdLst>
  <p:sldIdLst>
    <p:sldId id="256" r:id="rId3"/>
    <p:sldId id="257" r:id="rId4"/>
    <p:sldId id="258" r:id="rId5"/>
    <p:sldId id="328" r:id="rId6"/>
    <p:sldId id="329" r:id="rId7"/>
    <p:sldId id="330" r:id="rId8"/>
    <p:sldId id="331" r:id="rId9"/>
    <p:sldId id="259" r:id="rId10"/>
    <p:sldId id="260" r:id="rId11"/>
    <p:sldId id="334" r:id="rId12"/>
    <p:sldId id="335" r:id="rId13"/>
    <p:sldId id="336" r:id="rId14"/>
    <p:sldId id="337" r:id="rId15"/>
    <p:sldId id="338" r:id="rId16"/>
    <p:sldId id="261" r:id="rId17"/>
    <p:sldId id="327" r:id="rId18"/>
    <p:sldId id="268" r:id="rId19"/>
    <p:sldId id="301" r:id="rId20"/>
    <p:sldId id="339" r:id="rId21"/>
    <p:sldId id="304" r:id="rId22"/>
    <p:sldId id="302" r:id="rId23"/>
    <p:sldId id="266" r:id="rId24"/>
    <p:sldId id="269" r:id="rId25"/>
    <p:sldId id="270" r:id="rId26"/>
    <p:sldId id="332" r:id="rId27"/>
    <p:sldId id="333" r:id="rId28"/>
    <p:sldId id="271" r:id="rId29"/>
    <p:sldId id="267" r:id="rId30"/>
    <p:sldId id="340" r:id="rId3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8C6D"/>
    <a:srgbClr val="E2F0D9"/>
    <a:srgbClr val="F5CABA"/>
    <a:srgbClr val="FFE8E5"/>
    <a:srgbClr val="EAECE2"/>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94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90325761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626493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647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51272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1469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8081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334365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913195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24094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2501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545087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402034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73153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929691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92529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370771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26156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p:txBody>
      </p:sp>
      <p:sp>
        <p:nvSpPr>
          <p:cNvPr id="4" name="Slide Number Placeholder 3"/>
          <p:cNvSpPr>
            <a:spLocks noGrp="1"/>
          </p:cNvSpPr>
          <p:nvPr>
            <p:ph type="sldNum" sz="quarter" idx="10"/>
          </p:nvPr>
        </p:nvSpPr>
        <p:spPr/>
        <p:txBody>
          <a:bodyPr/>
          <a:lstStyle/>
          <a:p>
            <a:fld id="{4CA78B41-365D-42D2-8D31-864F1E83FBF5}" type="slidenum">
              <a:rPr lang="en-US" smtClean="0"/>
              <a:t>18</a:t>
            </a:fld>
            <a:endParaRPr lang="en-US"/>
          </a:p>
        </p:txBody>
      </p:sp>
    </p:spTree>
    <p:extLst>
      <p:ext uri="{BB962C8B-B14F-4D97-AF65-F5344CB8AC3E}">
        <p14:creationId xmlns:p14="http://schemas.microsoft.com/office/powerpoint/2010/main" val="28482847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p:txBody>
      </p:sp>
      <p:sp>
        <p:nvSpPr>
          <p:cNvPr id="4" name="Slide Number Placeholder 3"/>
          <p:cNvSpPr>
            <a:spLocks noGrp="1"/>
          </p:cNvSpPr>
          <p:nvPr>
            <p:ph type="sldNum" sz="quarter" idx="10"/>
          </p:nvPr>
        </p:nvSpPr>
        <p:spPr/>
        <p:txBody>
          <a:bodyPr/>
          <a:lstStyle/>
          <a:p>
            <a:fld id="{4CA78B41-365D-42D2-8D31-864F1E83FBF5}" type="slidenum">
              <a:rPr lang="en-US" smtClean="0"/>
              <a:t>19</a:t>
            </a:fld>
            <a:endParaRPr lang="en-US"/>
          </a:p>
        </p:txBody>
      </p:sp>
    </p:spTree>
    <p:extLst>
      <p:ext uri="{BB962C8B-B14F-4D97-AF65-F5344CB8AC3E}">
        <p14:creationId xmlns:p14="http://schemas.microsoft.com/office/powerpoint/2010/main" val="38634155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fld id="{4CA78B41-365D-42D2-8D31-864F1E83FBF5}" type="slidenum">
              <a:rPr lang="en-US" smtClean="0"/>
              <a:t>20</a:t>
            </a:fld>
            <a:endParaRPr lang="en-US"/>
          </a:p>
        </p:txBody>
      </p:sp>
    </p:spTree>
    <p:extLst>
      <p:ext uri="{BB962C8B-B14F-4D97-AF65-F5344CB8AC3E}">
        <p14:creationId xmlns:p14="http://schemas.microsoft.com/office/powerpoint/2010/main" val="21915721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baseline="0" dirty="0"/>
              <a:t> </a:t>
            </a:r>
            <a:r>
              <a:rPr lang="en-US" baseline="0" dirty="0" err="1"/>
              <a:t>dẫn</a:t>
            </a:r>
            <a:r>
              <a:rPr lang="en-US" baseline="0" dirty="0"/>
              <a:t>: GV click </a:t>
            </a:r>
            <a:r>
              <a:rPr lang="en-US" baseline="0" dirty="0" err="1"/>
              <a:t>vào</a:t>
            </a:r>
            <a:r>
              <a:rPr lang="en-US" baseline="0" dirty="0"/>
              <a:t> </a:t>
            </a:r>
            <a:r>
              <a:rPr lang="en-US" baseline="0" dirty="0" err="1"/>
              <a:t>các</a:t>
            </a:r>
            <a:r>
              <a:rPr lang="en-US" baseline="0" dirty="0"/>
              <a:t> </a:t>
            </a:r>
            <a:r>
              <a:rPr lang="en-US" baseline="0" dirty="0" err="1"/>
              <a:t>hộp</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tương</a:t>
            </a:r>
            <a:r>
              <a:rPr lang="en-US" baseline="0" dirty="0"/>
              <a:t> </a:t>
            </a:r>
            <a:r>
              <a:rPr lang="en-US" baseline="0" dirty="0" err="1"/>
              <a:t>ứng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fld id="{4CA78B41-365D-42D2-8D31-864F1E83FBF5}" type="slidenum">
              <a:rPr lang="en-US" smtClean="0"/>
              <a:t>21</a:t>
            </a:fld>
            <a:endParaRPr lang="en-US"/>
          </a:p>
        </p:txBody>
      </p:sp>
    </p:spTree>
    <p:extLst>
      <p:ext uri="{BB962C8B-B14F-4D97-AF65-F5344CB8AC3E}">
        <p14:creationId xmlns:p14="http://schemas.microsoft.com/office/powerpoint/2010/main" val="21673711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977762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135401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599051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382537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728261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646589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089014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833451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981929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389296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873045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29460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FA405D95-24B8-D1B1-84AE-C9785B9EE4C4}"/>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62056488"/>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62/"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microsoft.com/office/2007/relationships/hdphoto" Target="../media/hdphoto4.wdp"/><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microsoft.com/office/2007/relationships/hdphoto" Target="../media/hdphoto3.wdp"/><Relationship Id="rId4" Type="http://schemas.openxmlformats.org/officeDocument/2006/relationships/image" Target="../media/image6.png"/><Relationship Id="rId9" Type="http://schemas.microsoft.com/office/2007/relationships/hdphoto" Target="../media/hdphoto5.wdp"/></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png"/><Relationship Id="rId7" Type="http://schemas.microsoft.com/office/2007/relationships/hdphoto" Target="../media/hdphoto7.wdp"/><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11" Type="http://schemas.microsoft.com/office/2007/relationships/hdphoto" Target="../media/hdphoto9.wdp"/><Relationship Id="rId5" Type="http://schemas.microsoft.com/office/2007/relationships/hdphoto" Target="../media/hdphoto6.wdp"/><Relationship Id="rId10" Type="http://schemas.openxmlformats.org/officeDocument/2006/relationships/image" Target="../media/image12.png"/><Relationship Id="rId4" Type="http://schemas.openxmlformats.org/officeDocument/2006/relationships/image" Target="../media/image9.png"/><Relationship Id="rId9" Type="http://schemas.microsoft.com/office/2007/relationships/hdphoto" Target="../media/hdphoto8.wdp"/></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62/"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microsoft.com/office/2007/relationships/hdphoto" Target="../media/hdphoto10.wdp"/><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microsoft.com/office/2007/relationships/hdphoto" Target="../media/hdphoto11.wdp"/><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in-hoc-3/1/129/63/"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png"/><Relationship Id="rId7" Type="http://schemas.microsoft.com/office/2007/relationships/hdphoto" Target="../media/hdphoto12.wdp"/><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png"/><Relationship Id="rId9" Type="http://schemas.microsoft.com/office/2007/relationships/hdphoto" Target="../media/hdphoto13.wdp"/></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3.png"/><Relationship Id="rId3" Type="http://schemas.openxmlformats.org/officeDocument/2006/relationships/audio" Target="../media/audio1.wav"/><Relationship Id="rId7" Type="http://schemas.openxmlformats.org/officeDocument/2006/relationships/image" Target="../media/image28.png"/><Relationship Id="rId12"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4.jpg"/><Relationship Id="rId1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audio" Target="../media/audio2.wav"/><Relationship Id="rId9" Type="http://schemas.openxmlformats.org/officeDocument/2006/relationships/image" Target="../media/image30.png"/><Relationship Id="rId14" Type="http://schemas.openxmlformats.org/officeDocument/2006/relationships/image" Target="../media/image34.png"/></Relationships>
</file>

<file path=ppt/slides/_rels/slide19.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3.png"/><Relationship Id="rId3" Type="http://schemas.openxmlformats.org/officeDocument/2006/relationships/audio" Target="../media/audio1.wav"/><Relationship Id="rId7" Type="http://schemas.openxmlformats.org/officeDocument/2006/relationships/image" Target="../media/image28.png"/><Relationship Id="rId12"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4.jpg"/><Relationship Id="rId1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audio" Target="../media/audio2.wav"/><Relationship Id="rId9" Type="http://schemas.openxmlformats.org/officeDocument/2006/relationships/image" Target="../media/image30.png"/><Relationship Id="rId14" Type="http://schemas.openxmlformats.org/officeDocument/2006/relationships/image" Target="../media/image34.png"/></Relationships>
</file>

<file path=ppt/slides/_rels/slide20.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0.png"/><Relationship Id="rId3" Type="http://schemas.openxmlformats.org/officeDocument/2006/relationships/audio" Target="../media/audio1.wav"/><Relationship Id="rId7" Type="http://schemas.openxmlformats.org/officeDocument/2006/relationships/image" Target="../media/image25.png"/><Relationship Id="rId12"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4.png"/><Relationship Id="rId5" Type="http://schemas.openxmlformats.org/officeDocument/2006/relationships/image" Target="../media/image24.jpg"/><Relationship Id="rId15" Type="http://schemas.openxmlformats.org/officeDocument/2006/relationships/image" Target="../media/image26.png"/><Relationship Id="rId10" Type="http://schemas.openxmlformats.org/officeDocument/2006/relationships/image" Target="../media/image32.png"/><Relationship Id="rId4" Type="http://schemas.openxmlformats.org/officeDocument/2006/relationships/audio" Target="../media/audio2.wav"/><Relationship Id="rId9" Type="http://schemas.openxmlformats.org/officeDocument/2006/relationships/image" Target="../media/image29.png"/><Relationship Id="rId14" Type="http://schemas.openxmlformats.org/officeDocument/2006/relationships/image" Target="../media/image31.png"/></Relationships>
</file>

<file path=ppt/slides/_rels/slide21.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audio" Target="../media/audio1.wav"/><Relationship Id="rId7" Type="http://schemas.openxmlformats.org/officeDocument/2006/relationships/image" Target="../media/image25.png"/><Relationship Id="rId12"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4.jpg"/><Relationship Id="rId1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audio" Target="../media/audio2.wav"/><Relationship Id="rId9" Type="http://schemas.openxmlformats.org/officeDocument/2006/relationships/image" Target="../media/image29.png"/><Relationship Id="rId1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hyperlink" Target="https://hoc10.vn/doc-sach/tin-hoc-3/1/129/63/" TargetMode="External"/><Relationship Id="rId2" Type="http://schemas.openxmlformats.org/officeDocument/2006/relationships/image" Target="../media/image35.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microsoft.com/office/2007/relationships/hdphoto" Target="../media/hdphoto14.wdp"/></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38.png"/><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44.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Tin học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1029810" y="1484791"/>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a:solidFill>
                  <a:srgbClr val="002060"/>
                </a:solidFill>
                <a:latin typeface="UTM Avo" panose="02040603050506020204" pitchFamily="18" charset="0"/>
              </a:rPr>
              <a:t>Chủ đề F1</a:t>
            </a:r>
          </a:p>
          <a:p>
            <a:pPr algn="ctr">
              <a:lnSpc>
                <a:spcPct val="150000"/>
              </a:lnSpc>
              <a:buSzPts val="990"/>
              <a:buFont typeface="Arial"/>
              <a:buNone/>
            </a:pPr>
            <a:r>
              <a:rPr lang="en-US" b="1">
                <a:solidFill>
                  <a:srgbClr val="002060"/>
                </a:solidFill>
                <a:latin typeface="UTM Avo" panose="02040603050506020204" pitchFamily="18" charset="0"/>
              </a:rPr>
              <a:t>Thực hiện công việc theo các bước</a:t>
            </a: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58046" y="3275860"/>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a:solidFill>
                  <a:srgbClr val="FF0000"/>
                </a:solidFill>
                <a:latin typeface="UTM Avo" panose="02040603050506020204" pitchFamily="18" charset="0"/>
                <a:cs typeface="Arial" panose="020B0604020202020204" pitchFamily="34" charset="0"/>
              </a:rPr>
              <a:t>Bài 1: Làm việc theo từng bước</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971364" y="2820358"/>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2" name="Rectangle 1">
            <a:extLst>
              <a:ext uri="{FF2B5EF4-FFF2-40B4-BE49-F238E27FC236}">
                <a16:creationId xmlns:a16="http://schemas.microsoft.com/office/drawing/2014/main" id="{7FBAA1FB-F218-B9AD-2F3E-5EFF88234E52}"/>
              </a:ext>
            </a:extLst>
          </p:cNvPr>
          <p:cNvSpPr/>
          <p:nvPr/>
        </p:nvSpPr>
        <p:spPr>
          <a:xfrm>
            <a:off x="2337975" y="1699605"/>
            <a:ext cx="7641613" cy="626838"/>
          </a:xfrm>
          <a:prstGeom prst="rect">
            <a:avLst/>
          </a:prstGeom>
          <a:ln>
            <a:prstDash val="sysDash"/>
          </a:ln>
        </p:spPr>
        <p:style>
          <a:lnRef idx="2">
            <a:schemeClr val="accent3"/>
          </a:lnRef>
          <a:fillRef idx="1">
            <a:schemeClr val="lt1"/>
          </a:fillRef>
          <a:effectRef idx="0">
            <a:schemeClr val="accent3"/>
          </a:effectRef>
          <a:fontRef idx="minor">
            <a:schemeClr val="dk1"/>
          </a:fontRef>
        </p:style>
        <p:txBody>
          <a:bodyPr wrap="square">
            <a:spAutoFit/>
          </a:bodyPr>
          <a:lstStyle/>
          <a:p>
            <a:pPr algn="ctr">
              <a:lnSpc>
                <a:spcPct val="150000"/>
              </a:lnSpc>
              <a:spcBef>
                <a:spcPts val="67"/>
              </a:spcBef>
              <a:spcAft>
                <a:spcPts val="67"/>
              </a:spcAft>
            </a:pPr>
            <a:r>
              <a:rPr lang="en-US" sz="2667">
                <a:solidFill>
                  <a:srgbClr val="000000"/>
                </a:solidFill>
                <a:latin typeface="UTM Avo" panose="02040603050506020204" pitchFamily="18" charset="0"/>
                <a:ea typeface="Arial" panose="020B0604020202020204" pitchFamily="34" charset="0"/>
                <a:cs typeface="Times New Roman" panose="02020603050405020304" pitchFamily="18" charset="0"/>
              </a:rPr>
              <a:t>*Chơi trò chơi</a:t>
            </a:r>
            <a:r>
              <a:rPr lang="en-US" sz="2667" b="1" i="1">
                <a:solidFill>
                  <a:srgbClr val="000000"/>
                </a:solidFill>
                <a:latin typeface="UTM Avo" panose="02040603050506020204" pitchFamily="18" charset="0"/>
                <a:ea typeface="Arial" panose="020B0604020202020204" pitchFamily="34" charset="0"/>
                <a:cs typeface="Times New Roman" panose="02020603050405020304" pitchFamily="18" charset="0"/>
              </a:rPr>
              <a:t> Chuyển đĩa</a:t>
            </a:r>
            <a:r>
              <a:rPr lang="en-US" sz="2667">
                <a:solidFill>
                  <a:srgbClr val="000000"/>
                </a:solidFill>
                <a:latin typeface="UTM Avo" panose="02040603050506020204" pitchFamily="18" charset="0"/>
                <a:ea typeface="Arial" panose="020B0604020202020204" pitchFamily="34" charset="0"/>
                <a:cs typeface="Times New Roman" panose="02020603050405020304" pitchFamily="18" charset="0"/>
              </a:rPr>
              <a:t> và trả lời câu hỏi:</a:t>
            </a:r>
            <a:endParaRPr lang="en-US" sz="2667" dirty="0">
              <a:latin typeface="UTM Avo" panose="02040603050506020204" pitchFamily="18" charset="0"/>
              <a:ea typeface="Arial" panose="020B060402020202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280A1D5D-9C90-DECF-E162-0D267D4E50B9}"/>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7741921" y="2762435"/>
            <a:ext cx="4450080" cy="4095565"/>
          </a:xfrm>
          <a:prstGeom prst="rect">
            <a:avLst/>
          </a:prstGeom>
        </p:spPr>
      </p:pic>
      <p:sp>
        <p:nvSpPr>
          <p:cNvPr id="4" name="Rectangle 3">
            <a:extLst>
              <a:ext uri="{FF2B5EF4-FFF2-40B4-BE49-F238E27FC236}">
                <a16:creationId xmlns:a16="http://schemas.microsoft.com/office/drawing/2014/main" id="{33A66F8F-F71A-A32E-AEFF-EC1A90E13F11}"/>
              </a:ext>
            </a:extLst>
          </p:cNvPr>
          <p:cNvSpPr/>
          <p:nvPr/>
        </p:nvSpPr>
        <p:spPr>
          <a:xfrm>
            <a:off x="799018" y="2966356"/>
            <a:ext cx="6400800" cy="3550074"/>
          </a:xfrm>
          <a:prstGeom prst="rect">
            <a:avLst/>
          </a:prstGeom>
        </p:spPr>
        <p:txBody>
          <a:bodyPr wrap="square">
            <a:spAutoFit/>
          </a:bodyPr>
          <a:lstStyle/>
          <a:p>
            <a:pPr marL="381019" indent="-381019" algn="just">
              <a:lnSpc>
                <a:spcPct val="150000"/>
              </a:lnSpc>
              <a:spcBef>
                <a:spcPts val="67"/>
              </a:spcBef>
              <a:spcAft>
                <a:spcPts val="67"/>
              </a:spcAft>
              <a:buFontTx/>
              <a:buChar char="-"/>
            </a:pPr>
            <a:r>
              <a:rPr lang="vi-VN" sz="2400">
                <a:latin typeface="UTM Avo" panose="02040603050506020204" pitchFamily="18" charset="0"/>
                <a:ea typeface="Arial" panose="020B0604020202020204" pitchFamily="34" charset="0"/>
                <a:cs typeface="Arial" panose="020B0604020202020204" pitchFamily="34" charset="0"/>
              </a:rPr>
              <a:t>Chuyển ba cái đĩa từ cọc thứ nhất</a:t>
            </a:r>
            <a:r>
              <a:rPr lang="en-US" sz="2400">
                <a:latin typeface="UTM Avo" panose="02040603050506020204" pitchFamily="18" charset="0"/>
                <a:ea typeface="Arial" panose="020B0604020202020204" pitchFamily="34" charset="0"/>
                <a:cs typeface="Arial" panose="020B0604020202020204" pitchFamily="34" charset="0"/>
              </a:rPr>
              <a:t> </a:t>
            </a:r>
            <a:r>
              <a:rPr lang="vi-VN" sz="2400">
                <a:latin typeface="UTM Avo" panose="02040603050506020204" pitchFamily="18" charset="0"/>
                <a:ea typeface="Arial" panose="020B0604020202020204" pitchFamily="34" charset="0"/>
                <a:cs typeface="Arial" panose="020B0604020202020204" pitchFamily="34" charset="0"/>
              </a:rPr>
              <a:t>sang cọc thứ ba.</a:t>
            </a:r>
            <a:endParaRPr lang="en-US" sz="2400">
              <a:latin typeface="UTM Avo" panose="02040603050506020204" pitchFamily="18" charset="0"/>
              <a:ea typeface="Arial" panose="020B0604020202020204" pitchFamily="34" charset="0"/>
              <a:cs typeface="Arial" panose="020B0604020202020204" pitchFamily="34" charset="0"/>
            </a:endParaRPr>
          </a:p>
          <a:p>
            <a:pPr marL="381019" indent="-381019" algn="just">
              <a:lnSpc>
                <a:spcPct val="150000"/>
              </a:lnSpc>
              <a:spcBef>
                <a:spcPts val="67"/>
              </a:spcBef>
              <a:spcAft>
                <a:spcPts val="67"/>
              </a:spcAft>
              <a:buFontTx/>
              <a:buChar char="-"/>
            </a:pPr>
            <a:r>
              <a:rPr lang="vi-VN" sz="2400">
                <a:latin typeface="UTM Avo" panose="02040603050506020204" pitchFamily="18" charset="0"/>
                <a:ea typeface="Arial" panose="020B0604020202020204" pitchFamily="34" charset="0"/>
                <a:cs typeface="Arial" panose="020B0604020202020204" pitchFamily="34" charset="0"/>
              </a:rPr>
              <a:t>Mỗi bước chỉ được chuyển một đĩa.</a:t>
            </a:r>
            <a:endParaRPr lang="en-US" sz="2400">
              <a:latin typeface="UTM Avo" panose="02040603050506020204" pitchFamily="18" charset="0"/>
              <a:ea typeface="Arial" panose="020B0604020202020204" pitchFamily="34" charset="0"/>
              <a:cs typeface="Arial" panose="020B0604020202020204" pitchFamily="34" charset="0"/>
            </a:endParaRPr>
          </a:p>
          <a:p>
            <a:pPr marL="381019" indent="-381019" algn="just">
              <a:lnSpc>
                <a:spcPct val="150000"/>
              </a:lnSpc>
              <a:spcBef>
                <a:spcPts val="67"/>
              </a:spcBef>
              <a:spcAft>
                <a:spcPts val="67"/>
              </a:spcAft>
              <a:buFontTx/>
              <a:buChar char="-"/>
            </a:pPr>
            <a:r>
              <a:rPr lang="vi-VN" sz="2400">
                <a:latin typeface="UTM Avo" panose="02040603050506020204" pitchFamily="18" charset="0"/>
                <a:ea typeface="Arial" panose="020B0604020202020204" pitchFamily="34" charset="0"/>
                <a:cs typeface="Arial" panose="020B0604020202020204" pitchFamily="34" charset="0"/>
              </a:rPr>
              <a:t>Không được để đĩa to trên đĩa bé.</a:t>
            </a:r>
            <a:endParaRPr lang="en-US" sz="2400">
              <a:latin typeface="UTM Avo" panose="02040603050506020204" pitchFamily="18" charset="0"/>
              <a:ea typeface="Arial" panose="020B0604020202020204" pitchFamily="34" charset="0"/>
              <a:cs typeface="Arial" panose="020B0604020202020204" pitchFamily="34" charset="0"/>
            </a:endParaRPr>
          </a:p>
          <a:p>
            <a:pPr marL="381019" indent="-381019" algn="just">
              <a:lnSpc>
                <a:spcPct val="150000"/>
              </a:lnSpc>
              <a:spcBef>
                <a:spcPts val="67"/>
              </a:spcBef>
              <a:spcAft>
                <a:spcPts val="67"/>
              </a:spcAft>
              <a:buFontTx/>
              <a:buChar char="-"/>
            </a:pPr>
            <a:r>
              <a:rPr lang="vi-VN" sz="2400">
                <a:latin typeface="UTM Avo" panose="02040603050506020204" pitchFamily="18" charset="0"/>
                <a:ea typeface="Arial" panose="020B0604020202020204" pitchFamily="34" charset="0"/>
                <a:cs typeface="Arial" panose="020B0604020202020204" pitchFamily="34" charset="0"/>
              </a:rPr>
              <a:t>Có thể dùng cọc hai trong quá trình chuyển đĩa.</a:t>
            </a:r>
            <a:endParaRPr lang="en-US" sz="2400">
              <a:latin typeface="UTM Avo" panose="02040603050506020204" pitchFamily="18" charset="0"/>
              <a:ea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1E69A42-D81A-CAA8-EC7D-AA1D503351F0}"/>
              </a:ext>
            </a:extLst>
          </p:cNvPr>
          <p:cNvSpPr txBox="1"/>
          <p:nvPr/>
        </p:nvSpPr>
        <p:spPr>
          <a:xfrm>
            <a:off x="799018" y="2463590"/>
            <a:ext cx="3077915" cy="502766"/>
          </a:xfrm>
          <a:prstGeom prst="rect">
            <a:avLst/>
          </a:prstGeom>
          <a:noFill/>
        </p:spPr>
        <p:txBody>
          <a:bodyPr wrap="square" rtlCol="0">
            <a:spAutoFit/>
          </a:bodyPr>
          <a:lstStyle/>
          <a:p>
            <a:pPr marL="381019" indent="-381019">
              <a:buFont typeface="Arial" panose="020B0604020202020204" pitchFamily="34" charset="0"/>
              <a:buChar char="•"/>
            </a:pPr>
            <a:r>
              <a:rPr lang="en-US" sz="2667" b="1" u="sng" dirty="0" err="1">
                <a:latin typeface="UTM Avo" panose="02040603050506020204" pitchFamily="18" charset="0"/>
                <a:cs typeface="Arial" panose="020B0604020202020204" pitchFamily="34" charset="0"/>
              </a:rPr>
              <a:t>Cách</a:t>
            </a:r>
            <a:r>
              <a:rPr lang="en-US" sz="2667" b="1" u="sng" dirty="0">
                <a:latin typeface="UTM Avo" panose="02040603050506020204" pitchFamily="18" charset="0"/>
                <a:cs typeface="Arial" panose="020B0604020202020204" pitchFamily="34" charset="0"/>
              </a:rPr>
              <a:t> </a:t>
            </a:r>
            <a:r>
              <a:rPr lang="en-US" sz="2667" b="1" u="sng" dirty="0" err="1">
                <a:latin typeface="UTM Avo" panose="02040603050506020204" pitchFamily="18" charset="0"/>
                <a:cs typeface="Arial" panose="020B0604020202020204" pitchFamily="34" charset="0"/>
              </a:rPr>
              <a:t>chơi</a:t>
            </a:r>
            <a:r>
              <a:rPr lang="en-US" sz="2667" b="1" u="sng" dirty="0">
                <a:latin typeface="UTM Avo" panose="02040603050506020204" pitchFamily="18" charset="0"/>
                <a:cs typeface="Arial" panose="020B0604020202020204" pitchFamily="34" charset="0"/>
              </a:rPr>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fade">
                                      <p:cBhvr>
                                        <p:cTn id="19" dur="500"/>
                                        <p:tgtEl>
                                          <p:spTgt spid="5">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randombar(horizontal)">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2" name="Rectangle 1">
            <a:extLst>
              <a:ext uri="{FF2B5EF4-FFF2-40B4-BE49-F238E27FC236}">
                <a16:creationId xmlns:a16="http://schemas.microsoft.com/office/drawing/2014/main" id="{2288331E-E9D9-2950-2203-8D864B6E4D17}"/>
              </a:ext>
            </a:extLst>
          </p:cNvPr>
          <p:cNvSpPr/>
          <p:nvPr/>
        </p:nvSpPr>
        <p:spPr>
          <a:xfrm>
            <a:off x="2218667" y="1814887"/>
            <a:ext cx="7641613" cy="620876"/>
          </a:xfrm>
          <a:prstGeom prst="rect">
            <a:avLst/>
          </a:prstGeom>
          <a:ln>
            <a:prstDash val="sysDash"/>
          </a:ln>
        </p:spPr>
        <p:style>
          <a:lnRef idx="2">
            <a:schemeClr val="accent3"/>
          </a:lnRef>
          <a:fillRef idx="1">
            <a:schemeClr val="lt1"/>
          </a:fillRef>
          <a:effectRef idx="0">
            <a:schemeClr val="accent3"/>
          </a:effectRef>
          <a:fontRef idx="minor">
            <a:schemeClr val="dk1"/>
          </a:fontRef>
        </p:style>
        <p:txBody>
          <a:bodyPr wrap="square">
            <a:spAutoFit/>
          </a:bodyPr>
          <a:lstStyle/>
          <a:p>
            <a:pPr algn="ctr" defTabSz="609630">
              <a:lnSpc>
                <a:spcPct val="150000"/>
              </a:lnSpc>
              <a:spcBef>
                <a:spcPts val="67"/>
              </a:spcBef>
              <a:spcAft>
                <a:spcPts val="67"/>
              </a:spcAft>
              <a:buClrTx/>
              <a:defRPr/>
            </a:pPr>
            <a:r>
              <a:rPr lang="en-US" sz="2667" kern="1200">
                <a:solidFill>
                  <a:srgbClr val="000000"/>
                </a:solidFill>
                <a:latin typeface="UTM Avo" panose="02040603050506020204" pitchFamily="18" charset="0"/>
                <a:ea typeface="Arial" panose="020B0604020202020204" pitchFamily="34" charset="0"/>
                <a:cs typeface="Arial" panose="020B0604020202020204" pitchFamily="34" charset="0"/>
              </a:rPr>
              <a:t>* Chơi trò chơi </a:t>
            </a:r>
            <a:r>
              <a:rPr lang="en-US" sz="2667" b="1" i="1" kern="1200">
                <a:solidFill>
                  <a:srgbClr val="000000"/>
                </a:solidFill>
                <a:latin typeface="UTM Avo" panose="02040603050506020204" pitchFamily="18" charset="0"/>
                <a:ea typeface="Arial" panose="020B0604020202020204" pitchFamily="34" charset="0"/>
                <a:cs typeface="Arial" panose="020B0604020202020204" pitchFamily="34" charset="0"/>
              </a:rPr>
              <a:t>Chuyển đĩa</a:t>
            </a:r>
            <a:r>
              <a:rPr lang="en-US" sz="2667" kern="1200">
                <a:solidFill>
                  <a:srgbClr val="000000"/>
                </a:solidFill>
                <a:latin typeface="UTM Avo" panose="02040603050506020204" pitchFamily="18" charset="0"/>
                <a:ea typeface="Arial" panose="020B0604020202020204" pitchFamily="34" charset="0"/>
                <a:cs typeface="Arial" panose="020B0604020202020204" pitchFamily="34" charset="0"/>
              </a:rPr>
              <a:t> và trả lời câu hỏi:</a:t>
            </a:r>
            <a:endParaRPr lang="en-US" sz="2667" kern="1200" dirty="0">
              <a:solidFill>
                <a:prstClr val="black"/>
              </a:solidFill>
              <a:latin typeface="UTM Avo" panose="02040603050506020204" pitchFamily="18" charset="0"/>
              <a:ea typeface="Arial" panose="020B060402020202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52FF10CB-1853-0C9C-644E-4F2F72FE525F}"/>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7528560" y="2599253"/>
            <a:ext cx="4663440" cy="4291928"/>
          </a:xfrm>
          <a:prstGeom prst="rect">
            <a:avLst/>
          </a:prstGeom>
        </p:spPr>
      </p:pic>
      <p:sp>
        <p:nvSpPr>
          <p:cNvPr id="4" name="Rectangle 3">
            <a:extLst>
              <a:ext uri="{FF2B5EF4-FFF2-40B4-BE49-F238E27FC236}">
                <a16:creationId xmlns:a16="http://schemas.microsoft.com/office/drawing/2014/main" id="{645E807A-4C23-5483-3A22-19927674E33E}"/>
              </a:ext>
            </a:extLst>
          </p:cNvPr>
          <p:cNvSpPr/>
          <p:nvPr/>
        </p:nvSpPr>
        <p:spPr>
          <a:xfrm>
            <a:off x="294076" y="3429000"/>
            <a:ext cx="7071359" cy="2255489"/>
          </a:xfrm>
          <a:prstGeom prst="rect">
            <a:avLst/>
          </a:prstGeom>
        </p:spPr>
        <p:txBody>
          <a:bodyPr wrap="square">
            <a:spAutoFit/>
          </a:bodyPr>
          <a:lstStyle/>
          <a:p>
            <a:pPr algn="just">
              <a:lnSpc>
                <a:spcPct val="150000"/>
              </a:lnSpc>
              <a:spcBef>
                <a:spcPts val="67"/>
              </a:spcBef>
              <a:spcAft>
                <a:spcPts val="67"/>
              </a:spcAft>
            </a:pPr>
            <a:r>
              <a:rPr lang="vi-VN" sz="2400">
                <a:latin typeface="UTM Avo" panose="02040603050506020204" pitchFamily="18" charset="0"/>
                <a:ea typeface="Arial" panose="020B0604020202020204" pitchFamily="34" charset="0"/>
                <a:cs typeface="Arial" panose="020B0604020202020204" pitchFamily="34" charset="0"/>
              </a:rPr>
              <a:t>1) Em đã dùng bao nhiêu bước chuyển đĩa để hoàn thành nhiệm vụ? Hãy nêu</a:t>
            </a:r>
            <a:r>
              <a:rPr lang="en-US" sz="2400">
                <a:latin typeface="UTM Avo" panose="02040603050506020204" pitchFamily="18" charset="0"/>
                <a:ea typeface="Arial" panose="020B0604020202020204" pitchFamily="34" charset="0"/>
                <a:cs typeface="Arial" panose="020B0604020202020204" pitchFamily="34" charset="0"/>
              </a:rPr>
              <a:t> </a:t>
            </a:r>
            <a:r>
              <a:rPr lang="vi-VN" sz="2400">
                <a:latin typeface="UTM Avo" panose="02040603050506020204" pitchFamily="18" charset="0"/>
                <a:ea typeface="Arial" panose="020B0604020202020204" pitchFamily="34" charset="0"/>
                <a:cs typeface="Arial" panose="020B0604020202020204" pitchFamily="34" charset="0"/>
              </a:rPr>
              <a:t>từng bước.</a:t>
            </a:r>
            <a:endParaRPr lang="en-US" sz="2400">
              <a:latin typeface="UTM Avo" panose="02040603050506020204" pitchFamily="18" charset="0"/>
              <a:ea typeface="Arial" panose="020B0604020202020204" pitchFamily="34" charset="0"/>
              <a:cs typeface="Arial" panose="020B0604020202020204" pitchFamily="34" charset="0"/>
            </a:endParaRPr>
          </a:p>
          <a:p>
            <a:pPr algn="just">
              <a:lnSpc>
                <a:spcPct val="150000"/>
              </a:lnSpc>
              <a:spcBef>
                <a:spcPts val="67"/>
              </a:spcBef>
              <a:spcAft>
                <a:spcPts val="67"/>
              </a:spcAft>
            </a:pPr>
            <a:r>
              <a:rPr lang="vi-VN" sz="2400">
                <a:latin typeface="UTM Avo" panose="02040603050506020204" pitchFamily="18" charset="0"/>
                <a:ea typeface="Arial" panose="020B0604020202020204" pitchFamily="34" charset="0"/>
                <a:cs typeface="Arial" panose="020B0604020202020204" pitchFamily="34" charset="0"/>
              </a:rPr>
              <a:t>2) Em hãy cho biết có cần phải làm các bước theo đúng thứ tự em n</a:t>
            </a:r>
            <a:r>
              <a:rPr lang="en-US" sz="2400">
                <a:latin typeface="UTM Avo" panose="02040603050506020204" pitchFamily="18" charset="0"/>
                <a:ea typeface="Arial" panose="020B0604020202020204" pitchFamily="34" charset="0"/>
                <a:cs typeface="Arial" panose="020B0604020202020204" pitchFamily="34" charset="0"/>
              </a:rPr>
              <a:t>ê</a:t>
            </a:r>
            <a:r>
              <a:rPr lang="vi-VN" sz="2400">
                <a:latin typeface="UTM Avo" panose="02040603050506020204" pitchFamily="18" charset="0"/>
                <a:ea typeface="Arial" panose="020B0604020202020204" pitchFamily="34" charset="0"/>
                <a:cs typeface="Arial" panose="020B0604020202020204" pitchFamily="34" charset="0"/>
              </a:rPr>
              <a:t>u hay không.</a:t>
            </a:r>
            <a:endParaRPr lang="en-US" sz="2400">
              <a:latin typeface="UTM Avo" panose="02040603050506020204" pitchFamily="18" charset="0"/>
              <a:ea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C95489C3-2500-2C6C-E3B5-5BAD005B70BC}"/>
              </a:ext>
            </a:extLst>
          </p:cNvPr>
          <p:cNvSpPr txBox="1"/>
          <p:nvPr/>
        </p:nvSpPr>
        <p:spPr>
          <a:xfrm>
            <a:off x="751841" y="2599253"/>
            <a:ext cx="3077915" cy="502766"/>
          </a:xfrm>
          <a:prstGeom prst="rect">
            <a:avLst/>
          </a:prstGeom>
          <a:noFill/>
        </p:spPr>
        <p:txBody>
          <a:bodyPr wrap="square" rtlCol="0">
            <a:spAutoFit/>
          </a:bodyPr>
          <a:lstStyle/>
          <a:p>
            <a:pPr marL="381019" indent="-381019" defTabSz="609630">
              <a:buClrTx/>
              <a:buFont typeface="Arial" panose="020B0604020202020204" pitchFamily="34" charset="0"/>
              <a:buChar char="•"/>
              <a:defRPr/>
            </a:pPr>
            <a:r>
              <a:rPr lang="en-US" sz="2667" b="1" u="sng" kern="1200" dirty="0" err="1">
                <a:solidFill>
                  <a:prstClr val="black"/>
                </a:solidFill>
                <a:latin typeface="UTM Avo" panose="02040603050506020204" pitchFamily="18" charset="0"/>
                <a:ea typeface="+mn-ea"/>
                <a:cs typeface="Arial" panose="020B0604020202020204" pitchFamily="34" charset="0"/>
              </a:rPr>
              <a:t>Câu</a:t>
            </a:r>
            <a:r>
              <a:rPr lang="en-US" sz="2667" b="1" u="sng" kern="1200" dirty="0">
                <a:solidFill>
                  <a:prstClr val="black"/>
                </a:solidFill>
                <a:latin typeface="UTM Avo" panose="02040603050506020204" pitchFamily="18" charset="0"/>
                <a:ea typeface="+mn-ea"/>
                <a:cs typeface="Arial" panose="020B0604020202020204" pitchFamily="34" charset="0"/>
              </a:rPr>
              <a:t> </a:t>
            </a:r>
            <a:r>
              <a:rPr lang="en-US" sz="2667" b="1" u="sng" kern="1200" dirty="0" err="1">
                <a:solidFill>
                  <a:prstClr val="black"/>
                </a:solidFill>
                <a:latin typeface="UTM Avo" panose="02040603050506020204" pitchFamily="18" charset="0"/>
                <a:ea typeface="+mn-ea"/>
                <a:cs typeface="Arial" panose="020B0604020202020204" pitchFamily="34" charset="0"/>
              </a:rPr>
              <a:t>hỏi</a:t>
            </a:r>
            <a:r>
              <a:rPr lang="en-US" sz="2667" kern="1200" dirty="0">
                <a:solidFill>
                  <a:prstClr val="black"/>
                </a:solidFill>
                <a:latin typeface="UTM Avo" panose="02040603050506020204" pitchFamily="18" charset="0"/>
                <a:ea typeface="+mn-ea"/>
                <a:cs typeface="Arial" panose="020B0604020202020204" pitchFamily="34" charset="0"/>
              </a:rPr>
              <a:t>:</a:t>
            </a:r>
          </a:p>
        </p:txBody>
      </p:sp>
    </p:spTree>
    <p:extLst>
      <p:ext uri="{BB962C8B-B14F-4D97-AF65-F5344CB8AC3E}">
        <p14:creationId xmlns:p14="http://schemas.microsoft.com/office/powerpoint/2010/main" val="12665669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11" name="Rectangle 10">
            <a:extLst>
              <a:ext uri="{FF2B5EF4-FFF2-40B4-BE49-F238E27FC236}">
                <a16:creationId xmlns:a16="http://schemas.microsoft.com/office/drawing/2014/main" id="{F9C208CC-37F0-7DD3-5F05-09784792028A}"/>
              </a:ext>
            </a:extLst>
          </p:cNvPr>
          <p:cNvSpPr/>
          <p:nvPr/>
        </p:nvSpPr>
        <p:spPr>
          <a:xfrm>
            <a:off x="7894320" y="3733800"/>
            <a:ext cx="4297680" cy="31242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 name="Picture 9">
            <a:extLst>
              <a:ext uri="{FF2B5EF4-FFF2-40B4-BE49-F238E27FC236}">
                <a16:creationId xmlns:a16="http://schemas.microsoft.com/office/drawing/2014/main" id="{673D3EF8-DED4-D97D-BAC2-C58BA62F2225}"/>
              </a:ext>
            </a:extLst>
          </p:cNvPr>
          <p:cNvPicPr>
            <a:picLocks noChangeAspect="1"/>
          </p:cNvPicPr>
          <p:nvPr/>
        </p:nvPicPr>
        <p:blipFill>
          <a:blip cstate="print">
            <a:extLst>
              <a:ext uri="{28A0092B-C50C-407E-A947-70E740481C1C}">
                <a14:useLocalDpi xmlns:a14="http://schemas.microsoft.com/office/drawing/2010/main" val="0"/>
              </a:ext>
            </a:extLst>
          </a:blip>
          <a:srcRect/>
          <a:stretch>
            <a:fillRect/>
          </a:stretch>
        </p:blipFill>
        <p:spPr>
          <a:xfrm>
            <a:off x="1422400" y="500956"/>
            <a:ext cx="227313" cy="227313"/>
          </a:xfrm>
          <a:prstGeom prst="rect">
            <a:avLst/>
          </a:prstGeom>
        </p:spPr>
      </p:pic>
      <p:sp>
        <p:nvSpPr>
          <p:cNvPr id="3" name="TextBox 2">
            <a:extLst>
              <a:ext uri="{FF2B5EF4-FFF2-40B4-BE49-F238E27FC236}">
                <a16:creationId xmlns:a16="http://schemas.microsoft.com/office/drawing/2014/main" id="{CC3DDD6E-AB24-95ED-21B1-DC9FC022866F}"/>
              </a:ext>
            </a:extLst>
          </p:cNvPr>
          <p:cNvSpPr txBox="1"/>
          <p:nvPr/>
        </p:nvSpPr>
        <p:spPr>
          <a:xfrm>
            <a:off x="1776917" y="1740925"/>
            <a:ext cx="1667323" cy="573234"/>
          </a:xfrm>
          <a:prstGeom prst="rect">
            <a:avLst/>
          </a:prstGeom>
          <a:ln>
            <a:prstDash val="sysDash"/>
          </a:ln>
        </p:spPr>
        <p:style>
          <a:lnRef idx="2">
            <a:schemeClr val="accent3"/>
          </a:lnRef>
          <a:fillRef idx="1">
            <a:schemeClr val="lt1"/>
          </a:fillRef>
          <a:effectRef idx="0">
            <a:schemeClr val="accent3"/>
          </a:effectRef>
          <a:fontRef idx="minor">
            <a:schemeClr val="dk1"/>
          </a:fontRef>
        </p:style>
        <p:txBody>
          <a:bodyPr wrap="square" rtlCol="0" anchor="t">
            <a:spAutoFit/>
          </a:bodyPr>
          <a:lstStyle/>
          <a:p>
            <a:pPr algn="ctr" defTabSz="609630">
              <a:lnSpc>
                <a:spcPct val="150000"/>
              </a:lnSpc>
              <a:buClrTx/>
              <a:defRPr/>
            </a:pPr>
            <a:r>
              <a:rPr lang="en-US" sz="2400" b="1" u="sng" kern="1200" dirty="0" err="1">
                <a:solidFill>
                  <a:prstClr val="black"/>
                </a:solidFill>
                <a:latin typeface="UTM Avo" panose="02040603050506020204" pitchFamily="18" charset="0"/>
                <a:cs typeface="Arial" panose="020B0604020202020204" pitchFamily="34" charset="0"/>
              </a:rPr>
              <a:t>Trả</a:t>
            </a:r>
            <a:r>
              <a:rPr lang="en-US" sz="2400" b="1" u="sng" kern="1200" dirty="0">
                <a:solidFill>
                  <a:prstClr val="black"/>
                </a:solidFill>
                <a:latin typeface="UTM Avo" panose="02040603050506020204" pitchFamily="18" charset="0"/>
                <a:cs typeface="Arial" panose="020B0604020202020204" pitchFamily="34" charset="0"/>
              </a:rPr>
              <a:t> </a:t>
            </a:r>
            <a:r>
              <a:rPr lang="en-US" sz="2400" b="1" u="sng" kern="1200" dirty="0" err="1">
                <a:solidFill>
                  <a:prstClr val="black"/>
                </a:solidFill>
                <a:latin typeface="UTM Avo" panose="02040603050506020204" pitchFamily="18" charset="0"/>
                <a:cs typeface="Arial" panose="020B0604020202020204" pitchFamily="34" charset="0"/>
              </a:rPr>
              <a:t>lời</a:t>
            </a:r>
            <a:r>
              <a:rPr lang="en-US" sz="2400" kern="1200" dirty="0">
                <a:solidFill>
                  <a:prstClr val="black"/>
                </a:solidFill>
                <a:latin typeface="UTM Avo" panose="02040603050506020204" pitchFamily="18" charset="0"/>
                <a:cs typeface="Arial" panose="020B0604020202020204" pitchFamily="34" charset="0"/>
              </a:rPr>
              <a:t>:</a:t>
            </a:r>
          </a:p>
        </p:txBody>
      </p:sp>
      <p:sp>
        <p:nvSpPr>
          <p:cNvPr id="4" name="Rectangle 3">
            <a:extLst>
              <a:ext uri="{FF2B5EF4-FFF2-40B4-BE49-F238E27FC236}">
                <a16:creationId xmlns:a16="http://schemas.microsoft.com/office/drawing/2014/main" id="{117C682C-184B-B379-1E05-02430F7362C7}"/>
              </a:ext>
            </a:extLst>
          </p:cNvPr>
          <p:cNvSpPr/>
          <p:nvPr/>
        </p:nvSpPr>
        <p:spPr>
          <a:xfrm>
            <a:off x="429174" y="2440991"/>
            <a:ext cx="7601840" cy="1121846"/>
          </a:xfrm>
          <a:prstGeom prst="rect">
            <a:avLst/>
          </a:prstGeom>
        </p:spPr>
        <p:txBody>
          <a:bodyPr wrap="square">
            <a:spAutoFit/>
          </a:bodyPr>
          <a:lstStyle/>
          <a:p>
            <a:pPr marL="381019" indent="-381019" algn="just">
              <a:lnSpc>
                <a:spcPct val="150000"/>
              </a:lnSpc>
              <a:buFont typeface="Arial" panose="020B0604020202020204" pitchFamily="34" charset="0"/>
              <a:buChar char="•"/>
            </a:pPr>
            <a:r>
              <a:rPr lang="vi-VN" sz="2400">
                <a:latin typeface="UTM Avo" panose="02040603050506020204" pitchFamily="18" charset="0"/>
                <a:ea typeface="Arial" panose="020B0604020202020204" pitchFamily="34" charset="0"/>
                <a:cs typeface="Times New Roman" panose="02020603050405020304" pitchFamily="18" charset="0"/>
              </a:rPr>
              <a:t>Bước 1: Chuyển đĩa nhỏ nhất sang cọc 3</a:t>
            </a:r>
            <a:r>
              <a:rPr lang="en-US" sz="2400">
                <a:latin typeface="UTM Avo" panose="02040603050506020204" pitchFamily="18" charset="0"/>
                <a:ea typeface="Arial" panose="020B0604020202020204" pitchFamily="34" charset="0"/>
                <a:cs typeface="Times New Roman" panose="02020603050405020304" pitchFamily="18" charset="0"/>
              </a:rPr>
              <a:t> </a:t>
            </a:r>
            <a:r>
              <a:rPr lang="vi-VN" sz="2400">
                <a:latin typeface="UTM Avo" panose="02040603050506020204" pitchFamily="18" charset="0"/>
                <a:ea typeface="Arial" panose="020B0604020202020204" pitchFamily="34" charset="0"/>
                <a:cs typeface="Times New Roman" panose="02020603050405020304" pitchFamily="18" charset="0"/>
              </a:rPr>
              <a:t>(một trong hai phương án có thể chuyển).</a:t>
            </a:r>
            <a:endParaRPr lang="en-US" sz="2400" dirty="0">
              <a:latin typeface="UTM Avo" panose="02040603050506020204" pitchFamily="18" charset="0"/>
              <a:ea typeface="Arial" panose="020B060402020202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A81C69A8-126D-1093-4761-F9FFA71114C2}"/>
              </a:ext>
            </a:extLst>
          </p:cNvPr>
          <p:cNvSpPr/>
          <p:nvPr/>
        </p:nvSpPr>
        <p:spPr>
          <a:xfrm>
            <a:off x="3665230" y="1101286"/>
            <a:ext cx="7700105" cy="1121846"/>
          </a:xfrm>
          <a:prstGeom prst="rect">
            <a:avLst/>
          </a:prstGeom>
        </p:spPr>
        <p:txBody>
          <a:bodyPr wrap="square">
            <a:spAutoFit/>
          </a:bodyPr>
          <a:lstStyle/>
          <a:p>
            <a:pPr lvl="0" algn="just">
              <a:lnSpc>
                <a:spcPct val="150000"/>
              </a:lnSpc>
            </a:pPr>
            <a:r>
              <a:rPr lang="vi-VN" sz="2400" i="1">
                <a:solidFill>
                  <a:prstClr val="black"/>
                </a:solidFill>
                <a:latin typeface="UTM Avo" panose="02040603050506020204" pitchFamily="18" charset="0"/>
                <a:ea typeface="Arial" panose="020B0604020202020204" pitchFamily="34" charset="0"/>
                <a:cs typeface="Times New Roman" panose="02020603050405020304" pitchFamily="18" charset="0"/>
              </a:rPr>
              <a:t>1) Em đã dùng 7 bước chuyển đĩa để hoàn thành</a:t>
            </a:r>
            <a:r>
              <a:rPr lang="en-US" sz="2400" i="1">
                <a:solidFill>
                  <a:prstClr val="black"/>
                </a:solidFill>
                <a:latin typeface="UTM Avo" panose="02040603050506020204" pitchFamily="18" charset="0"/>
                <a:ea typeface="Arial" panose="020B0604020202020204" pitchFamily="34" charset="0"/>
                <a:cs typeface="Times New Roman" panose="02020603050405020304" pitchFamily="18" charset="0"/>
              </a:rPr>
              <a:t> </a:t>
            </a:r>
            <a:r>
              <a:rPr lang="vi-VN" sz="2400" i="1">
                <a:solidFill>
                  <a:prstClr val="black"/>
                </a:solidFill>
                <a:latin typeface="UTM Avo" panose="02040603050506020204" pitchFamily="18" charset="0"/>
                <a:ea typeface="Arial" panose="020B0604020202020204" pitchFamily="34" charset="0"/>
                <a:cs typeface="Times New Roman" panose="02020603050405020304" pitchFamily="18" charset="0"/>
              </a:rPr>
              <a:t>nhiệm vụ, đó là những bước:</a:t>
            </a:r>
            <a:endParaRPr lang="en-US" sz="2400" i="1" dirty="0">
              <a:solidFill>
                <a:prstClr val="black"/>
              </a:solidFill>
              <a:latin typeface="UTM Avo" panose="02040603050506020204" pitchFamily="18" charset="0"/>
              <a:ea typeface="Arial" panose="020B060402020202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D0428166-9E67-8309-FA7C-C09F72F7E9AE}"/>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8252004" y="1807976"/>
            <a:ext cx="3890323" cy="1589680"/>
          </a:xfrm>
          <a:prstGeom prst="rect">
            <a:avLst/>
          </a:prstGeom>
        </p:spPr>
      </p:pic>
      <p:pic>
        <p:nvPicPr>
          <p:cNvPr id="7" name="Picture 6">
            <a:extLst>
              <a:ext uri="{FF2B5EF4-FFF2-40B4-BE49-F238E27FC236}">
                <a16:creationId xmlns:a16="http://schemas.microsoft.com/office/drawing/2014/main" id="{B8D15FDF-40AD-4A04-917C-26EF1B4F659E}"/>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8167707" y="3432632"/>
            <a:ext cx="4024294" cy="1494968"/>
          </a:xfrm>
          <a:prstGeom prst="rect">
            <a:avLst/>
          </a:prstGeom>
        </p:spPr>
      </p:pic>
      <p:sp>
        <p:nvSpPr>
          <p:cNvPr id="8" name="Rectangle 7">
            <a:extLst>
              <a:ext uri="{FF2B5EF4-FFF2-40B4-BE49-F238E27FC236}">
                <a16:creationId xmlns:a16="http://schemas.microsoft.com/office/drawing/2014/main" id="{10EF3BED-E595-6D7A-8751-012A0DD8B338}"/>
              </a:ext>
            </a:extLst>
          </p:cNvPr>
          <p:cNvSpPr/>
          <p:nvPr/>
        </p:nvSpPr>
        <p:spPr>
          <a:xfrm>
            <a:off x="429174" y="3708605"/>
            <a:ext cx="7461469" cy="1121846"/>
          </a:xfrm>
          <a:prstGeom prst="rect">
            <a:avLst/>
          </a:prstGeom>
        </p:spPr>
        <p:txBody>
          <a:bodyPr wrap="square">
            <a:spAutoFit/>
          </a:bodyPr>
          <a:lstStyle/>
          <a:p>
            <a:pPr marL="381019" indent="-381019" algn="just">
              <a:lnSpc>
                <a:spcPct val="150000"/>
              </a:lnSpc>
              <a:buFont typeface="Arial" panose="020B0604020202020204" pitchFamily="34" charset="0"/>
              <a:buChar char="•"/>
            </a:pPr>
            <a:r>
              <a:rPr lang="vi-VN" sz="2400">
                <a:solidFill>
                  <a:prstClr val="black"/>
                </a:solidFill>
                <a:latin typeface="UTM Avo" panose="02040603050506020204" pitchFamily="18" charset="0"/>
                <a:ea typeface="Arial" panose="020B0604020202020204" pitchFamily="34" charset="0"/>
                <a:cs typeface="Times New Roman" panose="02020603050405020304" pitchFamily="18" charset="0"/>
              </a:rPr>
              <a:t>Bước 2: Chuyển đĩa nhỏ thứ hai ở cọc 1 sang cọc 2 (chỉ có một phương án chuyển hợp lệ)</a:t>
            </a:r>
            <a:endParaRPr lang="en-US" sz="2400" dirty="0">
              <a:solidFill>
                <a:prstClr val="black"/>
              </a:solidFill>
              <a:latin typeface="UTM Avo" panose="02040603050506020204" pitchFamily="18" charset="0"/>
              <a:ea typeface="Arial" panose="020B060402020202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B456AF91-093D-780B-3621-EE5DFA65144F}"/>
              </a:ext>
            </a:extLst>
          </p:cNvPr>
          <p:cNvSpPr/>
          <p:nvPr/>
        </p:nvSpPr>
        <p:spPr>
          <a:xfrm>
            <a:off x="429174" y="4976218"/>
            <a:ext cx="7244157" cy="1675843"/>
          </a:xfrm>
          <a:prstGeom prst="rect">
            <a:avLst/>
          </a:prstGeom>
        </p:spPr>
        <p:txBody>
          <a:bodyPr wrap="square">
            <a:spAutoFit/>
          </a:bodyPr>
          <a:lstStyle/>
          <a:p>
            <a:pPr marL="381019" indent="-381019" algn="just">
              <a:lnSpc>
                <a:spcPct val="150000"/>
              </a:lnSpc>
              <a:buFont typeface="Arial" panose="020B0604020202020204" pitchFamily="34" charset="0"/>
              <a:buChar char="•"/>
            </a:pPr>
            <a:r>
              <a:rPr lang="vi-VN" sz="2400">
                <a:solidFill>
                  <a:prstClr val="black"/>
                </a:solidFill>
                <a:latin typeface="UTM Avo" panose="02040603050506020204" pitchFamily="18" charset="0"/>
                <a:ea typeface="Arial" panose="020B0604020202020204" pitchFamily="34" charset="0"/>
                <a:cs typeface="Times New Roman" panose="02020603050405020304" pitchFamily="18" charset="0"/>
              </a:rPr>
              <a:t>Bước 3: Chuyển đĩa nhỏ thứ nhất ở cọc 3 sang cọc 2 (chồng đĩa nhỏ nhất lên đĩa nhỏ thứ hai để giải phóng cọc 3).</a:t>
            </a:r>
            <a:endParaRPr lang="en-US" sz="2400" dirty="0">
              <a:solidFill>
                <a:prstClr val="black"/>
              </a:solidFill>
              <a:latin typeface="UTM Avo" panose="02040603050506020204" pitchFamily="18" charset="0"/>
              <a:ea typeface="Arial" panose="020B0604020202020204" pitchFamily="34" charset="0"/>
              <a:cs typeface="Times New Roman" panose="02020603050405020304" pitchFamily="18" charset="0"/>
            </a:endParaRPr>
          </a:p>
        </p:txBody>
      </p:sp>
      <p:pic>
        <p:nvPicPr>
          <p:cNvPr id="10" name="Picture 9">
            <a:extLst>
              <a:ext uri="{FF2B5EF4-FFF2-40B4-BE49-F238E27FC236}">
                <a16:creationId xmlns:a16="http://schemas.microsoft.com/office/drawing/2014/main" id="{698D9A98-A701-361B-D681-B593CCE92917}"/>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8252004" y="5381878"/>
            <a:ext cx="3890323" cy="1476122"/>
          </a:xfrm>
          <a:prstGeom prst="rect">
            <a:avLst/>
          </a:prstGeom>
        </p:spPr>
      </p:pic>
    </p:spTree>
    <p:extLst>
      <p:ext uri="{BB962C8B-B14F-4D97-AF65-F5344CB8AC3E}">
        <p14:creationId xmlns:p14="http://schemas.microsoft.com/office/powerpoint/2010/main" val="25866073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par>
                                <p:cTn id="18" presetID="14" presetClass="entr" presetSubtype="1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randombar(horizontal)">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anim calcmode="lin" valueType="num">
                                      <p:cBhvr>
                                        <p:cTn id="26" dur="500" fill="hold"/>
                                        <p:tgtEl>
                                          <p:spTgt spid="8"/>
                                        </p:tgtEl>
                                        <p:attrNameLst>
                                          <p:attrName>ppt_x</p:attrName>
                                        </p:attrNameLst>
                                      </p:cBhvr>
                                      <p:tavLst>
                                        <p:tav tm="0">
                                          <p:val>
                                            <p:strVal val="#ppt_x"/>
                                          </p:val>
                                        </p:tav>
                                        <p:tav tm="100000">
                                          <p:val>
                                            <p:strVal val="#ppt_x"/>
                                          </p:val>
                                        </p:tav>
                                      </p:tavLst>
                                    </p:anim>
                                    <p:anim calcmode="lin" valueType="num">
                                      <p:cBhvr>
                                        <p:cTn id="27" dur="500" fill="hold"/>
                                        <p:tgtEl>
                                          <p:spTgt spid="8"/>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anim calcmode="lin" valueType="num">
                                      <p:cBhvr>
                                        <p:cTn id="31" dur="500" fill="hold"/>
                                        <p:tgtEl>
                                          <p:spTgt spid="7"/>
                                        </p:tgtEl>
                                        <p:attrNameLst>
                                          <p:attrName>ppt_x</p:attrName>
                                        </p:attrNameLst>
                                      </p:cBhvr>
                                      <p:tavLst>
                                        <p:tav tm="0">
                                          <p:val>
                                            <p:strVal val="#ppt_x"/>
                                          </p:val>
                                        </p:tav>
                                        <p:tav tm="100000">
                                          <p:val>
                                            <p:strVal val="#ppt_x"/>
                                          </p:val>
                                        </p:tav>
                                      </p:tavLst>
                                    </p:anim>
                                    <p:anim calcmode="lin" valueType="num">
                                      <p:cBhvr>
                                        <p:cTn id="32"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arn(inVertical)">
                                      <p:cBhvr>
                                        <p:cTn id="37" dur="500"/>
                                        <p:tgtEl>
                                          <p:spTgt spid="9"/>
                                        </p:tgtEl>
                                      </p:cBhvr>
                                    </p:animEffect>
                                  </p:childTnLst>
                                </p:cTn>
                              </p:par>
                              <p:par>
                                <p:cTn id="38" presetID="16" presetClass="entr" presetSubtype="21" fill="hold"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arn(inVertical)">
                                      <p:cBhvr>
                                        <p:cTn id="4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2" name="Rectangle 1">
            <a:extLst>
              <a:ext uri="{FF2B5EF4-FFF2-40B4-BE49-F238E27FC236}">
                <a16:creationId xmlns:a16="http://schemas.microsoft.com/office/drawing/2014/main" id="{38B3B945-5C28-CB01-38C8-9E14B0FF13F3}"/>
              </a:ext>
            </a:extLst>
          </p:cNvPr>
          <p:cNvSpPr/>
          <p:nvPr/>
        </p:nvSpPr>
        <p:spPr>
          <a:xfrm>
            <a:off x="7894320" y="3733800"/>
            <a:ext cx="4297680" cy="31242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Rectangle 2">
            <a:extLst>
              <a:ext uri="{FF2B5EF4-FFF2-40B4-BE49-F238E27FC236}">
                <a16:creationId xmlns:a16="http://schemas.microsoft.com/office/drawing/2014/main" id="{913457BD-0C37-1DBF-26F6-10C0871483D8}"/>
              </a:ext>
            </a:extLst>
          </p:cNvPr>
          <p:cNvSpPr/>
          <p:nvPr/>
        </p:nvSpPr>
        <p:spPr>
          <a:xfrm>
            <a:off x="124297" y="2147397"/>
            <a:ext cx="8065963" cy="567848"/>
          </a:xfrm>
          <a:prstGeom prst="rect">
            <a:avLst/>
          </a:prstGeom>
        </p:spPr>
        <p:txBody>
          <a:bodyPr wrap="square">
            <a:spAutoFit/>
          </a:bodyPr>
          <a:lstStyle/>
          <a:p>
            <a:pPr marL="381019" indent="-381019">
              <a:lnSpc>
                <a:spcPct val="150000"/>
              </a:lnSpc>
              <a:buFont typeface="Arial" panose="020B0604020202020204" pitchFamily="34" charset="0"/>
              <a:buChar char="•"/>
            </a:pPr>
            <a:r>
              <a:rPr lang="vi-VN" sz="2400">
                <a:latin typeface="UTM Avo" panose="02040603050506020204" pitchFamily="18" charset="0"/>
                <a:ea typeface="Arial" panose="020B0604020202020204" pitchFamily="34" charset="0"/>
                <a:cs typeface="Times New Roman" panose="02020603050405020304" pitchFamily="18" charset="0"/>
              </a:rPr>
              <a:t>Bước 4: Chuyển đĩa nhỏ nhất ở cọc 1 sang cọc 3.</a:t>
            </a:r>
            <a:endParaRPr lang="en-US" sz="2400">
              <a:latin typeface="UTM Avo" panose="02040603050506020204" pitchFamily="18" charset="0"/>
              <a:ea typeface="Arial" panose="020B060402020202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680F1FC8-1220-A833-68B9-B1C61E9905DC}"/>
              </a:ext>
            </a:extLst>
          </p:cNvPr>
          <p:cNvSpPr/>
          <p:nvPr/>
        </p:nvSpPr>
        <p:spPr>
          <a:xfrm>
            <a:off x="37668" y="6053031"/>
            <a:ext cx="7936020" cy="567848"/>
          </a:xfrm>
          <a:prstGeom prst="rect">
            <a:avLst/>
          </a:prstGeom>
        </p:spPr>
        <p:txBody>
          <a:bodyPr wrap="square">
            <a:spAutoFit/>
          </a:bodyPr>
          <a:lstStyle/>
          <a:p>
            <a:pPr marL="381019" indent="-381019">
              <a:lnSpc>
                <a:spcPct val="150000"/>
              </a:lnSpc>
              <a:buFont typeface="Arial" panose="020B0604020202020204" pitchFamily="34" charset="0"/>
              <a:buChar char="•"/>
            </a:pPr>
            <a:r>
              <a:rPr lang="vi-VN" sz="2400">
                <a:latin typeface="UTM Avo" panose="02040603050506020204" pitchFamily="18" charset="0"/>
                <a:ea typeface="Arial" panose="020B0604020202020204" pitchFamily="34" charset="0"/>
                <a:cs typeface="Times New Roman" panose="02020603050405020304" pitchFamily="18" charset="0"/>
              </a:rPr>
              <a:t>Bước 7: Chuyển đĩa nhỏ nhất ở cọc 1</a:t>
            </a:r>
            <a:r>
              <a:rPr lang="en-US" sz="2400">
                <a:latin typeface="UTM Avo" panose="02040603050506020204" pitchFamily="18" charset="0"/>
                <a:ea typeface="Arial" panose="020B0604020202020204" pitchFamily="34" charset="0"/>
                <a:cs typeface="Times New Roman" panose="02020603050405020304" pitchFamily="18" charset="0"/>
              </a:rPr>
              <a:t> </a:t>
            </a:r>
            <a:r>
              <a:rPr lang="vi-VN" sz="2400">
                <a:latin typeface="UTM Avo" panose="02040603050506020204" pitchFamily="18" charset="0"/>
                <a:ea typeface="Arial" panose="020B0604020202020204" pitchFamily="34" charset="0"/>
                <a:cs typeface="Times New Roman" panose="02020603050405020304" pitchFamily="18" charset="0"/>
              </a:rPr>
              <a:t>sang c</a:t>
            </a:r>
            <a:r>
              <a:rPr lang="en-US" sz="2400">
                <a:latin typeface="UTM Avo" panose="02040603050506020204" pitchFamily="18" charset="0"/>
                <a:ea typeface="Arial" panose="020B0604020202020204" pitchFamily="34" charset="0"/>
                <a:cs typeface="Times New Roman" panose="02020603050405020304" pitchFamily="18" charset="0"/>
              </a:rPr>
              <a:t>ọ</a:t>
            </a:r>
            <a:r>
              <a:rPr lang="vi-VN" sz="2400">
                <a:latin typeface="UTM Avo" panose="02040603050506020204" pitchFamily="18" charset="0"/>
                <a:ea typeface="Arial" panose="020B0604020202020204" pitchFamily="34" charset="0"/>
                <a:cs typeface="Times New Roman" panose="02020603050405020304" pitchFamily="18" charset="0"/>
              </a:rPr>
              <a:t>c 3.</a:t>
            </a:r>
            <a:endParaRPr lang="en-US" sz="2400">
              <a:latin typeface="UTM Avo" panose="02040603050506020204" pitchFamily="18" charset="0"/>
              <a:ea typeface="Arial" panose="020B060402020202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21BBBCF8-32BF-D4F8-2657-F5239B637C5E}"/>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8190259" y="0"/>
            <a:ext cx="4001739" cy="1549327"/>
          </a:xfrm>
          <a:prstGeom prst="rect">
            <a:avLst/>
          </a:prstGeom>
        </p:spPr>
      </p:pic>
      <p:sp>
        <p:nvSpPr>
          <p:cNvPr id="6" name="Rectangle 5">
            <a:extLst>
              <a:ext uri="{FF2B5EF4-FFF2-40B4-BE49-F238E27FC236}">
                <a16:creationId xmlns:a16="http://schemas.microsoft.com/office/drawing/2014/main" id="{7E414B4B-D4CE-ABD5-0021-9B8A0DBD35EE}"/>
              </a:ext>
            </a:extLst>
          </p:cNvPr>
          <p:cNvSpPr/>
          <p:nvPr/>
        </p:nvSpPr>
        <p:spPr>
          <a:xfrm>
            <a:off x="37668" y="3264609"/>
            <a:ext cx="7936020" cy="1121846"/>
          </a:xfrm>
          <a:prstGeom prst="rect">
            <a:avLst/>
          </a:prstGeom>
        </p:spPr>
        <p:txBody>
          <a:bodyPr wrap="square">
            <a:spAutoFit/>
          </a:bodyPr>
          <a:lstStyle/>
          <a:p>
            <a:pPr marL="381019" indent="-381019">
              <a:lnSpc>
                <a:spcPct val="150000"/>
              </a:lnSpc>
              <a:buFont typeface="Arial" panose="020B0604020202020204" pitchFamily="34" charset="0"/>
              <a:buChar char="•"/>
            </a:pPr>
            <a:r>
              <a:rPr lang="vi-VN" sz="2400">
                <a:latin typeface="UTM Avo" panose="02040603050506020204" pitchFamily="18" charset="0"/>
                <a:ea typeface="Arial" panose="020B0604020202020204" pitchFamily="34" charset="0"/>
                <a:cs typeface="Times New Roman" panose="02020603050405020304" pitchFamily="18" charset="0"/>
              </a:rPr>
              <a:t>Bước 5: Chuyển đĩa nhỏ nhất ở cọc 2 sang cọc 1 (để có thể chuyển được đĩa nhỏ thứ hai).</a:t>
            </a:r>
            <a:endParaRPr lang="en-US" sz="2400">
              <a:latin typeface="UTM Avo" panose="02040603050506020204" pitchFamily="18" charset="0"/>
              <a:ea typeface="Arial" panose="020B060402020202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4C507C09-8937-2635-7F00-DBC54888C294}"/>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8190260" y="1844172"/>
            <a:ext cx="4001739" cy="1391909"/>
          </a:xfrm>
          <a:prstGeom prst="rect">
            <a:avLst/>
          </a:prstGeom>
        </p:spPr>
      </p:pic>
      <p:sp>
        <p:nvSpPr>
          <p:cNvPr id="8" name="Rectangle 7">
            <a:extLst>
              <a:ext uri="{FF2B5EF4-FFF2-40B4-BE49-F238E27FC236}">
                <a16:creationId xmlns:a16="http://schemas.microsoft.com/office/drawing/2014/main" id="{EC5186F5-C245-29B4-B97F-BDC2A858BFC5}"/>
              </a:ext>
            </a:extLst>
          </p:cNvPr>
          <p:cNvSpPr/>
          <p:nvPr/>
        </p:nvSpPr>
        <p:spPr>
          <a:xfrm>
            <a:off x="37668" y="4935819"/>
            <a:ext cx="8349144" cy="567848"/>
          </a:xfrm>
          <a:prstGeom prst="rect">
            <a:avLst/>
          </a:prstGeom>
        </p:spPr>
        <p:txBody>
          <a:bodyPr wrap="square">
            <a:spAutoFit/>
          </a:bodyPr>
          <a:lstStyle/>
          <a:p>
            <a:pPr marL="381019" indent="-381019">
              <a:lnSpc>
                <a:spcPct val="150000"/>
              </a:lnSpc>
              <a:buFont typeface="Arial" panose="020B0604020202020204" pitchFamily="34" charset="0"/>
              <a:buChar char="•"/>
            </a:pPr>
            <a:r>
              <a:rPr lang="vi-VN" sz="2400">
                <a:latin typeface="UTM Avo" panose="02040603050506020204" pitchFamily="18" charset="0"/>
                <a:ea typeface="Arial" panose="020B0604020202020204" pitchFamily="34" charset="0"/>
                <a:cs typeface="Times New Roman" panose="02020603050405020304" pitchFamily="18" charset="0"/>
              </a:rPr>
              <a:t>Bước 6: Chuyển đĩa nhỏ thứ hai ở cọc 2 sang cọc 3.</a:t>
            </a:r>
            <a:endParaRPr lang="en-US" sz="2400">
              <a:latin typeface="UTM Avo" panose="02040603050506020204" pitchFamily="18" charset="0"/>
              <a:ea typeface="Arial" panose="020B0604020202020204" pitchFamily="34" charset="0"/>
              <a:cs typeface="Times New Roman" panose="02020603050405020304" pitchFamily="18" charset="0"/>
            </a:endParaRPr>
          </a:p>
        </p:txBody>
      </p:sp>
      <p:pic>
        <p:nvPicPr>
          <p:cNvPr id="9" name="Picture 8">
            <a:extLst>
              <a:ext uri="{FF2B5EF4-FFF2-40B4-BE49-F238E27FC236}">
                <a16:creationId xmlns:a16="http://schemas.microsoft.com/office/drawing/2014/main" id="{D3336586-243A-1DD2-6A8C-C51D69F6C584}"/>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8190260" y="3530926"/>
            <a:ext cx="4001739" cy="1517625"/>
          </a:xfrm>
          <a:prstGeom prst="rect">
            <a:avLst/>
          </a:prstGeom>
        </p:spPr>
      </p:pic>
      <p:pic>
        <p:nvPicPr>
          <p:cNvPr id="10" name="Picture 9">
            <a:extLst>
              <a:ext uri="{FF2B5EF4-FFF2-40B4-BE49-F238E27FC236}">
                <a16:creationId xmlns:a16="http://schemas.microsoft.com/office/drawing/2014/main" id="{7C4022A8-F1D4-D32F-DED6-5717A7908738}"/>
              </a:ext>
            </a:extLst>
          </p:cNvPr>
          <p:cNvPicPr>
            <a:picLocks noChangeAspect="1"/>
          </p:cNvPicPr>
          <p:nvPr/>
        </p:nvPicPr>
        <p:blipFill>
          <a:blip r:embed="rId10">
            <a:extLst>
              <a:ext uri="{BEBA8EAE-BF5A-486C-A8C5-ECC9F3942E4B}">
                <a14:imgProps xmlns:a14="http://schemas.microsoft.com/office/drawing/2010/main">
                  <a14:imgLayer r:embed="rId11">
                    <a14:imgEffect>
                      <a14:sharpenSoften amount="50000"/>
                    </a14:imgEffect>
                  </a14:imgLayer>
                </a14:imgProps>
              </a:ext>
            </a:extLst>
          </a:blip>
          <a:stretch>
            <a:fillRect/>
          </a:stretch>
        </p:blipFill>
        <p:spPr>
          <a:xfrm>
            <a:off x="8190260" y="5343397"/>
            <a:ext cx="4001739" cy="1514603"/>
          </a:xfrm>
          <a:prstGeom prst="rect">
            <a:avLst/>
          </a:prstGeom>
        </p:spPr>
      </p:pic>
    </p:spTree>
    <p:extLst>
      <p:ext uri="{BB962C8B-B14F-4D97-AF65-F5344CB8AC3E}">
        <p14:creationId xmlns:p14="http://schemas.microsoft.com/office/powerpoint/2010/main" val="422620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anim calcmode="lin" valueType="num">
                                      <p:cBhvr>
                                        <p:cTn id="29" dur="500" fill="hold"/>
                                        <p:tgtEl>
                                          <p:spTgt spid="9"/>
                                        </p:tgtEl>
                                        <p:attrNameLst>
                                          <p:attrName>ppt_x</p:attrName>
                                        </p:attrNameLst>
                                      </p:cBhvr>
                                      <p:tavLst>
                                        <p:tav tm="0">
                                          <p:val>
                                            <p:strVal val="#ppt_x"/>
                                          </p:val>
                                        </p:tav>
                                        <p:tav tm="100000">
                                          <p:val>
                                            <p:strVal val="#ppt_x"/>
                                          </p:val>
                                        </p:tav>
                                      </p:tavLst>
                                    </p:anim>
                                    <p:anim calcmode="lin" valueType="num">
                                      <p:cBhvr>
                                        <p:cTn id="30"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8" name="Rectangle 7">
            <a:extLst>
              <a:ext uri="{FF2B5EF4-FFF2-40B4-BE49-F238E27FC236}">
                <a16:creationId xmlns:a16="http://schemas.microsoft.com/office/drawing/2014/main" id="{F0B71F15-EF0D-7D00-3C47-C78B819CFF22}"/>
              </a:ext>
            </a:extLst>
          </p:cNvPr>
          <p:cNvSpPr/>
          <p:nvPr/>
        </p:nvSpPr>
        <p:spPr>
          <a:xfrm>
            <a:off x="7894320" y="3733800"/>
            <a:ext cx="4297680" cy="31242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extBox 1">
            <a:extLst>
              <a:ext uri="{FF2B5EF4-FFF2-40B4-BE49-F238E27FC236}">
                <a16:creationId xmlns:a16="http://schemas.microsoft.com/office/drawing/2014/main" id="{3632ACCB-208B-7FFE-B36C-C20943CD09D0}"/>
              </a:ext>
            </a:extLst>
          </p:cNvPr>
          <p:cNvSpPr txBox="1"/>
          <p:nvPr/>
        </p:nvSpPr>
        <p:spPr>
          <a:xfrm>
            <a:off x="5141278" y="1149164"/>
            <a:ext cx="1895641" cy="631968"/>
          </a:xfrm>
          <a:prstGeom prst="rect">
            <a:avLst/>
          </a:prstGeom>
          <a:ln>
            <a:prstDash val="sysDash"/>
          </a:ln>
        </p:spPr>
        <p:style>
          <a:lnRef idx="2">
            <a:schemeClr val="accent3"/>
          </a:lnRef>
          <a:fillRef idx="1">
            <a:schemeClr val="lt1"/>
          </a:fillRef>
          <a:effectRef idx="0">
            <a:schemeClr val="accent3"/>
          </a:effectRef>
          <a:fontRef idx="minor">
            <a:schemeClr val="dk1"/>
          </a:fontRef>
        </p:style>
        <p:txBody>
          <a:bodyPr wrap="square" rtlCol="0">
            <a:spAutoFit/>
          </a:bodyPr>
          <a:lstStyle/>
          <a:p>
            <a:pPr marL="381019" indent="-381019" defTabSz="609630">
              <a:lnSpc>
                <a:spcPct val="150000"/>
              </a:lnSpc>
              <a:buClrTx/>
              <a:buFont typeface="Arial" panose="020B0604020202020204" pitchFamily="34" charset="0"/>
              <a:buChar char="•"/>
              <a:defRPr/>
            </a:pPr>
            <a:r>
              <a:rPr lang="en-US" sz="2667" b="1" u="sng" kern="1200" dirty="0" err="1">
                <a:solidFill>
                  <a:prstClr val="black"/>
                </a:solidFill>
                <a:latin typeface="UTM Avo" panose="02040603050506020204" pitchFamily="18" charset="0"/>
                <a:cs typeface="Arial" panose="020B0604020202020204" pitchFamily="34" charset="0"/>
              </a:rPr>
              <a:t>Trả</a:t>
            </a:r>
            <a:r>
              <a:rPr lang="en-US" sz="2667" b="1" u="sng" kern="1200" dirty="0">
                <a:solidFill>
                  <a:prstClr val="black"/>
                </a:solidFill>
                <a:latin typeface="UTM Avo" panose="02040603050506020204" pitchFamily="18" charset="0"/>
                <a:cs typeface="Arial" panose="020B0604020202020204" pitchFamily="34" charset="0"/>
              </a:rPr>
              <a:t> </a:t>
            </a:r>
            <a:r>
              <a:rPr lang="en-US" sz="2667" b="1" u="sng" kern="1200" dirty="0" err="1">
                <a:solidFill>
                  <a:prstClr val="black"/>
                </a:solidFill>
                <a:latin typeface="UTM Avo" panose="02040603050506020204" pitchFamily="18" charset="0"/>
                <a:cs typeface="Arial" panose="020B0604020202020204" pitchFamily="34" charset="0"/>
              </a:rPr>
              <a:t>lời</a:t>
            </a:r>
            <a:r>
              <a:rPr lang="en-US" sz="2667" kern="1200" dirty="0">
                <a:solidFill>
                  <a:prstClr val="black"/>
                </a:solidFill>
                <a:latin typeface="UTM Avo" panose="02040603050506020204" pitchFamily="18" charset="0"/>
                <a:cs typeface="Arial" panose="020B0604020202020204" pitchFamily="34" charset="0"/>
              </a:rPr>
              <a:t>:</a:t>
            </a:r>
          </a:p>
        </p:txBody>
      </p:sp>
      <p:sp>
        <p:nvSpPr>
          <p:cNvPr id="3" name="Rectangle 2">
            <a:extLst>
              <a:ext uri="{FF2B5EF4-FFF2-40B4-BE49-F238E27FC236}">
                <a16:creationId xmlns:a16="http://schemas.microsoft.com/office/drawing/2014/main" id="{16EC2DFF-A6FE-26C7-F66F-72B586268C88}"/>
              </a:ext>
            </a:extLst>
          </p:cNvPr>
          <p:cNvSpPr/>
          <p:nvPr/>
        </p:nvSpPr>
        <p:spPr>
          <a:xfrm>
            <a:off x="447334" y="1867099"/>
            <a:ext cx="11297332" cy="1236557"/>
          </a:xfrm>
          <a:prstGeom prst="rect">
            <a:avLst/>
          </a:prstGeom>
        </p:spPr>
        <p:txBody>
          <a:bodyPr wrap="square">
            <a:spAutoFit/>
          </a:bodyPr>
          <a:lstStyle/>
          <a:p>
            <a:pPr algn="just">
              <a:lnSpc>
                <a:spcPct val="150000"/>
              </a:lnSpc>
              <a:spcBef>
                <a:spcPts val="67"/>
              </a:spcBef>
              <a:spcAft>
                <a:spcPts val="67"/>
              </a:spcAft>
            </a:pPr>
            <a:r>
              <a:rPr lang="vi-VN" sz="2667">
                <a:latin typeface="UTM Avo" panose="02040603050506020204" pitchFamily="18" charset="0"/>
                <a:ea typeface="Arial" panose="020B0604020202020204" pitchFamily="34" charset="0"/>
                <a:cs typeface="Times New Roman" panose="02020603050405020304" pitchFamily="18" charset="0"/>
              </a:rPr>
              <a:t>2) Sau 7 bước chuyển như trên thì kết thúc thành công chuyển chồng đĩa ở cọc 1 sang cọc 3. Cần thực hiện đúng thứ tự nêu trên.</a:t>
            </a:r>
            <a:endParaRPr lang="en-US" sz="2667">
              <a:latin typeface="UTM Avo" panose="02040603050506020204" pitchFamily="18" charset="0"/>
              <a:ea typeface="Arial" panose="020B0604020202020204" pitchFamily="34" charset="0"/>
              <a:cs typeface="Times New Roman" panose="02020603050405020304" pitchFamily="18" charset="0"/>
            </a:endParaRPr>
          </a:p>
        </p:txBody>
      </p:sp>
      <p:grpSp>
        <p:nvGrpSpPr>
          <p:cNvPr id="4" name="Group 3">
            <a:extLst>
              <a:ext uri="{FF2B5EF4-FFF2-40B4-BE49-F238E27FC236}">
                <a16:creationId xmlns:a16="http://schemas.microsoft.com/office/drawing/2014/main" id="{E79589AE-3485-4D2D-C028-FB0C9EE413ED}"/>
              </a:ext>
            </a:extLst>
          </p:cNvPr>
          <p:cNvGrpSpPr/>
          <p:nvPr/>
        </p:nvGrpSpPr>
        <p:grpSpPr>
          <a:xfrm>
            <a:off x="1220442" y="3275590"/>
            <a:ext cx="9735606" cy="2175038"/>
            <a:chOff x="2670729" y="3930902"/>
            <a:chExt cx="14603409" cy="3262558"/>
          </a:xfrm>
        </p:grpSpPr>
        <p:sp>
          <p:nvSpPr>
            <p:cNvPr id="5" name="Rounded Rectangular Callout 10">
              <a:extLst>
                <a:ext uri="{FF2B5EF4-FFF2-40B4-BE49-F238E27FC236}">
                  <a16:creationId xmlns:a16="http://schemas.microsoft.com/office/drawing/2014/main" id="{E5F9BDDA-9929-417F-2900-A72EAD4A4C61}"/>
                </a:ext>
              </a:extLst>
            </p:cNvPr>
            <p:cNvSpPr/>
            <p:nvPr/>
          </p:nvSpPr>
          <p:spPr>
            <a:xfrm>
              <a:off x="3688560" y="3930902"/>
              <a:ext cx="13585578" cy="3262558"/>
            </a:xfrm>
            <a:prstGeom prst="wedgeRoundRectCallout">
              <a:avLst>
                <a:gd name="adj1" fmla="val -15448"/>
                <a:gd name="adj2" fmla="val 63201"/>
                <a:gd name="adj3" fmla="val 16667"/>
              </a:avLst>
            </a:prstGeom>
            <a:solidFill>
              <a:schemeClr val="accent4">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6" name="Rectangle 5">
              <a:extLst>
                <a:ext uri="{FF2B5EF4-FFF2-40B4-BE49-F238E27FC236}">
                  <a16:creationId xmlns:a16="http://schemas.microsoft.com/office/drawing/2014/main" id="{134184B9-9C5A-C2DB-1064-1D16D0EDA69B}"/>
                </a:ext>
              </a:extLst>
            </p:cNvPr>
            <p:cNvSpPr/>
            <p:nvPr/>
          </p:nvSpPr>
          <p:spPr>
            <a:xfrm>
              <a:off x="3966972" y="4305300"/>
              <a:ext cx="13028755" cy="2513765"/>
            </a:xfrm>
            <a:prstGeom prst="rect">
              <a:avLst/>
            </a:prstGeom>
          </p:spPr>
          <p:txBody>
            <a:bodyPr wrap="square">
              <a:spAutoFit/>
            </a:bodyPr>
            <a:lstStyle/>
            <a:p>
              <a:pPr algn="just">
                <a:lnSpc>
                  <a:spcPct val="150000"/>
                </a:lnSpc>
                <a:spcBef>
                  <a:spcPts val="67"/>
                </a:spcBef>
                <a:spcAft>
                  <a:spcPts val="67"/>
                </a:spcAft>
              </a:pPr>
              <a:r>
                <a:rPr lang="vi-VN" sz="2400">
                  <a:solidFill>
                    <a:prstClr val="black"/>
                  </a:solidFill>
                  <a:latin typeface="UTM Avo" panose="02040603050506020204" pitchFamily="18" charset="0"/>
                  <a:ea typeface="Arial" panose="020B0604020202020204" pitchFamily="34" charset="0"/>
                  <a:cs typeface="Times New Roman" panose="02020603050405020304" pitchFamily="18" charset="0"/>
                </a:rPr>
                <a:t>Thứ tự các bước rất quan trọng, nếu đảo lộn thứ tự các bước dẫn đến chuyển đĩa vi phạm quy tắc, đĩa nhỏ phải đặt trên đĩa lớn, mỗi lần chỉ được chuyển một </a:t>
              </a:r>
              <a:r>
                <a:rPr lang="en-US" sz="2400">
                  <a:solidFill>
                    <a:prstClr val="black"/>
                  </a:solidFill>
                  <a:latin typeface="UTM Avo" panose="02040603050506020204" pitchFamily="18" charset="0"/>
                  <a:ea typeface="Arial" panose="020B0604020202020204" pitchFamily="34" charset="0"/>
                  <a:cs typeface="Times New Roman" panose="02020603050405020304" pitchFamily="18" charset="0"/>
                </a:rPr>
                <a:t>đĩ</a:t>
              </a:r>
              <a:r>
                <a:rPr lang="vi-VN" sz="2400">
                  <a:solidFill>
                    <a:prstClr val="black"/>
                  </a:solidFill>
                  <a:latin typeface="UTM Avo" panose="02040603050506020204" pitchFamily="18" charset="0"/>
                  <a:ea typeface="Arial" panose="020B0604020202020204" pitchFamily="34" charset="0"/>
                  <a:cs typeface="Times New Roman" panose="02020603050405020304" pitchFamily="18" charset="0"/>
                </a:rPr>
                <a:t>a.</a:t>
              </a:r>
              <a:endParaRPr lang="en-US" sz="2400" dirty="0">
                <a:solidFill>
                  <a:prstClr val="black"/>
                </a:solidFill>
                <a:latin typeface="UTM Avo" panose="02040603050506020204" pitchFamily="18" charset="0"/>
                <a:ea typeface="Arial" panose="020B0604020202020204" pitchFamily="34" charset="0"/>
                <a:cs typeface="Times New Roman" panose="02020603050405020304" pitchFamily="18" charset="0"/>
              </a:endParaRPr>
            </a:p>
          </p:txBody>
        </p:sp>
        <p:sp>
          <p:nvSpPr>
            <p:cNvPr id="7" name="Right Arrow 9">
              <a:extLst>
                <a:ext uri="{FF2B5EF4-FFF2-40B4-BE49-F238E27FC236}">
                  <a16:creationId xmlns:a16="http://schemas.microsoft.com/office/drawing/2014/main" id="{E39182A2-D055-0F10-55DB-6BE9F62581FE}"/>
                </a:ext>
              </a:extLst>
            </p:cNvPr>
            <p:cNvSpPr/>
            <p:nvPr/>
          </p:nvSpPr>
          <p:spPr>
            <a:xfrm>
              <a:off x="2670729" y="4528500"/>
              <a:ext cx="816223" cy="4763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grpSp>
      <p:pic>
        <p:nvPicPr>
          <p:cNvPr id="10" name="Picture 9" descr="Playful Cat">
            <a:extLst>
              <a:ext uri="{FF2B5EF4-FFF2-40B4-BE49-F238E27FC236}">
                <a16:creationId xmlns:a16="http://schemas.microsoft.com/office/drawing/2014/main" id="{9BE8B3DA-38A8-2FE6-DD0F-201BE86D3521}"/>
              </a:ext>
            </a:extLst>
          </p:cNvPr>
          <p:cNvPicPr>
            <a:picLocks noChangeAspect="1"/>
          </p:cNvPicPr>
          <p:nvPr/>
        </p:nvPicPr>
        <p:blipFill>
          <a:blip r:embed="rId4"/>
          <a:stretch>
            <a:fillRect/>
          </a:stretch>
        </p:blipFill>
        <p:spPr>
          <a:xfrm>
            <a:off x="4779412" y="4844627"/>
            <a:ext cx="2619375" cy="2619375"/>
          </a:xfrm>
          <a:prstGeom prst="rect">
            <a:avLst/>
          </a:prstGeom>
        </p:spPr>
      </p:pic>
    </p:spTree>
    <p:extLst>
      <p:ext uri="{BB962C8B-B14F-4D97-AF65-F5344CB8AC3E}">
        <p14:creationId xmlns:p14="http://schemas.microsoft.com/office/powerpoint/2010/main" val="9103181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971364" y="2820358"/>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5" name="Rectangle 4">
            <a:extLst>
              <a:ext uri="{FF2B5EF4-FFF2-40B4-BE49-F238E27FC236}">
                <a16:creationId xmlns:a16="http://schemas.microsoft.com/office/drawing/2014/main" id="{BE447C01-293A-F278-F9D2-E720B1E1AC6C}"/>
              </a:ext>
            </a:extLst>
          </p:cNvPr>
          <p:cNvSpPr/>
          <p:nvPr/>
        </p:nvSpPr>
        <p:spPr>
          <a:xfrm>
            <a:off x="7894320" y="3733800"/>
            <a:ext cx="4297680" cy="31242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extBox 1">
            <a:extLst>
              <a:ext uri="{FF2B5EF4-FFF2-40B4-BE49-F238E27FC236}">
                <a16:creationId xmlns:a16="http://schemas.microsoft.com/office/drawing/2014/main" id="{65BAB65D-E475-9E9F-3014-AAA63D1AA445}"/>
              </a:ext>
            </a:extLst>
          </p:cNvPr>
          <p:cNvSpPr txBox="1"/>
          <p:nvPr/>
        </p:nvSpPr>
        <p:spPr>
          <a:xfrm>
            <a:off x="2288702" y="1661160"/>
            <a:ext cx="8246690" cy="553998"/>
          </a:xfrm>
          <a:prstGeom prst="rect">
            <a:avLst/>
          </a:prstGeom>
          <a:noFill/>
        </p:spPr>
        <p:txBody>
          <a:bodyPr wrap="square" rtlCol="0">
            <a:spAutoFit/>
          </a:bodyPr>
          <a:lstStyle/>
          <a:p>
            <a:pPr lvl="0">
              <a:defRPr/>
            </a:pPr>
            <a:r>
              <a:rPr lang="en-US" sz="3000" b="1">
                <a:solidFill>
                  <a:srgbClr val="C00000"/>
                </a:solidFill>
                <a:latin typeface="UTM Avo" panose="02040603050506020204" pitchFamily="18" charset="0"/>
                <a:cs typeface="Arial" panose="020B0604020202020204" pitchFamily="34" charset="0"/>
              </a:rPr>
              <a:t>HĐ1. Thực hiện nhiệm vụ theo từng bước</a:t>
            </a:r>
            <a:endParaRPr lang="vi-VN" sz="3000" b="1" dirty="0">
              <a:solidFill>
                <a:srgbClr val="C00000"/>
              </a:solidFill>
              <a:cs typeface="Arial" panose="020B0604020202020204" pitchFamily="34" charset="0"/>
            </a:endParaRPr>
          </a:p>
        </p:txBody>
      </p:sp>
      <p:pic>
        <p:nvPicPr>
          <p:cNvPr id="3" name="Picture 2">
            <a:extLst>
              <a:ext uri="{FF2B5EF4-FFF2-40B4-BE49-F238E27FC236}">
                <a16:creationId xmlns:a16="http://schemas.microsoft.com/office/drawing/2014/main" id="{6901B0AF-9985-C1B6-8E9B-31B1B4DC69B2}"/>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6500827" y="3145938"/>
            <a:ext cx="5518453" cy="2146865"/>
          </a:xfrm>
          <a:prstGeom prst="rect">
            <a:avLst/>
          </a:prstGeom>
        </p:spPr>
      </p:pic>
      <p:sp>
        <p:nvSpPr>
          <p:cNvPr id="4" name="Rounded Rectangular Callout 26">
            <a:extLst>
              <a:ext uri="{FF2B5EF4-FFF2-40B4-BE49-F238E27FC236}">
                <a16:creationId xmlns:a16="http://schemas.microsoft.com/office/drawing/2014/main" id="{8E4F6A32-29FA-D317-2BC4-13E992AEACA0}"/>
              </a:ext>
            </a:extLst>
          </p:cNvPr>
          <p:cNvSpPr/>
          <p:nvPr/>
        </p:nvSpPr>
        <p:spPr>
          <a:xfrm>
            <a:off x="386080" y="2778760"/>
            <a:ext cx="5464915" cy="2794000"/>
          </a:xfrm>
          <a:prstGeom prst="wedgeRoundRectCallout">
            <a:avLst>
              <a:gd name="adj1" fmla="val 54029"/>
              <a:gd name="adj2" fmla="val 23176"/>
              <a:gd name="adj3" fmla="val 16667"/>
            </a:avLst>
          </a:prstGeom>
          <a:solidFill>
            <a:srgbClr val="FFFF99"/>
          </a:solid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a:solidFill>
                  <a:schemeClr val="tx1"/>
                </a:solidFill>
                <a:latin typeface="UTM Avo" panose="02040603050506020204" pitchFamily="18" charset="0"/>
              </a:rPr>
              <a:t>Ví dụ 1: Động tác vươn thở của bài tập thể dục buổi sáng gồm nhiều bước, các bước được thực hiện theo thứ tự quy định.</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6" presetClass="entr" presetSubtype="21"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TextBox 1">
            <a:extLst>
              <a:ext uri="{FF2B5EF4-FFF2-40B4-BE49-F238E27FC236}">
                <a16:creationId xmlns:a16="http://schemas.microsoft.com/office/drawing/2014/main" id="{B8A9BD27-99E6-A941-ABE7-34C7C7ACA01F}"/>
              </a:ext>
            </a:extLst>
          </p:cNvPr>
          <p:cNvSpPr txBox="1"/>
          <p:nvPr/>
        </p:nvSpPr>
        <p:spPr>
          <a:xfrm>
            <a:off x="1783080" y="1793240"/>
            <a:ext cx="8345333" cy="553998"/>
          </a:xfrm>
          <a:prstGeom prst="rect">
            <a:avLst/>
          </a:prstGeom>
          <a:noFill/>
        </p:spPr>
        <p:txBody>
          <a:bodyPr wrap="square" rtlCol="0">
            <a:spAutoFit/>
          </a:bodyPr>
          <a:lstStyle/>
          <a:p>
            <a:pPr lvl="0">
              <a:defRPr/>
            </a:pPr>
            <a:r>
              <a:rPr lang="en-US" sz="3000" b="1" dirty="0">
                <a:solidFill>
                  <a:srgbClr val="C00000"/>
                </a:solidFill>
                <a:latin typeface="UTM Avo" panose="02040603050506020204" pitchFamily="18" charset="0"/>
                <a:cs typeface="Arial" panose="020B0604020202020204" pitchFamily="34" charset="0"/>
              </a:rPr>
              <a:t>HĐ1</a:t>
            </a:r>
            <a:r>
              <a:rPr lang="en-US" sz="3000" b="1">
                <a:solidFill>
                  <a:srgbClr val="C00000"/>
                </a:solidFill>
                <a:latin typeface="UTM Avo" panose="02040603050506020204" pitchFamily="18" charset="0"/>
                <a:cs typeface="Arial" panose="020B0604020202020204" pitchFamily="34" charset="0"/>
              </a:rPr>
              <a:t>. Thực hiện nhiệm vụ theo từng bước</a:t>
            </a:r>
            <a:endParaRPr lang="vi-VN" sz="3000" b="1" dirty="0">
              <a:solidFill>
                <a:srgbClr val="C00000"/>
              </a:solidFill>
              <a:cs typeface="Arial" panose="020B0604020202020204" pitchFamily="34" charset="0"/>
            </a:endParaRPr>
          </a:p>
        </p:txBody>
      </p:sp>
      <p:sp>
        <p:nvSpPr>
          <p:cNvPr id="3" name="Rectangle 2">
            <a:extLst>
              <a:ext uri="{FF2B5EF4-FFF2-40B4-BE49-F238E27FC236}">
                <a16:creationId xmlns:a16="http://schemas.microsoft.com/office/drawing/2014/main" id="{5207BAAF-75FA-F0D2-6712-E1F273B94C84}"/>
              </a:ext>
            </a:extLst>
          </p:cNvPr>
          <p:cNvSpPr/>
          <p:nvPr/>
        </p:nvSpPr>
        <p:spPr>
          <a:xfrm>
            <a:off x="1138959" y="2792531"/>
            <a:ext cx="9988632" cy="620876"/>
          </a:xfrm>
          <a:prstGeom prst="rect">
            <a:avLst/>
          </a:prstGeom>
          <a:ln>
            <a:prstDash val="sysDash"/>
          </a:ln>
        </p:spPr>
        <p:style>
          <a:lnRef idx="2">
            <a:schemeClr val="accent1"/>
          </a:lnRef>
          <a:fillRef idx="1">
            <a:schemeClr val="lt1"/>
          </a:fillRef>
          <a:effectRef idx="0">
            <a:schemeClr val="accent1"/>
          </a:effectRef>
          <a:fontRef idx="minor">
            <a:schemeClr val="dk1"/>
          </a:fontRef>
        </p:style>
        <p:txBody>
          <a:bodyPr wrap="none">
            <a:spAutoFit/>
          </a:bodyPr>
          <a:lstStyle/>
          <a:p>
            <a:pPr algn="ctr">
              <a:lnSpc>
                <a:spcPct val="150000"/>
              </a:lnSpc>
              <a:spcBef>
                <a:spcPts val="67"/>
              </a:spcBef>
              <a:spcAft>
                <a:spcPts val="67"/>
              </a:spcAft>
            </a:pPr>
            <a:r>
              <a:rPr lang="en-US" sz="2667" dirty="0" err="1">
                <a:solidFill>
                  <a:srgbClr val="000000"/>
                </a:solidFill>
                <a:latin typeface="UTM Avo" panose="02040603050506020204" pitchFamily="18" charset="0"/>
                <a:ea typeface="Arial" panose="020B0604020202020204" pitchFamily="34" charset="0"/>
                <a:cs typeface="Arial" panose="020B0604020202020204" pitchFamily="34" charset="0"/>
              </a:rPr>
              <a:t>Ví</a:t>
            </a:r>
            <a:r>
              <a:rPr lang="en-US" sz="2667"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2667" dirty="0" err="1">
                <a:solidFill>
                  <a:srgbClr val="000000"/>
                </a:solidFill>
                <a:latin typeface="UTM Avo" panose="02040603050506020204" pitchFamily="18" charset="0"/>
                <a:ea typeface="Arial" panose="020B0604020202020204" pitchFamily="34" charset="0"/>
                <a:cs typeface="Arial" panose="020B0604020202020204" pitchFamily="34" charset="0"/>
              </a:rPr>
              <a:t>dụ</a:t>
            </a:r>
            <a:r>
              <a:rPr lang="en-US" sz="2667" dirty="0">
                <a:solidFill>
                  <a:srgbClr val="000000"/>
                </a:solidFill>
                <a:latin typeface="UTM Avo" panose="02040603050506020204" pitchFamily="18" charset="0"/>
                <a:ea typeface="Arial" panose="020B0604020202020204" pitchFamily="34" charset="0"/>
                <a:cs typeface="Arial" panose="020B0604020202020204" pitchFamily="34" charset="0"/>
              </a:rPr>
              <a:t> </a:t>
            </a:r>
            <a:r>
              <a:rPr lang="en-US" sz="2667">
                <a:solidFill>
                  <a:srgbClr val="000000"/>
                </a:solidFill>
                <a:latin typeface="UTM Avo" panose="02040603050506020204" pitchFamily="18" charset="0"/>
                <a:ea typeface="Arial" panose="020B0604020202020204" pitchFamily="34" charset="0"/>
                <a:cs typeface="Arial" panose="020B0604020202020204" pitchFamily="34" charset="0"/>
              </a:rPr>
              <a:t>2: Nêu các bước tính giá trị của biểu thức 216 + 30 : 5</a:t>
            </a:r>
            <a:endParaRPr lang="en-US" sz="2667" dirty="0">
              <a:latin typeface="UTM Avo" panose="02040603050506020204" pitchFamily="18" charset="0"/>
              <a:ea typeface="Arial" panose="020B06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EAD5CFB4-6E62-79FE-7868-2193C522C2B9}"/>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1493181" y="3533449"/>
            <a:ext cx="7620000" cy="2526991"/>
          </a:xfrm>
          <a:prstGeom prst="rect">
            <a:avLst/>
          </a:prstGeom>
        </p:spPr>
      </p:pic>
    </p:spTree>
    <p:extLst>
      <p:ext uri="{BB962C8B-B14F-4D97-AF65-F5344CB8AC3E}">
        <p14:creationId xmlns:p14="http://schemas.microsoft.com/office/powerpoint/2010/main" val="20700078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grpSp>
        <p:nvGrpSpPr>
          <p:cNvPr id="2" name="Group 13">
            <a:extLst>
              <a:ext uri="{FF2B5EF4-FFF2-40B4-BE49-F238E27FC236}">
                <a16:creationId xmlns:a16="http://schemas.microsoft.com/office/drawing/2014/main" id="{78216724-FA8A-DD53-6610-6667341AB42A}"/>
              </a:ext>
            </a:extLst>
          </p:cNvPr>
          <p:cNvGrpSpPr>
            <a:grpSpLocks noChangeAspect="1"/>
          </p:cNvGrpSpPr>
          <p:nvPr/>
        </p:nvGrpSpPr>
        <p:grpSpPr>
          <a:xfrm rot="1238497">
            <a:off x="11355513" y="6629818"/>
            <a:ext cx="224928" cy="194787"/>
            <a:chOff x="0" y="0"/>
            <a:chExt cx="6350000" cy="5499100"/>
          </a:xfrm>
        </p:grpSpPr>
        <p:sp>
          <p:nvSpPr>
            <p:cNvPr id="3" name="Freeform 14">
              <a:extLst>
                <a:ext uri="{FF2B5EF4-FFF2-40B4-BE49-F238E27FC236}">
                  <a16:creationId xmlns:a16="http://schemas.microsoft.com/office/drawing/2014/main" id="{7576B0EE-D9AC-E492-2330-8DEE51E43F7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EFA54F"/>
            </a:solidFill>
          </p:spPr>
          <p:txBody>
            <a:bodyPr/>
            <a:lstStyle/>
            <a:p>
              <a:endParaRPr lang="en-US"/>
            </a:p>
          </p:txBody>
        </p:sp>
      </p:grpSp>
      <p:grpSp>
        <p:nvGrpSpPr>
          <p:cNvPr id="4" name="Group 3">
            <a:extLst>
              <a:ext uri="{FF2B5EF4-FFF2-40B4-BE49-F238E27FC236}">
                <a16:creationId xmlns:a16="http://schemas.microsoft.com/office/drawing/2014/main" id="{D8BEB95B-3C6F-7C79-4803-6AEF8126F9AB}"/>
              </a:ext>
            </a:extLst>
          </p:cNvPr>
          <p:cNvGrpSpPr/>
          <p:nvPr/>
        </p:nvGrpSpPr>
        <p:grpSpPr>
          <a:xfrm>
            <a:off x="2838559" y="1731290"/>
            <a:ext cx="5996719" cy="2235200"/>
            <a:chOff x="5029200" y="2324100"/>
            <a:chExt cx="8995078" cy="3352800"/>
          </a:xfrm>
        </p:grpSpPr>
        <p:grpSp>
          <p:nvGrpSpPr>
            <p:cNvPr id="5" name="Group 6">
              <a:extLst>
                <a:ext uri="{FF2B5EF4-FFF2-40B4-BE49-F238E27FC236}">
                  <a16:creationId xmlns:a16="http://schemas.microsoft.com/office/drawing/2014/main" id="{BFF8BE5B-ED70-B22D-1153-92F27CB9FC81}"/>
                </a:ext>
              </a:extLst>
            </p:cNvPr>
            <p:cNvGrpSpPr/>
            <p:nvPr/>
          </p:nvGrpSpPr>
          <p:grpSpPr>
            <a:xfrm>
              <a:off x="5029200" y="2324100"/>
              <a:ext cx="8995078" cy="3352800"/>
              <a:chOff x="0" y="0"/>
              <a:chExt cx="10711291" cy="3480769"/>
            </a:xfrm>
          </p:grpSpPr>
          <p:sp>
            <p:nvSpPr>
              <p:cNvPr id="7" name="Freeform 7">
                <a:extLst>
                  <a:ext uri="{FF2B5EF4-FFF2-40B4-BE49-F238E27FC236}">
                    <a16:creationId xmlns:a16="http://schemas.microsoft.com/office/drawing/2014/main" id="{7040A16C-88FE-4932-4B17-605EC1584751}"/>
                  </a:ext>
                </a:extLst>
              </p:cNvPr>
              <p:cNvSpPr/>
              <p:nvPr/>
            </p:nvSpPr>
            <p:spPr>
              <a:xfrm>
                <a:off x="-1" y="0"/>
                <a:ext cx="10718950" cy="3480769"/>
              </a:xfrm>
              <a:custGeom>
                <a:avLst/>
                <a:gdLst/>
                <a:ahLst/>
                <a:cxnLst/>
                <a:rect l="l" t="t" r="r" b="b"/>
                <a:pathLst>
                  <a:path w="10718950" h="3480769">
                    <a:moveTo>
                      <a:pt x="10212511" y="3463850"/>
                    </a:moveTo>
                    <a:cubicBezTo>
                      <a:pt x="10212511" y="3463850"/>
                      <a:pt x="9975515" y="3453880"/>
                      <a:pt x="9613375" y="3467325"/>
                    </a:cubicBezTo>
                    <a:cubicBezTo>
                      <a:pt x="9251238" y="3480769"/>
                      <a:pt x="490924" y="3480769"/>
                      <a:pt x="490924" y="3480769"/>
                    </a:cubicBezTo>
                    <a:cubicBezTo>
                      <a:pt x="245502" y="3480769"/>
                      <a:pt x="32509" y="3383501"/>
                      <a:pt x="31032" y="3223387"/>
                    </a:cubicBezTo>
                    <a:cubicBezTo>
                      <a:pt x="31032" y="3223387"/>
                      <a:pt x="0" y="1927526"/>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10165963" y="0"/>
                      <a:pt x="10165963" y="0"/>
                    </a:cubicBezTo>
                    <a:cubicBezTo>
                      <a:pt x="10477863" y="0"/>
                      <a:pt x="10711291" y="101069"/>
                      <a:pt x="10703434" y="303616"/>
                    </a:cubicBezTo>
                    <a:cubicBezTo>
                      <a:pt x="10703434" y="303616"/>
                      <a:pt x="10701438" y="1810087"/>
                      <a:pt x="10710194" y="2523800"/>
                    </a:cubicBezTo>
                    <a:cubicBezTo>
                      <a:pt x="10718950" y="2817101"/>
                      <a:pt x="10672402" y="3150172"/>
                      <a:pt x="10672402" y="3150172"/>
                    </a:cubicBezTo>
                    <a:cubicBezTo>
                      <a:pt x="10669437" y="3330198"/>
                      <a:pt x="10457933" y="3463850"/>
                      <a:pt x="10212511" y="3463850"/>
                    </a:cubicBezTo>
                    <a:close/>
                  </a:path>
                </a:pathLst>
              </a:custGeom>
              <a:solidFill>
                <a:srgbClr val="B6DBCB"/>
              </a:solidFill>
            </p:spPr>
            <p:txBody>
              <a:bodyPr/>
              <a:lstStyle/>
              <a:p>
                <a:endParaRPr lang="en-US"/>
              </a:p>
            </p:txBody>
          </p:sp>
        </p:grpSp>
        <p:sp>
          <p:nvSpPr>
            <p:cNvPr id="6" name="Rectangle 5">
              <a:extLst>
                <a:ext uri="{FF2B5EF4-FFF2-40B4-BE49-F238E27FC236}">
                  <a16:creationId xmlns:a16="http://schemas.microsoft.com/office/drawing/2014/main" id="{07F37EDD-6F99-82D3-2E7D-15EC47308077}"/>
                </a:ext>
              </a:extLst>
            </p:cNvPr>
            <p:cNvSpPr/>
            <p:nvPr/>
          </p:nvSpPr>
          <p:spPr>
            <a:xfrm>
              <a:off x="5679403" y="2552700"/>
              <a:ext cx="7643122" cy="2778357"/>
            </a:xfrm>
            <a:prstGeom prst="rect">
              <a:avLst/>
            </a:prstGeom>
          </p:spPr>
          <p:txBody>
            <a:bodyPr wrap="square">
              <a:spAutoFit/>
            </a:bodyPr>
            <a:lstStyle/>
            <a:p>
              <a:pPr algn="just">
                <a:lnSpc>
                  <a:spcPct val="150000"/>
                </a:lnSpc>
                <a:spcBef>
                  <a:spcPts val="67"/>
                </a:spcBef>
                <a:spcAft>
                  <a:spcPts val="67"/>
                </a:spcAft>
              </a:pPr>
              <a:r>
                <a:rPr lang="vi-VN" sz="2667">
                  <a:latin typeface="UTM Avo" panose="02040603050506020204" pitchFamily="18" charset="0"/>
                  <a:ea typeface="Arial" panose="020B0604020202020204" pitchFamily="34" charset="0"/>
                  <a:cs typeface="Times New Roman" panose="02020603050405020304" pitchFamily="18" charset="0"/>
                </a:rPr>
                <a:t>Nếu mô tả một việc không theo từng bước, ta có dễ làm theo được đúng không?</a:t>
              </a:r>
              <a:endParaRPr lang="en-US" sz="2667" dirty="0">
                <a:latin typeface="UTM Avo" panose="02040603050506020204" pitchFamily="18" charset="0"/>
                <a:ea typeface="Arial" panose="020B0604020202020204" pitchFamily="34" charset="0"/>
                <a:cs typeface="Times New Roman" panose="02020603050405020304" pitchFamily="18" charset="0"/>
              </a:endParaRPr>
            </a:p>
          </p:txBody>
        </p:sp>
      </p:grpSp>
      <p:sp>
        <p:nvSpPr>
          <p:cNvPr id="8" name="Rectangle 7">
            <a:extLst>
              <a:ext uri="{FF2B5EF4-FFF2-40B4-BE49-F238E27FC236}">
                <a16:creationId xmlns:a16="http://schemas.microsoft.com/office/drawing/2014/main" id="{49DFFE1B-1873-4443-8465-0A0ED67A7024}"/>
              </a:ext>
            </a:extLst>
          </p:cNvPr>
          <p:cNvSpPr/>
          <p:nvPr/>
        </p:nvSpPr>
        <p:spPr>
          <a:xfrm>
            <a:off x="2490354" y="4638656"/>
            <a:ext cx="6693131" cy="1236557"/>
          </a:xfrm>
          <a:prstGeom prst="rect">
            <a:avLst/>
          </a:prstGeom>
        </p:spPr>
        <p:txBody>
          <a:bodyPr wrap="square">
            <a:spAutoFit/>
          </a:bodyPr>
          <a:lstStyle/>
          <a:p>
            <a:pPr algn="ctr">
              <a:lnSpc>
                <a:spcPct val="150000"/>
              </a:lnSpc>
              <a:spcBef>
                <a:spcPts val="67"/>
              </a:spcBef>
              <a:spcAft>
                <a:spcPts val="67"/>
              </a:spcAft>
            </a:pPr>
            <a:r>
              <a:rPr lang="vi-VN" sz="2667">
                <a:latin typeface="UTM Avo" panose="02040603050506020204" pitchFamily="18" charset="0"/>
                <a:ea typeface="Arial" panose="020B0604020202020204" pitchFamily="34" charset="0"/>
                <a:cs typeface="Times New Roman" panose="02020603050405020304" pitchFamily="18" charset="0"/>
              </a:rPr>
              <a:t>Nếu mô tả một việc không theo từng bước, ta sẽ rất khó làm theo được.</a:t>
            </a:r>
            <a:endParaRPr lang="en-US" sz="2667" dirty="0">
              <a:latin typeface="UTM Avo" panose="02040603050506020204" pitchFamily="18" charset="0"/>
              <a:ea typeface="Arial" panose="020B0604020202020204" pitchFamily="34" charset="0"/>
              <a:cs typeface="Times New Roman" panose="02020603050405020304" pitchFamily="18" charset="0"/>
            </a:endParaRPr>
          </a:p>
        </p:txBody>
      </p:sp>
      <p:sp>
        <p:nvSpPr>
          <p:cNvPr id="9" name="Down Arrow 22">
            <a:extLst>
              <a:ext uri="{FF2B5EF4-FFF2-40B4-BE49-F238E27FC236}">
                <a16:creationId xmlns:a16="http://schemas.microsoft.com/office/drawing/2014/main" id="{7CFA4DCB-445B-596A-7182-9F55A7B50654}"/>
              </a:ext>
            </a:extLst>
          </p:cNvPr>
          <p:cNvSpPr/>
          <p:nvPr/>
        </p:nvSpPr>
        <p:spPr>
          <a:xfrm>
            <a:off x="5667335" y="4181955"/>
            <a:ext cx="304800" cy="45670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spTree>
    <p:extLst>
      <p:ext uri="{BB962C8B-B14F-4D97-AF65-F5344CB8AC3E}">
        <p14:creationId xmlns:p14="http://schemas.microsoft.com/office/powerpoint/2010/main" val="10923864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ectangle 1">
            <a:extLst>
              <a:ext uri="{FF2B5EF4-FFF2-40B4-BE49-F238E27FC236}">
                <a16:creationId xmlns:a16="http://schemas.microsoft.com/office/drawing/2014/main" id="{7F9558AF-A7AB-871E-09FC-ADB51C44D7ED}"/>
              </a:ext>
            </a:extLst>
          </p:cNvPr>
          <p:cNvSpPr/>
          <p:nvPr/>
        </p:nvSpPr>
        <p:spPr>
          <a:xfrm>
            <a:off x="0" y="1557215"/>
            <a:ext cx="12192000" cy="698334"/>
          </a:xfrm>
          <a:prstGeom prst="rect">
            <a:avLst/>
          </a:prstGeom>
          <a:solidFill>
            <a:schemeClr val="accent5">
              <a:lumMod val="5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solidFill>
                  <a:schemeClr val="bg1"/>
                </a:solidFill>
                <a:latin typeface="UTM Avo" panose="02040603050506020204" pitchFamily="18" charset="0"/>
                <a:cs typeface="Arial" panose="020B0604020202020204" pitchFamily="34" charset="0"/>
              </a:rPr>
              <a:t>KẾT LUẬN</a:t>
            </a:r>
          </a:p>
        </p:txBody>
      </p:sp>
      <p:grpSp>
        <p:nvGrpSpPr>
          <p:cNvPr id="3" name="Group 2">
            <a:extLst>
              <a:ext uri="{FF2B5EF4-FFF2-40B4-BE49-F238E27FC236}">
                <a16:creationId xmlns:a16="http://schemas.microsoft.com/office/drawing/2014/main" id="{E04C0813-466A-6744-8489-1D77B7E0115D}"/>
              </a:ext>
            </a:extLst>
          </p:cNvPr>
          <p:cNvGrpSpPr/>
          <p:nvPr/>
        </p:nvGrpSpPr>
        <p:grpSpPr>
          <a:xfrm>
            <a:off x="2240930" y="2255549"/>
            <a:ext cx="7395180" cy="4602451"/>
            <a:chOff x="0" y="3497623"/>
            <a:chExt cx="11092770" cy="6903677"/>
          </a:xfrm>
          <a:solidFill>
            <a:schemeClr val="accent1">
              <a:lumMod val="20000"/>
              <a:lumOff val="80000"/>
            </a:schemeClr>
          </a:solidFill>
        </p:grpSpPr>
        <p:grpSp>
          <p:nvGrpSpPr>
            <p:cNvPr id="4" name="Group 2">
              <a:extLst>
                <a:ext uri="{FF2B5EF4-FFF2-40B4-BE49-F238E27FC236}">
                  <a16:creationId xmlns:a16="http://schemas.microsoft.com/office/drawing/2014/main" id="{684D5A3E-FBD7-3F67-BE75-D3B2E1B73C58}"/>
                </a:ext>
              </a:extLst>
            </p:cNvPr>
            <p:cNvGrpSpPr>
              <a:grpSpLocks noChangeAspect="1"/>
            </p:cNvGrpSpPr>
            <p:nvPr/>
          </p:nvGrpSpPr>
          <p:grpSpPr>
            <a:xfrm>
              <a:off x="0" y="3497623"/>
              <a:ext cx="11092770" cy="6903677"/>
              <a:chOff x="-72390" y="7620"/>
              <a:chExt cx="6487160" cy="6352540"/>
            </a:xfrm>
            <a:grpFill/>
          </p:grpSpPr>
          <p:sp>
            <p:nvSpPr>
              <p:cNvPr id="6" name="Freeform 3">
                <a:extLst>
                  <a:ext uri="{FF2B5EF4-FFF2-40B4-BE49-F238E27FC236}">
                    <a16:creationId xmlns:a16="http://schemas.microsoft.com/office/drawing/2014/main" id="{5845AFCF-474E-9F81-2645-EC19BE01185F}"/>
                  </a:ext>
                </a:extLst>
              </p:cNvPr>
              <p:cNvSpPr/>
              <p:nvPr/>
            </p:nvSpPr>
            <p:spPr>
              <a:xfrm>
                <a:off x="-72390" y="7620"/>
                <a:ext cx="6487160" cy="6352540"/>
              </a:xfrm>
              <a:custGeom>
                <a:avLst/>
                <a:gdLst/>
                <a:ahLst/>
                <a:cxnLst/>
                <a:rect l="l" t="t" r="r" b="b"/>
                <a:pathLst>
                  <a:path w="6487160" h="6352540">
                    <a:moveTo>
                      <a:pt x="6322060" y="3176270"/>
                    </a:moveTo>
                    <a:cubicBezTo>
                      <a:pt x="6322060" y="2844800"/>
                      <a:pt x="6487160" y="2493010"/>
                      <a:pt x="6385560" y="2194560"/>
                    </a:cubicBezTo>
                    <a:cubicBezTo>
                      <a:pt x="6281420" y="1884680"/>
                      <a:pt x="5928360" y="1694180"/>
                      <a:pt x="5734050" y="1436370"/>
                    </a:cubicBezTo>
                    <a:cubicBezTo>
                      <a:pt x="5537200" y="1176020"/>
                      <a:pt x="5455920" y="796290"/>
                      <a:pt x="5185410" y="607060"/>
                    </a:cubicBezTo>
                    <a:cubicBezTo>
                      <a:pt x="4917440" y="420370"/>
                      <a:pt x="4517390" y="462280"/>
                      <a:pt x="4196080" y="360680"/>
                    </a:cubicBezTo>
                    <a:cubicBezTo>
                      <a:pt x="3884930" y="264160"/>
                      <a:pt x="3589020" y="0"/>
                      <a:pt x="3244850" y="0"/>
                    </a:cubicBezTo>
                    <a:cubicBezTo>
                      <a:pt x="2900680" y="0"/>
                      <a:pt x="2603500" y="262890"/>
                      <a:pt x="2293620" y="360680"/>
                    </a:cubicBezTo>
                    <a:cubicBezTo>
                      <a:pt x="1972310" y="461010"/>
                      <a:pt x="1570990" y="419100"/>
                      <a:pt x="1303020" y="607060"/>
                    </a:cubicBezTo>
                    <a:cubicBezTo>
                      <a:pt x="1032510" y="796290"/>
                      <a:pt x="951230" y="1176020"/>
                      <a:pt x="754380" y="1436370"/>
                    </a:cubicBezTo>
                    <a:cubicBezTo>
                      <a:pt x="558800" y="1694180"/>
                      <a:pt x="207010" y="1884680"/>
                      <a:pt x="101600" y="2194560"/>
                    </a:cubicBezTo>
                    <a:cubicBezTo>
                      <a:pt x="1270" y="2493010"/>
                      <a:pt x="165100" y="2844800"/>
                      <a:pt x="165100" y="3176270"/>
                    </a:cubicBezTo>
                    <a:cubicBezTo>
                      <a:pt x="165100" y="3507740"/>
                      <a:pt x="0" y="3859530"/>
                      <a:pt x="101600" y="4157980"/>
                    </a:cubicBezTo>
                    <a:cubicBezTo>
                      <a:pt x="205740" y="4467860"/>
                      <a:pt x="558800" y="4658360"/>
                      <a:pt x="753110" y="4916170"/>
                    </a:cubicBezTo>
                    <a:cubicBezTo>
                      <a:pt x="949960" y="5176520"/>
                      <a:pt x="1031240" y="5556250"/>
                      <a:pt x="1301750" y="5745480"/>
                    </a:cubicBezTo>
                    <a:cubicBezTo>
                      <a:pt x="1569720" y="5933440"/>
                      <a:pt x="1969770" y="5891530"/>
                      <a:pt x="2292350" y="5991860"/>
                    </a:cubicBezTo>
                    <a:cubicBezTo>
                      <a:pt x="2603500" y="6088380"/>
                      <a:pt x="2899410" y="6352540"/>
                      <a:pt x="3243580" y="6352540"/>
                    </a:cubicBezTo>
                    <a:cubicBezTo>
                      <a:pt x="3587750" y="6352540"/>
                      <a:pt x="3884930" y="6089650"/>
                      <a:pt x="4194810" y="5991860"/>
                    </a:cubicBezTo>
                    <a:cubicBezTo>
                      <a:pt x="4516120" y="5891530"/>
                      <a:pt x="4917440" y="5933440"/>
                      <a:pt x="5185410" y="5745480"/>
                    </a:cubicBezTo>
                    <a:cubicBezTo>
                      <a:pt x="5455920" y="5556250"/>
                      <a:pt x="5537200" y="5176520"/>
                      <a:pt x="5734050" y="4916170"/>
                    </a:cubicBezTo>
                    <a:cubicBezTo>
                      <a:pt x="5929630" y="4658360"/>
                      <a:pt x="6281420" y="4467860"/>
                      <a:pt x="6385560" y="4157980"/>
                    </a:cubicBezTo>
                    <a:cubicBezTo>
                      <a:pt x="6487160" y="3858260"/>
                      <a:pt x="6322060" y="3506470"/>
                      <a:pt x="6322060" y="3176270"/>
                    </a:cubicBezTo>
                    <a:close/>
                  </a:path>
                </a:pathLst>
              </a:custGeom>
              <a:grpFill/>
            </p:spPr>
            <p:txBody>
              <a:bodyPr/>
              <a:lstStyle/>
              <a:p>
                <a:endParaRPr lang="en-US"/>
              </a:p>
            </p:txBody>
          </p:sp>
        </p:grpSp>
        <p:sp>
          <p:nvSpPr>
            <p:cNvPr id="5" name="Rectangle 4">
              <a:extLst>
                <a:ext uri="{FF2B5EF4-FFF2-40B4-BE49-F238E27FC236}">
                  <a16:creationId xmlns:a16="http://schemas.microsoft.com/office/drawing/2014/main" id="{483EB28E-0B46-A916-0B7D-6F99B95CFF4D}"/>
                </a:ext>
              </a:extLst>
            </p:cNvPr>
            <p:cNvSpPr/>
            <p:nvPr/>
          </p:nvSpPr>
          <p:spPr>
            <a:xfrm>
              <a:off x="1142999" y="5090103"/>
              <a:ext cx="9144000" cy="3701880"/>
            </a:xfrm>
            <a:prstGeom prst="rect">
              <a:avLst/>
            </a:prstGeom>
            <a:grpFill/>
          </p:spPr>
          <p:txBody>
            <a:bodyPr>
              <a:spAutoFit/>
            </a:bodyPr>
            <a:lstStyle/>
            <a:p>
              <a:pPr algn="just">
                <a:lnSpc>
                  <a:spcPct val="150000"/>
                </a:lnSpc>
                <a:spcBef>
                  <a:spcPts val="67"/>
                </a:spcBef>
                <a:spcAft>
                  <a:spcPts val="67"/>
                </a:spcAft>
              </a:pPr>
              <a:r>
                <a:rPr lang="vi-VN" sz="2667">
                  <a:latin typeface="UTM Avo" panose="02040603050506020204" pitchFamily="18" charset="0"/>
                  <a:ea typeface="Arial" panose="020B0604020202020204" pitchFamily="34" charset="0"/>
                  <a:cs typeface="Times New Roman" panose="02020603050405020304" pitchFamily="18" charset="0"/>
                </a:rPr>
                <a:t>Hằng ngày, có nhiều việc em thực hiện theo từng bước. Mỗi bước là một việc nhỏ hơn. Các bước cần phải làm theo đúng thứ tự.</a:t>
              </a:r>
              <a:endParaRPr lang="en-US" sz="2667" dirty="0">
                <a:latin typeface="UTM Avo" panose="02040603050506020204" pitchFamily="18" charset="0"/>
                <a:ea typeface="Arial" panose="020B0604020202020204" pitchFamily="34" charset="0"/>
                <a:cs typeface="Times New Roman" panose="02020603050405020304" pitchFamily="18" charset="0"/>
              </a:endParaRPr>
            </a:p>
          </p:txBody>
        </p:sp>
      </p:grpSp>
    </p:spTree>
    <p:extLst>
      <p:ext uri="{BB962C8B-B14F-4D97-AF65-F5344CB8AC3E}">
        <p14:creationId xmlns:p14="http://schemas.microsoft.com/office/powerpoint/2010/main" val="6885575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8" name="Rectangle 7">
            <a:extLst>
              <a:ext uri="{FF2B5EF4-FFF2-40B4-BE49-F238E27FC236}">
                <a16:creationId xmlns:a16="http://schemas.microsoft.com/office/drawing/2014/main" id="{D21898E8-1216-23CC-C0D3-321294E8EDFC}"/>
              </a:ext>
            </a:extLst>
          </p:cNvPr>
          <p:cNvSpPr/>
          <p:nvPr/>
        </p:nvSpPr>
        <p:spPr>
          <a:xfrm>
            <a:off x="7894320" y="3733800"/>
            <a:ext cx="4297680" cy="31242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extBox 1">
            <a:extLst>
              <a:ext uri="{FF2B5EF4-FFF2-40B4-BE49-F238E27FC236}">
                <a16:creationId xmlns:a16="http://schemas.microsoft.com/office/drawing/2014/main" id="{01FEFA8A-09A6-A334-4E05-C7D3AA6BB204}"/>
              </a:ext>
            </a:extLst>
          </p:cNvPr>
          <p:cNvSpPr txBox="1"/>
          <p:nvPr/>
        </p:nvSpPr>
        <p:spPr>
          <a:xfrm>
            <a:off x="2044537" y="1508760"/>
            <a:ext cx="7802881" cy="553998"/>
          </a:xfrm>
          <a:prstGeom prst="rect">
            <a:avLst/>
          </a:prstGeom>
          <a:noFill/>
        </p:spPr>
        <p:txBody>
          <a:bodyPr wrap="square" rtlCol="0">
            <a:spAutoFit/>
          </a:bodyPr>
          <a:lstStyle/>
          <a:p>
            <a:pPr lvl="0">
              <a:defRPr/>
            </a:pPr>
            <a:r>
              <a:rPr lang="en-US" sz="3000" b="1" kern="1200">
                <a:solidFill>
                  <a:srgbClr val="C00000"/>
                </a:solidFill>
                <a:latin typeface="UTM Avo" panose="02040603050506020204" pitchFamily="18" charset="0"/>
                <a:ea typeface="+mn-ea"/>
                <a:cs typeface="Arial" panose="020B0604020202020204" pitchFamily="34" charset="0"/>
              </a:rPr>
              <a:t>HĐ2. Chia việc thành những việc nhỏ</a:t>
            </a:r>
            <a:endParaRPr lang="vi-VN" sz="3000" b="1" kern="1200" dirty="0">
              <a:solidFill>
                <a:srgbClr val="C00000"/>
              </a:solidFill>
              <a:latin typeface="Arial" panose="020B0604020202020204" pitchFamily="34" charset="0"/>
              <a:ea typeface="+mn-ea"/>
              <a:cs typeface="Arial" panose="020B0604020202020204" pitchFamily="34" charset="0"/>
            </a:endParaRPr>
          </a:p>
        </p:txBody>
      </p:sp>
      <p:sp>
        <p:nvSpPr>
          <p:cNvPr id="3" name="Rounded Rectangle 15">
            <a:extLst>
              <a:ext uri="{FF2B5EF4-FFF2-40B4-BE49-F238E27FC236}">
                <a16:creationId xmlns:a16="http://schemas.microsoft.com/office/drawing/2014/main" id="{A1BBF567-E54C-FACD-535C-583BE0BB786A}"/>
              </a:ext>
            </a:extLst>
          </p:cNvPr>
          <p:cNvSpPr/>
          <p:nvPr/>
        </p:nvSpPr>
        <p:spPr>
          <a:xfrm>
            <a:off x="2199640" y="2372360"/>
            <a:ext cx="7802881" cy="782003"/>
          </a:xfrm>
          <a:prstGeom prst="roundRect">
            <a:avLst/>
          </a:prstGeom>
          <a:solidFill>
            <a:srgbClr val="FDE795"/>
          </a:solidFill>
          <a:ln w="381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rPr>
              <a:t>Em đồng ý với ý kiến nào dưới đây ?</a:t>
            </a:r>
            <a:endParaRPr lang="en-US" sz="2667" dirty="0">
              <a:solidFill>
                <a:schemeClr val="tx1"/>
              </a:solidFill>
              <a:latin typeface="UTM Avo" panose="02040603050506020204" pitchFamily="18" charset="0"/>
            </a:endParaRPr>
          </a:p>
        </p:txBody>
      </p:sp>
      <p:sp>
        <p:nvSpPr>
          <p:cNvPr id="4" name="Flowchart: Terminator 3">
            <a:extLst>
              <a:ext uri="{FF2B5EF4-FFF2-40B4-BE49-F238E27FC236}">
                <a16:creationId xmlns:a16="http://schemas.microsoft.com/office/drawing/2014/main" id="{299397ED-33BA-5342-6C2D-3760C0B47673}"/>
              </a:ext>
            </a:extLst>
          </p:cNvPr>
          <p:cNvSpPr/>
          <p:nvPr/>
        </p:nvSpPr>
        <p:spPr>
          <a:xfrm>
            <a:off x="703764" y="3613126"/>
            <a:ext cx="5140157" cy="1299234"/>
          </a:xfrm>
          <a:prstGeom prst="flowChartTerminator">
            <a:avLst/>
          </a:prstGeom>
          <a:solidFill>
            <a:srgbClr val="FFCC99"/>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3000">
                <a:solidFill>
                  <a:schemeClr val="tx1"/>
                </a:solidFill>
                <a:latin typeface="UTM Avo" panose="02040603050506020204" pitchFamily="18" charset="0"/>
                <a:cs typeface="Arial" panose="020B0604020202020204" pitchFamily="34" charset="0"/>
              </a:rPr>
              <a:t>1) Việc nhỏ dễ làm hơn, chia nhỏ để dễ làm</a:t>
            </a:r>
            <a:endParaRPr lang="en-US" sz="3000" dirty="0">
              <a:solidFill>
                <a:schemeClr val="tx1"/>
              </a:solidFill>
              <a:latin typeface="UTM Avo" panose="02040603050506020204" pitchFamily="18" charset="0"/>
              <a:cs typeface="Arial" panose="020B0604020202020204" pitchFamily="34" charset="0"/>
            </a:endParaRPr>
          </a:p>
        </p:txBody>
      </p:sp>
      <p:sp>
        <p:nvSpPr>
          <p:cNvPr id="5" name="Flowchart: Terminator 4">
            <a:extLst>
              <a:ext uri="{FF2B5EF4-FFF2-40B4-BE49-F238E27FC236}">
                <a16:creationId xmlns:a16="http://schemas.microsoft.com/office/drawing/2014/main" id="{148D3891-958B-A24A-2037-786A036536D4}"/>
              </a:ext>
            </a:extLst>
          </p:cNvPr>
          <p:cNvSpPr/>
          <p:nvPr/>
        </p:nvSpPr>
        <p:spPr>
          <a:xfrm>
            <a:off x="703765" y="5340327"/>
            <a:ext cx="5140156" cy="1299233"/>
          </a:xfrm>
          <a:prstGeom prst="flowChartTerminator">
            <a:avLst/>
          </a:prstGeom>
          <a:solidFill>
            <a:srgbClr val="FFCC99"/>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3000" dirty="0">
                <a:solidFill>
                  <a:schemeClr val="tx1"/>
                </a:solidFill>
                <a:latin typeface="UTM Avo" panose="02040603050506020204" pitchFamily="18" charset="0"/>
                <a:cs typeface="Arial" panose="020B0604020202020204" pitchFamily="34" charset="0"/>
              </a:rPr>
              <a:t>3) Chia </a:t>
            </a:r>
            <a:r>
              <a:rPr lang="en-US" sz="3000" dirty="0" err="1">
                <a:solidFill>
                  <a:schemeClr val="tx1"/>
                </a:solidFill>
                <a:latin typeface="UTM Avo" panose="02040603050506020204" pitchFamily="18" charset="0"/>
                <a:cs typeface="Arial" panose="020B0604020202020204" pitchFamily="34" charset="0"/>
              </a:rPr>
              <a:t>nhỏ</a:t>
            </a:r>
            <a:r>
              <a:rPr lang="en-US" sz="3000" dirty="0">
                <a:solidFill>
                  <a:schemeClr val="tx1"/>
                </a:solidFill>
                <a:latin typeface="UTM Avo" panose="02040603050506020204" pitchFamily="18" charset="0"/>
                <a:cs typeface="Arial" panose="020B0604020202020204" pitchFamily="34" charset="0"/>
              </a:rPr>
              <a:t> </a:t>
            </a:r>
            <a:r>
              <a:rPr lang="en-US" sz="3000" dirty="0" err="1">
                <a:solidFill>
                  <a:schemeClr val="tx1"/>
                </a:solidFill>
                <a:latin typeface="UTM Avo" panose="02040603050506020204" pitchFamily="18" charset="0"/>
                <a:cs typeface="Arial" panose="020B0604020202020204" pitchFamily="34" charset="0"/>
              </a:rPr>
              <a:t>để</a:t>
            </a:r>
            <a:r>
              <a:rPr lang="en-US" sz="3000" dirty="0">
                <a:solidFill>
                  <a:schemeClr val="tx1"/>
                </a:solidFill>
                <a:latin typeface="UTM Avo" panose="02040603050506020204" pitchFamily="18" charset="0"/>
                <a:cs typeface="Arial" panose="020B0604020202020204" pitchFamily="34" charset="0"/>
              </a:rPr>
              <a:t> </a:t>
            </a:r>
            <a:r>
              <a:rPr lang="en-US" sz="3000" dirty="0" err="1">
                <a:solidFill>
                  <a:schemeClr val="tx1"/>
                </a:solidFill>
                <a:latin typeface="UTM Avo" panose="02040603050506020204" pitchFamily="18" charset="0"/>
                <a:cs typeface="Arial" panose="020B0604020202020204" pitchFamily="34" charset="0"/>
              </a:rPr>
              <a:t>không</a:t>
            </a:r>
            <a:r>
              <a:rPr lang="en-US" sz="3000" dirty="0">
                <a:solidFill>
                  <a:schemeClr val="tx1"/>
                </a:solidFill>
                <a:latin typeface="UTM Avo" panose="02040603050506020204" pitchFamily="18" charset="0"/>
                <a:cs typeface="Arial" panose="020B0604020202020204" pitchFamily="34" charset="0"/>
              </a:rPr>
              <a:t> </a:t>
            </a:r>
            <a:r>
              <a:rPr lang="en-US" sz="3000" dirty="0" err="1">
                <a:solidFill>
                  <a:schemeClr val="tx1"/>
                </a:solidFill>
                <a:latin typeface="UTM Avo" panose="02040603050506020204" pitchFamily="18" charset="0"/>
                <a:cs typeface="Arial" panose="020B0604020202020204" pitchFamily="34" charset="0"/>
              </a:rPr>
              <a:t>cần</a:t>
            </a:r>
            <a:r>
              <a:rPr lang="en-US" sz="3000" dirty="0">
                <a:solidFill>
                  <a:schemeClr val="tx1"/>
                </a:solidFill>
                <a:latin typeface="UTM Avo" panose="02040603050506020204" pitchFamily="18" charset="0"/>
                <a:cs typeface="Arial" panose="020B0604020202020204" pitchFamily="34" charset="0"/>
              </a:rPr>
              <a:t> </a:t>
            </a:r>
            <a:r>
              <a:rPr lang="en-US" sz="3000" dirty="0" err="1">
                <a:solidFill>
                  <a:schemeClr val="tx1"/>
                </a:solidFill>
                <a:latin typeface="UTM Avo" panose="02040603050506020204" pitchFamily="18" charset="0"/>
                <a:cs typeface="Arial" panose="020B0604020202020204" pitchFamily="34" charset="0"/>
              </a:rPr>
              <a:t>làm</a:t>
            </a:r>
            <a:r>
              <a:rPr lang="en-US" sz="3000" dirty="0">
                <a:solidFill>
                  <a:schemeClr val="tx1"/>
                </a:solidFill>
                <a:latin typeface="UTM Avo" panose="02040603050506020204" pitchFamily="18" charset="0"/>
                <a:cs typeface="Arial" panose="020B0604020202020204" pitchFamily="34" charset="0"/>
              </a:rPr>
              <a:t> </a:t>
            </a:r>
            <a:r>
              <a:rPr lang="en-US" sz="3000" dirty="0" err="1">
                <a:solidFill>
                  <a:schemeClr val="tx1"/>
                </a:solidFill>
                <a:latin typeface="UTM Avo" panose="02040603050506020204" pitchFamily="18" charset="0"/>
                <a:cs typeface="Arial" panose="020B0604020202020204" pitchFamily="34" charset="0"/>
              </a:rPr>
              <a:t>theo</a:t>
            </a:r>
            <a:r>
              <a:rPr lang="en-US" sz="3000" dirty="0">
                <a:solidFill>
                  <a:schemeClr val="tx1"/>
                </a:solidFill>
                <a:latin typeface="UTM Avo" panose="02040603050506020204" pitchFamily="18" charset="0"/>
                <a:cs typeface="Arial" panose="020B0604020202020204" pitchFamily="34" charset="0"/>
              </a:rPr>
              <a:t> </a:t>
            </a:r>
            <a:r>
              <a:rPr lang="en-US" sz="3000" dirty="0" err="1">
                <a:solidFill>
                  <a:schemeClr val="tx1"/>
                </a:solidFill>
                <a:latin typeface="UTM Avo" panose="02040603050506020204" pitchFamily="18" charset="0"/>
                <a:cs typeface="Arial" panose="020B0604020202020204" pitchFamily="34" charset="0"/>
              </a:rPr>
              <a:t>thứ</a:t>
            </a:r>
            <a:r>
              <a:rPr lang="en-US" sz="3000" dirty="0">
                <a:solidFill>
                  <a:schemeClr val="tx1"/>
                </a:solidFill>
                <a:latin typeface="UTM Avo" panose="02040603050506020204" pitchFamily="18" charset="0"/>
                <a:cs typeface="Arial" panose="020B0604020202020204" pitchFamily="34" charset="0"/>
              </a:rPr>
              <a:t> </a:t>
            </a:r>
            <a:r>
              <a:rPr lang="en-US" sz="3000" dirty="0" err="1">
                <a:solidFill>
                  <a:schemeClr val="tx1"/>
                </a:solidFill>
                <a:latin typeface="UTM Avo" panose="02040603050506020204" pitchFamily="18" charset="0"/>
                <a:cs typeface="Arial" panose="020B0604020202020204" pitchFamily="34" charset="0"/>
              </a:rPr>
              <a:t>tự</a:t>
            </a:r>
            <a:r>
              <a:rPr lang="en-US" sz="3000" dirty="0">
                <a:solidFill>
                  <a:schemeClr val="tx1"/>
                </a:solidFill>
                <a:latin typeface="UTM Avo" panose="02040603050506020204" pitchFamily="18" charset="0"/>
                <a:cs typeface="Arial" panose="020B0604020202020204" pitchFamily="34" charset="0"/>
              </a:rPr>
              <a:t>.</a:t>
            </a:r>
          </a:p>
        </p:txBody>
      </p:sp>
      <p:sp>
        <p:nvSpPr>
          <p:cNvPr id="6" name="Flowchart: Terminator 5">
            <a:extLst>
              <a:ext uri="{FF2B5EF4-FFF2-40B4-BE49-F238E27FC236}">
                <a16:creationId xmlns:a16="http://schemas.microsoft.com/office/drawing/2014/main" id="{2732DD75-F95C-24E8-5B9F-7C447C7BE027}"/>
              </a:ext>
            </a:extLst>
          </p:cNvPr>
          <p:cNvSpPr/>
          <p:nvPr/>
        </p:nvSpPr>
        <p:spPr>
          <a:xfrm>
            <a:off x="6406684" y="3613126"/>
            <a:ext cx="5495757" cy="1299234"/>
          </a:xfrm>
          <a:prstGeom prst="flowChartTerminator">
            <a:avLst/>
          </a:prstGeom>
          <a:solidFill>
            <a:srgbClr val="FFCC99"/>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3000">
                <a:solidFill>
                  <a:schemeClr val="tx1"/>
                </a:solidFill>
                <a:latin typeface="UTM Avo" panose="02040603050506020204" pitchFamily="18" charset="0"/>
                <a:cs typeface="Arial" panose="020B0604020202020204" pitchFamily="34" charset="0"/>
              </a:rPr>
              <a:t>2) Chia nhỏ để làm ít hơn.</a:t>
            </a:r>
            <a:endParaRPr lang="en-US" sz="3000" dirty="0">
              <a:solidFill>
                <a:schemeClr val="tx1"/>
              </a:solidFill>
              <a:latin typeface="UTM Avo" panose="02040603050506020204" pitchFamily="18" charset="0"/>
              <a:cs typeface="Arial" panose="020B0604020202020204" pitchFamily="34" charset="0"/>
            </a:endParaRPr>
          </a:p>
        </p:txBody>
      </p:sp>
      <p:sp>
        <p:nvSpPr>
          <p:cNvPr id="7" name="Flowchart: Terminator 6">
            <a:extLst>
              <a:ext uri="{FF2B5EF4-FFF2-40B4-BE49-F238E27FC236}">
                <a16:creationId xmlns:a16="http://schemas.microsoft.com/office/drawing/2014/main" id="{E5A073A7-70FF-90AA-11DC-2B85F16F0D15}"/>
              </a:ext>
            </a:extLst>
          </p:cNvPr>
          <p:cNvSpPr/>
          <p:nvPr/>
        </p:nvSpPr>
        <p:spPr>
          <a:xfrm>
            <a:off x="6406683" y="5337751"/>
            <a:ext cx="5495757" cy="1301809"/>
          </a:xfrm>
          <a:prstGeom prst="flowChartTerminator">
            <a:avLst/>
          </a:prstGeom>
          <a:solidFill>
            <a:srgbClr val="FFCC99"/>
          </a:solidFill>
          <a:ln>
            <a:solidFill>
              <a:srgbClr val="FFCC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solidFill>
                  <a:schemeClr val="tx1"/>
                </a:solidFill>
                <a:latin typeface="UTM Avo" panose="02040603050506020204" pitchFamily="18" charset="0"/>
                <a:cs typeface="Arial" panose="020B0604020202020204" pitchFamily="34" charset="0"/>
              </a:rPr>
              <a:t>4) Chia </a:t>
            </a:r>
            <a:r>
              <a:rPr lang="en-US" sz="3000" dirty="0" err="1">
                <a:solidFill>
                  <a:schemeClr val="tx1"/>
                </a:solidFill>
                <a:latin typeface="UTM Avo" panose="02040603050506020204" pitchFamily="18" charset="0"/>
                <a:cs typeface="Arial" panose="020B0604020202020204" pitchFamily="34" charset="0"/>
              </a:rPr>
              <a:t>nhỏ</a:t>
            </a:r>
            <a:r>
              <a:rPr lang="en-US" sz="3000" dirty="0">
                <a:solidFill>
                  <a:schemeClr val="tx1"/>
                </a:solidFill>
                <a:latin typeface="UTM Avo" panose="02040603050506020204" pitchFamily="18" charset="0"/>
                <a:cs typeface="Arial" panose="020B0604020202020204" pitchFamily="34" charset="0"/>
              </a:rPr>
              <a:t> </a:t>
            </a:r>
            <a:r>
              <a:rPr lang="en-US" sz="3000" dirty="0" err="1">
                <a:solidFill>
                  <a:schemeClr val="tx1"/>
                </a:solidFill>
                <a:latin typeface="UTM Avo" panose="02040603050506020204" pitchFamily="18" charset="0"/>
                <a:cs typeface="Arial" panose="020B0604020202020204" pitchFamily="34" charset="0"/>
              </a:rPr>
              <a:t>để</a:t>
            </a:r>
            <a:r>
              <a:rPr lang="en-US" sz="3000" dirty="0">
                <a:solidFill>
                  <a:schemeClr val="tx1"/>
                </a:solidFill>
                <a:latin typeface="UTM Avo" panose="02040603050506020204" pitchFamily="18" charset="0"/>
                <a:cs typeface="Arial" panose="020B0604020202020204" pitchFamily="34" charset="0"/>
              </a:rPr>
              <a:t> </a:t>
            </a:r>
            <a:r>
              <a:rPr lang="en-US" sz="3000" dirty="0" err="1">
                <a:solidFill>
                  <a:schemeClr val="tx1"/>
                </a:solidFill>
                <a:latin typeface="UTM Avo" panose="02040603050506020204" pitchFamily="18" charset="0"/>
                <a:cs typeface="Arial" panose="020B0604020202020204" pitchFamily="34" charset="0"/>
              </a:rPr>
              <a:t>dễ</a:t>
            </a:r>
            <a:r>
              <a:rPr lang="en-US" sz="3000" dirty="0">
                <a:solidFill>
                  <a:schemeClr val="tx1"/>
                </a:solidFill>
                <a:latin typeface="UTM Avo" panose="02040603050506020204" pitchFamily="18" charset="0"/>
                <a:cs typeface="Arial" panose="020B0604020202020204" pitchFamily="34" charset="0"/>
              </a:rPr>
              <a:t> </a:t>
            </a:r>
            <a:r>
              <a:rPr lang="en-US" sz="3000" dirty="0" err="1">
                <a:solidFill>
                  <a:schemeClr val="tx1"/>
                </a:solidFill>
                <a:latin typeface="UTM Avo" panose="02040603050506020204" pitchFamily="18" charset="0"/>
                <a:cs typeface="Arial" panose="020B0604020202020204" pitchFamily="34" charset="0"/>
              </a:rPr>
              <a:t>nhớ</a:t>
            </a:r>
            <a:r>
              <a:rPr lang="en-US" sz="3000" dirty="0">
                <a:solidFill>
                  <a:schemeClr val="tx1"/>
                </a:solidFill>
                <a:latin typeface="UTM Avo" panose="02040603050506020204" pitchFamily="18" charset="0"/>
                <a:cs typeface="Arial" panose="020B0604020202020204" pitchFamily="34" charset="0"/>
              </a:rPr>
              <a:t>.</a:t>
            </a:r>
          </a:p>
        </p:txBody>
      </p:sp>
    </p:spTree>
    <p:extLst>
      <p:ext uri="{BB962C8B-B14F-4D97-AF65-F5344CB8AC3E}">
        <p14:creationId xmlns:p14="http://schemas.microsoft.com/office/powerpoint/2010/main" val="2782368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500"/>
                                        <p:tgtEl>
                                          <p:spTgt spid="5"/>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arn(inVertical)">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mph" presetSubtype="2" fill="hold" nodeType="clickEffect">
                                  <p:stCondLst>
                                    <p:cond delay="0"/>
                                  </p:stCondLst>
                                  <p:childTnLst>
                                    <p:animClr clrSpc="rgb" dir="cw">
                                      <p:cBhvr>
                                        <p:cTn id="30" dur="500" fill="hold"/>
                                        <p:tgtEl>
                                          <p:spTgt spid="4"/>
                                        </p:tgtEl>
                                        <p:attrNameLst>
                                          <p:attrName>fillcolor</p:attrName>
                                        </p:attrNameLst>
                                      </p:cBhvr>
                                      <p:to>
                                        <a:srgbClr val="DBEEF3"/>
                                      </p:to>
                                    </p:animClr>
                                    <p:set>
                                      <p:cBhvr>
                                        <p:cTn id="31" dur="500" fill="hold"/>
                                        <p:tgtEl>
                                          <p:spTgt spid="4"/>
                                        </p:tgtEl>
                                        <p:attrNameLst>
                                          <p:attrName>fill.type</p:attrName>
                                        </p:attrNameLst>
                                      </p:cBhvr>
                                      <p:to>
                                        <p:strVal val="solid"/>
                                      </p:to>
                                    </p:set>
                                    <p:set>
                                      <p:cBhvr>
                                        <p:cTn id="32" dur="500" fill="hold"/>
                                        <p:tgtEl>
                                          <p:spTgt spid="4"/>
                                        </p:tgtEl>
                                        <p:attrNameLst>
                                          <p:attrName>fill.on</p:attrName>
                                        </p:attrNameLst>
                                      </p:cBhvr>
                                      <p:to>
                                        <p:strVal val="true"/>
                                      </p:to>
                                    </p:set>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500" fill="hold"/>
                                        <p:tgtEl>
                                          <p:spTgt spid="7"/>
                                        </p:tgtEl>
                                        <p:attrNameLst>
                                          <p:attrName>fillcolor</p:attrName>
                                        </p:attrNameLst>
                                      </p:cBhvr>
                                      <p:to>
                                        <a:srgbClr val="DBEEF3"/>
                                      </p:to>
                                    </p:animClr>
                                    <p:set>
                                      <p:cBhvr>
                                        <p:cTn id="37" dur="500" fill="hold"/>
                                        <p:tgtEl>
                                          <p:spTgt spid="7"/>
                                        </p:tgtEl>
                                        <p:attrNameLst>
                                          <p:attrName>fill.type</p:attrName>
                                        </p:attrNameLst>
                                      </p:cBhvr>
                                      <p:to>
                                        <p:strVal val="solid"/>
                                      </p:to>
                                    </p:set>
                                    <p:set>
                                      <p:cBhvr>
                                        <p:cTn id="38" dur="500" fill="hold"/>
                                        <p:tgtEl>
                                          <p:spTgt spid="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7" name="Rectangle 6">
            <a:extLst>
              <a:ext uri="{FF2B5EF4-FFF2-40B4-BE49-F238E27FC236}">
                <a16:creationId xmlns:a16="http://schemas.microsoft.com/office/drawing/2014/main" id="{B7E825BC-78CC-03D1-73D2-E8D1B33DD1F3}"/>
              </a:ext>
            </a:extLst>
          </p:cNvPr>
          <p:cNvSpPr/>
          <p:nvPr/>
        </p:nvSpPr>
        <p:spPr>
          <a:xfrm>
            <a:off x="7894320" y="3733800"/>
            <a:ext cx="4297680" cy="31242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Rectangle 1">
            <a:extLst>
              <a:ext uri="{FF2B5EF4-FFF2-40B4-BE49-F238E27FC236}">
                <a16:creationId xmlns:a16="http://schemas.microsoft.com/office/drawing/2014/main" id="{DC24E1A3-AEE7-8E44-8812-33FA07F0D02C}"/>
              </a:ext>
            </a:extLst>
          </p:cNvPr>
          <p:cNvSpPr/>
          <p:nvPr/>
        </p:nvSpPr>
        <p:spPr>
          <a:xfrm>
            <a:off x="0" y="1637295"/>
            <a:ext cx="12192000" cy="709559"/>
          </a:xfrm>
          <a:prstGeom prst="rect">
            <a:avLst/>
          </a:prstGeom>
          <a:solidFill>
            <a:schemeClr val="accent4">
              <a:lumMod val="20000"/>
              <a:lumOff val="8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solidFill>
                  <a:schemeClr val="tx1"/>
                </a:solidFill>
                <a:latin typeface="UTM Avo" panose="02040603050506020204" pitchFamily="18" charset="0"/>
                <a:cs typeface="Arial" panose="020B0604020202020204" pitchFamily="34" charset="0"/>
              </a:rPr>
              <a:t>CHÚ Ý</a:t>
            </a:r>
          </a:p>
        </p:txBody>
      </p:sp>
      <p:grpSp>
        <p:nvGrpSpPr>
          <p:cNvPr id="3" name="Group 2">
            <a:extLst>
              <a:ext uri="{FF2B5EF4-FFF2-40B4-BE49-F238E27FC236}">
                <a16:creationId xmlns:a16="http://schemas.microsoft.com/office/drawing/2014/main" id="{D2137282-2A16-3713-B122-E4A79AD91F22}"/>
              </a:ext>
            </a:extLst>
          </p:cNvPr>
          <p:cNvGrpSpPr/>
          <p:nvPr/>
        </p:nvGrpSpPr>
        <p:grpSpPr>
          <a:xfrm>
            <a:off x="1432561" y="2430887"/>
            <a:ext cx="9875520" cy="4160520"/>
            <a:chOff x="7736812" y="3394163"/>
            <a:chExt cx="11211458" cy="7001266"/>
          </a:xfrm>
          <a:solidFill>
            <a:schemeClr val="accent6">
              <a:lumMod val="20000"/>
              <a:lumOff val="80000"/>
            </a:schemeClr>
          </a:solidFill>
        </p:grpSpPr>
        <p:grpSp>
          <p:nvGrpSpPr>
            <p:cNvPr id="4" name="Group 6">
              <a:extLst>
                <a:ext uri="{FF2B5EF4-FFF2-40B4-BE49-F238E27FC236}">
                  <a16:creationId xmlns:a16="http://schemas.microsoft.com/office/drawing/2014/main" id="{6396F4AF-0C91-6EF5-C794-207E3A571C34}"/>
                </a:ext>
              </a:extLst>
            </p:cNvPr>
            <p:cNvGrpSpPr/>
            <p:nvPr/>
          </p:nvGrpSpPr>
          <p:grpSpPr>
            <a:xfrm>
              <a:off x="7736812" y="3394163"/>
              <a:ext cx="11211458" cy="7001266"/>
              <a:chOff x="-137835" y="-6509"/>
              <a:chExt cx="10139964" cy="2542899"/>
            </a:xfrm>
            <a:grpFill/>
          </p:grpSpPr>
          <p:sp>
            <p:nvSpPr>
              <p:cNvPr id="6" name="Freeform 7">
                <a:extLst>
                  <a:ext uri="{FF2B5EF4-FFF2-40B4-BE49-F238E27FC236}">
                    <a16:creationId xmlns:a16="http://schemas.microsoft.com/office/drawing/2014/main" id="{844221BC-886E-3735-2DA0-FE004D7F19E2}"/>
                  </a:ext>
                </a:extLst>
              </p:cNvPr>
              <p:cNvSpPr/>
              <p:nvPr/>
            </p:nvSpPr>
            <p:spPr>
              <a:xfrm>
                <a:off x="-137835" y="-6509"/>
                <a:ext cx="10139964" cy="2542899"/>
              </a:xfrm>
              <a:custGeom>
                <a:avLst/>
                <a:gdLst/>
                <a:ahLst/>
                <a:cxnLst/>
                <a:rect l="l" t="t" r="r" b="b"/>
                <a:pathLst>
                  <a:path w="9350375" h="2542899">
                    <a:moveTo>
                      <a:pt x="63030" y="1949346"/>
                    </a:moveTo>
                    <a:cubicBezTo>
                      <a:pt x="63030" y="1949346"/>
                      <a:pt x="0" y="1702782"/>
                      <a:pt x="10218" y="1214762"/>
                    </a:cubicBezTo>
                    <a:cubicBezTo>
                      <a:pt x="18651" y="990971"/>
                      <a:pt x="65033" y="645332"/>
                      <a:pt x="65033" y="645332"/>
                    </a:cubicBezTo>
                    <a:cubicBezTo>
                      <a:pt x="82233" y="502466"/>
                      <a:pt x="56685" y="337866"/>
                      <a:pt x="181385" y="223925"/>
                    </a:cubicBezTo>
                    <a:cubicBezTo>
                      <a:pt x="346794" y="72788"/>
                      <a:pt x="621643" y="0"/>
                      <a:pt x="8457302" y="6965"/>
                    </a:cubicBezTo>
                    <a:lnTo>
                      <a:pt x="8457303" y="6965"/>
                    </a:lnTo>
                    <a:cubicBezTo>
                      <a:pt x="8674050" y="16819"/>
                      <a:pt x="8878365" y="36481"/>
                      <a:pt x="9012554" y="101690"/>
                    </a:cubicBezTo>
                    <a:cubicBezTo>
                      <a:pt x="9268599" y="226120"/>
                      <a:pt x="9350375" y="459160"/>
                      <a:pt x="9344887" y="704684"/>
                    </a:cubicBezTo>
                    <a:cubicBezTo>
                      <a:pt x="9344887" y="704684"/>
                      <a:pt x="9301599" y="1013073"/>
                      <a:pt x="9309033" y="1248607"/>
                    </a:cubicBezTo>
                    <a:cubicBezTo>
                      <a:pt x="9316156" y="1691147"/>
                      <a:pt x="9323312" y="1886750"/>
                      <a:pt x="9323312" y="1886750"/>
                    </a:cubicBezTo>
                    <a:cubicBezTo>
                      <a:pt x="9306631" y="2102482"/>
                      <a:pt x="9191987" y="2313094"/>
                      <a:pt x="8995118" y="2424718"/>
                    </a:cubicBezTo>
                    <a:cubicBezTo>
                      <a:pt x="8844766" y="2509967"/>
                      <a:pt x="8646735" y="2525065"/>
                      <a:pt x="6874210" y="2514323"/>
                    </a:cubicBezTo>
                    <a:lnTo>
                      <a:pt x="6874112" y="2514323"/>
                    </a:lnTo>
                    <a:cubicBezTo>
                      <a:pt x="645952" y="2509046"/>
                      <a:pt x="384604" y="2542899"/>
                      <a:pt x="254278" y="2433742"/>
                    </a:cubicBezTo>
                    <a:cubicBezTo>
                      <a:pt x="145767" y="2342857"/>
                      <a:pt x="81795" y="2149545"/>
                      <a:pt x="63030" y="1949346"/>
                    </a:cubicBezTo>
                    <a:close/>
                  </a:path>
                </a:pathLst>
              </a:custGeom>
              <a:grpFill/>
            </p:spPr>
            <p:txBody>
              <a:bodyPr/>
              <a:lstStyle/>
              <a:p>
                <a:endParaRPr lang="en-US"/>
              </a:p>
            </p:txBody>
          </p:sp>
        </p:grpSp>
        <p:sp>
          <p:nvSpPr>
            <p:cNvPr id="5" name="Rectangle 4">
              <a:extLst>
                <a:ext uri="{FF2B5EF4-FFF2-40B4-BE49-F238E27FC236}">
                  <a16:creationId xmlns:a16="http://schemas.microsoft.com/office/drawing/2014/main" id="{B567E02D-9000-E29A-6D7B-5139D7AE7053}"/>
                </a:ext>
              </a:extLst>
            </p:cNvPr>
            <p:cNvSpPr/>
            <p:nvPr/>
          </p:nvSpPr>
          <p:spPr>
            <a:xfrm>
              <a:off x="8415597" y="4582095"/>
              <a:ext cx="10078227" cy="4625401"/>
            </a:xfrm>
            <a:prstGeom prst="rect">
              <a:avLst/>
            </a:prstGeom>
            <a:grpFill/>
          </p:spPr>
          <p:txBody>
            <a:bodyPr wrap="square">
              <a:spAutoFit/>
            </a:bodyPr>
            <a:lstStyle/>
            <a:p>
              <a:pPr algn="just">
                <a:lnSpc>
                  <a:spcPct val="150000"/>
                </a:lnSpc>
              </a:pPr>
              <a:r>
                <a:rPr lang="vi-VN" sz="2667">
                  <a:latin typeface="UTM Avo" panose="02040603050506020204" pitchFamily="18" charset="0"/>
                  <a:ea typeface="Arial" panose="020B0604020202020204" pitchFamily="34" charset="0"/>
                  <a:cs typeface="Times New Roman" panose="02020603050405020304" pitchFamily="18" charset="0"/>
                </a:rPr>
                <a:t>Mỗi việc nhỏ có thể chia thành những việc nhỏ hơn nữa. Chẳng hạn, Bước 3 ở ví dụ có thể tách thành 2 bước nhỏ hơn: lưu và đặt tên. Chia nhỏ đến mức nào thì dừng là tùy thuộc các bước đó đã dễ hiểu và dễ thực hiện hơn hay chưa</a:t>
              </a:r>
              <a:endParaRPr lang="en-US" sz="2667" dirty="0">
                <a:latin typeface="UTM Avo" panose="02040603050506020204" pitchFamily="18" charset="0"/>
                <a:ea typeface="Arial" panose="020B0604020202020204" pitchFamily="34" charset="0"/>
                <a:cs typeface="Times New Roman" panose="02020603050405020304" pitchFamily="18" charset="0"/>
              </a:endParaRPr>
            </a:p>
          </p:txBody>
        </p:sp>
      </p:grpSp>
    </p:spTree>
    <p:extLst>
      <p:ext uri="{BB962C8B-B14F-4D97-AF65-F5344CB8AC3E}">
        <p14:creationId xmlns:p14="http://schemas.microsoft.com/office/powerpoint/2010/main" val="33486222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971364" y="2820358"/>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grpSp>
        <p:nvGrpSpPr>
          <p:cNvPr id="2" name="Group 1">
            <a:extLst>
              <a:ext uri="{FF2B5EF4-FFF2-40B4-BE49-F238E27FC236}">
                <a16:creationId xmlns:a16="http://schemas.microsoft.com/office/drawing/2014/main" id="{F376570F-0CE6-2BB3-D533-DDEEDB09028E}"/>
              </a:ext>
            </a:extLst>
          </p:cNvPr>
          <p:cNvGrpSpPr/>
          <p:nvPr/>
        </p:nvGrpSpPr>
        <p:grpSpPr>
          <a:xfrm>
            <a:off x="1343553" y="1354350"/>
            <a:ext cx="9504893" cy="1689741"/>
            <a:chOff x="2543262" y="2131750"/>
            <a:chExt cx="14257339" cy="2534611"/>
          </a:xfrm>
        </p:grpSpPr>
        <p:sp>
          <p:nvSpPr>
            <p:cNvPr id="3" name="Rectangle 2">
              <a:extLst>
                <a:ext uri="{FF2B5EF4-FFF2-40B4-BE49-F238E27FC236}">
                  <a16:creationId xmlns:a16="http://schemas.microsoft.com/office/drawing/2014/main" id="{E508190A-3290-8DD6-1072-8A3332D9D464}"/>
                </a:ext>
              </a:extLst>
            </p:cNvPr>
            <p:cNvSpPr/>
            <p:nvPr/>
          </p:nvSpPr>
          <p:spPr>
            <a:xfrm>
              <a:off x="2543262" y="2811525"/>
              <a:ext cx="13153938" cy="1854836"/>
            </a:xfrm>
            <a:prstGeom prst="rect">
              <a:avLst/>
            </a:prstGeom>
          </p:spPr>
          <p:txBody>
            <a:bodyPr wrap="square">
              <a:spAutoFit/>
            </a:bodyPr>
            <a:lstStyle/>
            <a:p>
              <a:pPr algn="ctr">
                <a:lnSpc>
                  <a:spcPct val="150000"/>
                </a:lnSpc>
                <a:spcBef>
                  <a:spcPts val="67"/>
                </a:spcBef>
                <a:spcAft>
                  <a:spcPts val="67"/>
                </a:spcAft>
              </a:pPr>
              <a:r>
                <a:rPr lang="en-US" sz="2667">
                  <a:latin typeface="UTM Avo" panose="02040603050506020204" pitchFamily="18" charset="0"/>
                  <a:ea typeface="Arial" panose="020B0604020202020204" pitchFamily="34" charset="0"/>
                  <a:cs typeface="Times New Roman" panose="02020603050405020304" pitchFamily="18" charset="0"/>
                </a:rPr>
                <a:t>Em đã biết chèn thêm một ảnh vào một trang trình chiếu. Em hãy nêu các bước thực hiện thao tác đó.</a:t>
              </a:r>
              <a:endParaRPr lang="en-US" sz="2667" dirty="0">
                <a:latin typeface="UTM Avo" panose="02040603050506020204" pitchFamily="18" charset="0"/>
                <a:ea typeface="Arial" panose="020B0604020202020204" pitchFamily="34" charset="0"/>
                <a:cs typeface="Times New Roman" panose="02020603050405020304" pitchFamily="18" charset="0"/>
              </a:endParaRPr>
            </a:p>
          </p:txBody>
        </p:sp>
        <p:pic>
          <p:nvPicPr>
            <p:cNvPr id="4" name="Picture 8">
              <a:extLst>
                <a:ext uri="{FF2B5EF4-FFF2-40B4-BE49-F238E27FC236}">
                  <a16:creationId xmlns:a16="http://schemas.microsoft.com/office/drawing/2014/main" id="{738594D6-365B-777E-DFD7-1944C09437D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0073952">
              <a:off x="15657601" y="2131750"/>
              <a:ext cx="1143000" cy="1712359"/>
            </a:xfrm>
            <a:prstGeom prst="rect">
              <a:avLst/>
            </a:prstGeom>
          </p:spPr>
        </p:pic>
      </p:grpSp>
      <p:sp>
        <p:nvSpPr>
          <p:cNvPr id="5" name="Rectangle 4">
            <a:extLst>
              <a:ext uri="{FF2B5EF4-FFF2-40B4-BE49-F238E27FC236}">
                <a16:creationId xmlns:a16="http://schemas.microsoft.com/office/drawing/2014/main" id="{CD3808CA-53CC-5854-A0FD-ADCB0DA1D0AC}"/>
              </a:ext>
            </a:extLst>
          </p:cNvPr>
          <p:cNvSpPr/>
          <p:nvPr/>
        </p:nvSpPr>
        <p:spPr>
          <a:xfrm>
            <a:off x="1234440" y="3915661"/>
            <a:ext cx="6416929" cy="2502608"/>
          </a:xfrm>
          <a:prstGeom prst="rect">
            <a:avLst/>
          </a:prstGeom>
        </p:spPr>
        <p:txBody>
          <a:bodyPr wrap="square">
            <a:spAutoFit/>
          </a:bodyPr>
          <a:lstStyle/>
          <a:p>
            <a:pPr marL="381019" indent="-381019" algn="just">
              <a:lnSpc>
                <a:spcPct val="150000"/>
              </a:lnSpc>
              <a:spcBef>
                <a:spcPts val="67"/>
              </a:spcBef>
              <a:spcAft>
                <a:spcPts val="67"/>
              </a:spcAft>
              <a:buFont typeface="Arial" panose="020B0604020202020204" pitchFamily="34" charset="0"/>
              <a:buChar char="•"/>
            </a:pPr>
            <a:r>
              <a:rPr lang="en-US" sz="2667">
                <a:latin typeface="UTM Avo" panose="02040603050506020204" pitchFamily="18" charset="0"/>
                <a:ea typeface="Arial" panose="020B0604020202020204" pitchFamily="34" charset="0"/>
                <a:cs typeface="Arial" panose="020B0604020202020204" pitchFamily="34" charset="0"/>
              </a:rPr>
              <a:t>Bước 1: Nháy chuột chọn </a:t>
            </a:r>
            <a:r>
              <a:rPr lang="en-US" sz="2667" b="1">
                <a:latin typeface="UTM Avo" panose="02040603050506020204" pitchFamily="18" charset="0"/>
                <a:ea typeface="Arial" panose="020B0604020202020204" pitchFamily="34" charset="0"/>
                <a:cs typeface="Arial" panose="020B0604020202020204" pitchFamily="34" charset="0"/>
              </a:rPr>
              <a:t>Pictures</a:t>
            </a:r>
            <a:r>
              <a:rPr lang="en-US" sz="2667">
                <a:latin typeface="UTM Avo" panose="02040603050506020204" pitchFamily="18" charset="0"/>
                <a:ea typeface="Arial" panose="020B0604020202020204" pitchFamily="34" charset="0"/>
                <a:cs typeface="Arial" panose="020B0604020202020204" pitchFamily="34" charset="0"/>
              </a:rPr>
              <a:t> để thêm ảnh. </a:t>
            </a:r>
          </a:p>
          <a:p>
            <a:pPr marL="381019" indent="-381019" algn="just">
              <a:lnSpc>
                <a:spcPct val="150000"/>
              </a:lnSpc>
              <a:spcBef>
                <a:spcPts val="67"/>
              </a:spcBef>
              <a:spcAft>
                <a:spcPts val="67"/>
              </a:spcAft>
              <a:buFont typeface="Arial" panose="020B0604020202020204" pitchFamily="34" charset="0"/>
              <a:buChar char="•"/>
            </a:pPr>
            <a:r>
              <a:rPr lang="en-US" sz="2667">
                <a:latin typeface="UTM Avo" panose="02040603050506020204" pitchFamily="18" charset="0"/>
                <a:ea typeface="Arial" panose="020B0604020202020204" pitchFamily="34" charset="0"/>
                <a:cs typeface="Arial" panose="020B0604020202020204" pitchFamily="34" charset="0"/>
              </a:rPr>
              <a:t>Bước 2: Mở thư mục chứa ảnh, chọn ảnh muốn</a:t>
            </a:r>
            <a:r>
              <a:rPr lang="en-US" sz="2667" b="1">
                <a:latin typeface="UTM Avo" panose="02040603050506020204" pitchFamily="18" charset="0"/>
                <a:ea typeface="Arial" panose="020B0604020202020204" pitchFamily="34" charset="0"/>
                <a:cs typeface="Arial" panose="020B0604020202020204" pitchFamily="34" charset="0"/>
              </a:rPr>
              <a:t> Insert</a:t>
            </a:r>
            <a:r>
              <a:rPr lang="en-US" sz="2667">
                <a:latin typeface="UTM Avo" panose="02040603050506020204" pitchFamily="18" charset="0"/>
                <a:ea typeface="Arial" panose="020B0604020202020204" pitchFamily="34" charset="0"/>
                <a:cs typeface="Arial" panose="020B0604020202020204" pitchFamily="34" charset="0"/>
              </a:rPr>
              <a:t>.</a:t>
            </a:r>
            <a:endParaRPr lang="en-US" sz="2667">
              <a:latin typeface="Arial" panose="020B0604020202020204" pitchFamily="34" charset="0"/>
              <a:ea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A63ABCEC-C6A3-F5BD-1DDE-EE2256CD9663}"/>
              </a:ext>
            </a:extLst>
          </p:cNvPr>
          <p:cNvSpPr txBox="1"/>
          <p:nvPr/>
        </p:nvSpPr>
        <p:spPr>
          <a:xfrm>
            <a:off x="810154" y="3228493"/>
            <a:ext cx="1356643" cy="502766"/>
          </a:xfrm>
          <a:prstGeom prst="rect">
            <a:avLst/>
          </a:prstGeom>
          <a:noFill/>
        </p:spPr>
        <p:txBody>
          <a:bodyPr wrap="square" rtlCol="0">
            <a:spAutoFit/>
          </a:bodyPr>
          <a:lstStyle/>
          <a:p>
            <a:r>
              <a:rPr lang="en-US" sz="2667" b="1" u="sng" dirty="0" err="1">
                <a:latin typeface="UTM Avo" panose="02040603050506020204" pitchFamily="18" charset="0"/>
                <a:cs typeface="Arial" panose="020B0604020202020204" pitchFamily="34" charset="0"/>
              </a:rPr>
              <a:t>Trả</a:t>
            </a:r>
            <a:r>
              <a:rPr lang="en-US" sz="2667" b="1" u="sng" dirty="0">
                <a:latin typeface="UTM Avo" panose="02040603050506020204" pitchFamily="18" charset="0"/>
                <a:cs typeface="Arial" panose="020B0604020202020204" pitchFamily="34" charset="0"/>
              </a:rPr>
              <a:t> </a:t>
            </a:r>
            <a:r>
              <a:rPr lang="en-US" sz="2667" b="1" u="sng" dirty="0" err="1">
                <a:latin typeface="UTM Avo" panose="02040603050506020204" pitchFamily="18" charset="0"/>
                <a:cs typeface="Arial" panose="020B0604020202020204" pitchFamily="34" charset="0"/>
              </a:rPr>
              <a:t>lời</a:t>
            </a:r>
            <a:r>
              <a:rPr lang="en-US" sz="2667" b="1" u="sng" dirty="0">
                <a:latin typeface="UTM Avo" panose="02040603050506020204" pitchFamily="18" charset="0"/>
                <a:cs typeface="Arial" panose="020B0604020202020204" pitchFamily="34" charset="0"/>
              </a:rPr>
              <a:t>:</a:t>
            </a:r>
          </a:p>
        </p:txBody>
      </p:sp>
      <p:pic>
        <p:nvPicPr>
          <p:cNvPr id="7" name="Picture 6">
            <a:extLst>
              <a:ext uri="{FF2B5EF4-FFF2-40B4-BE49-F238E27FC236}">
                <a16:creationId xmlns:a16="http://schemas.microsoft.com/office/drawing/2014/main" id="{63450AB2-EF4F-DD38-EDBD-D093B93E9229}"/>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saturation sat="400000"/>
                    </a14:imgEffect>
                  </a14:imgLayer>
                </a14:imgProps>
              </a:ext>
            </a:extLst>
          </a:blip>
          <a:stretch>
            <a:fillRect/>
          </a:stretch>
        </p:blipFill>
        <p:spPr>
          <a:xfrm>
            <a:off x="7651369" y="4154750"/>
            <a:ext cx="677111" cy="816831"/>
          </a:xfrm>
          <a:prstGeom prst="rect">
            <a:avLst/>
          </a:prstGeom>
        </p:spPr>
      </p:pic>
      <p:pic>
        <p:nvPicPr>
          <p:cNvPr id="8" name="Picture 7">
            <a:extLst>
              <a:ext uri="{FF2B5EF4-FFF2-40B4-BE49-F238E27FC236}">
                <a16:creationId xmlns:a16="http://schemas.microsoft.com/office/drawing/2014/main" id="{18E6C3F2-BA9A-6BE3-7BCE-F0B099575B9D}"/>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Effect>
                      <a14:saturation sat="400000"/>
                    </a14:imgEffect>
                  </a14:imgLayer>
                </a14:imgProps>
              </a:ext>
            </a:extLst>
          </a:blip>
          <a:stretch>
            <a:fillRect/>
          </a:stretch>
        </p:blipFill>
        <p:spPr>
          <a:xfrm>
            <a:off x="6434803" y="5843151"/>
            <a:ext cx="1555122" cy="503772"/>
          </a:xfrm>
          <a:prstGeom prst="rect">
            <a:avLst/>
          </a:prstGeom>
        </p:spPr>
      </p:pic>
    </p:spTree>
    <p:extLst>
      <p:ext uri="{BB962C8B-B14F-4D97-AF65-F5344CB8AC3E}">
        <p14:creationId xmlns:p14="http://schemas.microsoft.com/office/powerpoint/2010/main" val="6543790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anim calcmode="lin" valueType="num">
                                      <p:cBhvr>
                                        <p:cTn id="23" dur="500" fill="hold"/>
                                        <p:tgtEl>
                                          <p:spTgt spid="7"/>
                                        </p:tgtEl>
                                        <p:attrNameLst>
                                          <p:attrName>ppt_x</p:attrName>
                                        </p:attrNameLst>
                                      </p:cBhvr>
                                      <p:tavLst>
                                        <p:tav tm="0">
                                          <p:val>
                                            <p:strVal val="#ppt_x"/>
                                          </p:val>
                                        </p:tav>
                                        <p:tav tm="100000">
                                          <p:val>
                                            <p:strVal val="#ppt_x"/>
                                          </p:val>
                                        </p:tav>
                                      </p:tavLst>
                                    </p:anim>
                                    <p:anim calcmode="lin" valueType="num">
                                      <p:cBhvr>
                                        <p:cTn id="24" dur="5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fill="hold"/>
                                        <p:tgtEl>
                                          <p:spTgt spid="8"/>
                                        </p:tgtEl>
                                        <p:attrNameLst>
                                          <p:attrName>ppt_x</p:attrName>
                                        </p:attrNameLst>
                                      </p:cBhvr>
                                      <p:tavLst>
                                        <p:tav tm="0">
                                          <p:val>
                                            <p:strVal val="#ppt_x"/>
                                          </p:val>
                                        </p:tav>
                                        <p:tav tm="100000">
                                          <p:val>
                                            <p:strVal val="#ppt_x"/>
                                          </p:val>
                                        </p:tav>
                                      </p:tavLst>
                                    </p:anim>
                                    <p:anim calcmode="lin" valueType="num">
                                      <p:cBhvr>
                                        <p:cTn id="29"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06F52C8-5980-6944-3CB9-A4FB34170692}"/>
              </a:ext>
            </a:extLst>
          </p:cNvPr>
          <p:cNvPicPr>
            <a:picLocks noChangeAspect="1"/>
          </p:cNvPicPr>
          <p:nvPr/>
        </p:nvPicPr>
        <p:blipFill rotWithShape="1">
          <a:blip r:embed="rId2"/>
          <a:srcRect l="8220" r="8220"/>
          <a:stretch/>
        </p:blipFill>
        <p:spPr>
          <a:xfrm>
            <a:off x="-25908" y="0"/>
            <a:ext cx="12217908" cy="6858000"/>
          </a:xfrm>
          <a:prstGeom prst="rect">
            <a:avLst/>
          </a:prstGeom>
        </p:spPr>
      </p:pic>
      <p:pic>
        <p:nvPicPr>
          <p:cNvPr id="4" name="Picture 3" descr="4f942a9486ec68153575dc78a42d480b.png"/>
          <p:cNvPicPr>
            <a:picLocks noChangeAspect="1"/>
          </p:cNvPicPr>
          <p:nvPr/>
        </p:nvPicPr>
        <p:blipFill>
          <a:blip r:embed="rId3" cstate="print"/>
          <a:stretch>
            <a:fillRect/>
          </a:stretch>
        </p:blipFill>
        <p:spPr>
          <a:xfrm>
            <a:off x="3893820" y="2276475"/>
            <a:ext cx="5638800" cy="4191000"/>
          </a:xfrm>
          <a:prstGeom prst="rect">
            <a:avLst/>
          </a:prstGeom>
        </p:spPr>
      </p:pic>
      <p:sp>
        <p:nvSpPr>
          <p:cNvPr id="5" name="Cloud 4"/>
          <p:cNvSpPr/>
          <p:nvPr/>
        </p:nvSpPr>
        <p:spPr>
          <a:xfrm>
            <a:off x="6141720" y="552450"/>
            <a:ext cx="4099560" cy="2514600"/>
          </a:xfrm>
          <a:prstGeom prst="cloud">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US" sz="2400" dirty="0" err="1">
                <a:latin typeface="UTM Avo" panose="02040603050506020204" pitchFamily="18" charset="0"/>
                <a:ea typeface="UD Digi Kyokasho N-B" panose="020B0400000000000000" pitchFamily="18" charset="-128"/>
              </a:rPr>
              <a:t>Đến</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giờ</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câu</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cá</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rồi</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Các</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cháu</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giúp</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ông</a:t>
            </a:r>
            <a:r>
              <a:rPr lang="en-US" sz="2400" dirty="0">
                <a:latin typeface="UTM Avo" panose="02040603050506020204" pitchFamily="18" charset="0"/>
                <a:ea typeface="UD Digi Kyokasho N-B" panose="020B0400000000000000" pitchFamily="18" charset="-128"/>
              </a:rPr>
              <a:t> </a:t>
            </a:r>
            <a:r>
              <a:rPr lang="en-US" sz="2400" dirty="0" err="1">
                <a:latin typeface="UTM Avo" panose="02040603050506020204" pitchFamily="18" charset="0"/>
                <a:ea typeface="UD Digi Kyokasho N-B" panose="020B0400000000000000" pitchFamily="18" charset="-128"/>
              </a:rPr>
              <a:t>nhé</a:t>
            </a:r>
            <a:r>
              <a:rPr lang="en-US" sz="2400" dirty="0">
                <a:latin typeface="UTM Avo" panose="02040603050506020204" pitchFamily="18" charset="0"/>
                <a:ea typeface="UD Digi Kyokasho N-B" panose="020B0400000000000000" pitchFamily="18" charset="-128"/>
              </a:rPr>
              <a:t> ^^</a:t>
            </a:r>
          </a:p>
        </p:txBody>
      </p:sp>
      <p:sp>
        <p:nvSpPr>
          <p:cNvPr id="6" name="Oval 5"/>
          <p:cNvSpPr/>
          <p:nvPr/>
        </p:nvSpPr>
        <p:spPr>
          <a:xfrm>
            <a:off x="6141720" y="3429000"/>
            <a:ext cx="228600" cy="2286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Oval 6"/>
          <p:cNvSpPr/>
          <p:nvPr/>
        </p:nvSpPr>
        <p:spPr>
          <a:xfrm>
            <a:off x="6522720" y="2971800"/>
            <a:ext cx="381000" cy="3048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8" name="Oval 7"/>
          <p:cNvSpPr/>
          <p:nvPr/>
        </p:nvSpPr>
        <p:spPr>
          <a:xfrm>
            <a:off x="5913120" y="3810000"/>
            <a:ext cx="228600" cy="1524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0" name="Rectangle 9">
            <a:hlinkClick r:id="" action="ppaction://hlinkshowjump?jump=nextslide"/>
          </p:cNvPr>
          <p:cNvSpPr/>
          <p:nvPr/>
        </p:nvSpPr>
        <p:spPr>
          <a:xfrm>
            <a:off x="9448802" y="5676900"/>
            <a:ext cx="1569277" cy="923330"/>
          </a:xfrm>
          <a:prstGeom prst="rect">
            <a:avLst/>
          </a:prstGeom>
          <a:noFill/>
        </p:spPr>
        <p:txBody>
          <a:bodyPr wrap="none" lIns="91440" tIns="45720" rIns="91440" bIns="45720">
            <a:spAutoFit/>
          </a:bodyPr>
          <a:lstStyle/>
          <a:p>
            <a:pPr algn="ctr"/>
            <a:r>
              <a:rPr lang="en-US" sz="5400" b="1"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PLAY</a:t>
            </a:r>
          </a:p>
        </p:txBody>
      </p:sp>
      <p:pic>
        <p:nvPicPr>
          <p:cNvPr id="3" name="Picture 2">
            <a:extLst>
              <a:ext uri="{FF2B5EF4-FFF2-40B4-BE49-F238E27FC236}">
                <a16:creationId xmlns:a16="http://schemas.microsoft.com/office/drawing/2014/main" id="{D0C612D9-49E2-1D28-6BE7-9CAB5AEC3CCB}"/>
              </a:ext>
            </a:extLst>
          </p:cNvPr>
          <p:cNvPicPr>
            <a:picLocks noChangeAspect="1"/>
          </p:cNvPicPr>
          <p:nvPr/>
        </p:nvPicPr>
        <p:blipFill>
          <a:blip r:embed="rId4"/>
          <a:stretch>
            <a:fillRect/>
          </a:stretch>
        </p:blipFill>
        <p:spPr>
          <a:xfrm>
            <a:off x="11276296" y="0"/>
            <a:ext cx="915704" cy="1021080"/>
          </a:xfrm>
          <a:prstGeom prst="rect">
            <a:avLst/>
          </a:prstGeom>
        </p:spPr>
      </p:pic>
    </p:spTree>
    <p:extLst>
      <p:ext uri="{BB962C8B-B14F-4D97-AF65-F5344CB8AC3E}">
        <p14:creationId xmlns:p14="http://schemas.microsoft.com/office/powerpoint/2010/main" val="16566268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1.04167E-6 0 L 0.25 0 " pathEditMode="relative" rAng="0" ptsTypes="AA">
                                      <p:cBhvr>
                                        <p:cTn id="6" dur="2000" fill="hold"/>
                                        <p:tgtEl>
                                          <p:spTgt spid="4"/>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5FFFC35-4371-1B1A-4CEB-84772B42E0E8}"/>
              </a:ext>
            </a:extLst>
          </p:cNvPr>
          <p:cNvPicPr>
            <a:picLocks noChangeAspect="1"/>
          </p:cNvPicPr>
          <p:nvPr/>
        </p:nvPicPr>
        <p:blipFill rotWithShape="1">
          <a:blip r:embed="rId5"/>
          <a:srcRect l="24986" r="8308"/>
          <a:stretch/>
        </p:blipFill>
        <p:spPr>
          <a:xfrm>
            <a:off x="0" y="0"/>
            <a:ext cx="12192000" cy="68580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8" name="Picture 7" descr="e324d9d037662d64fc16b51b9bfbdbac.png"/>
          <p:cNvPicPr>
            <a:picLocks noChangeAspect="1"/>
          </p:cNvPicPr>
          <p:nvPr/>
        </p:nvPicPr>
        <p:blipFill>
          <a:blip r:embed="rId7"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8"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7" cstate="print"/>
          <a:stretch>
            <a:fillRect/>
          </a:stretch>
        </p:blipFill>
        <p:spPr>
          <a:xfrm>
            <a:off x="1524000" y="5410200"/>
            <a:ext cx="1905000" cy="1923494"/>
          </a:xfrm>
          <a:prstGeom prst="rect">
            <a:avLst/>
          </a:prstGeom>
        </p:spPr>
      </p:pic>
      <p:pic>
        <p:nvPicPr>
          <p:cNvPr id="12" name="Picture 11" descr="e86f050d219b5585368f7ef298c00175.png"/>
          <p:cNvPicPr>
            <a:picLocks noChangeAspect="1"/>
          </p:cNvPicPr>
          <p:nvPr/>
        </p:nvPicPr>
        <p:blipFill>
          <a:blip r:embed="rId9" cstate="print"/>
          <a:stretch>
            <a:fillRect/>
          </a:stretch>
        </p:blipFill>
        <p:spPr>
          <a:xfrm>
            <a:off x="6324600" y="4953000"/>
            <a:ext cx="1676400" cy="1676400"/>
          </a:xfrm>
          <a:prstGeom prst="rect">
            <a:avLst/>
          </a:prstGeom>
        </p:spPr>
      </p:pic>
      <p:pic>
        <p:nvPicPr>
          <p:cNvPr id="13" name="Picture 12" descr="e86f050d219b5585368f7ef298c00175.png"/>
          <p:cNvPicPr>
            <a:picLocks noChangeAspect="1"/>
          </p:cNvPicPr>
          <p:nvPr/>
        </p:nvPicPr>
        <p:blipFill>
          <a:blip r:embed="rId10" cstate="print"/>
          <a:stretch>
            <a:fillRect/>
          </a:stretch>
        </p:blipFill>
        <p:spPr>
          <a:xfrm>
            <a:off x="8610600" y="4953000"/>
            <a:ext cx="1752600" cy="1752600"/>
          </a:xfrm>
          <a:prstGeom prst="rect">
            <a:avLst/>
          </a:prstGeom>
        </p:spPr>
      </p:pic>
      <p:pic>
        <p:nvPicPr>
          <p:cNvPr id="11" name="Picture 10" descr="e86f050d219b5585368f7ef298c00175.png"/>
          <p:cNvPicPr>
            <a:picLocks noChangeAspect="1"/>
          </p:cNvPicPr>
          <p:nvPr/>
        </p:nvPicPr>
        <p:blipFill>
          <a:blip r:embed="rId11" cstate="print"/>
          <a:stretch>
            <a:fillRect/>
          </a:stretch>
        </p:blipFill>
        <p:spPr>
          <a:xfrm>
            <a:off x="3962400" y="4953000"/>
            <a:ext cx="1752600" cy="1676400"/>
          </a:xfrm>
          <a:prstGeom prst="rect">
            <a:avLst/>
          </a:prstGeom>
        </p:spPr>
      </p:pic>
      <p:sp>
        <p:nvSpPr>
          <p:cNvPr id="19" name="TextBox 18"/>
          <p:cNvSpPr txBox="1"/>
          <p:nvPr/>
        </p:nvSpPr>
        <p:spPr>
          <a:xfrm>
            <a:off x="4343400" y="54102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 B</a:t>
            </a:r>
          </a:p>
        </p:txBody>
      </p:sp>
      <p:sp>
        <p:nvSpPr>
          <p:cNvPr id="20" name="TextBox 19"/>
          <p:cNvSpPr txBox="1"/>
          <p:nvPr/>
        </p:nvSpPr>
        <p:spPr>
          <a:xfrm>
            <a:off x="6705600" y="5419456"/>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C</a:t>
            </a:r>
          </a:p>
        </p:txBody>
      </p:sp>
      <p:sp>
        <p:nvSpPr>
          <p:cNvPr id="21" name="TextBox 20"/>
          <p:cNvSpPr txBox="1"/>
          <p:nvPr/>
        </p:nvSpPr>
        <p:spPr>
          <a:xfrm>
            <a:off x="9067800" y="54864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D</a:t>
            </a:r>
          </a:p>
        </p:txBody>
      </p:sp>
      <p:pic>
        <p:nvPicPr>
          <p:cNvPr id="16" name="Picture 15" descr="4f942a9486ec68153575dc78a42d480b.png"/>
          <p:cNvPicPr>
            <a:picLocks noChangeAspect="1"/>
          </p:cNvPicPr>
          <p:nvPr/>
        </p:nvPicPr>
        <p:blipFill>
          <a:blip r:embed="rId12" cstate="print"/>
          <a:stretch>
            <a:fillRect/>
          </a:stretch>
        </p:blipFill>
        <p:spPr>
          <a:xfrm>
            <a:off x="-990600" y="2514600"/>
            <a:ext cx="4114800" cy="3733800"/>
          </a:xfrm>
          <a:prstGeom prst="rect">
            <a:avLst/>
          </a:prstGeom>
        </p:spPr>
      </p:pic>
      <p:pic>
        <p:nvPicPr>
          <p:cNvPr id="31" name="Picture 30" descr="ca.png"/>
          <p:cNvPicPr>
            <a:picLocks noChangeAspect="1"/>
          </p:cNvPicPr>
          <p:nvPr/>
        </p:nvPicPr>
        <p:blipFill>
          <a:blip r:embed="rId13" cstate="print"/>
          <a:stretch>
            <a:fillRect/>
          </a:stretch>
        </p:blipFill>
        <p:spPr>
          <a:xfrm>
            <a:off x="2209800" y="5867403"/>
            <a:ext cx="533400" cy="473671"/>
          </a:xfrm>
          <a:prstGeom prst="rect">
            <a:avLst/>
          </a:prstGeom>
        </p:spPr>
      </p:pic>
      <p:pic>
        <p:nvPicPr>
          <p:cNvPr id="10" name="Picture 9" descr="e86f050d219b5585368f7ef298c00175.png"/>
          <p:cNvPicPr>
            <a:picLocks noChangeAspect="1"/>
          </p:cNvPicPr>
          <p:nvPr/>
        </p:nvPicPr>
        <p:blipFill>
          <a:blip r:embed="rId14" cstate="print"/>
          <a:stretch>
            <a:fillRect/>
          </a:stretch>
        </p:blipFill>
        <p:spPr>
          <a:xfrm>
            <a:off x="1524000" y="4879734"/>
            <a:ext cx="1905000" cy="1978269"/>
          </a:xfrm>
          <a:prstGeom prst="rect">
            <a:avLst/>
          </a:prstGeom>
        </p:spPr>
      </p:pic>
      <p:sp>
        <p:nvSpPr>
          <p:cNvPr id="32" name="TextBox 31"/>
          <p:cNvSpPr txBox="1"/>
          <p:nvPr/>
        </p:nvSpPr>
        <p:spPr>
          <a:xfrm>
            <a:off x="1752600" y="5537708"/>
            <a:ext cx="9144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  A</a:t>
            </a:r>
          </a:p>
        </p:txBody>
      </p:sp>
      <p:sp>
        <p:nvSpPr>
          <p:cNvPr id="2" name="Rectangle 1">
            <a:extLst>
              <a:ext uri="{FF2B5EF4-FFF2-40B4-BE49-F238E27FC236}">
                <a16:creationId xmlns:a16="http://schemas.microsoft.com/office/drawing/2014/main" id="{6CECDBA7-3412-205E-F7C9-BF783C026307}"/>
              </a:ext>
            </a:extLst>
          </p:cNvPr>
          <p:cNvSpPr/>
          <p:nvPr/>
        </p:nvSpPr>
        <p:spPr>
          <a:xfrm>
            <a:off x="6364886" y="5351289"/>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3" name="Rectangle 2">
            <a:extLst>
              <a:ext uri="{FF2B5EF4-FFF2-40B4-BE49-F238E27FC236}">
                <a16:creationId xmlns:a16="http://schemas.microsoft.com/office/drawing/2014/main" id="{0BB8F535-E376-0AD0-2DA3-4F9DEB62A009}"/>
              </a:ext>
            </a:extLst>
          </p:cNvPr>
          <p:cNvSpPr/>
          <p:nvPr/>
        </p:nvSpPr>
        <p:spPr>
          <a:xfrm>
            <a:off x="4038600" y="5345043"/>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6" name="Rectangle 5">
            <a:extLst>
              <a:ext uri="{FF2B5EF4-FFF2-40B4-BE49-F238E27FC236}">
                <a16:creationId xmlns:a16="http://schemas.microsoft.com/office/drawing/2014/main" id="{A325401F-C2AA-2022-9D49-8008A33BA10F}"/>
              </a:ext>
            </a:extLst>
          </p:cNvPr>
          <p:cNvSpPr/>
          <p:nvPr/>
        </p:nvSpPr>
        <p:spPr>
          <a:xfrm>
            <a:off x="8689922" y="5407394"/>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18" name="Flowchart: Alternate Process 17">
            <a:extLst>
              <a:ext uri="{FF2B5EF4-FFF2-40B4-BE49-F238E27FC236}">
                <a16:creationId xmlns:a16="http://schemas.microsoft.com/office/drawing/2014/main" id="{C7C005D8-1B8C-AD1B-8110-D58BA7BC7C73}"/>
              </a:ext>
            </a:extLst>
          </p:cNvPr>
          <p:cNvSpPr/>
          <p:nvPr/>
        </p:nvSpPr>
        <p:spPr>
          <a:xfrm>
            <a:off x="1401587" y="0"/>
            <a:ext cx="9372600" cy="1219200"/>
          </a:xfrm>
          <a:prstGeom prst="flowChartAlternateProcess">
            <a:avLst/>
          </a:prstGeom>
          <a:solidFill>
            <a:schemeClr val="bg1">
              <a:alpha val="90000"/>
            </a:schemeClr>
          </a:solidFill>
          <a:ln w="76200">
            <a:solidFill>
              <a:schemeClr val="accent2">
                <a:lumMod val="40000"/>
                <a:lumOff val="6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rgbClr val="002060"/>
                </a:solidFill>
                <a:latin typeface="UTM Avo" panose="02040603050506020204" pitchFamily="18" charset="0"/>
                <a:cs typeface="Times New Roman" panose="02020603050405020304" pitchFamily="18" charset="0"/>
              </a:rPr>
              <a:t>Câu 1: Đâu là các bước để tưới cây</a:t>
            </a:r>
            <a:endParaRPr lang="en-US" sz="2800" dirty="0">
              <a:solidFill>
                <a:srgbClr val="002060"/>
              </a:solidFill>
              <a:latin typeface="UTM Avo" panose="02040603050506020204" pitchFamily="18" charset="0"/>
              <a:cs typeface="Times New Roman" panose="02020603050405020304" pitchFamily="18" charset="0"/>
            </a:endParaRPr>
          </a:p>
        </p:txBody>
      </p:sp>
      <p:sp>
        <p:nvSpPr>
          <p:cNvPr id="22" name="Flowchart: Alternate Process 21">
            <a:extLst>
              <a:ext uri="{FF2B5EF4-FFF2-40B4-BE49-F238E27FC236}">
                <a16:creationId xmlns:a16="http://schemas.microsoft.com/office/drawing/2014/main" id="{627A0FFC-06E2-F304-1946-539DBD2B38C0}"/>
              </a:ext>
            </a:extLst>
          </p:cNvPr>
          <p:cNvSpPr/>
          <p:nvPr/>
        </p:nvSpPr>
        <p:spPr>
          <a:xfrm>
            <a:off x="1432560" y="1483894"/>
            <a:ext cx="4309713" cy="791246"/>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rgbClr val="002060"/>
                </a:solidFill>
                <a:latin typeface="UTM Avo" panose="02040603050506020204" pitchFamily="18" charset="0"/>
                <a:cs typeface="Times New Roman" panose="02020603050405020304" pitchFamily="18" charset="0"/>
              </a:rPr>
              <a:t>A</a:t>
            </a:r>
            <a:r>
              <a:rPr lang="en-US" sz="2400">
                <a:solidFill>
                  <a:srgbClr val="002060"/>
                </a:solidFill>
                <a:latin typeface="UTM Avo" panose="02040603050506020204" pitchFamily="18" charset="0"/>
                <a:cs typeface="Times New Roman" panose="02020603050405020304" pitchFamily="18" charset="0"/>
              </a:rPr>
              <a:t>) Lấy bình -&gt; Lấy nước -&gt; Tưới nước cho cây</a:t>
            </a:r>
            <a:endParaRPr lang="en-US" sz="2400" dirty="0">
              <a:solidFill>
                <a:srgbClr val="002060"/>
              </a:solidFill>
              <a:latin typeface="UTM Avo" panose="02040603050506020204" pitchFamily="18" charset="0"/>
              <a:cs typeface="Times New Roman" panose="02020603050405020304" pitchFamily="18" charset="0"/>
            </a:endParaRPr>
          </a:p>
        </p:txBody>
      </p:sp>
      <p:sp>
        <p:nvSpPr>
          <p:cNvPr id="23" name="Flowchart: Alternate Process 22">
            <a:extLst>
              <a:ext uri="{FF2B5EF4-FFF2-40B4-BE49-F238E27FC236}">
                <a16:creationId xmlns:a16="http://schemas.microsoft.com/office/drawing/2014/main" id="{EF81ACE7-BC12-2CBC-EABE-B9FDB2D54D3D}"/>
              </a:ext>
            </a:extLst>
          </p:cNvPr>
          <p:cNvSpPr/>
          <p:nvPr/>
        </p:nvSpPr>
        <p:spPr>
          <a:xfrm>
            <a:off x="1424940" y="2538075"/>
            <a:ext cx="4309713" cy="791246"/>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rgbClr val="002060"/>
                </a:solidFill>
                <a:latin typeface="UTM Avo" panose="02040603050506020204" pitchFamily="18" charset="0"/>
                <a:cs typeface="Times New Roman" panose="02020603050405020304" pitchFamily="18" charset="0"/>
              </a:rPr>
              <a:t>B</a:t>
            </a:r>
            <a:r>
              <a:rPr lang="en-US" sz="2400">
                <a:solidFill>
                  <a:srgbClr val="002060"/>
                </a:solidFill>
                <a:latin typeface="UTM Avo" panose="02040603050506020204" pitchFamily="18" charset="0"/>
                <a:cs typeface="Times New Roman" panose="02020603050405020304" pitchFamily="18" charset="0"/>
              </a:rPr>
              <a:t>) Lấy bình -&gt; Tưới nước cho cây</a:t>
            </a:r>
            <a:endParaRPr lang="en-US" sz="2400" dirty="0">
              <a:solidFill>
                <a:srgbClr val="002060"/>
              </a:solidFill>
              <a:latin typeface="UTM Avo" panose="02040603050506020204" pitchFamily="18" charset="0"/>
              <a:cs typeface="Times New Roman" panose="02020603050405020304" pitchFamily="18" charset="0"/>
            </a:endParaRPr>
          </a:p>
        </p:txBody>
      </p:sp>
      <p:sp>
        <p:nvSpPr>
          <p:cNvPr id="25" name="Flowchart: Alternate Process 24">
            <a:extLst>
              <a:ext uri="{FF2B5EF4-FFF2-40B4-BE49-F238E27FC236}">
                <a16:creationId xmlns:a16="http://schemas.microsoft.com/office/drawing/2014/main" id="{723D2F56-60A7-8E1F-244F-6E8A08685E22}"/>
              </a:ext>
            </a:extLst>
          </p:cNvPr>
          <p:cNvSpPr/>
          <p:nvPr/>
        </p:nvSpPr>
        <p:spPr>
          <a:xfrm>
            <a:off x="6620403" y="1483893"/>
            <a:ext cx="4001877" cy="791246"/>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rgbClr val="002060"/>
                </a:solidFill>
                <a:latin typeface="UTM Avo" panose="02040603050506020204" pitchFamily="18" charset="0"/>
                <a:cs typeface="Times New Roman" panose="02020603050405020304" pitchFamily="18" charset="0"/>
              </a:rPr>
              <a:t>C</a:t>
            </a:r>
            <a:r>
              <a:rPr lang="en-US" sz="2400">
                <a:solidFill>
                  <a:srgbClr val="002060"/>
                </a:solidFill>
                <a:latin typeface="UTM Avo" panose="02040603050506020204" pitchFamily="18" charset="0"/>
                <a:cs typeface="Times New Roman" panose="02020603050405020304" pitchFamily="18" charset="0"/>
              </a:rPr>
              <a:t>) Lấy bình -&gt; Lấy nước</a:t>
            </a:r>
            <a:endParaRPr lang="en-US" sz="2400" dirty="0">
              <a:solidFill>
                <a:srgbClr val="002060"/>
              </a:solidFill>
              <a:latin typeface="UTM Avo" panose="02040603050506020204" pitchFamily="18" charset="0"/>
              <a:cs typeface="Times New Roman" panose="02020603050405020304" pitchFamily="18" charset="0"/>
            </a:endParaRPr>
          </a:p>
        </p:txBody>
      </p:sp>
      <p:sp>
        <p:nvSpPr>
          <p:cNvPr id="26" name="Flowchart: Alternate Process 25">
            <a:extLst>
              <a:ext uri="{FF2B5EF4-FFF2-40B4-BE49-F238E27FC236}">
                <a16:creationId xmlns:a16="http://schemas.microsoft.com/office/drawing/2014/main" id="{DD876AAB-DE40-A347-807B-F2D34C78C21A}"/>
              </a:ext>
            </a:extLst>
          </p:cNvPr>
          <p:cNvSpPr/>
          <p:nvPr/>
        </p:nvSpPr>
        <p:spPr>
          <a:xfrm>
            <a:off x="6609661" y="2514597"/>
            <a:ext cx="4001877" cy="791246"/>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a:solidFill>
                  <a:srgbClr val="002060"/>
                </a:solidFill>
                <a:latin typeface="UTM Avo" panose="02040603050506020204" pitchFamily="18" charset="0"/>
                <a:cs typeface="Times New Roman" panose="02020603050405020304" pitchFamily="18" charset="0"/>
              </a:rPr>
              <a:t>D</a:t>
            </a:r>
            <a:r>
              <a:rPr lang="en-US" sz="2400">
                <a:solidFill>
                  <a:srgbClr val="002060"/>
                </a:solidFill>
                <a:latin typeface="UTM Avo" panose="02040603050506020204" pitchFamily="18" charset="0"/>
                <a:cs typeface="Times New Roman" panose="02020603050405020304" pitchFamily="18" charset="0"/>
              </a:rPr>
              <a:t>) Lấy nước -&gt; Tưới nước cho cây</a:t>
            </a:r>
            <a:endParaRPr lang="en-US" sz="2400" dirty="0">
              <a:solidFill>
                <a:srgbClr val="002060"/>
              </a:solidFill>
              <a:latin typeface="UTM Avo" panose="02040603050506020204" pitchFamily="18" charset="0"/>
              <a:cs typeface="Times New Roman" panose="02020603050405020304" pitchFamily="18" charset="0"/>
            </a:endParaRPr>
          </a:p>
        </p:txBody>
      </p:sp>
      <p:sp>
        <p:nvSpPr>
          <p:cNvPr id="33" name="Action Button: Go Forward or Next 32">
            <a:hlinkClick r:id="" action="ppaction://hlinkshowjump?jump=nextslide" highlightClick="1"/>
            <a:extLst>
              <a:ext uri="{FF2B5EF4-FFF2-40B4-BE49-F238E27FC236}">
                <a16:creationId xmlns:a16="http://schemas.microsoft.com/office/drawing/2014/main" id="{9CA2687A-A36B-60E2-E7CD-96DD018A4D9D}"/>
              </a:ext>
            </a:extLst>
          </p:cNvPr>
          <p:cNvSpPr/>
          <p:nvPr/>
        </p:nvSpPr>
        <p:spPr>
          <a:xfrm>
            <a:off x="11154511" y="4234520"/>
            <a:ext cx="746267" cy="718480"/>
          </a:xfrm>
          <a:prstGeom prst="actionButtonForwardNext">
            <a:avLst/>
          </a:prstGeom>
          <a:solidFill>
            <a:schemeClr val="accent5">
              <a:lumMod val="75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2F207FB-4E29-EB5C-45B6-AAEB61FBE32E}"/>
              </a:ext>
            </a:extLst>
          </p:cNvPr>
          <p:cNvPicPr>
            <a:picLocks noChangeAspect="1"/>
          </p:cNvPicPr>
          <p:nvPr/>
        </p:nvPicPr>
        <p:blipFill>
          <a:blip r:embed="rId15"/>
          <a:stretch>
            <a:fillRect/>
          </a:stretch>
        </p:blipFill>
        <p:spPr>
          <a:xfrm>
            <a:off x="11276296" y="0"/>
            <a:ext cx="915704" cy="1021080"/>
          </a:xfrm>
          <a:prstGeom prst="rect">
            <a:avLst/>
          </a:prstGeom>
        </p:spPr>
      </p:pic>
    </p:spTree>
    <p:extLst>
      <p:ext uri="{BB962C8B-B14F-4D97-AF65-F5344CB8AC3E}">
        <p14:creationId xmlns:p14="http://schemas.microsoft.com/office/powerpoint/2010/main" val="519530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9"/>
                    </p:tgtEl>
                  </p:cond>
                </p:stCondLst>
                <p:endSync evt="end" delay="0">
                  <p:rtn val="all"/>
                </p:endSync>
                <p:childTnLst>
                  <p:par>
                    <p:cTn id="17" fill="hold">
                      <p:stCondLst>
                        <p:cond delay="0"/>
                      </p:stCondLst>
                      <p:childTnLst>
                        <p:par>
                          <p:cTn id="18" fill="hold">
                            <p:stCondLst>
                              <p:cond delay="0"/>
                            </p:stCondLst>
                            <p:childTnLst>
                              <p:par>
                                <p:cTn id="19" presetID="47" presetClass="exit" presetSubtype="0" fill="hold" grpId="0" nodeType="clickEffect">
                                  <p:stCondLst>
                                    <p:cond delay="0"/>
                                  </p:stCondLst>
                                  <p:childTnLst>
                                    <p:animEffect transition="out" filter="fade">
                                      <p:cBhvr>
                                        <p:cTn id="20" dur="1000"/>
                                        <p:tgtEl>
                                          <p:spTgt spid="19"/>
                                        </p:tgtEl>
                                      </p:cBhvr>
                                    </p:animEffect>
                                    <p:anim calcmode="lin" valueType="num">
                                      <p:cBhvr>
                                        <p:cTn id="21" dur="1000"/>
                                        <p:tgtEl>
                                          <p:spTgt spid="19"/>
                                        </p:tgtEl>
                                        <p:attrNameLst>
                                          <p:attrName>ppt_x</p:attrName>
                                        </p:attrNameLst>
                                      </p:cBhvr>
                                      <p:tavLst>
                                        <p:tav tm="0">
                                          <p:val>
                                            <p:strVal val="ppt_x"/>
                                          </p:val>
                                        </p:tav>
                                        <p:tav tm="100000">
                                          <p:val>
                                            <p:strVal val="ppt_x"/>
                                          </p:val>
                                        </p:tav>
                                      </p:tavLst>
                                    </p:anim>
                                    <p:anim calcmode="lin" valueType="num">
                                      <p:cBhvr>
                                        <p:cTn id="22" dur="1000"/>
                                        <p:tgtEl>
                                          <p:spTgt spid="19"/>
                                        </p:tgtEl>
                                        <p:attrNameLst>
                                          <p:attrName>ppt_y</p:attrName>
                                        </p:attrNameLst>
                                      </p:cBhvr>
                                      <p:tavLst>
                                        <p:tav tm="0">
                                          <p:val>
                                            <p:strVal val="ppt_y"/>
                                          </p:val>
                                        </p:tav>
                                        <p:tav tm="100000">
                                          <p:val>
                                            <p:strVal val="ppt_y-.1"/>
                                          </p:val>
                                        </p:tav>
                                      </p:tavLst>
                                    </p:anim>
                                    <p:set>
                                      <p:cBhvr>
                                        <p:cTn id="23" dur="1" fill="hold">
                                          <p:stCondLst>
                                            <p:cond delay="999"/>
                                          </p:stCondLst>
                                        </p:cTn>
                                        <p:tgtEl>
                                          <p:spTgt spid="19"/>
                                        </p:tgtEl>
                                        <p:attrNameLst>
                                          <p:attrName>style.visibility</p:attrName>
                                        </p:attrNameLst>
                                      </p:cBhvr>
                                      <p:to>
                                        <p:strVal val="hidden"/>
                                      </p:to>
                                    </p:set>
                                  </p:childTnLst>
                                </p:cTn>
                              </p:par>
                              <p:par>
                                <p:cTn id="24" presetID="47" presetClass="exit" presetSubtype="0" fill="hold" nodeType="withEffect">
                                  <p:stCondLst>
                                    <p:cond delay="0"/>
                                  </p:stCondLst>
                                  <p:childTnLst>
                                    <p:animEffect transition="out" filter="fade">
                                      <p:cBhvr>
                                        <p:cTn id="25" dur="1000"/>
                                        <p:tgtEl>
                                          <p:spTgt spid="11"/>
                                        </p:tgtEl>
                                      </p:cBhvr>
                                    </p:animEffect>
                                    <p:anim calcmode="lin" valueType="num">
                                      <p:cBhvr>
                                        <p:cTn id="26" dur="1000"/>
                                        <p:tgtEl>
                                          <p:spTgt spid="11"/>
                                        </p:tgtEl>
                                        <p:attrNameLst>
                                          <p:attrName>ppt_x</p:attrName>
                                        </p:attrNameLst>
                                      </p:cBhvr>
                                      <p:tavLst>
                                        <p:tav tm="0">
                                          <p:val>
                                            <p:strVal val="ppt_x"/>
                                          </p:val>
                                        </p:tav>
                                        <p:tav tm="100000">
                                          <p:val>
                                            <p:strVal val="ppt_x"/>
                                          </p:val>
                                        </p:tav>
                                      </p:tavLst>
                                    </p:anim>
                                    <p:anim calcmode="lin" valueType="num">
                                      <p:cBhvr>
                                        <p:cTn id="27" dur="1000"/>
                                        <p:tgtEl>
                                          <p:spTgt spid="11"/>
                                        </p:tgtEl>
                                        <p:attrNameLst>
                                          <p:attrName>ppt_y</p:attrName>
                                        </p:attrNameLst>
                                      </p:cBhvr>
                                      <p:tavLst>
                                        <p:tav tm="0">
                                          <p:val>
                                            <p:strVal val="ppt_y"/>
                                          </p:val>
                                        </p:tav>
                                        <p:tav tm="100000">
                                          <p:val>
                                            <p:strVal val="ppt_y-.1"/>
                                          </p:val>
                                        </p:tav>
                                      </p:tavLst>
                                    </p:anim>
                                    <p:set>
                                      <p:cBhvr>
                                        <p:cTn id="28" dur="1" fill="hold">
                                          <p:stCondLst>
                                            <p:cond delay="999"/>
                                          </p:stCondLst>
                                        </p:cTn>
                                        <p:tgtEl>
                                          <p:spTgt spid="11"/>
                                        </p:tgtEl>
                                        <p:attrNameLst>
                                          <p:attrName>style.visibility</p:attrName>
                                        </p:attrNameLst>
                                      </p:cBhvr>
                                      <p:to>
                                        <p:strVal val="hidden"/>
                                      </p:to>
                                    </p:set>
                                  </p:childTnLst>
                                </p:cTn>
                              </p:par>
                            </p:childTnLst>
                          </p:cTn>
                        </p:par>
                        <p:par>
                          <p:cTn id="29" fill="hold">
                            <p:stCondLst>
                              <p:cond delay="1000"/>
                            </p:stCondLst>
                            <p:childTnLst>
                              <p:par>
                                <p:cTn id="30" presetID="1" presetClass="entr" presetSubtype="0"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32" restart="whenNotActive" fill="hold" evtFilter="cancelBubble" nodeType="interactiveSeq">
                <p:stCondLst>
                  <p:cond evt="onClick" delay="0">
                    <p:tgtEl>
                      <p:spTgt spid="20"/>
                    </p:tgtEl>
                  </p:cond>
                </p:stCondLst>
                <p:endSync evt="end" delay="0">
                  <p:rtn val="all"/>
                </p:endSync>
                <p:childTnLst>
                  <p:par>
                    <p:cTn id="33" fill="hold">
                      <p:stCondLst>
                        <p:cond delay="0"/>
                      </p:stCondLst>
                      <p:childTnLst>
                        <p:par>
                          <p:cTn id="34" fill="hold">
                            <p:stCondLst>
                              <p:cond delay="0"/>
                            </p:stCondLst>
                            <p:childTnLst>
                              <p:par>
                                <p:cTn id="35" presetID="47" presetClass="exit" presetSubtype="0" fill="hold" grpId="0" nodeType="clickEffect">
                                  <p:stCondLst>
                                    <p:cond delay="0"/>
                                  </p:stCondLst>
                                  <p:childTnLst>
                                    <p:animEffect transition="out" filter="fade">
                                      <p:cBhvr>
                                        <p:cTn id="36" dur="1000"/>
                                        <p:tgtEl>
                                          <p:spTgt spid="20"/>
                                        </p:tgtEl>
                                      </p:cBhvr>
                                    </p:animEffect>
                                    <p:anim calcmode="lin" valueType="num">
                                      <p:cBhvr>
                                        <p:cTn id="37" dur="1000"/>
                                        <p:tgtEl>
                                          <p:spTgt spid="20"/>
                                        </p:tgtEl>
                                        <p:attrNameLst>
                                          <p:attrName>ppt_x</p:attrName>
                                        </p:attrNameLst>
                                      </p:cBhvr>
                                      <p:tavLst>
                                        <p:tav tm="0">
                                          <p:val>
                                            <p:strVal val="ppt_x"/>
                                          </p:val>
                                        </p:tav>
                                        <p:tav tm="100000">
                                          <p:val>
                                            <p:strVal val="ppt_x"/>
                                          </p:val>
                                        </p:tav>
                                      </p:tavLst>
                                    </p:anim>
                                    <p:anim calcmode="lin" valueType="num">
                                      <p:cBhvr>
                                        <p:cTn id="38" dur="1000"/>
                                        <p:tgtEl>
                                          <p:spTgt spid="20"/>
                                        </p:tgtEl>
                                        <p:attrNameLst>
                                          <p:attrName>ppt_y</p:attrName>
                                        </p:attrNameLst>
                                      </p:cBhvr>
                                      <p:tavLst>
                                        <p:tav tm="0">
                                          <p:val>
                                            <p:strVal val="ppt_y"/>
                                          </p:val>
                                        </p:tav>
                                        <p:tav tm="100000">
                                          <p:val>
                                            <p:strVal val="ppt_y-.1"/>
                                          </p:val>
                                        </p:tav>
                                      </p:tavLst>
                                    </p:anim>
                                    <p:set>
                                      <p:cBhvr>
                                        <p:cTn id="39" dur="1" fill="hold">
                                          <p:stCondLst>
                                            <p:cond delay="999"/>
                                          </p:stCondLst>
                                        </p:cTn>
                                        <p:tgtEl>
                                          <p:spTgt spid="20"/>
                                        </p:tgtEl>
                                        <p:attrNameLst>
                                          <p:attrName>style.visibility</p:attrName>
                                        </p:attrNameLst>
                                      </p:cBhvr>
                                      <p:to>
                                        <p:strVal val="hidden"/>
                                      </p:to>
                                    </p:set>
                                  </p:childTnLst>
                                </p:cTn>
                              </p:par>
                              <p:par>
                                <p:cTn id="40" presetID="47" presetClass="exit" presetSubtype="0" fill="hold" nodeType="withEffect">
                                  <p:stCondLst>
                                    <p:cond delay="0"/>
                                  </p:stCondLst>
                                  <p:childTnLst>
                                    <p:animEffect transition="out" filter="fade">
                                      <p:cBhvr>
                                        <p:cTn id="41" dur="1000"/>
                                        <p:tgtEl>
                                          <p:spTgt spid="12"/>
                                        </p:tgtEl>
                                      </p:cBhvr>
                                    </p:animEffect>
                                    <p:anim calcmode="lin" valueType="num">
                                      <p:cBhvr>
                                        <p:cTn id="42" dur="1000"/>
                                        <p:tgtEl>
                                          <p:spTgt spid="12"/>
                                        </p:tgtEl>
                                        <p:attrNameLst>
                                          <p:attrName>ppt_x</p:attrName>
                                        </p:attrNameLst>
                                      </p:cBhvr>
                                      <p:tavLst>
                                        <p:tav tm="0">
                                          <p:val>
                                            <p:strVal val="ppt_x"/>
                                          </p:val>
                                        </p:tav>
                                        <p:tav tm="100000">
                                          <p:val>
                                            <p:strVal val="ppt_x"/>
                                          </p:val>
                                        </p:tav>
                                      </p:tavLst>
                                    </p:anim>
                                    <p:anim calcmode="lin" valueType="num">
                                      <p:cBhvr>
                                        <p:cTn id="43" dur="1000"/>
                                        <p:tgtEl>
                                          <p:spTgt spid="12"/>
                                        </p:tgtEl>
                                        <p:attrNameLst>
                                          <p:attrName>ppt_y</p:attrName>
                                        </p:attrNameLst>
                                      </p:cBhvr>
                                      <p:tavLst>
                                        <p:tav tm="0">
                                          <p:val>
                                            <p:strVal val="ppt_y"/>
                                          </p:val>
                                        </p:tav>
                                        <p:tav tm="100000">
                                          <p:val>
                                            <p:strVal val="ppt_y-.1"/>
                                          </p:val>
                                        </p:tav>
                                      </p:tavLst>
                                    </p:anim>
                                    <p:set>
                                      <p:cBhvr>
                                        <p:cTn id="44" dur="1" fill="hold">
                                          <p:stCondLst>
                                            <p:cond delay="999"/>
                                          </p:stCondLst>
                                        </p:cTn>
                                        <p:tgtEl>
                                          <p:spTgt spid="12"/>
                                        </p:tgtEl>
                                        <p:attrNameLst>
                                          <p:attrName>style.visibility</p:attrName>
                                        </p:attrNameLst>
                                      </p:cBhvr>
                                      <p:to>
                                        <p:strVal val="hidden"/>
                                      </p:to>
                                    </p:set>
                                  </p:childTnLst>
                                </p:cTn>
                              </p:par>
                            </p:childTnLst>
                          </p:cTn>
                        </p:par>
                        <p:par>
                          <p:cTn id="45" fill="hold">
                            <p:stCondLst>
                              <p:cond delay="1000"/>
                            </p:stCondLst>
                            <p:childTnLst>
                              <p:par>
                                <p:cTn id="46" presetID="1" presetClass="entr" presetSubtype="0" fill="hold" grpId="0" nodeType="afterEffect">
                                  <p:stCondLst>
                                    <p:cond delay="0"/>
                                  </p:stCondLst>
                                  <p:childTnLst>
                                    <p:set>
                                      <p:cBhvr>
                                        <p:cTn id="47" dur="1" fill="hold">
                                          <p:stCondLst>
                                            <p:cond delay="0"/>
                                          </p:stCondLst>
                                        </p:cTn>
                                        <p:tgtEl>
                                          <p:spTgt spid="2"/>
                                        </p:tgtEl>
                                        <p:attrNameLst>
                                          <p:attrName>style.visibility</p:attrName>
                                        </p:attrNameLst>
                                      </p:cBhvr>
                                      <p:to>
                                        <p:strVal val="visible"/>
                                      </p:to>
                                    </p:set>
                                  </p:childTnLst>
                                  <p:subTnLst>
                                    <p:audio>
                                      <p:cMediaNode>
                                        <p:cTn display="0" masterRel="sameClick">
                                          <p:stCondLst>
                                            <p:cond evt="begin" delay="0">
                                              <p:tn val="4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0"/>
                  </p:tgtEl>
                </p:cond>
              </p:nextCondLst>
            </p:seq>
            <p:seq concurrent="1" nextAc="seek">
              <p:cTn id="48" restart="whenNotActive" fill="hold" evtFilter="cancelBubble" nodeType="interactiveSeq">
                <p:stCondLst>
                  <p:cond evt="onClick" delay="0">
                    <p:tgtEl>
                      <p:spTgt spid="21"/>
                    </p:tgtEl>
                  </p:cond>
                </p:stCondLst>
                <p:endSync evt="end" delay="0">
                  <p:rtn val="all"/>
                </p:endSync>
                <p:childTnLst>
                  <p:par>
                    <p:cTn id="49" fill="hold">
                      <p:stCondLst>
                        <p:cond delay="0"/>
                      </p:stCondLst>
                      <p:childTnLst>
                        <p:par>
                          <p:cTn id="50" fill="hold">
                            <p:stCondLst>
                              <p:cond delay="0"/>
                            </p:stCondLst>
                            <p:childTnLst>
                              <p:par>
                                <p:cTn id="51" presetID="47" presetClass="exit" presetSubtype="0" fill="hold" grpId="0" nodeType="clickEffect">
                                  <p:stCondLst>
                                    <p:cond delay="0"/>
                                  </p:stCondLst>
                                  <p:childTnLst>
                                    <p:animEffect transition="out" filter="fade">
                                      <p:cBhvr>
                                        <p:cTn id="52" dur="1000"/>
                                        <p:tgtEl>
                                          <p:spTgt spid="21"/>
                                        </p:tgtEl>
                                      </p:cBhvr>
                                    </p:animEffect>
                                    <p:anim calcmode="lin" valueType="num">
                                      <p:cBhvr>
                                        <p:cTn id="53" dur="1000"/>
                                        <p:tgtEl>
                                          <p:spTgt spid="21"/>
                                        </p:tgtEl>
                                        <p:attrNameLst>
                                          <p:attrName>ppt_x</p:attrName>
                                        </p:attrNameLst>
                                      </p:cBhvr>
                                      <p:tavLst>
                                        <p:tav tm="0">
                                          <p:val>
                                            <p:strVal val="ppt_x"/>
                                          </p:val>
                                        </p:tav>
                                        <p:tav tm="100000">
                                          <p:val>
                                            <p:strVal val="ppt_x"/>
                                          </p:val>
                                        </p:tav>
                                      </p:tavLst>
                                    </p:anim>
                                    <p:anim calcmode="lin" valueType="num">
                                      <p:cBhvr>
                                        <p:cTn id="54" dur="1000"/>
                                        <p:tgtEl>
                                          <p:spTgt spid="21"/>
                                        </p:tgtEl>
                                        <p:attrNameLst>
                                          <p:attrName>ppt_y</p:attrName>
                                        </p:attrNameLst>
                                      </p:cBhvr>
                                      <p:tavLst>
                                        <p:tav tm="0">
                                          <p:val>
                                            <p:strVal val="ppt_y"/>
                                          </p:val>
                                        </p:tav>
                                        <p:tav tm="100000">
                                          <p:val>
                                            <p:strVal val="ppt_y-.1"/>
                                          </p:val>
                                        </p:tav>
                                      </p:tavLst>
                                    </p:anim>
                                    <p:set>
                                      <p:cBhvr>
                                        <p:cTn id="55" dur="1" fill="hold">
                                          <p:stCondLst>
                                            <p:cond delay="999"/>
                                          </p:stCondLst>
                                        </p:cTn>
                                        <p:tgtEl>
                                          <p:spTgt spid="21"/>
                                        </p:tgtEl>
                                        <p:attrNameLst>
                                          <p:attrName>style.visibility</p:attrName>
                                        </p:attrNameLst>
                                      </p:cBhvr>
                                      <p:to>
                                        <p:strVal val="hidden"/>
                                      </p:to>
                                    </p:set>
                                  </p:childTnLst>
                                </p:cTn>
                              </p:par>
                              <p:par>
                                <p:cTn id="56" presetID="47" presetClass="exit" presetSubtype="0" fill="hold" nodeType="withEffect">
                                  <p:stCondLst>
                                    <p:cond delay="0"/>
                                  </p:stCondLst>
                                  <p:childTnLst>
                                    <p:animEffect transition="out" filter="fade">
                                      <p:cBhvr>
                                        <p:cTn id="57" dur="1000"/>
                                        <p:tgtEl>
                                          <p:spTgt spid="13"/>
                                        </p:tgtEl>
                                      </p:cBhvr>
                                    </p:animEffect>
                                    <p:anim calcmode="lin" valueType="num">
                                      <p:cBhvr>
                                        <p:cTn id="58" dur="1000"/>
                                        <p:tgtEl>
                                          <p:spTgt spid="13"/>
                                        </p:tgtEl>
                                        <p:attrNameLst>
                                          <p:attrName>ppt_x</p:attrName>
                                        </p:attrNameLst>
                                      </p:cBhvr>
                                      <p:tavLst>
                                        <p:tav tm="0">
                                          <p:val>
                                            <p:strVal val="ppt_x"/>
                                          </p:val>
                                        </p:tav>
                                        <p:tav tm="100000">
                                          <p:val>
                                            <p:strVal val="ppt_x"/>
                                          </p:val>
                                        </p:tav>
                                      </p:tavLst>
                                    </p:anim>
                                    <p:anim calcmode="lin" valueType="num">
                                      <p:cBhvr>
                                        <p:cTn id="59" dur="1000"/>
                                        <p:tgtEl>
                                          <p:spTgt spid="13"/>
                                        </p:tgtEl>
                                        <p:attrNameLst>
                                          <p:attrName>ppt_y</p:attrName>
                                        </p:attrNameLst>
                                      </p:cBhvr>
                                      <p:tavLst>
                                        <p:tav tm="0">
                                          <p:val>
                                            <p:strVal val="ppt_y"/>
                                          </p:val>
                                        </p:tav>
                                        <p:tav tm="100000">
                                          <p:val>
                                            <p:strVal val="ppt_y-.1"/>
                                          </p:val>
                                        </p:tav>
                                      </p:tavLst>
                                    </p:anim>
                                    <p:set>
                                      <p:cBhvr>
                                        <p:cTn id="60" dur="1" fill="hold">
                                          <p:stCondLst>
                                            <p:cond delay="999"/>
                                          </p:stCondLst>
                                        </p:cTn>
                                        <p:tgtEl>
                                          <p:spTgt spid="13"/>
                                        </p:tgtEl>
                                        <p:attrNameLst>
                                          <p:attrName>style.visibility</p:attrName>
                                        </p:attrNameLst>
                                      </p:cBhvr>
                                      <p:to>
                                        <p:strVal val="hidden"/>
                                      </p:to>
                                    </p:set>
                                  </p:childTnLst>
                                </p:cTn>
                              </p:par>
                            </p:childTnLst>
                          </p:cTn>
                        </p:par>
                        <p:par>
                          <p:cTn id="61" fill="hold">
                            <p:stCondLst>
                              <p:cond delay="1000"/>
                            </p:stCondLst>
                            <p:childTnLst>
                              <p:par>
                                <p:cTn id="62" presetID="1" presetClass="entr" presetSubtype="0" fill="hold" grpId="0" nodeType="afterEffect">
                                  <p:stCondLst>
                                    <p:cond delay="0"/>
                                  </p:stCondLst>
                                  <p:childTnLst>
                                    <p:set>
                                      <p:cBhvr>
                                        <p:cTn id="63" dur="1" fill="hold">
                                          <p:stCondLst>
                                            <p:cond delay="0"/>
                                          </p:stCondLst>
                                        </p:cTn>
                                        <p:tgtEl>
                                          <p:spTgt spid="6"/>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1"/>
                  </p:tgtEl>
                </p:cond>
              </p:nextCondLst>
            </p:seq>
            <p:seq concurrent="1" nextAc="seek">
              <p:cTn id="64" restart="whenNotActive" fill="hold" evtFilter="cancelBubble" nodeType="interactiveSeq">
                <p:stCondLst>
                  <p:cond evt="onClick" delay="0">
                    <p:tgtEl>
                      <p:spTgt spid="32"/>
                    </p:tgtEl>
                  </p:cond>
                </p:stCondLst>
                <p:endSync evt="end" delay="0">
                  <p:rtn val="all"/>
                </p:endSync>
                <p:childTnLst>
                  <p:par>
                    <p:cTn id="65" fill="hold">
                      <p:stCondLst>
                        <p:cond delay="0"/>
                      </p:stCondLst>
                      <p:childTnLst>
                        <p:par>
                          <p:cTn id="66" fill="hold">
                            <p:stCondLst>
                              <p:cond delay="0"/>
                            </p:stCondLst>
                            <p:childTnLst>
                              <p:par>
                                <p:cTn id="67" presetID="47" presetClass="exit" presetSubtype="0" fill="hold" grpId="0" nodeType="clickEffect">
                                  <p:stCondLst>
                                    <p:cond delay="0"/>
                                  </p:stCondLst>
                                  <p:childTnLst>
                                    <p:animEffect transition="out" filter="fade">
                                      <p:cBhvr>
                                        <p:cTn id="68" dur="1000"/>
                                        <p:tgtEl>
                                          <p:spTgt spid="32"/>
                                        </p:tgtEl>
                                      </p:cBhvr>
                                    </p:animEffect>
                                    <p:anim calcmode="lin" valueType="num">
                                      <p:cBhvr>
                                        <p:cTn id="69" dur="1000"/>
                                        <p:tgtEl>
                                          <p:spTgt spid="32"/>
                                        </p:tgtEl>
                                        <p:attrNameLst>
                                          <p:attrName>ppt_x</p:attrName>
                                        </p:attrNameLst>
                                      </p:cBhvr>
                                      <p:tavLst>
                                        <p:tav tm="0">
                                          <p:val>
                                            <p:strVal val="ppt_x"/>
                                          </p:val>
                                        </p:tav>
                                        <p:tav tm="100000">
                                          <p:val>
                                            <p:strVal val="ppt_x"/>
                                          </p:val>
                                        </p:tav>
                                      </p:tavLst>
                                    </p:anim>
                                    <p:anim calcmode="lin" valueType="num">
                                      <p:cBhvr>
                                        <p:cTn id="70" dur="1000"/>
                                        <p:tgtEl>
                                          <p:spTgt spid="32"/>
                                        </p:tgtEl>
                                        <p:attrNameLst>
                                          <p:attrName>ppt_y</p:attrName>
                                        </p:attrNameLst>
                                      </p:cBhvr>
                                      <p:tavLst>
                                        <p:tav tm="0">
                                          <p:val>
                                            <p:strVal val="ppt_y"/>
                                          </p:val>
                                        </p:tav>
                                        <p:tav tm="100000">
                                          <p:val>
                                            <p:strVal val="ppt_y-.1"/>
                                          </p:val>
                                        </p:tav>
                                      </p:tavLst>
                                    </p:anim>
                                    <p:set>
                                      <p:cBhvr>
                                        <p:cTn id="71" dur="1" fill="hold">
                                          <p:stCondLst>
                                            <p:cond delay="999"/>
                                          </p:stCondLst>
                                        </p:cTn>
                                        <p:tgtEl>
                                          <p:spTgt spid="32"/>
                                        </p:tgtEl>
                                        <p:attrNameLst>
                                          <p:attrName>style.visibility</p:attrName>
                                        </p:attrNameLst>
                                      </p:cBhvr>
                                      <p:to>
                                        <p:strVal val="hidden"/>
                                      </p:to>
                                    </p:set>
                                  </p:childTnLst>
                                  <p:subTnLst>
                                    <p:audio>
                                      <p:cMediaNode>
                                        <p:cTn display="0" masterRel="sameClick">
                                          <p:stCondLst>
                                            <p:cond evt="begin" delay="0">
                                              <p:tn val="67"/>
                                            </p:cond>
                                          </p:stCondLst>
                                          <p:endCondLst>
                                            <p:cond evt="onStopAudio" delay="0">
                                              <p:tgtEl>
                                                <p:sldTgt/>
                                              </p:tgtEl>
                                            </p:cond>
                                          </p:endCondLst>
                                        </p:cTn>
                                        <p:tgtEl>
                                          <p:sndTgt r:embed="rId4" name="dung .wav"/>
                                        </p:tgtEl>
                                      </p:cMediaNode>
                                    </p:audio>
                                  </p:subTnLst>
                                </p:cTn>
                              </p:par>
                              <p:par>
                                <p:cTn id="72" presetID="47" presetClass="exit" presetSubtype="0" fill="hold" nodeType="withEffect">
                                  <p:stCondLst>
                                    <p:cond delay="0"/>
                                  </p:stCondLst>
                                  <p:childTnLst>
                                    <p:animEffect transition="out" filter="fade">
                                      <p:cBhvr>
                                        <p:cTn id="73" dur="1000"/>
                                        <p:tgtEl>
                                          <p:spTgt spid="10"/>
                                        </p:tgtEl>
                                      </p:cBhvr>
                                    </p:animEffect>
                                    <p:anim calcmode="lin" valueType="num">
                                      <p:cBhvr>
                                        <p:cTn id="74" dur="1000"/>
                                        <p:tgtEl>
                                          <p:spTgt spid="10"/>
                                        </p:tgtEl>
                                        <p:attrNameLst>
                                          <p:attrName>ppt_x</p:attrName>
                                        </p:attrNameLst>
                                      </p:cBhvr>
                                      <p:tavLst>
                                        <p:tav tm="0">
                                          <p:val>
                                            <p:strVal val="ppt_x"/>
                                          </p:val>
                                        </p:tav>
                                        <p:tav tm="100000">
                                          <p:val>
                                            <p:strVal val="ppt_x"/>
                                          </p:val>
                                        </p:tav>
                                      </p:tavLst>
                                    </p:anim>
                                    <p:anim calcmode="lin" valueType="num">
                                      <p:cBhvr>
                                        <p:cTn id="75" dur="1000"/>
                                        <p:tgtEl>
                                          <p:spTgt spid="10"/>
                                        </p:tgtEl>
                                        <p:attrNameLst>
                                          <p:attrName>ppt_y</p:attrName>
                                        </p:attrNameLst>
                                      </p:cBhvr>
                                      <p:tavLst>
                                        <p:tav tm="0">
                                          <p:val>
                                            <p:strVal val="ppt_y"/>
                                          </p:val>
                                        </p:tav>
                                        <p:tav tm="100000">
                                          <p:val>
                                            <p:strVal val="ppt_y-.1"/>
                                          </p:val>
                                        </p:tav>
                                      </p:tavLst>
                                    </p:anim>
                                    <p:set>
                                      <p:cBhvr>
                                        <p:cTn id="76" dur="1" fill="hold">
                                          <p:stCondLst>
                                            <p:cond delay="999"/>
                                          </p:stCondLst>
                                        </p:cTn>
                                        <p:tgtEl>
                                          <p:spTgt spid="10"/>
                                        </p:tgtEl>
                                        <p:attrNameLst>
                                          <p:attrName>style.visibility</p:attrName>
                                        </p:attrNameLst>
                                      </p:cBhvr>
                                      <p:to>
                                        <p:strVal val="hidden"/>
                                      </p:to>
                                    </p:set>
                                  </p:childTnLst>
                                </p:cTn>
                              </p:par>
                            </p:childTnLst>
                          </p:cTn>
                        </p:par>
                        <p:par>
                          <p:cTn id="77" fill="hold">
                            <p:stCondLst>
                              <p:cond delay="1000"/>
                            </p:stCondLst>
                            <p:childTnLst>
                              <p:par>
                                <p:cTn id="78" presetID="42" presetClass="path" presetSubtype="0" accel="50000" decel="50000" fill="hold" nodeType="afterEffect">
                                  <p:stCondLst>
                                    <p:cond delay="0"/>
                                  </p:stCondLst>
                                  <p:childTnLst>
                                    <p:animMotion origin="layout" path="M 2.77556E-17 1.11111E-6 L 0.3625 0.01829 " pathEditMode="relative" rAng="0" ptsTypes="AA">
                                      <p:cBhvr>
                                        <p:cTn id="79" dur="2000" fill="hold"/>
                                        <p:tgtEl>
                                          <p:spTgt spid="16"/>
                                        </p:tgtEl>
                                        <p:attrNameLst>
                                          <p:attrName>ppt_x</p:attrName>
                                          <p:attrName>ppt_y</p:attrName>
                                        </p:attrNameLst>
                                      </p:cBhvr>
                                      <p:rCtr x="18125" y="903"/>
                                    </p:animMotion>
                                  </p:childTnLst>
                                </p:cTn>
                              </p:par>
                              <p:par>
                                <p:cTn id="80" presetID="0" presetClass="path" presetSubtype="0" accel="50000" decel="50000" fill="hold" nodeType="withEffect">
                                  <p:stCondLst>
                                    <p:cond delay="0"/>
                                  </p:stCondLst>
                                  <p:childTnLst>
                                    <p:animMotion origin="layout" path="M 3.33333E-6 3.7037E-6 C 0.00312 -0.04653 0.00694 -0.09236 0.05659 -0.11852 C 0.10625 -0.14468 0.23316 -0.14584 0.29809 -0.15787 C 0.36267 -0.16991 0.42708 -0.17269 0.44479 -0.19167 C 0.4625 -0.21065 0.41406 -0.26459 0.4033 -0.27223 C 0.39236 -0.27894 0.38593 -0.25834 0.37968 -0.23658 " pathEditMode="relative" rAng="0" ptsTypes="aaaaaA">
                                      <p:cBhvr>
                                        <p:cTn id="81" dur="2000" fill="hold"/>
                                        <p:tgtEl>
                                          <p:spTgt spid="31"/>
                                        </p:tgtEl>
                                        <p:attrNameLst>
                                          <p:attrName>ppt_x</p:attrName>
                                          <p:attrName>ppt_y</p:attrName>
                                        </p:attrNameLst>
                                      </p:cBhvr>
                                      <p:rCtr x="23100" y="-14000"/>
                                    </p:animMotion>
                                  </p:childTnLst>
                                </p:cTn>
                              </p:par>
                            </p:childTnLst>
                          </p:cTn>
                        </p:par>
                        <p:par>
                          <p:cTn id="82" fill="hold">
                            <p:stCondLst>
                              <p:cond delay="3000"/>
                            </p:stCondLst>
                            <p:childTnLst>
                              <p:par>
                                <p:cTn id="83" presetID="47" presetClass="exit" presetSubtype="0" fill="hold" nodeType="afterEffect">
                                  <p:stCondLst>
                                    <p:cond delay="0"/>
                                  </p:stCondLst>
                                  <p:childTnLst>
                                    <p:animEffect transition="out" filter="fade">
                                      <p:cBhvr>
                                        <p:cTn id="84" dur="2000"/>
                                        <p:tgtEl>
                                          <p:spTgt spid="31"/>
                                        </p:tgtEl>
                                      </p:cBhvr>
                                    </p:animEffect>
                                    <p:anim calcmode="lin" valueType="num">
                                      <p:cBhvr>
                                        <p:cTn id="85" dur="2000"/>
                                        <p:tgtEl>
                                          <p:spTgt spid="31"/>
                                        </p:tgtEl>
                                        <p:attrNameLst>
                                          <p:attrName>ppt_x</p:attrName>
                                        </p:attrNameLst>
                                      </p:cBhvr>
                                      <p:tavLst>
                                        <p:tav tm="0">
                                          <p:val>
                                            <p:strVal val="ppt_x"/>
                                          </p:val>
                                        </p:tav>
                                        <p:tav tm="100000">
                                          <p:val>
                                            <p:strVal val="ppt_x"/>
                                          </p:val>
                                        </p:tav>
                                      </p:tavLst>
                                    </p:anim>
                                    <p:anim calcmode="lin" valueType="num">
                                      <p:cBhvr>
                                        <p:cTn id="86" dur="2000"/>
                                        <p:tgtEl>
                                          <p:spTgt spid="31"/>
                                        </p:tgtEl>
                                        <p:attrNameLst>
                                          <p:attrName>ppt_y</p:attrName>
                                        </p:attrNameLst>
                                      </p:cBhvr>
                                      <p:tavLst>
                                        <p:tav tm="0">
                                          <p:val>
                                            <p:strVal val="ppt_y"/>
                                          </p:val>
                                        </p:tav>
                                        <p:tav tm="100000">
                                          <p:val>
                                            <p:strVal val="ppt_y-.1"/>
                                          </p:val>
                                        </p:tav>
                                      </p:tavLst>
                                    </p:anim>
                                    <p:set>
                                      <p:cBhvr>
                                        <p:cTn id="87"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2"/>
                  </p:tgtEl>
                </p:cond>
              </p:nextCondLst>
            </p:seq>
          </p:childTnLst>
        </p:cTn>
      </p:par>
    </p:tnLst>
    <p:bldLst>
      <p:bldP spid="19" grpId="0"/>
      <p:bldP spid="20" grpId="0"/>
      <p:bldP spid="21" grpId="0"/>
      <p:bldP spid="32" grpId="0"/>
      <p:bldP spid="2" grpId="0" animBg="1"/>
      <p:bldP spid="3" grpId="0" animBg="1"/>
      <p:bldP spid="6" grpId="0" animBg="1"/>
      <p:bldP spid="18" grpId="0" animBg="1"/>
      <p:bldP spid="22" grpId="0" animBg="1"/>
      <p:bldP spid="23" grpId="0" animBg="1"/>
      <p:bldP spid="25" grpId="0" animBg="1"/>
      <p:bldP spid="2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5FFFC35-4371-1B1A-4CEB-84772B42E0E8}"/>
              </a:ext>
            </a:extLst>
          </p:cNvPr>
          <p:cNvPicPr>
            <a:picLocks noChangeAspect="1"/>
          </p:cNvPicPr>
          <p:nvPr/>
        </p:nvPicPr>
        <p:blipFill rotWithShape="1">
          <a:blip r:embed="rId5"/>
          <a:srcRect l="24986" r="8308"/>
          <a:stretch/>
        </p:blipFill>
        <p:spPr>
          <a:xfrm>
            <a:off x="0" y="0"/>
            <a:ext cx="12192000" cy="68580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8" name="Picture 7" descr="e324d9d037662d64fc16b51b9bfbdbac.png"/>
          <p:cNvPicPr>
            <a:picLocks noChangeAspect="1"/>
          </p:cNvPicPr>
          <p:nvPr/>
        </p:nvPicPr>
        <p:blipFill>
          <a:blip r:embed="rId7"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8"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7" cstate="print"/>
          <a:stretch>
            <a:fillRect/>
          </a:stretch>
        </p:blipFill>
        <p:spPr>
          <a:xfrm>
            <a:off x="1524000" y="5410200"/>
            <a:ext cx="1905000" cy="1923494"/>
          </a:xfrm>
          <a:prstGeom prst="rect">
            <a:avLst/>
          </a:prstGeom>
        </p:spPr>
      </p:pic>
      <p:pic>
        <p:nvPicPr>
          <p:cNvPr id="12" name="Picture 11" descr="e86f050d219b5585368f7ef298c00175.png"/>
          <p:cNvPicPr>
            <a:picLocks noChangeAspect="1"/>
          </p:cNvPicPr>
          <p:nvPr/>
        </p:nvPicPr>
        <p:blipFill>
          <a:blip r:embed="rId9" cstate="print"/>
          <a:stretch>
            <a:fillRect/>
          </a:stretch>
        </p:blipFill>
        <p:spPr>
          <a:xfrm>
            <a:off x="6324600" y="4953000"/>
            <a:ext cx="1676400" cy="1676400"/>
          </a:xfrm>
          <a:prstGeom prst="rect">
            <a:avLst/>
          </a:prstGeom>
        </p:spPr>
      </p:pic>
      <p:pic>
        <p:nvPicPr>
          <p:cNvPr id="13" name="Picture 12" descr="e86f050d219b5585368f7ef298c00175.png"/>
          <p:cNvPicPr>
            <a:picLocks noChangeAspect="1"/>
          </p:cNvPicPr>
          <p:nvPr/>
        </p:nvPicPr>
        <p:blipFill>
          <a:blip r:embed="rId10" cstate="print"/>
          <a:stretch>
            <a:fillRect/>
          </a:stretch>
        </p:blipFill>
        <p:spPr>
          <a:xfrm>
            <a:off x="8610600" y="4953000"/>
            <a:ext cx="1752600" cy="1752600"/>
          </a:xfrm>
          <a:prstGeom prst="rect">
            <a:avLst/>
          </a:prstGeom>
        </p:spPr>
      </p:pic>
      <p:pic>
        <p:nvPicPr>
          <p:cNvPr id="11" name="Picture 10" descr="e86f050d219b5585368f7ef298c00175.png"/>
          <p:cNvPicPr>
            <a:picLocks noChangeAspect="1"/>
          </p:cNvPicPr>
          <p:nvPr/>
        </p:nvPicPr>
        <p:blipFill>
          <a:blip r:embed="rId11" cstate="print"/>
          <a:stretch>
            <a:fillRect/>
          </a:stretch>
        </p:blipFill>
        <p:spPr>
          <a:xfrm>
            <a:off x="3962400" y="4953000"/>
            <a:ext cx="1752600" cy="1676400"/>
          </a:xfrm>
          <a:prstGeom prst="rect">
            <a:avLst/>
          </a:prstGeom>
        </p:spPr>
      </p:pic>
      <p:sp>
        <p:nvSpPr>
          <p:cNvPr id="19" name="TextBox 18"/>
          <p:cNvSpPr txBox="1"/>
          <p:nvPr/>
        </p:nvSpPr>
        <p:spPr>
          <a:xfrm>
            <a:off x="4343400" y="54102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 B</a:t>
            </a:r>
          </a:p>
        </p:txBody>
      </p:sp>
      <p:sp>
        <p:nvSpPr>
          <p:cNvPr id="20" name="TextBox 19"/>
          <p:cNvSpPr txBox="1"/>
          <p:nvPr/>
        </p:nvSpPr>
        <p:spPr>
          <a:xfrm>
            <a:off x="6705600" y="5419456"/>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C</a:t>
            </a:r>
          </a:p>
        </p:txBody>
      </p:sp>
      <p:sp>
        <p:nvSpPr>
          <p:cNvPr id="21" name="TextBox 20"/>
          <p:cNvSpPr txBox="1"/>
          <p:nvPr/>
        </p:nvSpPr>
        <p:spPr>
          <a:xfrm>
            <a:off x="9067800" y="54864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D</a:t>
            </a:r>
          </a:p>
        </p:txBody>
      </p:sp>
      <p:pic>
        <p:nvPicPr>
          <p:cNvPr id="16" name="Picture 15" descr="4f942a9486ec68153575dc78a42d480b.png"/>
          <p:cNvPicPr>
            <a:picLocks noChangeAspect="1"/>
          </p:cNvPicPr>
          <p:nvPr/>
        </p:nvPicPr>
        <p:blipFill>
          <a:blip r:embed="rId12" cstate="print"/>
          <a:stretch>
            <a:fillRect/>
          </a:stretch>
        </p:blipFill>
        <p:spPr>
          <a:xfrm>
            <a:off x="-990600" y="2514600"/>
            <a:ext cx="4114800" cy="3733800"/>
          </a:xfrm>
          <a:prstGeom prst="rect">
            <a:avLst/>
          </a:prstGeom>
        </p:spPr>
      </p:pic>
      <p:pic>
        <p:nvPicPr>
          <p:cNvPr id="31" name="Picture 30" descr="ca.png"/>
          <p:cNvPicPr>
            <a:picLocks noChangeAspect="1"/>
          </p:cNvPicPr>
          <p:nvPr/>
        </p:nvPicPr>
        <p:blipFill>
          <a:blip r:embed="rId13" cstate="print"/>
          <a:stretch>
            <a:fillRect/>
          </a:stretch>
        </p:blipFill>
        <p:spPr>
          <a:xfrm>
            <a:off x="2209800" y="5867403"/>
            <a:ext cx="533400" cy="473671"/>
          </a:xfrm>
          <a:prstGeom prst="rect">
            <a:avLst/>
          </a:prstGeom>
        </p:spPr>
      </p:pic>
      <p:pic>
        <p:nvPicPr>
          <p:cNvPr id="10" name="Picture 9" descr="e86f050d219b5585368f7ef298c00175.png"/>
          <p:cNvPicPr>
            <a:picLocks noChangeAspect="1"/>
          </p:cNvPicPr>
          <p:nvPr/>
        </p:nvPicPr>
        <p:blipFill>
          <a:blip r:embed="rId14" cstate="print"/>
          <a:stretch>
            <a:fillRect/>
          </a:stretch>
        </p:blipFill>
        <p:spPr>
          <a:xfrm>
            <a:off x="1524000" y="4879734"/>
            <a:ext cx="1905000" cy="1978269"/>
          </a:xfrm>
          <a:prstGeom prst="rect">
            <a:avLst/>
          </a:prstGeom>
        </p:spPr>
      </p:pic>
      <p:sp>
        <p:nvSpPr>
          <p:cNvPr id="32" name="TextBox 31"/>
          <p:cNvSpPr txBox="1"/>
          <p:nvPr/>
        </p:nvSpPr>
        <p:spPr>
          <a:xfrm>
            <a:off x="1752600" y="5537708"/>
            <a:ext cx="9144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  A</a:t>
            </a:r>
          </a:p>
        </p:txBody>
      </p:sp>
      <p:sp>
        <p:nvSpPr>
          <p:cNvPr id="2" name="Rectangle 1">
            <a:extLst>
              <a:ext uri="{FF2B5EF4-FFF2-40B4-BE49-F238E27FC236}">
                <a16:creationId xmlns:a16="http://schemas.microsoft.com/office/drawing/2014/main" id="{6CECDBA7-3412-205E-F7C9-BF783C026307}"/>
              </a:ext>
            </a:extLst>
          </p:cNvPr>
          <p:cNvSpPr/>
          <p:nvPr/>
        </p:nvSpPr>
        <p:spPr>
          <a:xfrm>
            <a:off x="6364886" y="5351289"/>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3" name="Rectangle 2">
            <a:extLst>
              <a:ext uri="{FF2B5EF4-FFF2-40B4-BE49-F238E27FC236}">
                <a16:creationId xmlns:a16="http://schemas.microsoft.com/office/drawing/2014/main" id="{0BB8F535-E376-0AD0-2DA3-4F9DEB62A009}"/>
              </a:ext>
            </a:extLst>
          </p:cNvPr>
          <p:cNvSpPr/>
          <p:nvPr/>
        </p:nvSpPr>
        <p:spPr>
          <a:xfrm>
            <a:off x="4038600" y="5345043"/>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6" name="Rectangle 5">
            <a:extLst>
              <a:ext uri="{FF2B5EF4-FFF2-40B4-BE49-F238E27FC236}">
                <a16:creationId xmlns:a16="http://schemas.microsoft.com/office/drawing/2014/main" id="{A325401F-C2AA-2022-9D49-8008A33BA10F}"/>
              </a:ext>
            </a:extLst>
          </p:cNvPr>
          <p:cNvSpPr/>
          <p:nvPr/>
        </p:nvSpPr>
        <p:spPr>
          <a:xfrm>
            <a:off x="8689922" y="5407394"/>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18" name="Flowchart: Alternate Process 17">
            <a:extLst>
              <a:ext uri="{FF2B5EF4-FFF2-40B4-BE49-F238E27FC236}">
                <a16:creationId xmlns:a16="http://schemas.microsoft.com/office/drawing/2014/main" id="{C7C005D8-1B8C-AD1B-8110-D58BA7BC7C73}"/>
              </a:ext>
            </a:extLst>
          </p:cNvPr>
          <p:cNvSpPr/>
          <p:nvPr/>
        </p:nvSpPr>
        <p:spPr>
          <a:xfrm>
            <a:off x="1378234" y="0"/>
            <a:ext cx="9419306" cy="1219200"/>
          </a:xfrm>
          <a:prstGeom prst="flowChartAlternateProcess">
            <a:avLst/>
          </a:prstGeom>
          <a:solidFill>
            <a:schemeClr val="bg1">
              <a:alpha val="90000"/>
            </a:schemeClr>
          </a:solidFill>
          <a:ln w="76200">
            <a:solidFill>
              <a:schemeClr val="accent2">
                <a:lumMod val="40000"/>
                <a:lumOff val="6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rgbClr val="002060"/>
                </a:solidFill>
                <a:latin typeface="UTM Avo" panose="02040603050506020204" pitchFamily="18" charset="0"/>
                <a:cs typeface="Times New Roman" panose="02020603050405020304" pitchFamily="18" charset="0"/>
              </a:rPr>
              <a:t>Câu 2: Các bước đánh răng nào sau đây là ĐÚNG ?</a:t>
            </a:r>
            <a:endParaRPr lang="en-US" sz="2800" dirty="0">
              <a:solidFill>
                <a:srgbClr val="002060"/>
              </a:solidFill>
              <a:latin typeface="UTM Avo" panose="02040603050506020204" pitchFamily="18" charset="0"/>
              <a:cs typeface="Times New Roman" panose="02020603050405020304" pitchFamily="18" charset="0"/>
            </a:endParaRPr>
          </a:p>
        </p:txBody>
      </p:sp>
      <p:sp>
        <p:nvSpPr>
          <p:cNvPr id="22" name="Flowchart: Alternate Process 21">
            <a:extLst>
              <a:ext uri="{FF2B5EF4-FFF2-40B4-BE49-F238E27FC236}">
                <a16:creationId xmlns:a16="http://schemas.microsoft.com/office/drawing/2014/main" id="{627A0FFC-06E2-F304-1946-539DBD2B38C0}"/>
              </a:ext>
            </a:extLst>
          </p:cNvPr>
          <p:cNvSpPr/>
          <p:nvPr/>
        </p:nvSpPr>
        <p:spPr>
          <a:xfrm>
            <a:off x="204805" y="1377020"/>
            <a:ext cx="5640080" cy="1024126"/>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rgbClr val="002060"/>
                </a:solidFill>
                <a:latin typeface="UTM Avo" panose="02040603050506020204" pitchFamily="18" charset="0"/>
                <a:cs typeface="Times New Roman" panose="02020603050405020304" pitchFamily="18" charset="0"/>
              </a:rPr>
              <a:t>A</a:t>
            </a:r>
            <a:r>
              <a:rPr lang="en-US" sz="2000">
                <a:solidFill>
                  <a:srgbClr val="002060"/>
                </a:solidFill>
                <a:latin typeface="UTM Avo" panose="02040603050506020204" pitchFamily="18" charset="0"/>
                <a:cs typeface="Times New Roman" panose="02020603050405020304" pitchFamily="18" charset="0"/>
              </a:rPr>
              <a:t>) Chuẩn bị -&gt; Lấy kem đánh răng -&gt; Chải răng -&gt; Súc miệng -&gt; Rửa sạch bàn chải</a:t>
            </a:r>
            <a:endParaRPr lang="en-US" sz="2000" dirty="0">
              <a:solidFill>
                <a:srgbClr val="002060"/>
              </a:solidFill>
              <a:latin typeface="UTM Avo" panose="02040603050506020204" pitchFamily="18" charset="0"/>
              <a:cs typeface="Times New Roman" panose="02020603050405020304" pitchFamily="18" charset="0"/>
            </a:endParaRPr>
          </a:p>
        </p:txBody>
      </p:sp>
      <p:sp>
        <p:nvSpPr>
          <p:cNvPr id="23" name="Flowchart: Alternate Process 22">
            <a:extLst>
              <a:ext uri="{FF2B5EF4-FFF2-40B4-BE49-F238E27FC236}">
                <a16:creationId xmlns:a16="http://schemas.microsoft.com/office/drawing/2014/main" id="{EF81ACE7-BC12-2CBC-EABE-B9FDB2D54D3D}"/>
              </a:ext>
            </a:extLst>
          </p:cNvPr>
          <p:cNvSpPr/>
          <p:nvPr/>
        </p:nvSpPr>
        <p:spPr>
          <a:xfrm>
            <a:off x="204805" y="2546223"/>
            <a:ext cx="5640080" cy="1024126"/>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rgbClr val="002060"/>
                </a:solidFill>
                <a:latin typeface="UTM Avo" panose="02040603050506020204" pitchFamily="18" charset="0"/>
                <a:cs typeface="Times New Roman" panose="02020603050405020304" pitchFamily="18" charset="0"/>
              </a:rPr>
              <a:t>B</a:t>
            </a:r>
            <a:r>
              <a:rPr lang="en-US" sz="2000">
                <a:solidFill>
                  <a:srgbClr val="002060"/>
                </a:solidFill>
                <a:latin typeface="UTM Avo" panose="02040603050506020204" pitchFamily="18" charset="0"/>
                <a:cs typeface="Times New Roman" panose="02020603050405020304" pitchFamily="18" charset="0"/>
              </a:rPr>
              <a:t>) Chuẩn bị -&gt; Súc miệng -&gt;  Lấy kem đánh răng -&gt; Chải răng -&gt; Rửa sạch bàn chải</a:t>
            </a:r>
            <a:endParaRPr lang="en-US" sz="2000" dirty="0">
              <a:solidFill>
                <a:srgbClr val="002060"/>
              </a:solidFill>
              <a:latin typeface="UTM Avo" panose="02040603050506020204" pitchFamily="18" charset="0"/>
              <a:cs typeface="Times New Roman" panose="02020603050405020304" pitchFamily="18" charset="0"/>
            </a:endParaRPr>
          </a:p>
        </p:txBody>
      </p:sp>
      <p:sp>
        <p:nvSpPr>
          <p:cNvPr id="25" name="Flowchart: Alternate Process 24">
            <a:extLst>
              <a:ext uri="{FF2B5EF4-FFF2-40B4-BE49-F238E27FC236}">
                <a16:creationId xmlns:a16="http://schemas.microsoft.com/office/drawing/2014/main" id="{723D2F56-60A7-8E1F-244F-6E8A08685E22}"/>
              </a:ext>
            </a:extLst>
          </p:cNvPr>
          <p:cNvSpPr/>
          <p:nvPr/>
        </p:nvSpPr>
        <p:spPr>
          <a:xfrm>
            <a:off x="6368008" y="1377018"/>
            <a:ext cx="5640080" cy="1000649"/>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rgbClr val="002060"/>
                </a:solidFill>
                <a:latin typeface="UTM Avo" panose="02040603050506020204" pitchFamily="18" charset="0"/>
                <a:cs typeface="Times New Roman" panose="02020603050405020304" pitchFamily="18" charset="0"/>
              </a:rPr>
              <a:t>C</a:t>
            </a:r>
            <a:r>
              <a:rPr lang="en-US" sz="2000">
                <a:solidFill>
                  <a:srgbClr val="002060"/>
                </a:solidFill>
                <a:latin typeface="UTM Avo" panose="02040603050506020204" pitchFamily="18" charset="0"/>
                <a:cs typeface="Times New Roman" panose="02020603050405020304" pitchFamily="18" charset="0"/>
              </a:rPr>
              <a:t>) Chuẩn bị -&gt; Lấy kem đánh răng -&gt; Súc miệng -&gt; Rửa sạch bàn chải -&gt; Chải răng</a:t>
            </a:r>
            <a:endParaRPr lang="en-US" sz="2000" dirty="0">
              <a:solidFill>
                <a:srgbClr val="002060"/>
              </a:solidFill>
              <a:latin typeface="UTM Avo" panose="02040603050506020204" pitchFamily="18" charset="0"/>
              <a:cs typeface="Times New Roman" panose="02020603050405020304" pitchFamily="18" charset="0"/>
            </a:endParaRPr>
          </a:p>
        </p:txBody>
      </p:sp>
      <p:sp>
        <p:nvSpPr>
          <p:cNvPr id="26" name="Flowchart: Alternate Process 25">
            <a:extLst>
              <a:ext uri="{FF2B5EF4-FFF2-40B4-BE49-F238E27FC236}">
                <a16:creationId xmlns:a16="http://schemas.microsoft.com/office/drawing/2014/main" id="{DD876AAB-DE40-A347-807B-F2D34C78C21A}"/>
              </a:ext>
            </a:extLst>
          </p:cNvPr>
          <p:cNvSpPr/>
          <p:nvPr/>
        </p:nvSpPr>
        <p:spPr>
          <a:xfrm>
            <a:off x="6364886" y="2522745"/>
            <a:ext cx="5640080" cy="1045684"/>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a:solidFill>
                  <a:srgbClr val="002060"/>
                </a:solidFill>
                <a:latin typeface="UTM Avo" panose="02040603050506020204" pitchFamily="18" charset="0"/>
                <a:cs typeface="Times New Roman" panose="02020603050405020304" pitchFamily="18" charset="0"/>
              </a:rPr>
              <a:t>D) Chuẩn bị -&gt; Chải răng -&gt;Lấy kem đánh răng -&gt; Súc miệng -&gt; Rửa sạch bàn chải</a:t>
            </a:r>
            <a:endParaRPr lang="en-US" sz="2000" dirty="0">
              <a:solidFill>
                <a:srgbClr val="002060"/>
              </a:solidFill>
              <a:latin typeface="UTM Avo" panose="02040603050506020204" pitchFamily="18" charset="0"/>
              <a:cs typeface="Times New Roman" panose="02020603050405020304" pitchFamily="18" charset="0"/>
            </a:endParaRPr>
          </a:p>
        </p:txBody>
      </p:sp>
      <p:sp>
        <p:nvSpPr>
          <p:cNvPr id="33" name="Action Button: Go Forward or Next 32">
            <a:hlinkClick r:id="" action="ppaction://hlinkshowjump?jump=nextslide" highlightClick="1"/>
            <a:extLst>
              <a:ext uri="{FF2B5EF4-FFF2-40B4-BE49-F238E27FC236}">
                <a16:creationId xmlns:a16="http://schemas.microsoft.com/office/drawing/2014/main" id="{9CA2687A-A36B-60E2-E7CD-96DD018A4D9D}"/>
              </a:ext>
            </a:extLst>
          </p:cNvPr>
          <p:cNvSpPr/>
          <p:nvPr/>
        </p:nvSpPr>
        <p:spPr>
          <a:xfrm>
            <a:off x="11154511" y="4234520"/>
            <a:ext cx="746267" cy="718480"/>
          </a:xfrm>
          <a:prstGeom prst="actionButtonForwardNext">
            <a:avLst/>
          </a:prstGeom>
          <a:solidFill>
            <a:schemeClr val="accent5">
              <a:lumMod val="75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3E9B914-489F-2DBC-3C48-E530981A9BF9}"/>
              </a:ext>
            </a:extLst>
          </p:cNvPr>
          <p:cNvPicPr>
            <a:picLocks noChangeAspect="1"/>
          </p:cNvPicPr>
          <p:nvPr/>
        </p:nvPicPr>
        <p:blipFill>
          <a:blip r:embed="rId15"/>
          <a:stretch>
            <a:fillRect/>
          </a:stretch>
        </p:blipFill>
        <p:spPr>
          <a:xfrm>
            <a:off x="11276296" y="0"/>
            <a:ext cx="915704" cy="1021080"/>
          </a:xfrm>
          <a:prstGeom prst="rect">
            <a:avLst/>
          </a:prstGeom>
        </p:spPr>
      </p:pic>
    </p:spTree>
    <p:extLst>
      <p:ext uri="{BB962C8B-B14F-4D97-AF65-F5344CB8AC3E}">
        <p14:creationId xmlns:p14="http://schemas.microsoft.com/office/powerpoint/2010/main" val="4613365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9"/>
                    </p:tgtEl>
                  </p:cond>
                </p:stCondLst>
                <p:endSync evt="end" delay="0">
                  <p:rtn val="all"/>
                </p:endSync>
                <p:childTnLst>
                  <p:par>
                    <p:cTn id="17" fill="hold">
                      <p:stCondLst>
                        <p:cond delay="0"/>
                      </p:stCondLst>
                      <p:childTnLst>
                        <p:par>
                          <p:cTn id="18" fill="hold">
                            <p:stCondLst>
                              <p:cond delay="0"/>
                            </p:stCondLst>
                            <p:childTnLst>
                              <p:par>
                                <p:cTn id="19" presetID="47" presetClass="exit" presetSubtype="0" fill="hold" grpId="0" nodeType="clickEffect">
                                  <p:stCondLst>
                                    <p:cond delay="0"/>
                                  </p:stCondLst>
                                  <p:childTnLst>
                                    <p:animEffect transition="out" filter="fade">
                                      <p:cBhvr>
                                        <p:cTn id="20" dur="1000"/>
                                        <p:tgtEl>
                                          <p:spTgt spid="19"/>
                                        </p:tgtEl>
                                      </p:cBhvr>
                                    </p:animEffect>
                                    <p:anim calcmode="lin" valueType="num">
                                      <p:cBhvr>
                                        <p:cTn id="21" dur="1000"/>
                                        <p:tgtEl>
                                          <p:spTgt spid="19"/>
                                        </p:tgtEl>
                                        <p:attrNameLst>
                                          <p:attrName>ppt_x</p:attrName>
                                        </p:attrNameLst>
                                      </p:cBhvr>
                                      <p:tavLst>
                                        <p:tav tm="0">
                                          <p:val>
                                            <p:strVal val="ppt_x"/>
                                          </p:val>
                                        </p:tav>
                                        <p:tav tm="100000">
                                          <p:val>
                                            <p:strVal val="ppt_x"/>
                                          </p:val>
                                        </p:tav>
                                      </p:tavLst>
                                    </p:anim>
                                    <p:anim calcmode="lin" valueType="num">
                                      <p:cBhvr>
                                        <p:cTn id="22" dur="1000"/>
                                        <p:tgtEl>
                                          <p:spTgt spid="19"/>
                                        </p:tgtEl>
                                        <p:attrNameLst>
                                          <p:attrName>ppt_y</p:attrName>
                                        </p:attrNameLst>
                                      </p:cBhvr>
                                      <p:tavLst>
                                        <p:tav tm="0">
                                          <p:val>
                                            <p:strVal val="ppt_y"/>
                                          </p:val>
                                        </p:tav>
                                        <p:tav tm="100000">
                                          <p:val>
                                            <p:strVal val="ppt_y-.1"/>
                                          </p:val>
                                        </p:tav>
                                      </p:tavLst>
                                    </p:anim>
                                    <p:set>
                                      <p:cBhvr>
                                        <p:cTn id="23" dur="1" fill="hold">
                                          <p:stCondLst>
                                            <p:cond delay="999"/>
                                          </p:stCondLst>
                                        </p:cTn>
                                        <p:tgtEl>
                                          <p:spTgt spid="19"/>
                                        </p:tgtEl>
                                        <p:attrNameLst>
                                          <p:attrName>style.visibility</p:attrName>
                                        </p:attrNameLst>
                                      </p:cBhvr>
                                      <p:to>
                                        <p:strVal val="hidden"/>
                                      </p:to>
                                    </p:set>
                                  </p:childTnLst>
                                </p:cTn>
                              </p:par>
                              <p:par>
                                <p:cTn id="24" presetID="47" presetClass="exit" presetSubtype="0" fill="hold" nodeType="withEffect">
                                  <p:stCondLst>
                                    <p:cond delay="0"/>
                                  </p:stCondLst>
                                  <p:childTnLst>
                                    <p:animEffect transition="out" filter="fade">
                                      <p:cBhvr>
                                        <p:cTn id="25" dur="1000"/>
                                        <p:tgtEl>
                                          <p:spTgt spid="11"/>
                                        </p:tgtEl>
                                      </p:cBhvr>
                                    </p:animEffect>
                                    <p:anim calcmode="lin" valueType="num">
                                      <p:cBhvr>
                                        <p:cTn id="26" dur="1000"/>
                                        <p:tgtEl>
                                          <p:spTgt spid="11"/>
                                        </p:tgtEl>
                                        <p:attrNameLst>
                                          <p:attrName>ppt_x</p:attrName>
                                        </p:attrNameLst>
                                      </p:cBhvr>
                                      <p:tavLst>
                                        <p:tav tm="0">
                                          <p:val>
                                            <p:strVal val="ppt_x"/>
                                          </p:val>
                                        </p:tav>
                                        <p:tav tm="100000">
                                          <p:val>
                                            <p:strVal val="ppt_x"/>
                                          </p:val>
                                        </p:tav>
                                      </p:tavLst>
                                    </p:anim>
                                    <p:anim calcmode="lin" valueType="num">
                                      <p:cBhvr>
                                        <p:cTn id="27" dur="1000"/>
                                        <p:tgtEl>
                                          <p:spTgt spid="11"/>
                                        </p:tgtEl>
                                        <p:attrNameLst>
                                          <p:attrName>ppt_y</p:attrName>
                                        </p:attrNameLst>
                                      </p:cBhvr>
                                      <p:tavLst>
                                        <p:tav tm="0">
                                          <p:val>
                                            <p:strVal val="ppt_y"/>
                                          </p:val>
                                        </p:tav>
                                        <p:tav tm="100000">
                                          <p:val>
                                            <p:strVal val="ppt_y-.1"/>
                                          </p:val>
                                        </p:tav>
                                      </p:tavLst>
                                    </p:anim>
                                    <p:set>
                                      <p:cBhvr>
                                        <p:cTn id="28" dur="1" fill="hold">
                                          <p:stCondLst>
                                            <p:cond delay="999"/>
                                          </p:stCondLst>
                                        </p:cTn>
                                        <p:tgtEl>
                                          <p:spTgt spid="11"/>
                                        </p:tgtEl>
                                        <p:attrNameLst>
                                          <p:attrName>style.visibility</p:attrName>
                                        </p:attrNameLst>
                                      </p:cBhvr>
                                      <p:to>
                                        <p:strVal val="hidden"/>
                                      </p:to>
                                    </p:set>
                                  </p:childTnLst>
                                </p:cTn>
                              </p:par>
                            </p:childTnLst>
                          </p:cTn>
                        </p:par>
                        <p:par>
                          <p:cTn id="29" fill="hold">
                            <p:stCondLst>
                              <p:cond delay="1000"/>
                            </p:stCondLst>
                            <p:childTnLst>
                              <p:par>
                                <p:cTn id="30" presetID="1" presetClass="entr" presetSubtype="0"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32" restart="whenNotActive" fill="hold" evtFilter="cancelBubble" nodeType="interactiveSeq">
                <p:stCondLst>
                  <p:cond evt="onClick" delay="0">
                    <p:tgtEl>
                      <p:spTgt spid="20"/>
                    </p:tgtEl>
                  </p:cond>
                </p:stCondLst>
                <p:endSync evt="end" delay="0">
                  <p:rtn val="all"/>
                </p:endSync>
                <p:childTnLst>
                  <p:par>
                    <p:cTn id="33" fill="hold">
                      <p:stCondLst>
                        <p:cond delay="0"/>
                      </p:stCondLst>
                      <p:childTnLst>
                        <p:par>
                          <p:cTn id="34" fill="hold">
                            <p:stCondLst>
                              <p:cond delay="0"/>
                            </p:stCondLst>
                            <p:childTnLst>
                              <p:par>
                                <p:cTn id="35" presetID="47" presetClass="exit" presetSubtype="0" fill="hold" grpId="0" nodeType="clickEffect">
                                  <p:stCondLst>
                                    <p:cond delay="0"/>
                                  </p:stCondLst>
                                  <p:childTnLst>
                                    <p:animEffect transition="out" filter="fade">
                                      <p:cBhvr>
                                        <p:cTn id="36" dur="1000"/>
                                        <p:tgtEl>
                                          <p:spTgt spid="20"/>
                                        </p:tgtEl>
                                      </p:cBhvr>
                                    </p:animEffect>
                                    <p:anim calcmode="lin" valueType="num">
                                      <p:cBhvr>
                                        <p:cTn id="37" dur="1000"/>
                                        <p:tgtEl>
                                          <p:spTgt spid="20"/>
                                        </p:tgtEl>
                                        <p:attrNameLst>
                                          <p:attrName>ppt_x</p:attrName>
                                        </p:attrNameLst>
                                      </p:cBhvr>
                                      <p:tavLst>
                                        <p:tav tm="0">
                                          <p:val>
                                            <p:strVal val="ppt_x"/>
                                          </p:val>
                                        </p:tav>
                                        <p:tav tm="100000">
                                          <p:val>
                                            <p:strVal val="ppt_x"/>
                                          </p:val>
                                        </p:tav>
                                      </p:tavLst>
                                    </p:anim>
                                    <p:anim calcmode="lin" valueType="num">
                                      <p:cBhvr>
                                        <p:cTn id="38" dur="1000"/>
                                        <p:tgtEl>
                                          <p:spTgt spid="20"/>
                                        </p:tgtEl>
                                        <p:attrNameLst>
                                          <p:attrName>ppt_y</p:attrName>
                                        </p:attrNameLst>
                                      </p:cBhvr>
                                      <p:tavLst>
                                        <p:tav tm="0">
                                          <p:val>
                                            <p:strVal val="ppt_y"/>
                                          </p:val>
                                        </p:tav>
                                        <p:tav tm="100000">
                                          <p:val>
                                            <p:strVal val="ppt_y-.1"/>
                                          </p:val>
                                        </p:tav>
                                      </p:tavLst>
                                    </p:anim>
                                    <p:set>
                                      <p:cBhvr>
                                        <p:cTn id="39" dur="1" fill="hold">
                                          <p:stCondLst>
                                            <p:cond delay="999"/>
                                          </p:stCondLst>
                                        </p:cTn>
                                        <p:tgtEl>
                                          <p:spTgt spid="20"/>
                                        </p:tgtEl>
                                        <p:attrNameLst>
                                          <p:attrName>style.visibility</p:attrName>
                                        </p:attrNameLst>
                                      </p:cBhvr>
                                      <p:to>
                                        <p:strVal val="hidden"/>
                                      </p:to>
                                    </p:set>
                                  </p:childTnLst>
                                </p:cTn>
                              </p:par>
                              <p:par>
                                <p:cTn id="40" presetID="47" presetClass="exit" presetSubtype="0" fill="hold" nodeType="withEffect">
                                  <p:stCondLst>
                                    <p:cond delay="0"/>
                                  </p:stCondLst>
                                  <p:childTnLst>
                                    <p:animEffect transition="out" filter="fade">
                                      <p:cBhvr>
                                        <p:cTn id="41" dur="1000"/>
                                        <p:tgtEl>
                                          <p:spTgt spid="12"/>
                                        </p:tgtEl>
                                      </p:cBhvr>
                                    </p:animEffect>
                                    <p:anim calcmode="lin" valueType="num">
                                      <p:cBhvr>
                                        <p:cTn id="42" dur="1000"/>
                                        <p:tgtEl>
                                          <p:spTgt spid="12"/>
                                        </p:tgtEl>
                                        <p:attrNameLst>
                                          <p:attrName>ppt_x</p:attrName>
                                        </p:attrNameLst>
                                      </p:cBhvr>
                                      <p:tavLst>
                                        <p:tav tm="0">
                                          <p:val>
                                            <p:strVal val="ppt_x"/>
                                          </p:val>
                                        </p:tav>
                                        <p:tav tm="100000">
                                          <p:val>
                                            <p:strVal val="ppt_x"/>
                                          </p:val>
                                        </p:tav>
                                      </p:tavLst>
                                    </p:anim>
                                    <p:anim calcmode="lin" valueType="num">
                                      <p:cBhvr>
                                        <p:cTn id="43" dur="1000"/>
                                        <p:tgtEl>
                                          <p:spTgt spid="12"/>
                                        </p:tgtEl>
                                        <p:attrNameLst>
                                          <p:attrName>ppt_y</p:attrName>
                                        </p:attrNameLst>
                                      </p:cBhvr>
                                      <p:tavLst>
                                        <p:tav tm="0">
                                          <p:val>
                                            <p:strVal val="ppt_y"/>
                                          </p:val>
                                        </p:tav>
                                        <p:tav tm="100000">
                                          <p:val>
                                            <p:strVal val="ppt_y-.1"/>
                                          </p:val>
                                        </p:tav>
                                      </p:tavLst>
                                    </p:anim>
                                    <p:set>
                                      <p:cBhvr>
                                        <p:cTn id="44" dur="1" fill="hold">
                                          <p:stCondLst>
                                            <p:cond delay="999"/>
                                          </p:stCondLst>
                                        </p:cTn>
                                        <p:tgtEl>
                                          <p:spTgt spid="12"/>
                                        </p:tgtEl>
                                        <p:attrNameLst>
                                          <p:attrName>style.visibility</p:attrName>
                                        </p:attrNameLst>
                                      </p:cBhvr>
                                      <p:to>
                                        <p:strVal val="hidden"/>
                                      </p:to>
                                    </p:set>
                                  </p:childTnLst>
                                </p:cTn>
                              </p:par>
                            </p:childTnLst>
                          </p:cTn>
                        </p:par>
                        <p:par>
                          <p:cTn id="45" fill="hold">
                            <p:stCondLst>
                              <p:cond delay="1000"/>
                            </p:stCondLst>
                            <p:childTnLst>
                              <p:par>
                                <p:cTn id="46" presetID="1" presetClass="entr" presetSubtype="0" fill="hold" grpId="0" nodeType="afterEffect">
                                  <p:stCondLst>
                                    <p:cond delay="0"/>
                                  </p:stCondLst>
                                  <p:childTnLst>
                                    <p:set>
                                      <p:cBhvr>
                                        <p:cTn id="47" dur="1" fill="hold">
                                          <p:stCondLst>
                                            <p:cond delay="0"/>
                                          </p:stCondLst>
                                        </p:cTn>
                                        <p:tgtEl>
                                          <p:spTgt spid="2"/>
                                        </p:tgtEl>
                                        <p:attrNameLst>
                                          <p:attrName>style.visibility</p:attrName>
                                        </p:attrNameLst>
                                      </p:cBhvr>
                                      <p:to>
                                        <p:strVal val="visible"/>
                                      </p:to>
                                    </p:set>
                                  </p:childTnLst>
                                  <p:subTnLst>
                                    <p:audio>
                                      <p:cMediaNode>
                                        <p:cTn display="0" masterRel="sameClick">
                                          <p:stCondLst>
                                            <p:cond evt="begin" delay="0">
                                              <p:tn val="4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0"/>
                  </p:tgtEl>
                </p:cond>
              </p:nextCondLst>
            </p:seq>
            <p:seq concurrent="1" nextAc="seek">
              <p:cTn id="48" restart="whenNotActive" fill="hold" evtFilter="cancelBubble" nodeType="interactiveSeq">
                <p:stCondLst>
                  <p:cond evt="onClick" delay="0">
                    <p:tgtEl>
                      <p:spTgt spid="21"/>
                    </p:tgtEl>
                  </p:cond>
                </p:stCondLst>
                <p:endSync evt="end" delay="0">
                  <p:rtn val="all"/>
                </p:endSync>
                <p:childTnLst>
                  <p:par>
                    <p:cTn id="49" fill="hold">
                      <p:stCondLst>
                        <p:cond delay="0"/>
                      </p:stCondLst>
                      <p:childTnLst>
                        <p:par>
                          <p:cTn id="50" fill="hold">
                            <p:stCondLst>
                              <p:cond delay="0"/>
                            </p:stCondLst>
                            <p:childTnLst>
                              <p:par>
                                <p:cTn id="51" presetID="47" presetClass="exit" presetSubtype="0" fill="hold" grpId="0" nodeType="clickEffect">
                                  <p:stCondLst>
                                    <p:cond delay="0"/>
                                  </p:stCondLst>
                                  <p:childTnLst>
                                    <p:animEffect transition="out" filter="fade">
                                      <p:cBhvr>
                                        <p:cTn id="52" dur="1000"/>
                                        <p:tgtEl>
                                          <p:spTgt spid="21"/>
                                        </p:tgtEl>
                                      </p:cBhvr>
                                    </p:animEffect>
                                    <p:anim calcmode="lin" valueType="num">
                                      <p:cBhvr>
                                        <p:cTn id="53" dur="1000"/>
                                        <p:tgtEl>
                                          <p:spTgt spid="21"/>
                                        </p:tgtEl>
                                        <p:attrNameLst>
                                          <p:attrName>ppt_x</p:attrName>
                                        </p:attrNameLst>
                                      </p:cBhvr>
                                      <p:tavLst>
                                        <p:tav tm="0">
                                          <p:val>
                                            <p:strVal val="ppt_x"/>
                                          </p:val>
                                        </p:tav>
                                        <p:tav tm="100000">
                                          <p:val>
                                            <p:strVal val="ppt_x"/>
                                          </p:val>
                                        </p:tav>
                                      </p:tavLst>
                                    </p:anim>
                                    <p:anim calcmode="lin" valueType="num">
                                      <p:cBhvr>
                                        <p:cTn id="54" dur="1000"/>
                                        <p:tgtEl>
                                          <p:spTgt spid="21"/>
                                        </p:tgtEl>
                                        <p:attrNameLst>
                                          <p:attrName>ppt_y</p:attrName>
                                        </p:attrNameLst>
                                      </p:cBhvr>
                                      <p:tavLst>
                                        <p:tav tm="0">
                                          <p:val>
                                            <p:strVal val="ppt_y"/>
                                          </p:val>
                                        </p:tav>
                                        <p:tav tm="100000">
                                          <p:val>
                                            <p:strVal val="ppt_y-.1"/>
                                          </p:val>
                                        </p:tav>
                                      </p:tavLst>
                                    </p:anim>
                                    <p:set>
                                      <p:cBhvr>
                                        <p:cTn id="55" dur="1" fill="hold">
                                          <p:stCondLst>
                                            <p:cond delay="999"/>
                                          </p:stCondLst>
                                        </p:cTn>
                                        <p:tgtEl>
                                          <p:spTgt spid="21"/>
                                        </p:tgtEl>
                                        <p:attrNameLst>
                                          <p:attrName>style.visibility</p:attrName>
                                        </p:attrNameLst>
                                      </p:cBhvr>
                                      <p:to>
                                        <p:strVal val="hidden"/>
                                      </p:to>
                                    </p:set>
                                  </p:childTnLst>
                                </p:cTn>
                              </p:par>
                              <p:par>
                                <p:cTn id="56" presetID="47" presetClass="exit" presetSubtype="0" fill="hold" nodeType="withEffect">
                                  <p:stCondLst>
                                    <p:cond delay="0"/>
                                  </p:stCondLst>
                                  <p:childTnLst>
                                    <p:animEffect transition="out" filter="fade">
                                      <p:cBhvr>
                                        <p:cTn id="57" dur="1000"/>
                                        <p:tgtEl>
                                          <p:spTgt spid="13"/>
                                        </p:tgtEl>
                                      </p:cBhvr>
                                    </p:animEffect>
                                    <p:anim calcmode="lin" valueType="num">
                                      <p:cBhvr>
                                        <p:cTn id="58" dur="1000"/>
                                        <p:tgtEl>
                                          <p:spTgt spid="13"/>
                                        </p:tgtEl>
                                        <p:attrNameLst>
                                          <p:attrName>ppt_x</p:attrName>
                                        </p:attrNameLst>
                                      </p:cBhvr>
                                      <p:tavLst>
                                        <p:tav tm="0">
                                          <p:val>
                                            <p:strVal val="ppt_x"/>
                                          </p:val>
                                        </p:tav>
                                        <p:tav tm="100000">
                                          <p:val>
                                            <p:strVal val="ppt_x"/>
                                          </p:val>
                                        </p:tav>
                                      </p:tavLst>
                                    </p:anim>
                                    <p:anim calcmode="lin" valueType="num">
                                      <p:cBhvr>
                                        <p:cTn id="59" dur="1000"/>
                                        <p:tgtEl>
                                          <p:spTgt spid="13"/>
                                        </p:tgtEl>
                                        <p:attrNameLst>
                                          <p:attrName>ppt_y</p:attrName>
                                        </p:attrNameLst>
                                      </p:cBhvr>
                                      <p:tavLst>
                                        <p:tav tm="0">
                                          <p:val>
                                            <p:strVal val="ppt_y"/>
                                          </p:val>
                                        </p:tav>
                                        <p:tav tm="100000">
                                          <p:val>
                                            <p:strVal val="ppt_y-.1"/>
                                          </p:val>
                                        </p:tav>
                                      </p:tavLst>
                                    </p:anim>
                                    <p:set>
                                      <p:cBhvr>
                                        <p:cTn id="60" dur="1" fill="hold">
                                          <p:stCondLst>
                                            <p:cond delay="999"/>
                                          </p:stCondLst>
                                        </p:cTn>
                                        <p:tgtEl>
                                          <p:spTgt spid="13"/>
                                        </p:tgtEl>
                                        <p:attrNameLst>
                                          <p:attrName>style.visibility</p:attrName>
                                        </p:attrNameLst>
                                      </p:cBhvr>
                                      <p:to>
                                        <p:strVal val="hidden"/>
                                      </p:to>
                                    </p:set>
                                  </p:childTnLst>
                                </p:cTn>
                              </p:par>
                            </p:childTnLst>
                          </p:cTn>
                        </p:par>
                        <p:par>
                          <p:cTn id="61" fill="hold">
                            <p:stCondLst>
                              <p:cond delay="1000"/>
                            </p:stCondLst>
                            <p:childTnLst>
                              <p:par>
                                <p:cTn id="62" presetID="1" presetClass="entr" presetSubtype="0" fill="hold" grpId="0" nodeType="afterEffect">
                                  <p:stCondLst>
                                    <p:cond delay="0"/>
                                  </p:stCondLst>
                                  <p:childTnLst>
                                    <p:set>
                                      <p:cBhvr>
                                        <p:cTn id="63" dur="1" fill="hold">
                                          <p:stCondLst>
                                            <p:cond delay="0"/>
                                          </p:stCondLst>
                                        </p:cTn>
                                        <p:tgtEl>
                                          <p:spTgt spid="6"/>
                                        </p:tgtEl>
                                        <p:attrNameLst>
                                          <p:attrName>style.visibility</p:attrName>
                                        </p:attrNameLst>
                                      </p:cBhvr>
                                      <p:to>
                                        <p:strVal val="visible"/>
                                      </p:to>
                                    </p:set>
                                  </p:childTnLst>
                                  <p:subTnLst>
                                    <p:audio>
                                      <p:cMediaNode>
                                        <p:cTn display="0" masterRel="sameClick">
                                          <p:stCondLst>
                                            <p:cond evt="begin" delay="0">
                                              <p:tn val="62"/>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1"/>
                  </p:tgtEl>
                </p:cond>
              </p:nextCondLst>
            </p:seq>
            <p:seq concurrent="1" nextAc="seek">
              <p:cTn id="64" restart="whenNotActive" fill="hold" evtFilter="cancelBubble" nodeType="interactiveSeq">
                <p:stCondLst>
                  <p:cond evt="onClick" delay="0">
                    <p:tgtEl>
                      <p:spTgt spid="32"/>
                    </p:tgtEl>
                  </p:cond>
                </p:stCondLst>
                <p:endSync evt="end" delay="0">
                  <p:rtn val="all"/>
                </p:endSync>
                <p:childTnLst>
                  <p:par>
                    <p:cTn id="65" fill="hold">
                      <p:stCondLst>
                        <p:cond delay="0"/>
                      </p:stCondLst>
                      <p:childTnLst>
                        <p:par>
                          <p:cTn id="66" fill="hold">
                            <p:stCondLst>
                              <p:cond delay="0"/>
                            </p:stCondLst>
                            <p:childTnLst>
                              <p:par>
                                <p:cTn id="67" presetID="47" presetClass="exit" presetSubtype="0" fill="hold" grpId="0" nodeType="clickEffect">
                                  <p:stCondLst>
                                    <p:cond delay="0"/>
                                  </p:stCondLst>
                                  <p:childTnLst>
                                    <p:animEffect transition="out" filter="fade">
                                      <p:cBhvr>
                                        <p:cTn id="68" dur="1000"/>
                                        <p:tgtEl>
                                          <p:spTgt spid="32"/>
                                        </p:tgtEl>
                                      </p:cBhvr>
                                    </p:animEffect>
                                    <p:anim calcmode="lin" valueType="num">
                                      <p:cBhvr>
                                        <p:cTn id="69" dur="1000"/>
                                        <p:tgtEl>
                                          <p:spTgt spid="32"/>
                                        </p:tgtEl>
                                        <p:attrNameLst>
                                          <p:attrName>ppt_x</p:attrName>
                                        </p:attrNameLst>
                                      </p:cBhvr>
                                      <p:tavLst>
                                        <p:tav tm="0">
                                          <p:val>
                                            <p:strVal val="ppt_x"/>
                                          </p:val>
                                        </p:tav>
                                        <p:tav tm="100000">
                                          <p:val>
                                            <p:strVal val="ppt_x"/>
                                          </p:val>
                                        </p:tav>
                                      </p:tavLst>
                                    </p:anim>
                                    <p:anim calcmode="lin" valueType="num">
                                      <p:cBhvr>
                                        <p:cTn id="70" dur="1000"/>
                                        <p:tgtEl>
                                          <p:spTgt spid="32"/>
                                        </p:tgtEl>
                                        <p:attrNameLst>
                                          <p:attrName>ppt_y</p:attrName>
                                        </p:attrNameLst>
                                      </p:cBhvr>
                                      <p:tavLst>
                                        <p:tav tm="0">
                                          <p:val>
                                            <p:strVal val="ppt_y"/>
                                          </p:val>
                                        </p:tav>
                                        <p:tav tm="100000">
                                          <p:val>
                                            <p:strVal val="ppt_y-.1"/>
                                          </p:val>
                                        </p:tav>
                                      </p:tavLst>
                                    </p:anim>
                                    <p:set>
                                      <p:cBhvr>
                                        <p:cTn id="71" dur="1" fill="hold">
                                          <p:stCondLst>
                                            <p:cond delay="999"/>
                                          </p:stCondLst>
                                        </p:cTn>
                                        <p:tgtEl>
                                          <p:spTgt spid="32"/>
                                        </p:tgtEl>
                                        <p:attrNameLst>
                                          <p:attrName>style.visibility</p:attrName>
                                        </p:attrNameLst>
                                      </p:cBhvr>
                                      <p:to>
                                        <p:strVal val="hidden"/>
                                      </p:to>
                                    </p:set>
                                  </p:childTnLst>
                                  <p:subTnLst>
                                    <p:audio>
                                      <p:cMediaNode>
                                        <p:cTn display="0" masterRel="sameClick">
                                          <p:stCondLst>
                                            <p:cond evt="begin" delay="0">
                                              <p:tn val="67"/>
                                            </p:cond>
                                          </p:stCondLst>
                                          <p:endCondLst>
                                            <p:cond evt="onStopAudio" delay="0">
                                              <p:tgtEl>
                                                <p:sldTgt/>
                                              </p:tgtEl>
                                            </p:cond>
                                          </p:endCondLst>
                                        </p:cTn>
                                        <p:tgtEl>
                                          <p:sndTgt r:embed="rId4" name="dung .wav"/>
                                        </p:tgtEl>
                                      </p:cMediaNode>
                                    </p:audio>
                                  </p:subTnLst>
                                </p:cTn>
                              </p:par>
                              <p:par>
                                <p:cTn id="72" presetID="47" presetClass="exit" presetSubtype="0" fill="hold" nodeType="withEffect">
                                  <p:stCondLst>
                                    <p:cond delay="0"/>
                                  </p:stCondLst>
                                  <p:childTnLst>
                                    <p:animEffect transition="out" filter="fade">
                                      <p:cBhvr>
                                        <p:cTn id="73" dur="1000"/>
                                        <p:tgtEl>
                                          <p:spTgt spid="10"/>
                                        </p:tgtEl>
                                      </p:cBhvr>
                                    </p:animEffect>
                                    <p:anim calcmode="lin" valueType="num">
                                      <p:cBhvr>
                                        <p:cTn id="74" dur="1000"/>
                                        <p:tgtEl>
                                          <p:spTgt spid="10"/>
                                        </p:tgtEl>
                                        <p:attrNameLst>
                                          <p:attrName>ppt_x</p:attrName>
                                        </p:attrNameLst>
                                      </p:cBhvr>
                                      <p:tavLst>
                                        <p:tav tm="0">
                                          <p:val>
                                            <p:strVal val="ppt_x"/>
                                          </p:val>
                                        </p:tav>
                                        <p:tav tm="100000">
                                          <p:val>
                                            <p:strVal val="ppt_x"/>
                                          </p:val>
                                        </p:tav>
                                      </p:tavLst>
                                    </p:anim>
                                    <p:anim calcmode="lin" valueType="num">
                                      <p:cBhvr>
                                        <p:cTn id="75" dur="1000"/>
                                        <p:tgtEl>
                                          <p:spTgt spid="10"/>
                                        </p:tgtEl>
                                        <p:attrNameLst>
                                          <p:attrName>ppt_y</p:attrName>
                                        </p:attrNameLst>
                                      </p:cBhvr>
                                      <p:tavLst>
                                        <p:tav tm="0">
                                          <p:val>
                                            <p:strVal val="ppt_y"/>
                                          </p:val>
                                        </p:tav>
                                        <p:tav tm="100000">
                                          <p:val>
                                            <p:strVal val="ppt_y-.1"/>
                                          </p:val>
                                        </p:tav>
                                      </p:tavLst>
                                    </p:anim>
                                    <p:set>
                                      <p:cBhvr>
                                        <p:cTn id="76" dur="1" fill="hold">
                                          <p:stCondLst>
                                            <p:cond delay="999"/>
                                          </p:stCondLst>
                                        </p:cTn>
                                        <p:tgtEl>
                                          <p:spTgt spid="10"/>
                                        </p:tgtEl>
                                        <p:attrNameLst>
                                          <p:attrName>style.visibility</p:attrName>
                                        </p:attrNameLst>
                                      </p:cBhvr>
                                      <p:to>
                                        <p:strVal val="hidden"/>
                                      </p:to>
                                    </p:set>
                                  </p:childTnLst>
                                </p:cTn>
                              </p:par>
                            </p:childTnLst>
                          </p:cTn>
                        </p:par>
                        <p:par>
                          <p:cTn id="77" fill="hold">
                            <p:stCondLst>
                              <p:cond delay="1000"/>
                            </p:stCondLst>
                            <p:childTnLst>
                              <p:par>
                                <p:cTn id="78" presetID="42" presetClass="path" presetSubtype="0" accel="50000" decel="50000" fill="hold" nodeType="afterEffect">
                                  <p:stCondLst>
                                    <p:cond delay="0"/>
                                  </p:stCondLst>
                                  <p:childTnLst>
                                    <p:animMotion origin="layout" path="M 2.77556E-17 1.11111E-6 L 0.3625 0.01829 " pathEditMode="relative" rAng="0" ptsTypes="AA">
                                      <p:cBhvr>
                                        <p:cTn id="79" dur="2000" fill="hold"/>
                                        <p:tgtEl>
                                          <p:spTgt spid="16"/>
                                        </p:tgtEl>
                                        <p:attrNameLst>
                                          <p:attrName>ppt_x</p:attrName>
                                          <p:attrName>ppt_y</p:attrName>
                                        </p:attrNameLst>
                                      </p:cBhvr>
                                      <p:rCtr x="18125" y="903"/>
                                    </p:animMotion>
                                  </p:childTnLst>
                                </p:cTn>
                              </p:par>
                              <p:par>
                                <p:cTn id="80" presetID="0" presetClass="path" presetSubtype="0" accel="50000" decel="50000" fill="hold" nodeType="withEffect">
                                  <p:stCondLst>
                                    <p:cond delay="0"/>
                                  </p:stCondLst>
                                  <p:childTnLst>
                                    <p:animMotion origin="layout" path="M 3.33333E-6 3.7037E-6 C 0.00312 -0.04653 0.00694 -0.09236 0.05659 -0.11852 C 0.10625 -0.14468 0.23316 -0.14584 0.29809 -0.15787 C 0.36267 -0.16991 0.42708 -0.17269 0.44479 -0.19167 C 0.4625 -0.21065 0.41406 -0.26459 0.4033 -0.27223 C 0.39236 -0.27894 0.38593 -0.25834 0.37968 -0.23658 " pathEditMode="relative" rAng="0" ptsTypes="aaaaaA">
                                      <p:cBhvr>
                                        <p:cTn id="81" dur="2000" fill="hold"/>
                                        <p:tgtEl>
                                          <p:spTgt spid="31"/>
                                        </p:tgtEl>
                                        <p:attrNameLst>
                                          <p:attrName>ppt_x</p:attrName>
                                          <p:attrName>ppt_y</p:attrName>
                                        </p:attrNameLst>
                                      </p:cBhvr>
                                      <p:rCtr x="23100" y="-14000"/>
                                    </p:animMotion>
                                  </p:childTnLst>
                                </p:cTn>
                              </p:par>
                            </p:childTnLst>
                          </p:cTn>
                        </p:par>
                        <p:par>
                          <p:cTn id="82" fill="hold">
                            <p:stCondLst>
                              <p:cond delay="3000"/>
                            </p:stCondLst>
                            <p:childTnLst>
                              <p:par>
                                <p:cTn id="83" presetID="47" presetClass="exit" presetSubtype="0" fill="hold" nodeType="afterEffect">
                                  <p:stCondLst>
                                    <p:cond delay="0"/>
                                  </p:stCondLst>
                                  <p:childTnLst>
                                    <p:animEffect transition="out" filter="fade">
                                      <p:cBhvr>
                                        <p:cTn id="84" dur="2000"/>
                                        <p:tgtEl>
                                          <p:spTgt spid="31"/>
                                        </p:tgtEl>
                                      </p:cBhvr>
                                    </p:animEffect>
                                    <p:anim calcmode="lin" valueType="num">
                                      <p:cBhvr>
                                        <p:cTn id="85" dur="2000"/>
                                        <p:tgtEl>
                                          <p:spTgt spid="31"/>
                                        </p:tgtEl>
                                        <p:attrNameLst>
                                          <p:attrName>ppt_x</p:attrName>
                                        </p:attrNameLst>
                                      </p:cBhvr>
                                      <p:tavLst>
                                        <p:tav tm="0">
                                          <p:val>
                                            <p:strVal val="ppt_x"/>
                                          </p:val>
                                        </p:tav>
                                        <p:tav tm="100000">
                                          <p:val>
                                            <p:strVal val="ppt_x"/>
                                          </p:val>
                                        </p:tav>
                                      </p:tavLst>
                                    </p:anim>
                                    <p:anim calcmode="lin" valueType="num">
                                      <p:cBhvr>
                                        <p:cTn id="86" dur="2000"/>
                                        <p:tgtEl>
                                          <p:spTgt spid="31"/>
                                        </p:tgtEl>
                                        <p:attrNameLst>
                                          <p:attrName>ppt_y</p:attrName>
                                        </p:attrNameLst>
                                      </p:cBhvr>
                                      <p:tavLst>
                                        <p:tav tm="0">
                                          <p:val>
                                            <p:strVal val="ppt_y"/>
                                          </p:val>
                                        </p:tav>
                                        <p:tav tm="100000">
                                          <p:val>
                                            <p:strVal val="ppt_y-.1"/>
                                          </p:val>
                                        </p:tav>
                                      </p:tavLst>
                                    </p:anim>
                                    <p:set>
                                      <p:cBhvr>
                                        <p:cTn id="87"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2"/>
                  </p:tgtEl>
                </p:cond>
              </p:nextCondLst>
            </p:seq>
          </p:childTnLst>
        </p:cTn>
      </p:par>
    </p:tnLst>
    <p:bldLst>
      <p:bldP spid="19" grpId="0"/>
      <p:bldP spid="20" grpId="0"/>
      <p:bldP spid="21" grpId="0"/>
      <p:bldP spid="32" grpId="0"/>
      <p:bldP spid="2" grpId="0" animBg="1"/>
      <p:bldP spid="3" grpId="0" animBg="1"/>
      <p:bldP spid="6" grpId="0" animBg="1"/>
      <p:bldP spid="18" grpId="0" animBg="1"/>
      <p:bldP spid="22" grpId="0" animBg="1"/>
      <p:bldP spid="23" grpId="0" animBg="1"/>
      <p:bldP spid="25" grpId="0" animBg="1"/>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F26914-F088-84CF-4670-8938B9990ACC}"/>
              </a:ext>
            </a:extLst>
          </p:cNvPr>
          <p:cNvPicPr>
            <a:picLocks noChangeAspect="1"/>
          </p:cNvPicPr>
          <p:nvPr/>
        </p:nvPicPr>
        <p:blipFill rotWithShape="1">
          <a:blip r:embed="rId5"/>
          <a:srcRect l="26846" r="8220"/>
          <a:stretch/>
        </p:blipFill>
        <p:spPr>
          <a:xfrm>
            <a:off x="0" y="0"/>
            <a:ext cx="12192000" cy="68580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2" name="Picture 1" descr="4f942a9486ec68153575dc78a42d480b.png">
            <a:extLst>
              <a:ext uri="{FF2B5EF4-FFF2-40B4-BE49-F238E27FC236}">
                <a16:creationId xmlns:a16="http://schemas.microsoft.com/office/drawing/2014/main" id="{B29DB5F4-19FD-8E7B-D0F5-FDC6237F3B96}"/>
              </a:ext>
            </a:extLst>
          </p:cNvPr>
          <p:cNvPicPr>
            <a:picLocks noChangeAspect="1"/>
          </p:cNvPicPr>
          <p:nvPr/>
        </p:nvPicPr>
        <p:blipFill>
          <a:blip r:embed="rId7" cstate="print"/>
          <a:stretch>
            <a:fillRect/>
          </a:stretch>
        </p:blipFill>
        <p:spPr>
          <a:xfrm>
            <a:off x="-990600" y="2681992"/>
            <a:ext cx="4114800" cy="3733800"/>
          </a:xfrm>
          <a:prstGeom prst="rect">
            <a:avLst/>
          </a:prstGeom>
        </p:spPr>
      </p:pic>
      <p:pic>
        <p:nvPicPr>
          <p:cNvPr id="8" name="Picture 7" descr="e324d9d037662d64fc16b51b9bfbdbac.png"/>
          <p:cNvPicPr>
            <a:picLocks noChangeAspect="1"/>
          </p:cNvPicPr>
          <p:nvPr/>
        </p:nvPicPr>
        <p:blipFill>
          <a:blip r:embed="rId8"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9"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8" cstate="print"/>
          <a:stretch>
            <a:fillRect/>
          </a:stretch>
        </p:blipFill>
        <p:spPr>
          <a:xfrm>
            <a:off x="1524000" y="5410200"/>
            <a:ext cx="1905000" cy="1923494"/>
          </a:xfrm>
          <a:prstGeom prst="rect">
            <a:avLst/>
          </a:prstGeom>
        </p:spPr>
      </p:pic>
      <p:pic>
        <p:nvPicPr>
          <p:cNvPr id="11" name="Picture 10" descr="e86f050d219b5585368f7ef298c00175.png"/>
          <p:cNvPicPr>
            <a:picLocks noChangeAspect="1"/>
          </p:cNvPicPr>
          <p:nvPr/>
        </p:nvPicPr>
        <p:blipFill>
          <a:blip r:embed="rId10" cstate="print"/>
          <a:stretch>
            <a:fillRect/>
          </a:stretch>
        </p:blipFill>
        <p:spPr>
          <a:xfrm>
            <a:off x="3962400" y="4953000"/>
            <a:ext cx="1752600" cy="1676400"/>
          </a:xfrm>
          <a:prstGeom prst="rect">
            <a:avLst/>
          </a:prstGeom>
        </p:spPr>
      </p:pic>
      <p:sp>
        <p:nvSpPr>
          <p:cNvPr id="19" name="TextBox 18"/>
          <p:cNvSpPr txBox="1"/>
          <p:nvPr/>
        </p:nvSpPr>
        <p:spPr>
          <a:xfrm>
            <a:off x="4343400" y="54102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 B</a:t>
            </a:r>
          </a:p>
        </p:txBody>
      </p:sp>
      <p:pic>
        <p:nvPicPr>
          <p:cNvPr id="10" name="Picture 9" descr="e86f050d219b5585368f7ef298c00175.png"/>
          <p:cNvPicPr>
            <a:picLocks noChangeAspect="1"/>
          </p:cNvPicPr>
          <p:nvPr/>
        </p:nvPicPr>
        <p:blipFill>
          <a:blip r:embed="rId11" cstate="print"/>
          <a:stretch>
            <a:fillRect/>
          </a:stretch>
        </p:blipFill>
        <p:spPr>
          <a:xfrm>
            <a:off x="1524000" y="4953000"/>
            <a:ext cx="1981200" cy="1905000"/>
          </a:xfrm>
          <a:prstGeom prst="rect">
            <a:avLst/>
          </a:prstGeom>
        </p:spPr>
      </p:pic>
      <p:sp>
        <p:nvSpPr>
          <p:cNvPr id="32" name="TextBox 31"/>
          <p:cNvSpPr txBox="1"/>
          <p:nvPr/>
        </p:nvSpPr>
        <p:spPr>
          <a:xfrm>
            <a:off x="2057400" y="5562600"/>
            <a:ext cx="9144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A</a:t>
            </a:r>
          </a:p>
        </p:txBody>
      </p:sp>
      <p:pic>
        <p:nvPicPr>
          <p:cNvPr id="31" name="Picture 30" descr="ca.png"/>
          <p:cNvPicPr>
            <a:picLocks noChangeAspect="1"/>
          </p:cNvPicPr>
          <p:nvPr/>
        </p:nvPicPr>
        <p:blipFill>
          <a:blip r:embed="rId12" cstate="print"/>
          <a:stretch>
            <a:fillRect/>
          </a:stretch>
        </p:blipFill>
        <p:spPr>
          <a:xfrm>
            <a:off x="9144000" y="5791203"/>
            <a:ext cx="533400" cy="473671"/>
          </a:xfrm>
          <a:prstGeom prst="rect">
            <a:avLst/>
          </a:prstGeom>
        </p:spPr>
      </p:pic>
      <p:pic>
        <p:nvPicPr>
          <p:cNvPr id="12" name="Picture 11" descr="e86f050d219b5585368f7ef298c00175.png"/>
          <p:cNvPicPr>
            <a:picLocks noChangeAspect="1"/>
          </p:cNvPicPr>
          <p:nvPr/>
        </p:nvPicPr>
        <p:blipFill>
          <a:blip r:embed="rId13" cstate="print"/>
          <a:stretch>
            <a:fillRect/>
          </a:stretch>
        </p:blipFill>
        <p:spPr>
          <a:xfrm>
            <a:off x="6324600" y="4953000"/>
            <a:ext cx="1676400" cy="1752600"/>
          </a:xfrm>
          <a:prstGeom prst="rect">
            <a:avLst/>
          </a:prstGeom>
        </p:spPr>
      </p:pic>
      <p:sp>
        <p:nvSpPr>
          <p:cNvPr id="20" name="TextBox 19"/>
          <p:cNvSpPr txBox="1"/>
          <p:nvPr/>
        </p:nvSpPr>
        <p:spPr>
          <a:xfrm>
            <a:off x="6705600" y="54102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C</a:t>
            </a:r>
          </a:p>
        </p:txBody>
      </p:sp>
      <p:pic>
        <p:nvPicPr>
          <p:cNvPr id="13" name="Picture 12" descr="e86f050d219b5585368f7ef298c00175.png"/>
          <p:cNvPicPr>
            <a:picLocks noChangeAspect="1"/>
          </p:cNvPicPr>
          <p:nvPr/>
        </p:nvPicPr>
        <p:blipFill>
          <a:blip r:embed="rId14" cstate="print"/>
          <a:stretch>
            <a:fillRect/>
          </a:stretch>
        </p:blipFill>
        <p:spPr>
          <a:xfrm>
            <a:off x="8610600" y="5105400"/>
            <a:ext cx="1752600" cy="1752600"/>
          </a:xfrm>
          <a:prstGeom prst="rect">
            <a:avLst/>
          </a:prstGeom>
        </p:spPr>
      </p:pic>
      <p:sp>
        <p:nvSpPr>
          <p:cNvPr id="21" name="TextBox 20"/>
          <p:cNvSpPr txBox="1"/>
          <p:nvPr/>
        </p:nvSpPr>
        <p:spPr>
          <a:xfrm>
            <a:off x="8991600" y="56388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D</a:t>
            </a:r>
          </a:p>
        </p:txBody>
      </p:sp>
      <p:sp>
        <p:nvSpPr>
          <p:cNvPr id="22" name="Rectangle 21"/>
          <p:cNvSpPr/>
          <p:nvPr/>
        </p:nvSpPr>
        <p:spPr>
          <a:xfrm>
            <a:off x="1828800" y="54864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23" name="Rectangle 22"/>
          <p:cNvSpPr/>
          <p:nvPr/>
        </p:nvSpPr>
        <p:spPr>
          <a:xfrm>
            <a:off x="6400800" y="54102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25" name="Rectangle 24"/>
          <p:cNvSpPr/>
          <p:nvPr/>
        </p:nvSpPr>
        <p:spPr>
          <a:xfrm>
            <a:off x="4038600" y="54102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6" name="Flowchart: Alternate Process 5">
            <a:extLst>
              <a:ext uri="{FF2B5EF4-FFF2-40B4-BE49-F238E27FC236}">
                <a16:creationId xmlns:a16="http://schemas.microsoft.com/office/drawing/2014/main" id="{0903237A-CEE7-F271-1A7D-0E54C25586BE}"/>
              </a:ext>
            </a:extLst>
          </p:cNvPr>
          <p:cNvSpPr/>
          <p:nvPr/>
        </p:nvSpPr>
        <p:spPr>
          <a:xfrm>
            <a:off x="1401587" y="0"/>
            <a:ext cx="9372600" cy="1066800"/>
          </a:xfrm>
          <a:prstGeom prst="flowChartAlternateProcess">
            <a:avLst/>
          </a:prstGeom>
          <a:solidFill>
            <a:schemeClr val="bg1">
              <a:alpha val="90000"/>
            </a:schemeClr>
          </a:solidFill>
          <a:ln w="76200">
            <a:solidFill>
              <a:schemeClr val="accent2">
                <a:lumMod val="40000"/>
                <a:lumOff val="6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rgbClr val="002060"/>
                </a:solidFill>
                <a:latin typeface="UTM Avo" panose="02040603050506020204" pitchFamily="18" charset="0"/>
                <a:cs typeface="Times New Roman" panose="02020603050405020304" pitchFamily="18" charset="0"/>
              </a:rPr>
              <a:t>Câu 3: Thứ tự các việc để tắt máy tính là ?</a:t>
            </a:r>
            <a:endParaRPr lang="en-US" sz="2800" dirty="0">
              <a:solidFill>
                <a:srgbClr val="002060"/>
              </a:solidFill>
              <a:latin typeface="UTM Avo" panose="02040603050506020204" pitchFamily="18" charset="0"/>
              <a:cs typeface="Times New Roman" panose="02020603050405020304" pitchFamily="18" charset="0"/>
            </a:endParaRPr>
          </a:p>
        </p:txBody>
      </p:sp>
      <p:sp>
        <p:nvSpPr>
          <p:cNvPr id="15" name="Flowchart: Alternate Process 14">
            <a:extLst>
              <a:ext uri="{FF2B5EF4-FFF2-40B4-BE49-F238E27FC236}">
                <a16:creationId xmlns:a16="http://schemas.microsoft.com/office/drawing/2014/main" id="{B32ACC39-33C2-2BB1-ADD8-B6C77D27E438}"/>
              </a:ext>
            </a:extLst>
          </p:cNvPr>
          <p:cNvSpPr/>
          <p:nvPr/>
        </p:nvSpPr>
        <p:spPr>
          <a:xfrm>
            <a:off x="364192" y="1295400"/>
            <a:ext cx="5731808" cy="853192"/>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002060"/>
                </a:solidFill>
                <a:latin typeface="UTM Avo" panose="02040603050506020204" pitchFamily="18" charset="0"/>
                <a:cs typeface="Times New Roman" panose="02020603050405020304" pitchFamily="18" charset="0"/>
              </a:rPr>
              <a:t>A</a:t>
            </a:r>
            <a:r>
              <a:rPr lang="en-US" sz="2000">
                <a:solidFill>
                  <a:srgbClr val="002060"/>
                </a:solidFill>
                <a:latin typeface="UTM Avo" panose="02040603050506020204" pitchFamily="18" charset="0"/>
                <a:cs typeface="Times New Roman" panose="02020603050405020304" pitchFamily="18" charset="0"/>
              </a:rPr>
              <a:t>) Nháy chuột vào nút Shut down -&gt; tắt nút nguồn màn hình</a:t>
            </a:r>
            <a:endParaRPr lang="en-US" sz="2000" dirty="0">
              <a:solidFill>
                <a:srgbClr val="002060"/>
              </a:solidFill>
              <a:latin typeface="UTM Avo" panose="02040603050506020204" pitchFamily="18" charset="0"/>
              <a:cs typeface="Times New Roman" panose="02020603050405020304" pitchFamily="18" charset="0"/>
            </a:endParaRPr>
          </a:p>
        </p:txBody>
      </p:sp>
      <p:sp>
        <p:nvSpPr>
          <p:cNvPr id="16" name="Flowchart: Alternate Process 15">
            <a:extLst>
              <a:ext uri="{FF2B5EF4-FFF2-40B4-BE49-F238E27FC236}">
                <a16:creationId xmlns:a16="http://schemas.microsoft.com/office/drawing/2014/main" id="{2F027226-840D-2286-FA3E-21D95AAEE9A9}"/>
              </a:ext>
            </a:extLst>
          </p:cNvPr>
          <p:cNvSpPr/>
          <p:nvPr/>
        </p:nvSpPr>
        <p:spPr>
          <a:xfrm>
            <a:off x="364192" y="2344514"/>
            <a:ext cx="5731808" cy="1374966"/>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002060"/>
                </a:solidFill>
                <a:latin typeface="UTM Avo" panose="02040603050506020204" pitchFamily="18" charset="0"/>
                <a:cs typeface="Times New Roman" panose="02020603050405020304" pitchFamily="18" charset="0"/>
              </a:rPr>
              <a:t>B</a:t>
            </a:r>
            <a:r>
              <a:rPr lang="en-US" sz="2000">
                <a:solidFill>
                  <a:srgbClr val="002060"/>
                </a:solidFill>
                <a:latin typeface="UTM Avo" panose="02040603050506020204" pitchFamily="18" charset="0"/>
                <a:cs typeface="Times New Roman" panose="02020603050405020304" pitchFamily="18" charset="0"/>
              </a:rPr>
              <a:t>) Nháy chuột vào nút Power -&gt; tắt nút nguồn màn hình</a:t>
            </a:r>
            <a:endParaRPr lang="en-US" sz="2000" dirty="0">
              <a:solidFill>
                <a:srgbClr val="002060"/>
              </a:solidFill>
              <a:latin typeface="UTM Avo" panose="02040603050506020204" pitchFamily="18" charset="0"/>
              <a:cs typeface="Times New Roman" panose="02020603050405020304" pitchFamily="18" charset="0"/>
            </a:endParaRPr>
          </a:p>
        </p:txBody>
      </p:sp>
      <p:sp>
        <p:nvSpPr>
          <p:cNvPr id="18" name="Flowchart: Alternate Process 17">
            <a:extLst>
              <a:ext uri="{FF2B5EF4-FFF2-40B4-BE49-F238E27FC236}">
                <a16:creationId xmlns:a16="http://schemas.microsoft.com/office/drawing/2014/main" id="{DC7D1D1F-58EC-9F81-DD17-71C2B2DBE44E}"/>
              </a:ext>
            </a:extLst>
          </p:cNvPr>
          <p:cNvSpPr/>
          <p:nvPr/>
        </p:nvSpPr>
        <p:spPr>
          <a:xfrm>
            <a:off x="6705600" y="1295400"/>
            <a:ext cx="4998720" cy="838199"/>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002060"/>
                </a:solidFill>
                <a:latin typeface="UTM Avo" panose="02040603050506020204" pitchFamily="18" charset="0"/>
                <a:cs typeface="Times New Roman" panose="02020603050405020304" pitchFamily="18" charset="0"/>
              </a:rPr>
              <a:t>C</a:t>
            </a:r>
            <a:r>
              <a:rPr lang="en-US" sz="2000">
                <a:solidFill>
                  <a:srgbClr val="002060"/>
                </a:solidFill>
                <a:latin typeface="UTM Avo" panose="02040603050506020204" pitchFamily="18" charset="0"/>
                <a:cs typeface="Times New Roman" panose="02020603050405020304" pitchFamily="18" charset="0"/>
              </a:rPr>
              <a:t>) Nháy chuột vào nút Start -&gt; tắt nút nguồn màn hình</a:t>
            </a:r>
            <a:endParaRPr lang="en-US" sz="2000" dirty="0">
              <a:solidFill>
                <a:srgbClr val="002060"/>
              </a:solidFill>
              <a:latin typeface="UTM Avo" panose="02040603050506020204" pitchFamily="18" charset="0"/>
              <a:cs typeface="Times New Roman" panose="02020603050405020304" pitchFamily="18" charset="0"/>
            </a:endParaRPr>
          </a:p>
        </p:txBody>
      </p:sp>
      <p:sp>
        <p:nvSpPr>
          <p:cNvPr id="27" name="Flowchart: Alternate Process 26">
            <a:extLst>
              <a:ext uri="{FF2B5EF4-FFF2-40B4-BE49-F238E27FC236}">
                <a16:creationId xmlns:a16="http://schemas.microsoft.com/office/drawing/2014/main" id="{C280040F-5230-DF6D-4270-609AA5ED582B}"/>
              </a:ext>
            </a:extLst>
          </p:cNvPr>
          <p:cNvSpPr/>
          <p:nvPr/>
        </p:nvSpPr>
        <p:spPr>
          <a:xfrm>
            <a:off x="6705600" y="2329520"/>
            <a:ext cx="4998720" cy="1374966"/>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002060"/>
                </a:solidFill>
                <a:latin typeface="UTM Avo" panose="02040603050506020204" pitchFamily="18" charset="0"/>
                <a:cs typeface="Times New Roman" panose="02020603050405020304" pitchFamily="18" charset="0"/>
              </a:rPr>
              <a:t>D</a:t>
            </a:r>
            <a:r>
              <a:rPr lang="en-US" sz="2000">
                <a:solidFill>
                  <a:srgbClr val="002060"/>
                </a:solidFill>
                <a:latin typeface="UTM Avo" panose="02040603050506020204" pitchFamily="18" charset="0"/>
                <a:cs typeface="Times New Roman" panose="02020603050405020304" pitchFamily="18" charset="0"/>
              </a:rPr>
              <a:t>) Nháy chuột vào nút Start -&gt; Nháy chuột vào nút Power -&gt; Nháy chuột vào nút Shut down -&gt; tắt nút nguồn màn hình</a:t>
            </a:r>
            <a:endParaRPr lang="en-US" sz="2000" dirty="0">
              <a:solidFill>
                <a:srgbClr val="002060"/>
              </a:solidFill>
              <a:latin typeface="UTM Avo" panose="02040603050506020204" pitchFamily="18" charset="0"/>
              <a:cs typeface="Times New Roman" panose="02020603050405020304" pitchFamily="18" charset="0"/>
            </a:endParaRPr>
          </a:p>
        </p:txBody>
      </p:sp>
      <p:sp>
        <p:nvSpPr>
          <p:cNvPr id="34" name="Action Button: Go Forward or Next 33">
            <a:hlinkClick r:id="" action="ppaction://hlinkshowjump?jump=nextslide" highlightClick="1"/>
            <a:extLst>
              <a:ext uri="{FF2B5EF4-FFF2-40B4-BE49-F238E27FC236}">
                <a16:creationId xmlns:a16="http://schemas.microsoft.com/office/drawing/2014/main" id="{8FBBE272-8A72-C225-28FD-1F3E15164291}"/>
              </a:ext>
            </a:extLst>
          </p:cNvPr>
          <p:cNvSpPr/>
          <p:nvPr/>
        </p:nvSpPr>
        <p:spPr>
          <a:xfrm>
            <a:off x="11154511" y="4234520"/>
            <a:ext cx="746267" cy="718480"/>
          </a:xfrm>
          <a:prstGeom prst="actionButtonForwardNext">
            <a:avLst/>
          </a:prstGeom>
          <a:solidFill>
            <a:schemeClr val="accent5">
              <a:lumMod val="75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C200891-879E-F266-A798-1323FA48B7F1}"/>
              </a:ext>
            </a:extLst>
          </p:cNvPr>
          <p:cNvPicPr>
            <a:picLocks noChangeAspect="1"/>
          </p:cNvPicPr>
          <p:nvPr/>
        </p:nvPicPr>
        <p:blipFill>
          <a:blip r:embed="rId15"/>
          <a:stretch>
            <a:fillRect/>
          </a:stretch>
        </p:blipFill>
        <p:spPr>
          <a:xfrm>
            <a:off x="11276296" y="0"/>
            <a:ext cx="915704" cy="1021080"/>
          </a:xfrm>
          <a:prstGeom prst="rect">
            <a:avLst/>
          </a:prstGeom>
        </p:spPr>
      </p:pic>
    </p:spTree>
    <p:extLst>
      <p:ext uri="{BB962C8B-B14F-4D97-AF65-F5344CB8AC3E}">
        <p14:creationId xmlns:p14="http://schemas.microsoft.com/office/powerpoint/2010/main" val="3103635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9"/>
                    </p:tgtEl>
                  </p:cond>
                </p:stCondLst>
                <p:endSync evt="end" delay="0">
                  <p:rtn val="all"/>
                </p:endSync>
                <p:childTnLst>
                  <p:par>
                    <p:cTn id="17" fill="hold">
                      <p:stCondLst>
                        <p:cond delay="0"/>
                      </p:stCondLst>
                      <p:childTnLst>
                        <p:par>
                          <p:cTn id="18" fill="hold">
                            <p:stCondLst>
                              <p:cond delay="0"/>
                            </p:stCondLst>
                            <p:childTnLst>
                              <p:par>
                                <p:cTn id="19" presetID="47" presetClass="exit" presetSubtype="0" fill="hold" grpId="0" nodeType="clickEffect">
                                  <p:stCondLst>
                                    <p:cond delay="0"/>
                                  </p:stCondLst>
                                  <p:childTnLst>
                                    <p:animEffect transition="out" filter="fade">
                                      <p:cBhvr>
                                        <p:cTn id="20" dur="1000"/>
                                        <p:tgtEl>
                                          <p:spTgt spid="19"/>
                                        </p:tgtEl>
                                      </p:cBhvr>
                                    </p:animEffect>
                                    <p:anim calcmode="lin" valueType="num">
                                      <p:cBhvr>
                                        <p:cTn id="21" dur="1000"/>
                                        <p:tgtEl>
                                          <p:spTgt spid="19"/>
                                        </p:tgtEl>
                                        <p:attrNameLst>
                                          <p:attrName>ppt_x</p:attrName>
                                        </p:attrNameLst>
                                      </p:cBhvr>
                                      <p:tavLst>
                                        <p:tav tm="0">
                                          <p:val>
                                            <p:strVal val="ppt_x"/>
                                          </p:val>
                                        </p:tav>
                                        <p:tav tm="100000">
                                          <p:val>
                                            <p:strVal val="ppt_x"/>
                                          </p:val>
                                        </p:tav>
                                      </p:tavLst>
                                    </p:anim>
                                    <p:anim calcmode="lin" valueType="num">
                                      <p:cBhvr>
                                        <p:cTn id="22" dur="1000"/>
                                        <p:tgtEl>
                                          <p:spTgt spid="19"/>
                                        </p:tgtEl>
                                        <p:attrNameLst>
                                          <p:attrName>ppt_y</p:attrName>
                                        </p:attrNameLst>
                                      </p:cBhvr>
                                      <p:tavLst>
                                        <p:tav tm="0">
                                          <p:val>
                                            <p:strVal val="ppt_y"/>
                                          </p:val>
                                        </p:tav>
                                        <p:tav tm="100000">
                                          <p:val>
                                            <p:strVal val="ppt_y-.1"/>
                                          </p:val>
                                        </p:tav>
                                      </p:tavLst>
                                    </p:anim>
                                    <p:set>
                                      <p:cBhvr>
                                        <p:cTn id="23" dur="1" fill="hold">
                                          <p:stCondLst>
                                            <p:cond delay="999"/>
                                          </p:stCondLst>
                                        </p:cTn>
                                        <p:tgtEl>
                                          <p:spTgt spid="19"/>
                                        </p:tgtEl>
                                        <p:attrNameLst>
                                          <p:attrName>style.visibility</p:attrName>
                                        </p:attrNameLst>
                                      </p:cBhvr>
                                      <p:to>
                                        <p:strVal val="hidden"/>
                                      </p:to>
                                    </p:set>
                                  </p:childTnLst>
                                </p:cTn>
                              </p:par>
                              <p:par>
                                <p:cTn id="24" presetID="47" presetClass="exit" presetSubtype="0" fill="hold" nodeType="withEffect">
                                  <p:stCondLst>
                                    <p:cond delay="0"/>
                                  </p:stCondLst>
                                  <p:childTnLst>
                                    <p:animEffect transition="out" filter="fade">
                                      <p:cBhvr>
                                        <p:cTn id="25" dur="1000"/>
                                        <p:tgtEl>
                                          <p:spTgt spid="11"/>
                                        </p:tgtEl>
                                      </p:cBhvr>
                                    </p:animEffect>
                                    <p:anim calcmode="lin" valueType="num">
                                      <p:cBhvr>
                                        <p:cTn id="26" dur="1000"/>
                                        <p:tgtEl>
                                          <p:spTgt spid="11"/>
                                        </p:tgtEl>
                                        <p:attrNameLst>
                                          <p:attrName>ppt_x</p:attrName>
                                        </p:attrNameLst>
                                      </p:cBhvr>
                                      <p:tavLst>
                                        <p:tav tm="0">
                                          <p:val>
                                            <p:strVal val="ppt_x"/>
                                          </p:val>
                                        </p:tav>
                                        <p:tav tm="100000">
                                          <p:val>
                                            <p:strVal val="ppt_x"/>
                                          </p:val>
                                        </p:tav>
                                      </p:tavLst>
                                    </p:anim>
                                    <p:anim calcmode="lin" valueType="num">
                                      <p:cBhvr>
                                        <p:cTn id="27" dur="1000"/>
                                        <p:tgtEl>
                                          <p:spTgt spid="11"/>
                                        </p:tgtEl>
                                        <p:attrNameLst>
                                          <p:attrName>ppt_y</p:attrName>
                                        </p:attrNameLst>
                                      </p:cBhvr>
                                      <p:tavLst>
                                        <p:tav tm="0">
                                          <p:val>
                                            <p:strVal val="ppt_y"/>
                                          </p:val>
                                        </p:tav>
                                        <p:tav tm="100000">
                                          <p:val>
                                            <p:strVal val="ppt_y-.1"/>
                                          </p:val>
                                        </p:tav>
                                      </p:tavLst>
                                    </p:anim>
                                    <p:set>
                                      <p:cBhvr>
                                        <p:cTn id="28" dur="1" fill="hold">
                                          <p:stCondLst>
                                            <p:cond delay="999"/>
                                          </p:stCondLst>
                                        </p:cTn>
                                        <p:tgtEl>
                                          <p:spTgt spid="11"/>
                                        </p:tgtEl>
                                        <p:attrNameLst>
                                          <p:attrName>style.visibility</p:attrName>
                                        </p:attrNameLst>
                                      </p:cBhvr>
                                      <p:to>
                                        <p:strVal val="hidden"/>
                                      </p:to>
                                    </p:set>
                                  </p:childTnLst>
                                </p:cTn>
                              </p:par>
                            </p:childTnLst>
                          </p:cTn>
                        </p:par>
                        <p:par>
                          <p:cTn id="29" fill="hold">
                            <p:stCondLst>
                              <p:cond delay="1000"/>
                            </p:stCondLst>
                            <p:childTnLst>
                              <p:par>
                                <p:cTn id="30" presetID="1" presetClass="entr" presetSubtype="0"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32" restart="whenNotActive" fill="hold" evtFilter="cancelBubble" nodeType="interactiveSeq">
                <p:stCondLst>
                  <p:cond evt="onClick" delay="0">
                    <p:tgtEl>
                      <p:spTgt spid="20"/>
                    </p:tgtEl>
                  </p:cond>
                </p:stCondLst>
                <p:endSync evt="end" delay="0">
                  <p:rtn val="all"/>
                </p:endSync>
                <p:childTnLst>
                  <p:par>
                    <p:cTn id="33" fill="hold">
                      <p:stCondLst>
                        <p:cond delay="0"/>
                      </p:stCondLst>
                      <p:childTnLst>
                        <p:par>
                          <p:cTn id="34" fill="hold">
                            <p:stCondLst>
                              <p:cond delay="0"/>
                            </p:stCondLst>
                            <p:childTnLst>
                              <p:par>
                                <p:cTn id="35" presetID="47" presetClass="exit" presetSubtype="0" fill="hold" grpId="0" nodeType="clickEffect">
                                  <p:stCondLst>
                                    <p:cond delay="0"/>
                                  </p:stCondLst>
                                  <p:childTnLst>
                                    <p:animEffect transition="out" filter="fade">
                                      <p:cBhvr>
                                        <p:cTn id="36" dur="1000"/>
                                        <p:tgtEl>
                                          <p:spTgt spid="20"/>
                                        </p:tgtEl>
                                      </p:cBhvr>
                                    </p:animEffect>
                                    <p:anim calcmode="lin" valueType="num">
                                      <p:cBhvr>
                                        <p:cTn id="37" dur="1000"/>
                                        <p:tgtEl>
                                          <p:spTgt spid="20"/>
                                        </p:tgtEl>
                                        <p:attrNameLst>
                                          <p:attrName>ppt_x</p:attrName>
                                        </p:attrNameLst>
                                      </p:cBhvr>
                                      <p:tavLst>
                                        <p:tav tm="0">
                                          <p:val>
                                            <p:strVal val="ppt_x"/>
                                          </p:val>
                                        </p:tav>
                                        <p:tav tm="100000">
                                          <p:val>
                                            <p:strVal val="ppt_x"/>
                                          </p:val>
                                        </p:tav>
                                      </p:tavLst>
                                    </p:anim>
                                    <p:anim calcmode="lin" valueType="num">
                                      <p:cBhvr>
                                        <p:cTn id="38" dur="1000"/>
                                        <p:tgtEl>
                                          <p:spTgt spid="20"/>
                                        </p:tgtEl>
                                        <p:attrNameLst>
                                          <p:attrName>ppt_y</p:attrName>
                                        </p:attrNameLst>
                                      </p:cBhvr>
                                      <p:tavLst>
                                        <p:tav tm="0">
                                          <p:val>
                                            <p:strVal val="ppt_y"/>
                                          </p:val>
                                        </p:tav>
                                        <p:tav tm="100000">
                                          <p:val>
                                            <p:strVal val="ppt_y-.1"/>
                                          </p:val>
                                        </p:tav>
                                      </p:tavLst>
                                    </p:anim>
                                    <p:set>
                                      <p:cBhvr>
                                        <p:cTn id="39" dur="1" fill="hold">
                                          <p:stCondLst>
                                            <p:cond delay="999"/>
                                          </p:stCondLst>
                                        </p:cTn>
                                        <p:tgtEl>
                                          <p:spTgt spid="20"/>
                                        </p:tgtEl>
                                        <p:attrNameLst>
                                          <p:attrName>style.visibility</p:attrName>
                                        </p:attrNameLst>
                                      </p:cBhvr>
                                      <p:to>
                                        <p:strVal val="hidden"/>
                                      </p:to>
                                    </p:set>
                                  </p:childTnLst>
                                </p:cTn>
                              </p:par>
                              <p:par>
                                <p:cTn id="40" presetID="47" presetClass="exit" presetSubtype="0" fill="hold" nodeType="withEffect">
                                  <p:stCondLst>
                                    <p:cond delay="0"/>
                                  </p:stCondLst>
                                  <p:childTnLst>
                                    <p:animEffect transition="out" filter="fade">
                                      <p:cBhvr>
                                        <p:cTn id="41" dur="1000"/>
                                        <p:tgtEl>
                                          <p:spTgt spid="12"/>
                                        </p:tgtEl>
                                      </p:cBhvr>
                                    </p:animEffect>
                                    <p:anim calcmode="lin" valueType="num">
                                      <p:cBhvr>
                                        <p:cTn id="42" dur="1000"/>
                                        <p:tgtEl>
                                          <p:spTgt spid="12"/>
                                        </p:tgtEl>
                                        <p:attrNameLst>
                                          <p:attrName>ppt_x</p:attrName>
                                        </p:attrNameLst>
                                      </p:cBhvr>
                                      <p:tavLst>
                                        <p:tav tm="0">
                                          <p:val>
                                            <p:strVal val="ppt_x"/>
                                          </p:val>
                                        </p:tav>
                                        <p:tav tm="100000">
                                          <p:val>
                                            <p:strVal val="ppt_x"/>
                                          </p:val>
                                        </p:tav>
                                      </p:tavLst>
                                    </p:anim>
                                    <p:anim calcmode="lin" valueType="num">
                                      <p:cBhvr>
                                        <p:cTn id="43" dur="1000"/>
                                        <p:tgtEl>
                                          <p:spTgt spid="12"/>
                                        </p:tgtEl>
                                        <p:attrNameLst>
                                          <p:attrName>ppt_y</p:attrName>
                                        </p:attrNameLst>
                                      </p:cBhvr>
                                      <p:tavLst>
                                        <p:tav tm="0">
                                          <p:val>
                                            <p:strVal val="ppt_y"/>
                                          </p:val>
                                        </p:tav>
                                        <p:tav tm="100000">
                                          <p:val>
                                            <p:strVal val="ppt_y-.1"/>
                                          </p:val>
                                        </p:tav>
                                      </p:tavLst>
                                    </p:anim>
                                    <p:set>
                                      <p:cBhvr>
                                        <p:cTn id="44" dur="1" fill="hold">
                                          <p:stCondLst>
                                            <p:cond delay="999"/>
                                          </p:stCondLst>
                                        </p:cTn>
                                        <p:tgtEl>
                                          <p:spTgt spid="12"/>
                                        </p:tgtEl>
                                        <p:attrNameLst>
                                          <p:attrName>style.visibility</p:attrName>
                                        </p:attrNameLst>
                                      </p:cBhvr>
                                      <p:to>
                                        <p:strVal val="hidden"/>
                                      </p:to>
                                    </p:set>
                                  </p:childTnLst>
                                </p:cTn>
                              </p:par>
                            </p:childTnLst>
                          </p:cTn>
                        </p:par>
                        <p:par>
                          <p:cTn id="45" fill="hold">
                            <p:stCondLst>
                              <p:cond delay="1000"/>
                            </p:stCondLst>
                            <p:childTnLst>
                              <p:par>
                                <p:cTn id="46" presetID="1" presetClass="entr" presetSubtype="0"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4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0"/>
                  </p:tgtEl>
                </p:cond>
              </p:nextCondLst>
            </p:seq>
            <p:seq concurrent="1" nextAc="seek">
              <p:cTn id="48" restart="whenNotActive" fill="hold" evtFilter="cancelBubble" nodeType="interactiveSeq">
                <p:stCondLst>
                  <p:cond evt="onClick" delay="0">
                    <p:tgtEl>
                      <p:spTgt spid="21"/>
                    </p:tgtEl>
                  </p:cond>
                </p:stCondLst>
                <p:endSync evt="end" delay="0">
                  <p:rtn val="all"/>
                </p:endSync>
                <p:childTnLst>
                  <p:par>
                    <p:cTn id="49" fill="hold">
                      <p:stCondLst>
                        <p:cond delay="0"/>
                      </p:stCondLst>
                      <p:childTnLst>
                        <p:par>
                          <p:cTn id="50" fill="hold">
                            <p:stCondLst>
                              <p:cond delay="0"/>
                            </p:stCondLst>
                            <p:childTnLst>
                              <p:par>
                                <p:cTn id="51" presetID="47" presetClass="exit" presetSubtype="0" fill="hold" grpId="0" nodeType="clickEffect">
                                  <p:stCondLst>
                                    <p:cond delay="0"/>
                                  </p:stCondLst>
                                  <p:childTnLst>
                                    <p:animEffect transition="out" filter="fade">
                                      <p:cBhvr>
                                        <p:cTn id="52" dur="1000"/>
                                        <p:tgtEl>
                                          <p:spTgt spid="21"/>
                                        </p:tgtEl>
                                      </p:cBhvr>
                                    </p:animEffect>
                                    <p:anim calcmode="lin" valueType="num">
                                      <p:cBhvr>
                                        <p:cTn id="53" dur="1000"/>
                                        <p:tgtEl>
                                          <p:spTgt spid="21"/>
                                        </p:tgtEl>
                                        <p:attrNameLst>
                                          <p:attrName>ppt_x</p:attrName>
                                        </p:attrNameLst>
                                      </p:cBhvr>
                                      <p:tavLst>
                                        <p:tav tm="0">
                                          <p:val>
                                            <p:strVal val="ppt_x"/>
                                          </p:val>
                                        </p:tav>
                                        <p:tav tm="100000">
                                          <p:val>
                                            <p:strVal val="ppt_x"/>
                                          </p:val>
                                        </p:tav>
                                      </p:tavLst>
                                    </p:anim>
                                    <p:anim calcmode="lin" valueType="num">
                                      <p:cBhvr>
                                        <p:cTn id="54" dur="1000"/>
                                        <p:tgtEl>
                                          <p:spTgt spid="21"/>
                                        </p:tgtEl>
                                        <p:attrNameLst>
                                          <p:attrName>ppt_y</p:attrName>
                                        </p:attrNameLst>
                                      </p:cBhvr>
                                      <p:tavLst>
                                        <p:tav tm="0">
                                          <p:val>
                                            <p:strVal val="ppt_y"/>
                                          </p:val>
                                        </p:tav>
                                        <p:tav tm="100000">
                                          <p:val>
                                            <p:strVal val="ppt_y-.1"/>
                                          </p:val>
                                        </p:tav>
                                      </p:tavLst>
                                    </p:anim>
                                    <p:set>
                                      <p:cBhvr>
                                        <p:cTn id="55" dur="1" fill="hold">
                                          <p:stCondLst>
                                            <p:cond delay="999"/>
                                          </p:stCondLst>
                                        </p:cTn>
                                        <p:tgtEl>
                                          <p:spTgt spid="21"/>
                                        </p:tgtEl>
                                        <p:attrNameLst>
                                          <p:attrName>style.visibility</p:attrName>
                                        </p:attrNameLst>
                                      </p:cBhvr>
                                      <p:to>
                                        <p:strVal val="hidden"/>
                                      </p:to>
                                    </p:set>
                                  </p:childTnLst>
                                  <p:subTnLst>
                                    <p:audio>
                                      <p:cMediaNode>
                                        <p:cTn display="0" masterRel="sameClick">
                                          <p:stCondLst>
                                            <p:cond evt="begin" delay="0">
                                              <p:tn val="51"/>
                                            </p:cond>
                                          </p:stCondLst>
                                          <p:endCondLst>
                                            <p:cond evt="onStopAudio" delay="0">
                                              <p:tgtEl>
                                                <p:sldTgt/>
                                              </p:tgtEl>
                                            </p:cond>
                                          </p:endCondLst>
                                        </p:cTn>
                                        <p:tgtEl>
                                          <p:sndTgt r:embed="rId4" name="dung .wav"/>
                                        </p:tgtEl>
                                      </p:cMediaNode>
                                    </p:audio>
                                  </p:subTnLst>
                                </p:cTn>
                              </p:par>
                              <p:par>
                                <p:cTn id="56" presetID="47" presetClass="exit" presetSubtype="0" fill="hold" nodeType="withEffect">
                                  <p:stCondLst>
                                    <p:cond delay="0"/>
                                  </p:stCondLst>
                                  <p:childTnLst>
                                    <p:animEffect transition="out" filter="fade">
                                      <p:cBhvr>
                                        <p:cTn id="57" dur="1000"/>
                                        <p:tgtEl>
                                          <p:spTgt spid="13"/>
                                        </p:tgtEl>
                                      </p:cBhvr>
                                    </p:animEffect>
                                    <p:anim calcmode="lin" valueType="num">
                                      <p:cBhvr>
                                        <p:cTn id="58" dur="1000"/>
                                        <p:tgtEl>
                                          <p:spTgt spid="13"/>
                                        </p:tgtEl>
                                        <p:attrNameLst>
                                          <p:attrName>ppt_x</p:attrName>
                                        </p:attrNameLst>
                                      </p:cBhvr>
                                      <p:tavLst>
                                        <p:tav tm="0">
                                          <p:val>
                                            <p:strVal val="ppt_x"/>
                                          </p:val>
                                        </p:tav>
                                        <p:tav tm="100000">
                                          <p:val>
                                            <p:strVal val="ppt_x"/>
                                          </p:val>
                                        </p:tav>
                                      </p:tavLst>
                                    </p:anim>
                                    <p:anim calcmode="lin" valueType="num">
                                      <p:cBhvr>
                                        <p:cTn id="59" dur="1000"/>
                                        <p:tgtEl>
                                          <p:spTgt spid="13"/>
                                        </p:tgtEl>
                                        <p:attrNameLst>
                                          <p:attrName>ppt_y</p:attrName>
                                        </p:attrNameLst>
                                      </p:cBhvr>
                                      <p:tavLst>
                                        <p:tav tm="0">
                                          <p:val>
                                            <p:strVal val="ppt_y"/>
                                          </p:val>
                                        </p:tav>
                                        <p:tav tm="100000">
                                          <p:val>
                                            <p:strVal val="ppt_y-.1"/>
                                          </p:val>
                                        </p:tav>
                                      </p:tavLst>
                                    </p:anim>
                                    <p:set>
                                      <p:cBhvr>
                                        <p:cTn id="60" dur="1" fill="hold">
                                          <p:stCondLst>
                                            <p:cond delay="999"/>
                                          </p:stCondLst>
                                        </p:cTn>
                                        <p:tgtEl>
                                          <p:spTgt spid="13"/>
                                        </p:tgtEl>
                                        <p:attrNameLst>
                                          <p:attrName>style.visibility</p:attrName>
                                        </p:attrNameLst>
                                      </p:cBhvr>
                                      <p:to>
                                        <p:strVal val="hidden"/>
                                      </p:to>
                                    </p:set>
                                  </p:childTnLst>
                                </p:cTn>
                              </p:par>
                            </p:childTnLst>
                          </p:cTn>
                        </p:par>
                        <p:par>
                          <p:cTn id="61" fill="hold">
                            <p:stCondLst>
                              <p:cond delay="1000"/>
                            </p:stCondLst>
                            <p:childTnLst>
                              <p:par>
                                <p:cTn id="62" presetID="42" presetClass="path" presetSubtype="0" accel="50000" decel="50000" fill="hold" nodeType="afterEffect">
                                  <p:stCondLst>
                                    <p:cond delay="0"/>
                                  </p:stCondLst>
                                  <p:childTnLst>
                                    <p:animMotion origin="layout" path="M 2.77556E-17 -4.44444E-6 L 0.1625 0.03889 " pathEditMode="relative" rAng="0" ptsTypes="AA">
                                      <p:cBhvr>
                                        <p:cTn id="63" dur="2000" fill="hold"/>
                                        <p:tgtEl>
                                          <p:spTgt spid="2"/>
                                        </p:tgtEl>
                                        <p:attrNameLst>
                                          <p:attrName>ppt_x</p:attrName>
                                          <p:attrName>ppt_y</p:attrName>
                                        </p:attrNameLst>
                                      </p:cBhvr>
                                      <p:rCtr x="8125" y="1944"/>
                                    </p:animMotion>
                                  </p:childTnLst>
                                </p:cTn>
                              </p:par>
                              <p:par>
                                <p:cTn id="64" presetID="0" presetClass="path" presetSubtype="0" accel="50000" decel="50000" fill="hold" nodeType="withEffect">
                                  <p:stCondLst>
                                    <p:cond delay="0"/>
                                  </p:stCondLst>
                                  <p:childTnLst>
                                    <p:animMotion origin="layout" path="M -8.67362E-19 -4.81481E-6 C 0.02986 -0.02083 0.0599 -0.04144 0.06875 -0.075 C 0.0776 -0.10856 0.06979 -0.17014 0.05313 -0.20208 C 0.03646 -0.23403 0.00573 -0.25579 -0.03125 -0.26667 C -0.06823 -0.27755 -0.1191 -0.26667 -0.16875 -0.26667 C -0.2184 -0.26667 -0.29115 -0.27917 -0.32969 -0.26667 C -0.36823 -0.25417 -0.3842 -0.22292 -0.4 -0.19167 " pathEditMode="relative" ptsTypes="aaaaaaA">
                                      <p:cBhvr>
                                        <p:cTn id="65" dur="2000" fill="hold"/>
                                        <p:tgtEl>
                                          <p:spTgt spid="31"/>
                                        </p:tgtEl>
                                        <p:attrNameLst>
                                          <p:attrName>ppt_x</p:attrName>
                                          <p:attrName>ppt_y</p:attrName>
                                        </p:attrNameLst>
                                      </p:cBhvr>
                                    </p:animMotion>
                                  </p:childTnLst>
                                </p:cTn>
                              </p:par>
                            </p:childTnLst>
                          </p:cTn>
                        </p:par>
                        <p:par>
                          <p:cTn id="66" fill="hold">
                            <p:stCondLst>
                              <p:cond delay="3000"/>
                            </p:stCondLst>
                            <p:childTnLst>
                              <p:par>
                                <p:cTn id="67" presetID="47" presetClass="exit" presetSubtype="0" fill="hold" nodeType="afterEffect">
                                  <p:stCondLst>
                                    <p:cond delay="0"/>
                                  </p:stCondLst>
                                  <p:childTnLst>
                                    <p:animEffect transition="out" filter="fade">
                                      <p:cBhvr>
                                        <p:cTn id="68" dur="2000"/>
                                        <p:tgtEl>
                                          <p:spTgt spid="31"/>
                                        </p:tgtEl>
                                      </p:cBhvr>
                                    </p:animEffect>
                                    <p:anim calcmode="lin" valueType="num">
                                      <p:cBhvr>
                                        <p:cTn id="69" dur="2000"/>
                                        <p:tgtEl>
                                          <p:spTgt spid="31"/>
                                        </p:tgtEl>
                                        <p:attrNameLst>
                                          <p:attrName>ppt_x</p:attrName>
                                        </p:attrNameLst>
                                      </p:cBhvr>
                                      <p:tavLst>
                                        <p:tav tm="0">
                                          <p:val>
                                            <p:strVal val="ppt_x"/>
                                          </p:val>
                                        </p:tav>
                                        <p:tav tm="100000">
                                          <p:val>
                                            <p:strVal val="ppt_x"/>
                                          </p:val>
                                        </p:tav>
                                      </p:tavLst>
                                    </p:anim>
                                    <p:anim calcmode="lin" valueType="num">
                                      <p:cBhvr>
                                        <p:cTn id="70" dur="2000"/>
                                        <p:tgtEl>
                                          <p:spTgt spid="31"/>
                                        </p:tgtEl>
                                        <p:attrNameLst>
                                          <p:attrName>ppt_y</p:attrName>
                                        </p:attrNameLst>
                                      </p:cBhvr>
                                      <p:tavLst>
                                        <p:tav tm="0">
                                          <p:val>
                                            <p:strVal val="ppt_y"/>
                                          </p:val>
                                        </p:tav>
                                        <p:tav tm="100000">
                                          <p:val>
                                            <p:strVal val="ppt_y-.1"/>
                                          </p:val>
                                        </p:tav>
                                      </p:tavLst>
                                    </p:anim>
                                    <p:set>
                                      <p:cBhvr>
                                        <p:cTn id="71"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72" restart="whenNotActive" fill="hold" evtFilter="cancelBubble" nodeType="interactiveSeq">
                <p:stCondLst>
                  <p:cond evt="onClick" delay="0">
                    <p:tgtEl>
                      <p:spTgt spid="32"/>
                    </p:tgtEl>
                  </p:cond>
                </p:stCondLst>
                <p:endSync evt="end" delay="0">
                  <p:rtn val="all"/>
                </p:endSync>
                <p:childTnLst>
                  <p:par>
                    <p:cTn id="73" fill="hold">
                      <p:stCondLst>
                        <p:cond delay="0"/>
                      </p:stCondLst>
                      <p:childTnLst>
                        <p:par>
                          <p:cTn id="74" fill="hold">
                            <p:stCondLst>
                              <p:cond delay="0"/>
                            </p:stCondLst>
                            <p:childTnLst>
                              <p:par>
                                <p:cTn id="75" presetID="47" presetClass="exit" presetSubtype="0" fill="hold" grpId="0" nodeType="clickEffect">
                                  <p:stCondLst>
                                    <p:cond delay="0"/>
                                  </p:stCondLst>
                                  <p:childTnLst>
                                    <p:animEffect transition="out" filter="fade">
                                      <p:cBhvr>
                                        <p:cTn id="76" dur="1000"/>
                                        <p:tgtEl>
                                          <p:spTgt spid="32"/>
                                        </p:tgtEl>
                                      </p:cBhvr>
                                    </p:animEffect>
                                    <p:anim calcmode="lin" valueType="num">
                                      <p:cBhvr>
                                        <p:cTn id="77" dur="1000"/>
                                        <p:tgtEl>
                                          <p:spTgt spid="32"/>
                                        </p:tgtEl>
                                        <p:attrNameLst>
                                          <p:attrName>ppt_x</p:attrName>
                                        </p:attrNameLst>
                                      </p:cBhvr>
                                      <p:tavLst>
                                        <p:tav tm="0">
                                          <p:val>
                                            <p:strVal val="ppt_x"/>
                                          </p:val>
                                        </p:tav>
                                        <p:tav tm="100000">
                                          <p:val>
                                            <p:strVal val="ppt_x"/>
                                          </p:val>
                                        </p:tav>
                                      </p:tavLst>
                                    </p:anim>
                                    <p:anim calcmode="lin" valueType="num">
                                      <p:cBhvr>
                                        <p:cTn id="78" dur="1000"/>
                                        <p:tgtEl>
                                          <p:spTgt spid="32"/>
                                        </p:tgtEl>
                                        <p:attrNameLst>
                                          <p:attrName>ppt_y</p:attrName>
                                        </p:attrNameLst>
                                      </p:cBhvr>
                                      <p:tavLst>
                                        <p:tav tm="0">
                                          <p:val>
                                            <p:strVal val="ppt_y"/>
                                          </p:val>
                                        </p:tav>
                                        <p:tav tm="100000">
                                          <p:val>
                                            <p:strVal val="ppt_y-.1"/>
                                          </p:val>
                                        </p:tav>
                                      </p:tavLst>
                                    </p:anim>
                                    <p:set>
                                      <p:cBhvr>
                                        <p:cTn id="79" dur="1" fill="hold">
                                          <p:stCondLst>
                                            <p:cond delay="999"/>
                                          </p:stCondLst>
                                        </p:cTn>
                                        <p:tgtEl>
                                          <p:spTgt spid="32"/>
                                        </p:tgtEl>
                                        <p:attrNameLst>
                                          <p:attrName>style.visibility</p:attrName>
                                        </p:attrNameLst>
                                      </p:cBhvr>
                                      <p:to>
                                        <p:strVal val="hidden"/>
                                      </p:to>
                                    </p:set>
                                  </p:childTnLst>
                                </p:cTn>
                              </p:par>
                              <p:par>
                                <p:cTn id="80" presetID="47" presetClass="exit" presetSubtype="0" fill="hold" nodeType="withEffect">
                                  <p:stCondLst>
                                    <p:cond delay="0"/>
                                  </p:stCondLst>
                                  <p:childTnLst>
                                    <p:animEffect transition="out" filter="fade">
                                      <p:cBhvr>
                                        <p:cTn id="81" dur="1000"/>
                                        <p:tgtEl>
                                          <p:spTgt spid="10"/>
                                        </p:tgtEl>
                                      </p:cBhvr>
                                    </p:animEffect>
                                    <p:anim calcmode="lin" valueType="num">
                                      <p:cBhvr>
                                        <p:cTn id="82" dur="1000"/>
                                        <p:tgtEl>
                                          <p:spTgt spid="10"/>
                                        </p:tgtEl>
                                        <p:attrNameLst>
                                          <p:attrName>ppt_x</p:attrName>
                                        </p:attrNameLst>
                                      </p:cBhvr>
                                      <p:tavLst>
                                        <p:tav tm="0">
                                          <p:val>
                                            <p:strVal val="ppt_x"/>
                                          </p:val>
                                        </p:tav>
                                        <p:tav tm="100000">
                                          <p:val>
                                            <p:strVal val="ppt_x"/>
                                          </p:val>
                                        </p:tav>
                                      </p:tavLst>
                                    </p:anim>
                                    <p:anim calcmode="lin" valueType="num">
                                      <p:cBhvr>
                                        <p:cTn id="83" dur="1000"/>
                                        <p:tgtEl>
                                          <p:spTgt spid="10"/>
                                        </p:tgtEl>
                                        <p:attrNameLst>
                                          <p:attrName>ppt_y</p:attrName>
                                        </p:attrNameLst>
                                      </p:cBhvr>
                                      <p:tavLst>
                                        <p:tav tm="0">
                                          <p:val>
                                            <p:strVal val="ppt_y"/>
                                          </p:val>
                                        </p:tav>
                                        <p:tav tm="100000">
                                          <p:val>
                                            <p:strVal val="ppt_y-.1"/>
                                          </p:val>
                                        </p:tav>
                                      </p:tavLst>
                                    </p:anim>
                                    <p:set>
                                      <p:cBhvr>
                                        <p:cTn id="84" dur="1" fill="hold">
                                          <p:stCondLst>
                                            <p:cond delay="999"/>
                                          </p:stCondLst>
                                        </p:cTn>
                                        <p:tgtEl>
                                          <p:spTgt spid="10"/>
                                        </p:tgtEl>
                                        <p:attrNameLst>
                                          <p:attrName>style.visibility</p:attrName>
                                        </p:attrNameLst>
                                      </p:cBhvr>
                                      <p:to>
                                        <p:strVal val="hidden"/>
                                      </p:to>
                                    </p:set>
                                  </p:childTnLst>
                                </p:cTn>
                              </p:par>
                            </p:childTnLst>
                          </p:cTn>
                        </p:par>
                        <p:par>
                          <p:cTn id="85" fill="hold">
                            <p:stCondLst>
                              <p:cond delay="1000"/>
                            </p:stCondLst>
                            <p:childTnLst>
                              <p:par>
                                <p:cTn id="86" presetID="1" presetClass="entr" presetSubtype="0" fill="hold" grpId="0" nodeType="afterEffect">
                                  <p:stCondLst>
                                    <p:cond delay="0"/>
                                  </p:stCondLst>
                                  <p:childTnLst>
                                    <p:set>
                                      <p:cBhvr>
                                        <p:cTn id="87"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childTnLst>
        </p:cTn>
      </p:par>
    </p:tnLst>
    <p:bldLst>
      <p:bldP spid="19" grpId="0"/>
      <p:bldP spid="32" grpId="0"/>
      <p:bldP spid="20" grpId="0"/>
      <p:bldP spid="21" grpId="0"/>
      <p:bldP spid="22" grpId="0" animBg="1"/>
      <p:bldP spid="23" grpId="0" animBg="1"/>
      <p:bldP spid="25" grpId="0" animBg="1"/>
      <p:bldP spid="6" grpId="0" animBg="1"/>
      <p:bldP spid="15" grpId="0" animBg="1"/>
      <p:bldP spid="16" grpId="0" animBg="1"/>
      <p:bldP spid="18" grpId="0" animBg="1"/>
      <p:bldP spid="2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67E2CF-BE0E-36E0-9EDB-F13D7C57E765}"/>
              </a:ext>
            </a:extLst>
          </p:cNvPr>
          <p:cNvPicPr>
            <a:picLocks noChangeAspect="1"/>
          </p:cNvPicPr>
          <p:nvPr/>
        </p:nvPicPr>
        <p:blipFill rotWithShape="1">
          <a:blip r:embed="rId5"/>
          <a:srcRect l="26846" r="8220"/>
          <a:stretch/>
        </p:blipFill>
        <p:spPr>
          <a:xfrm>
            <a:off x="0" y="0"/>
            <a:ext cx="12192000" cy="6858000"/>
          </a:xfrm>
          <a:prstGeom prst="rect">
            <a:avLst/>
          </a:prstGeom>
        </p:spPr>
      </p:pic>
      <p:pic>
        <p:nvPicPr>
          <p:cNvPr id="7" name="Picture 6" descr="e324d9d037662d64fc16b51b9bfbdbac.png"/>
          <p:cNvPicPr>
            <a:picLocks noChangeAspect="1"/>
          </p:cNvPicPr>
          <p:nvPr/>
        </p:nvPicPr>
        <p:blipFill>
          <a:blip r:embed="rId6" cstate="print"/>
          <a:stretch>
            <a:fillRect/>
          </a:stretch>
        </p:blipFill>
        <p:spPr>
          <a:xfrm>
            <a:off x="3810000" y="5334000"/>
            <a:ext cx="1905000" cy="2057400"/>
          </a:xfrm>
          <a:prstGeom prst="rect">
            <a:avLst/>
          </a:prstGeom>
        </p:spPr>
      </p:pic>
      <p:pic>
        <p:nvPicPr>
          <p:cNvPr id="4" name="Picture 3" descr="4f942a9486ec68153575dc78a42d480b.png">
            <a:extLst>
              <a:ext uri="{FF2B5EF4-FFF2-40B4-BE49-F238E27FC236}">
                <a16:creationId xmlns:a16="http://schemas.microsoft.com/office/drawing/2014/main" id="{D0CECB29-7FCE-49E5-DDD1-35C590429639}"/>
              </a:ext>
            </a:extLst>
          </p:cNvPr>
          <p:cNvPicPr>
            <a:picLocks noChangeAspect="1"/>
          </p:cNvPicPr>
          <p:nvPr/>
        </p:nvPicPr>
        <p:blipFill>
          <a:blip r:embed="rId7" cstate="print"/>
          <a:stretch>
            <a:fillRect/>
          </a:stretch>
        </p:blipFill>
        <p:spPr>
          <a:xfrm>
            <a:off x="-791311" y="2481937"/>
            <a:ext cx="4114800" cy="3733800"/>
          </a:xfrm>
          <a:prstGeom prst="rect">
            <a:avLst/>
          </a:prstGeom>
        </p:spPr>
      </p:pic>
      <p:pic>
        <p:nvPicPr>
          <p:cNvPr id="8" name="Picture 7" descr="e324d9d037662d64fc16b51b9bfbdbac.png"/>
          <p:cNvPicPr>
            <a:picLocks noChangeAspect="1"/>
          </p:cNvPicPr>
          <p:nvPr/>
        </p:nvPicPr>
        <p:blipFill>
          <a:blip r:embed="rId8" cstate="print"/>
          <a:stretch>
            <a:fillRect/>
          </a:stretch>
        </p:blipFill>
        <p:spPr>
          <a:xfrm>
            <a:off x="6096000" y="5410200"/>
            <a:ext cx="1905000" cy="1923494"/>
          </a:xfrm>
          <a:prstGeom prst="rect">
            <a:avLst/>
          </a:prstGeom>
        </p:spPr>
      </p:pic>
      <p:pic>
        <p:nvPicPr>
          <p:cNvPr id="9" name="Picture 8" descr="e324d9d037662d64fc16b51b9bfbdbac.png"/>
          <p:cNvPicPr>
            <a:picLocks noChangeAspect="1"/>
          </p:cNvPicPr>
          <p:nvPr/>
        </p:nvPicPr>
        <p:blipFill>
          <a:blip r:embed="rId9" cstate="print"/>
          <a:stretch>
            <a:fillRect/>
          </a:stretch>
        </p:blipFill>
        <p:spPr>
          <a:xfrm>
            <a:off x="8458203" y="5486403"/>
            <a:ext cx="1811217" cy="1828801"/>
          </a:xfrm>
          <a:prstGeom prst="rect">
            <a:avLst/>
          </a:prstGeom>
        </p:spPr>
      </p:pic>
      <p:pic>
        <p:nvPicPr>
          <p:cNvPr id="5" name="Picture 4" descr="e324d9d037662d64fc16b51b9bfbdbac.png"/>
          <p:cNvPicPr>
            <a:picLocks noChangeAspect="1"/>
          </p:cNvPicPr>
          <p:nvPr/>
        </p:nvPicPr>
        <p:blipFill>
          <a:blip r:embed="rId8" cstate="print"/>
          <a:stretch>
            <a:fillRect/>
          </a:stretch>
        </p:blipFill>
        <p:spPr>
          <a:xfrm>
            <a:off x="1524000" y="5410200"/>
            <a:ext cx="1905000" cy="1923494"/>
          </a:xfrm>
          <a:prstGeom prst="rect">
            <a:avLst/>
          </a:prstGeom>
        </p:spPr>
      </p:pic>
      <p:pic>
        <p:nvPicPr>
          <p:cNvPr id="13" name="Picture 12" descr="e86f050d219b5585368f7ef298c00175.png"/>
          <p:cNvPicPr>
            <a:picLocks noChangeAspect="1"/>
          </p:cNvPicPr>
          <p:nvPr/>
        </p:nvPicPr>
        <p:blipFill>
          <a:blip r:embed="rId10" cstate="print"/>
          <a:stretch>
            <a:fillRect/>
          </a:stretch>
        </p:blipFill>
        <p:spPr>
          <a:xfrm>
            <a:off x="8610600" y="4953000"/>
            <a:ext cx="1752600" cy="1752600"/>
          </a:xfrm>
          <a:prstGeom prst="rect">
            <a:avLst/>
          </a:prstGeom>
        </p:spPr>
      </p:pic>
      <p:pic>
        <p:nvPicPr>
          <p:cNvPr id="11" name="Picture 10" descr="e86f050d219b5585368f7ef298c00175.png"/>
          <p:cNvPicPr>
            <a:picLocks noChangeAspect="1"/>
          </p:cNvPicPr>
          <p:nvPr/>
        </p:nvPicPr>
        <p:blipFill>
          <a:blip r:embed="rId11" cstate="print"/>
          <a:stretch>
            <a:fillRect/>
          </a:stretch>
        </p:blipFill>
        <p:spPr>
          <a:xfrm>
            <a:off x="3962400" y="4953000"/>
            <a:ext cx="1752600" cy="1676400"/>
          </a:xfrm>
          <a:prstGeom prst="rect">
            <a:avLst/>
          </a:prstGeom>
        </p:spPr>
      </p:pic>
      <p:sp>
        <p:nvSpPr>
          <p:cNvPr id="17" name="Flowchart: Alternate Process 16"/>
          <p:cNvSpPr/>
          <p:nvPr/>
        </p:nvSpPr>
        <p:spPr>
          <a:xfrm>
            <a:off x="1187734" y="0"/>
            <a:ext cx="9800306" cy="1219200"/>
          </a:xfrm>
          <a:prstGeom prst="flowChartAlternateProcess">
            <a:avLst/>
          </a:prstGeom>
          <a:solidFill>
            <a:schemeClr val="bg1">
              <a:alpha val="90000"/>
            </a:schemeClr>
          </a:solidFill>
          <a:ln w="76200">
            <a:solidFill>
              <a:schemeClr val="accent2">
                <a:lumMod val="40000"/>
                <a:lumOff val="6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rgbClr val="002060"/>
                </a:solidFill>
                <a:latin typeface="UTM Avo" panose="02040603050506020204" pitchFamily="18" charset="0"/>
                <a:cs typeface="Times New Roman" panose="02020603050405020304" pitchFamily="18" charset="0"/>
              </a:rPr>
              <a:t>Câu 4: Theo em các bước để thu hoạch lúa đúng là ?</a:t>
            </a:r>
            <a:endParaRPr lang="en-US" sz="2800" dirty="0">
              <a:solidFill>
                <a:srgbClr val="002060"/>
              </a:solidFill>
              <a:latin typeface="UTM Avo" panose="02040603050506020204" pitchFamily="18" charset="0"/>
              <a:cs typeface="Times New Roman" panose="02020603050405020304" pitchFamily="18" charset="0"/>
            </a:endParaRPr>
          </a:p>
        </p:txBody>
      </p:sp>
      <p:sp>
        <p:nvSpPr>
          <p:cNvPr id="19" name="TextBox 18"/>
          <p:cNvSpPr txBox="1"/>
          <p:nvPr/>
        </p:nvSpPr>
        <p:spPr>
          <a:xfrm>
            <a:off x="4343400" y="54102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 B</a:t>
            </a:r>
          </a:p>
        </p:txBody>
      </p:sp>
      <p:sp>
        <p:nvSpPr>
          <p:cNvPr id="21" name="TextBox 20"/>
          <p:cNvSpPr txBox="1"/>
          <p:nvPr/>
        </p:nvSpPr>
        <p:spPr>
          <a:xfrm>
            <a:off x="9067800" y="54864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D</a:t>
            </a:r>
          </a:p>
        </p:txBody>
      </p:sp>
      <p:sp>
        <p:nvSpPr>
          <p:cNvPr id="24" name="Flowchart: Alternate Process 23"/>
          <p:cNvSpPr/>
          <p:nvPr/>
        </p:nvSpPr>
        <p:spPr>
          <a:xfrm>
            <a:off x="600635" y="1406724"/>
            <a:ext cx="5412890" cy="977561"/>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rgbClr val="002060"/>
                </a:solidFill>
                <a:latin typeface="UTM Avo" panose="02040603050506020204" pitchFamily="18" charset="0"/>
                <a:cs typeface="Times New Roman" panose="02020603050405020304" pitchFamily="18" charset="0"/>
              </a:rPr>
              <a:t>A</a:t>
            </a:r>
            <a:r>
              <a:rPr lang="en-US" sz="2000">
                <a:solidFill>
                  <a:srgbClr val="002060"/>
                </a:solidFill>
                <a:latin typeface="UTM Avo" panose="02040603050506020204" pitchFamily="18" charset="0"/>
                <a:cs typeface="Times New Roman" panose="02020603050405020304" pitchFamily="18" charset="0"/>
              </a:rPr>
              <a:t>) Gặt lúa -&gt; cho thóc vào gùi -&gt; đập lúa -&gt; chuyển thóc về nhà</a:t>
            </a:r>
            <a:endParaRPr lang="en-US" sz="2000" dirty="0">
              <a:solidFill>
                <a:srgbClr val="002060"/>
              </a:solidFill>
              <a:latin typeface="UTM Avo" panose="02040603050506020204" pitchFamily="18" charset="0"/>
              <a:cs typeface="Times New Roman" panose="02020603050405020304" pitchFamily="18" charset="0"/>
            </a:endParaRPr>
          </a:p>
        </p:txBody>
      </p:sp>
      <p:sp>
        <p:nvSpPr>
          <p:cNvPr id="28" name="Flowchart: Alternate Process 27"/>
          <p:cNvSpPr/>
          <p:nvPr/>
        </p:nvSpPr>
        <p:spPr>
          <a:xfrm>
            <a:off x="600635" y="2529840"/>
            <a:ext cx="5412890" cy="777240"/>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rgbClr val="002060"/>
                </a:solidFill>
                <a:latin typeface="UTM Avo" panose="02040603050506020204" pitchFamily="18" charset="0"/>
                <a:cs typeface="Times New Roman" panose="02020603050405020304" pitchFamily="18" charset="0"/>
              </a:rPr>
              <a:t>B</a:t>
            </a:r>
            <a:r>
              <a:rPr lang="en-US" sz="2000">
                <a:solidFill>
                  <a:srgbClr val="002060"/>
                </a:solidFill>
                <a:latin typeface="UTM Avo" panose="02040603050506020204" pitchFamily="18" charset="0"/>
                <a:cs typeface="Times New Roman" panose="02020603050405020304" pitchFamily="18" charset="0"/>
              </a:rPr>
              <a:t>) Gặt lúa -&gt; đập lúa -&gt; chuyển thóc về nhà -&gt; cho thóc vào gùi</a:t>
            </a:r>
            <a:endParaRPr lang="en-US" sz="2000" dirty="0">
              <a:solidFill>
                <a:srgbClr val="002060"/>
              </a:solidFill>
              <a:latin typeface="UTM Avo" panose="02040603050506020204" pitchFamily="18" charset="0"/>
              <a:cs typeface="Times New Roman" panose="02020603050405020304" pitchFamily="18" charset="0"/>
            </a:endParaRPr>
          </a:p>
        </p:txBody>
      </p:sp>
      <p:sp>
        <p:nvSpPr>
          <p:cNvPr id="29" name="Flowchart: Alternate Process 28"/>
          <p:cNvSpPr/>
          <p:nvPr/>
        </p:nvSpPr>
        <p:spPr>
          <a:xfrm>
            <a:off x="6473119" y="1419764"/>
            <a:ext cx="5660140" cy="957676"/>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rgbClr val="002060"/>
                </a:solidFill>
                <a:latin typeface="UTM Avo" panose="02040603050506020204" pitchFamily="18" charset="0"/>
                <a:cs typeface="Times New Roman" panose="02020603050405020304" pitchFamily="18" charset="0"/>
              </a:rPr>
              <a:t>C</a:t>
            </a:r>
            <a:r>
              <a:rPr lang="en-US" sz="2000">
                <a:solidFill>
                  <a:srgbClr val="002060"/>
                </a:solidFill>
                <a:latin typeface="UTM Avo" panose="02040603050506020204" pitchFamily="18" charset="0"/>
                <a:cs typeface="Times New Roman" panose="02020603050405020304" pitchFamily="18" charset="0"/>
              </a:rPr>
              <a:t>) Gặt lúa -&gt; đập lúa -&gt; cho thóc vào gùi </a:t>
            </a:r>
          </a:p>
          <a:p>
            <a:r>
              <a:rPr lang="en-US" sz="2000">
                <a:solidFill>
                  <a:srgbClr val="002060"/>
                </a:solidFill>
                <a:latin typeface="UTM Avo" panose="02040603050506020204" pitchFamily="18" charset="0"/>
                <a:cs typeface="Times New Roman" panose="02020603050405020304" pitchFamily="18" charset="0"/>
              </a:rPr>
              <a:t>-&gt; chuyển thóc về nhà</a:t>
            </a:r>
            <a:endParaRPr lang="en-US" sz="2000" dirty="0">
              <a:solidFill>
                <a:srgbClr val="002060"/>
              </a:solidFill>
              <a:latin typeface="UTM Avo" panose="02040603050506020204" pitchFamily="18" charset="0"/>
              <a:cs typeface="Times New Roman" panose="02020603050405020304" pitchFamily="18" charset="0"/>
            </a:endParaRPr>
          </a:p>
        </p:txBody>
      </p:sp>
      <p:sp>
        <p:nvSpPr>
          <p:cNvPr id="30" name="Flowchart: Alternate Process 29"/>
          <p:cNvSpPr/>
          <p:nvPr/>
        </p:nvSpPr>
        <p:spPr>
          <a:xfrm>
            <a:off x="6473119" y="2529840"/>
            <a:ext cx="5660140" cy="777240"/>
          </a:xfrm>
          <a:prstGeom prst="flowChartAlternateProcess">
            <a:avLst/>
          </a:prstGeom>
          <a:solidFill>
            <a:schemeClr val="accent6">
              <a:lumMod val="20000"/>
              <a:lumOff val="80000"/>
              <a:alpha val="90000"/>
            </a:schemeClr>
          </a:solidFill>
          <a:ln w="76200">
            <a:solidFill>
              <a:schemeClr val="accent5">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rgbClr val="002060"/>
                </a:solidFill>
                <a:latin typeface="UTM Avo" panose="02040603050506020204" pitchFamily="18" charset="0"/>
                <a:cs typeface="Times New Roman" panose="02020603050405020304" pitchFamily="18" charset="0"/>
              </a:rPr>
              <a:t>D</a:t>
            </a:r>
            <a:r>
              <a:rPr lang="en-US" sz="2000">
                <a:solidFill>
                  <a:srgbClr val="002060"/>
                </a:solidFill>
                <a:latin typeface="UTM Avo" panose="02040603050506020204" pitchFamily="18" charset="0"/>
                <a:cs typeface="Times New Roman" panose="02020603050405020304" pitchFamily="18" charset="0"/>
              </a:rPr>
              <a:t>) Cho thóc vào gùi -&gt; gặt lúa -&gt; đập lúa </a:t>
            </a:r>
          </a:p>
          <a:p>
            <a:r>
              <a:rPr lang="en-US" sz="2000">
                <a:solidFill>
                  <a:srgbClr val="002060"/>
                </a:solidFill>
                <a:latin typeface="UTM Avo" panose="02040603050506020204" pitchFamily="18" charset="0"/>
                <a:cs typeface="Times New Roman" panose="02020603050405020304" pitchFamily="18" charset="0"/>
              </a:rPr>
              <a:t>-&gt; chuyển thóc về nhà</a:t>
            </a:r>
            <a:endParaRPr lang="en-US" sz="2000" dirty="0">
              <a:solidFill>
                <a:srgbClr val="002060"/>
              </a:solidFill>
              <a:latin typeface="UTM Avo" panose="02040603050506020204" pitchFamily="18" charset="0"/>
              <a:cs typeface="Times New Roman" panose="02020603050405020304" pitchFamily="18" charset="0"/>
            </a:endParaRPr>
          </a:p>
        </p:txBody>
      </p:sp>
      <p:pic>
        <p:nvPicPr>
          <p:cNvPr id="10" name="Picture 9" descr="e86f050d219b5585368f7ef298c00175.png"/>
          <p:cNvPicPr>
            <a:picLocks noChangeAspect="1"/>
          </p:cNvPicPr>
          <p:nvPr/>
        </p:nvPicPr>
        <p:blipFill>
          <a:blip r:embed="rId12" cstate="print"/>
          <a:stretch>
            <a:fillRect/>
          </a:stretch>
        </p:blipFill>
        <p:spPr>
          <a:xfrm>
            <a:off x="1524000" y="4953000"/>
            <a:ext cx="1981200" cy="1905000"/>
          </a:xfrm>
          <a:prstGeom prst="rect">
            <a:avLst/>
          </a:prstGeom>
        </p:spPr>
      </p:pic>
      <p:sp>
        <p:nvSpPr>
          <p:cNvPr id="32" name="TextBox 31"/>
          <p:cNvSpPr txBox="1"/>
          <p:nvPr/>
        </p:nvSpPr>
        <p:spPr>
          <a:xfrm>
            <a:off x="2057400" y="5562600"/>
            <a:ext cx="9144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A</a:t>
            </a:r>
          </a:p>
        </p:txBody>
      </p:sp>
      <p:pic>
        <p:nvPicPr>
          <p:cNvPr id="31" name="Picture 30" descr="ca.png"/>
          <p:cNvPicPr>
            <a:picLocks noChangeAspect="1"/>
          </p:cNvPicPr>
          <p:nvPr/>
        </p:nvPicPr>
        <p:blipFill>
          <a:blip r:embed="rId13" cstate="print"/>
          <a:stretch>
            <a:fillRect/>
          </a:stretch>
        </p:blipFill>
        <p:spPr>
          <a:xfrm>
            <a:off x="6781800" y="5867403"/>
            <a:ext cx="533400" cy="473671"/>
          </a:xfrm>
          <a:prstGeom prst="rect">
            <a:avLst/>
          </a:prstGeom>
        </p:spPr>
      </p:pic>
      <p:pic>
        <p:nvPicPr>
          <p:cNvPr id="12" name="Picture 11" descr="e86f050d219b5585368f7ef298c00175.png"/>
          <p:cNvPicPr>
            <a:picLocks noChangeAspect="1"/>
          </p:cNvPicPr>
          <p:nvPr/>
        </p:nvPicPr>
        <p:blipFill>
          <a:blip r:embed="rId14" cstate="print"/>
          <a:stretch>
            <a:fillRect/>
          </a:stretch>
        </p:blipFill>
        <p:spPr>
          <a:xfrm>
            <a:off x="6324600" y="5029200"/>
            <a:ext cx="1676400" cy="1676400"/>
          </a:xfrm>
          <a:prstGeom prst="rect">
            <a:avLst/>
          </a:prstGeom>
        </p:spPr>
      </p:pic>
      <p:sp>
        <p:nvSpPr>
          <p:cNvPr id="20" name="TextBox 19"/>
          <p:cNvSpPr txBox="1"/>
          <p:nvPr/>
        </p:nvSpPr>
        <p:spPr>
          <a:xfrm>
            <a:off x="6705600" y="5562600"/>
            <a:ext cx="685800" cy="707886"/>
          </a:xfrm>
          <a:prstGeom prst="rect">
            <a:avLst/>
          </a:prstGeom>
          <a:noFill/>
        </p:spPr>
        <p:txBody>
          <a:bodyPr wrap="square" rtlCol="0">
            <a:spAutoFit/>
          </a:bodyPr>
          <a:lstStyle/>
          <a:p>
            <a:r>
              <a:rPr lang="en-US" sz="4000" dirty="0">
                <a:solidFill>
                  <a:srgbClr val="FFFF00"/>
                </a:solidFill>
                <a:latin typeface="UTM Avo" panose="02040603050506020204" pitchFamily="18" charset="0"/>
              </a:rPr>
              <a:t>C</a:t>
            </a:r>
          </a:p>
        </p:txBody>
      </p:sp>
      <p:sp>
        <p:nvSpPr>
          <p:cNvPr id="14" name="Rectangle 13">
            <a:extLst>
              <a:ext uri="{FF2B5EF4-FFF2-40B4-BE49-F238E27FC236}">
                <a16:creationId xmlns:a16="http://schemas.microsoft.com/office/drawing/2014/main" id="{9A158EEE-D778-8F7A-6B34-8F5B550AA328}"/>
              </a:ext>
            </a:extLst>
          </p:cNvPr>
          <p:cNvSpPr/>
          <p:nvPr/>
        </p:nvSpPr>
        <p:spPr>
          <a:xfrm>
            <a:off x="4038600" y="541020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15" name="Rectangle 14">
            <a:extLst>
              <a:ext uri="{FF2B5EF4-FFF2-40B4-BE49-F238E27FC236}">
                <a16:creationId xmlns:a16="http://schemas.microsoft.com/office/drawing/2014/main" id="{54FDAB7D-3492-70DC-09F2-B981FB41A009}"/>
              </a:ext>
            </a:extLst>
          </p:cNvPr>
          <p:cNvSpPr/>
          <p:nvPr/>
        </p:nvSpPr>
        <p:spPr>
          <a:xfrm>
            <a:off x="1696168" y="5529937"/>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18" name="Rectangle 17">
            <a:extLst>
              <a:ext uri="{FF2B5EF4-FFF2-40B4-BE49-F238E27FC236}">
                <a16:creationId xmlns:a16="http://schemas.microsoft.com/office/drawing/2014/main" id="{B68B8863-4383-D0A3-A31C-A38F8501087F}"/>
              </a:ext>
            </a:extLst>
          </p:cNvPr>
          <p:cNvSpPr/>
          <p:nvPr/>
        </p:nvSpPr>
        <p:spPr>
          <a:xfrm>
            <a:off x="8716111" y="5458120"/>
            <a:ext cx="1295400" cy="83820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n-US" dirty="0" err="1">
                <a:latin typeface="UTM Avo" panose="02040603050506020204" pitchFamily="18" charset="0"/>
              </a:rPr>
              <a:t>Sai</a:t>
            </a:r>
            <a:r>
              <a:rPr lang="en-US" dirty="0">
                <a:latin typeface="UTM Avo" panose="02040603050506020204" pitchFamily="18" charset="0"/>
              </a:rPr>
              <a:t>  </a:t>
            </a:r>
            <a:r>
              <a:rPr lang="en-US" dirty="0" err="1">
                <a:latin typeface="UTM Avo" panose="02040603050506020204" pitchFamily="18" charset="0"/>
              </a:rPr>
              <a:t>mất</a:t>
            </a:r>
            <a:r>
              <a:rPr lang="en-US" dirty="0">
                <a:latin typeface="UTM Avo" panose="02040603050506020204" pitchFamily="18" charset="0"/>
              </a:rPr>
              <a:t> </a:t>
            </a:r>
            <a:r>
              <a:rPr lang="en-US" dirty="0" err="1">
                <a:latin typeface="UTM Avo" panose="02040603050506020204" pitchFamily="18" charset="0"/>
              </a:rPr>
              <a:t>rồi</a:t>
            </a:r>
            <a:endParaRPr lang="en-US" dirty="0">
              <a:latin typeface="UTM Avo" panose="02040603050506020204" pitchFamily="18" charset="0"/>
            </a:endParaRPr>
          </a:p>
        </p:txBody>
      </p:sp>
      <p:sp>
        <p:nvSpPr>
          <p:cNvPr id="16" name="Action Button: Go Forward or Next 15">
            <a:hlinkClick r:id="" action="ppaction://hlinkshowjump?jump=nextslide" highlightClick="1"/>
            <a:extLst>
              <a:ext uri="{FF2B5EF4-FFF2-40B4-BE49-F238E27FC236}">
                <a16:creationId xmlns:a16="http://schemas.microsoft.com/office/drawing/2014/main" id="{5C26CC29-DFE3-28C7-F010-CAF50B939936}"/>
              </a:ext>
            </a:extLst>
          </p:cNvPr>
          <p:cNvSpPr/>
          <p:nvPr/>
        </p:nvSpPr>
        <p:spPr>
          <a:xfrm>
            <a:off x="11154511" y="4234520"/>
            <a:ext cx="746267" cy="718480"/>
          </a:xfrm>
          <a:prstGeom prst="actionButtonForwardNext">
            <a:avLst/>
          </a:prstGeom>
          <a:solidFill>
            <a:schemeClr val="accent5">
              <a:lumMod val="75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E1FE11C-231C-B0F7-701E-CD28F06438FD}"/>
              </a:ext>
            </a:extLst>
          </p:cNvPr>
          <p:cNvPicPr>
            <a:picLocks noChangeAspect="1"/>
          </p:cNvPicPr>
          <p:nvPr/>
        </p:nvPicPr>
        <p:blipFill>
          <a:blip r:embed="rId15"/>
          <a:stretch>
            <a:fillRect/>
          </a:stretch>
        </p:blipFill>
        <p:spPr>
          <a:xfrm>
            <a:off x="11276296" y="0"/>
            <a:ext cx="915704" cy="1021080"/>
          </a:xfrm>
          <a:prstGeom prst="rect">
            <a:avLst/>
          </a:prstGeom>
        </p:spPr>
      </p:pic>
    </p:spTree>
    <p:extLst>
      <p:ext uri="{BB962C8B-B14F-4D97-AF65-F5344CB8AC3E}">
        <p14:creationId xmlns:p14="http://schemas.microsoft.com/office/powerpoint/2010/main" val="5774157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9"/>
                    </p:tgtEl>
                  </p:cond>
                </p:stCondLst>
                <p:endSync evt="end" delay="0">
                  <p:rtn val="all"/>
                </p:endSync>
                <p:childTnLst>
                  <p:par>
                    <p:cTn id="17" fill="hold">
                      <p:stCondLst>
                        <p:cond delay="0"/>
                      </p:stCondLst>
                      <p:childTnLst>
                        <p:par>
                          <p:cTn id="18" fill="hold">
                            <p:stCondLst>
                              <p:cond delay="0"/>
                            </p:stCondLst>
                            <p:childTnLst>
                              <p:par>
                                <p:cTn id="19" presetID="47" presetClass="exit" presetSubtype="0" fill="hold" grpId="0" nodeType="clickEffect">
                                  <p:stCondLst>
                                    <p:cond delay="0"/>
                                  </p:stCondLst>
                                  <p:childTnLst>
                                    <p:animEffect transition="out" filter="fade">
                                      <p:cBhvr>
                                        <p:cTn id="20" dur="1000"/>
                                        <p:tgtEl>
                                          <p:spTgt spid="19"/>
                                        </p:tgtEl>
                                      </p:cBhvr>
                                    </p:animEffect>
                                    <p:anim calcmode="lin" valueType="num">
                                      <p:cBhvr>
                                        <p:cTn id="21" dur="1000"/>
                                        <p:tgtEl>
                                          <p:spTgt spid="19"/>
                                        </p:tgtEl>
                                        <p:attrNameLst>
                                          <p:attrName>ppt_x</p:attrName>
                                        </p:attrNameLst>
                                      </p:cBhvr>
                                      <p:tavLst>
                                        <p:tav tm="0">
                                          <p:val>
                                            <p:strVal val="ppt_x"/>
                                          </p:val>
                                        </p:tav>
                                        <p:tav tm="100000">
                                          <p:val>
                                            <p:strVal val="ppt_x"/>
                                          </p:val>
                                        </p:tav>
                                      </p:tavLst>
                                    </p:anim>
                                    <p:anim calcmode="lin" valueType="num">
                                      <p:cBhvr>
                                        <p:cTn id="22" dur="1000"/>
                                        <p:tgtEl>
                                          <p:spTgt spid="19"/>
                                        </p:tgtEl>
                                        <p:attrNameLst>
                                          <p:attrName>ppt_y</p:attrName>
                                        </p:attrNameLst>
                                      </p:cBhvr>
                                      <p:tavLst>
                                        <p:tav tm="0">
                                          <p:val>
                                            <p:strVal val="ppt_y"/>
                                          </p:val>
                                        </p:tav>
                                        <p:tav tm="100000">
                                          <p:val>
                                            <p:strVal val="ppt_y-.1"/>
                                          </p:val>
                                        </p:tav>
                                      </p:tavLst>
                                    </p:anim>
                                    <p:set>
                                      <p:cBhvr>
                                        <p:cTn id="23" dur="1" fill="hold">
                                          <p:stCondLst>
                                            <p:cond delay="999"/>
                                          </p:stCondLst>
                                        </p:cTn>
                                        <p:tgtEl>
                                          <p:spTgt spid="19"/>
                                        </p:tgtEl>
                                        <p:attrNameLst>
                                          <p:attrName>style.visibility</p:attrName>
                                        </p:attrNameLst>
                                      </p:cBhvr>
                                      <p:to>
                                        <p:strVal val="hidden"/>
                                      </p:to>
                                    </p:set>
                                  </p:childTnLst>
                                </p:cTn>
                              </p:par>
                              <p:par>
                                <p:cTn id="24" presetID="47" presetClass="exit" presetSubtype="0" fill="hold" nodeType="withEffect">
                                  <p:stCondLst>
                                    <p:cond delay="0"/>
                                  </p:stCondLst>
                                  <p:childTnLst>
                                    <p:animEffect transition="out" filter="fade">
                                      <p:cBhvr>
                                        <p:cTn id="25" dur="1000"/>
                                        <p:tgtEl>
                                          <p:spTgt spid="11"/>
                                        </p:tgtEl>
                                      </p:cBhvr>
                                    </p:animEffect>
                                    <p:anim calcmode="lin" valueType="num">
                                      <p:cBhvr>
                                        <p:cTn id="26" dur="1000"/>
                                        <p:tgtEl>
                                          <p:spTgt spid="11"/>
                                        </p:tgtEl>
                                        <p:attrNameLst>
                                          <p:attrName>ppt_x</p:attrName>
                                        </p:attrNameLst>
                                      </p:cBhvr>
                                      <p:tavLst>
                                        <p:tav tm="0">
                                          <p:val>
                                            <p:strVal val="ppt_x"/>
                                          </p:val>
                                        </p:tav>
                                        <p:tav tm="100000">
                                          <p:val>
                                            <p:strVal val="ppt_x"/>
                                          </p:val>
                                        </p:tav>
                                      </p:tavLst>
                                    </p:anim>
                                    <p:anim calcmode="lin" valueType="num">
                                      <p:cBhvr>
                                        <p:cTn id="27" dur="1000"/>
                                        <p:tgtEl>
                                          <p:spTgt spid="11"/>
                                        </p:tgtEl>
                                        <p:attrNameLst>
                                          <p:attrName>ppt_y</p:attrName>
                                        </p:attrNameLst>
                                      </p:cBhvr>
                                      <p:tavLst>
                                        <p:tav tm="0">
                                          <p:val>
                                            <p:strVal val="ppt_y"/>
                                          </p:val>
                                        </p:tav>
                                        <p:tav tm="100000">
                                          <p:val>
                                            <p:strVal val="ppt_y-.1"/>
                                          </p:val>
                                        </p:tav>
                                      </p:tavLst>
                                    </p:anim>
                                    <p:set>
                                      <p:cBhvr>
                                        <p:cTn id="28" dur="1" fill="hold">
                                          <p:stCondLst>
                                            <p:cond delay="999"/>
                                          </p:stCondLst>
                                        </p:cTn>
                                        <p:tgtEl>
                                          <p:spTgt spid="11"/>
                                        </p:tgtEl>
                                        <p:attrNameLst>
                                          <p:attrName>style.visibility</p:attrName>
                                        </p:attrNameLst>
                                      </p:cBhvr>
                                      <p:to>
                                        <p:strVal val="hidden"/>
                                      </p:to>
                                    </p:set>
                                  </p:childTnLst>
                                </p:cTn>
                              </p:par>
                            </p:childTnLst>
                          </p:cTn>
                        </p:par>
                        <p:par>
                          <p:cTn id="29" fill="hold">
                            <p:stCondLst>
                              <p:cond delay="1000"/>
                            </p:stCondLst>
                            <p:childTnLst>
                              <p:par>
                                <p:cTn id="30" presetID="1" presetClass="entr" presetSubtype="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19"/>
                  </p:tgtEl>
                </p:cond>
              </p:nextCondLst>
            </p:seq>
            <p:seq concurrent="1" nextAc="seek">
              <p:cTn id="32" restart="whenNotActive" fill="hold" evtFilter="cancelBubble" nodeType="interactiveSeq">
                <p:stCondLst>
                  <p:cond evt="onClick" delay="0">
                    <p:tgtEl>
                      <p:spTgt spid="20"/>
                    </p:tgtEl>
                  </p:cond>
                </p:stCondLst>
                <p:endSync evt="end" delay="0">
                  <p:rtn val="all"/>
                </p:endSync>
                <p:childTnLst>
                  <p:par>
                    <p:cTn id="33" fill="hold">
                      <p:stCondLst>
                        <p:cond delay="0"/>
                      </p:stCondLst>
                      <p:childTnLst>
                        <p:par>
                          <p:cTn id="34" fill="hold">
                            <p:stCondLst>
                              <p:cond delay="0"/>
                            </p:stCondLst>
                            <p:childTnLst>
                              <p:par>
                                <p:cTn id="35" presetID="47" presetClass="exit" presetSubtype="0" fill="hold" grpId="0" nodeType="clickEffect">
                                  <p:stCondLst>
                                    <p:cond delay="0"/>
                                  </p:stCondLst>
                                  <p:childTnLst>
                                    <p:animEffect transition="out" filter="fade">
                                      <p:cBhvr>
                                        <p:cTn id="36" dur="1000"/>
                                        <p:tgtEl>
                                          <p:spTgt spid="20"/>
                                        </p:tgtEl>
                                      </p:cBhvr>
                                    </p:animEffect>
                                    <p:anim calcmode="lin" valueType="num">
                                      <p:cBhvr>
                                        <p:cTn id="37" dur="1000"/>
                                        <p:tgtEl>
                                          <p:spTgt spid="20"/>
                                        </p:tgtEl>
                                        <p:attrNameLst>
                                          <p:attrName>ppt_x</p:attrName>
                                        </p:attrNameLst>
                                      </p:cBhvr>
                                      <p:tavLst>
                                        <p:tav tm="0">
                                          <p:val>
                                            <p:strVal val="ppt_x"/>
                                          </p:val>
                                        </p:tav>
                                        <p:tav tm="100000">
                                          <p:val>
                                            <p:strVal val="ppt_x"/>
                                          </p:val>
                                        </p:tav>
                                      </p:tavLst>
                                    </p:anim>
                                    <p:anim calcmode="lin" valueType="num">
                                      <p:cBhvr>
                                        <p:cTn id="38" dur="1000"/>
                                        <p:tgtEl>
                                          <p:spTgt spid="20"/>
                                        </p:tgtEl>
                                        <p:attrNameLst>
                                          <p:attrName>ppt_y</p:attrName>
                                        </p:attrNameLst>
                                      </p:cBhvr>
                                      <p:tavLst>
                                        <p:tav tm="0">
                                          <p:val>
                                            <p:strVal val="ppt_y"/>
                                          </p:val>
                                        </p:tav>
                                        <p:tav tm="100000">
                                          <p:val>
                                            <p:strVal val="ppt_y-.1"/>
                                          </p:val>
                                        </p:tav>
                                      </p:tavLst>
                                    </p:anim>
                                    <p:set>
                                      <p:cBhvr>
                                        <p:cTn id="39" dur="1" fill="hold">
                                          <p:stCondLst>
                                            <p:cond delay="999"/>
                                          </p:stCondLst>
                                        </p:cTn>
                                        <p:tgtEl>
                                          <p:spTgt spid="20"/>
                                        </p:tgtEl>
                                        <p:attrNameLst>
                                          <p:attrName>style.visibility</p:attrName>
                                        </p:attrNameLst>
                                      </p:cBhvr>
                                      <p:to>
                                        <p:strVal val="hidden"/>
                                      </p:to>
                                    </p:set>
                                  </p:childTnLst>
                                  <p:subTnLst>
                                    <p:audio>
                                      <p:cMediaNode>
                                        <p:cTn display="0" masterRel="sameClick">
                                          <p:stCondLst>
                                            <p:cond evt="begin" delay="0">
                                              <p:tn val="35"/>
                                            </p:cond>
                                          </p:stCondLst>
                                          <p:endCondLst>
                                            <p:cond evt="onStopAudio" delay="0">
                                              <p:tgtEl>
                                                <p:sldTgt/>
                                              </p:tgtEl>
                                            </p:cond>
                                          </p:endCondLst>
                                        </p:cTn>
                                        <p:tgtEl>
                                          <p:sndTgt r:embed="rId4" name="dung .wav"/>
                                        </p:tgtEl>
                                      </p:cMediaNode>
                                    </p:audio>
                                  </p:subTnLst>
                                </p:cTn>
                              </p:par>
                              <p:par>
                                <p:cTn id="40" presetID="47" presetClass="exit" presetSubtype="0" fill="hold" nodeType="withEffect">
                                  <p:stCondLst>
                                    <p:cond delay="0"/>
                                  </p:stCondLst>
                                  <p:childTnLst>
                                    <p:animEffect transition="out" filter="fade">
                                      <p:cBhvr>
                                        <p:cTn id="41" dur="1000"/>
                                        <p:tgtEl>
                                          <p:spTgt spid="12"/>
                                        </p:tgtEl>
                                      </p:cBhvr>
                                    </p:animEffect>
                                    <p:anim calcmode="lin" valueType="num">
                                      <p:cBhvr>
                                        <p:cTn id="42" dur="1000"/>
                                        <p:tgtEl>
                                          <p:spTgt spid="12"/>
                                        </p:tgtEl>
                                        <p:attrNameLst>
                                          <p:attrName>ppt_x</p:attrName>
                                        </p:attrNameLst>
                                      </p:cBhvr>
                                      <p:tavLst>
                                        <p:tav tm="0">
                                          <p:val>
                                            <p:strVal val="ppt_x"/>
                                          </p:val>
                                        </p:tav>
                                        <p:tav tm="100000">
                                          <p:val>
                                            <p:strVal val="ppt_x"/>
                                          </p:val>
                                        </p:tav>
                                      </p:tavLst>
                                    </p:anim>
                                    <p:anim calcmode="lin" valueType="num">
                                      <p:cBhvr>
                                        <p:cTn id="43" dur="1000"/>
                                        <p:tgtEl>
                                          <p:spTgt spid="12"/>
                                        </p:tgtEl>
                                        <p:attrNameLst>
                                          <p:attrName>ppt_y</p:attrName>
                                        </p:attrNameLst>
                                      </p:cBhvr>
                                      <p:tavLst>
                                        <p:tav tm="0">
                                          <p:val>
                                            <p:strVal val="ppt_y"/>
                                          </p:val>
                                        </p:tav>
                                        <p:tav tm="100000">
                                          <p:val>
                                            <p:strVal val="ppt_y-.1"/>
                                          </p:val>
                                        </p:tav>
                                      </p:tavLst>
                                    </p:anim>
                                    <p:set>
                                      <p:cBhvr>
                                        <p:cTn id="44" dur="1" fill="hold">
                                          <p:stCondLst>
                                            <p:cond delay="999"/>
                                          </p:stCondLst>
                                        </p:cTn>
                                        <p:tgtEl>
                                          <p:spTgt spid="12"/>
                                        </p:tgtEl>
                                        <p:attrNameLst>
                                          <p:attrName>style.visibility</p:attrName>
                                        </p:attrNameLst>
                                      </p:cBhvr>
                                      <p:to>
                                        <p:strVal val="hidden"/>
                                      </p:to>
                                    </p:set>
                                  </p:childTnLst>
                                </p:cTn>
                              </p:par>
                            </p:childTnLst>
                          </p:cTn>
                        </p:par>
                        <p:par>
                          <p:cTn id="45" fill="hold">
                            <p:stCondLst>
                              <p:cond delay="1000"/>
                            </p:stCondLst>
                            <p:childTnLst>
                              <p:par>
                                <p:cTn id="46" presetID="42" presetClass="path" presetSubtype="0" accel="50000" decel="50000" fill="hold" nodeType="afterEffect">
                                  <p:stCondLst>
                                    <p:cond delay="0"/>
                                  </p:stCondLst>
                                  <p:childTnLst>
                                    <p:animMotion origin="layout" path="M 3.75E-6 2.22222E-6 L 0.24244 0.02778 " pathEditMode="relative" rAng="0" ptsTypes="AA">
                                      <p:cBhvr>
                                        <p:cTn id="47" dur="2000" fill="hold"/>
                                        <p:tgtEl>
                                          <p:spTgt spid="4"/>
                                        </p:tgtEl>
                                        <p:attrNameLst>
                                          <p:attrName>ppt_x</p:attrName>
                                          <p:attrName>ppt_y</p:attrName>
                                        </p:attrNameLst>
                                      </p:cBhvr>
                                      <p:rCtr x="12122" y="1389"/>
                                    </p:animMotion>
                                  </p:childTnLst>
                                </p:cTn>
                              </p:par>
                              <p:par>
                                <p:cTn id="48" presetID="0" presetClass="path" presetSubtype="0" accel="50000" decel="50000" fill="hold" nodeType="withEffect">
                                  <p:stCondLst>
                                    <p:cond delay="0"/>
                                  </p:stCondLst>
                                  <p:childTnLst>
                                    <p:animMotion origin="layout" path="M 3.33333E-6 3.7037E-6 C 0.04687 -0.03473 0.09375 -0.06922 0.10937 -0.10973 C 0.125 -0.15024 0.12465 -0.21528 0.09375 -0.24399 C 0.06284 -0.27246 -0.03889 -0.29005 -0.07657 -0.28195 C -0.11424 -0.27385 -0.12361 -0.23426 -0.13282 -0.19468 " pathEditMode="relative" rAng="0" ptsTypes="aaaaA">
                                      <p:cBhvr>
                                        <p:cTn id="49" dur="2000" fill="hold"/>
                                        <p:tgtEl>
                                          <p:spTgt spid="31"/>
                                        </p:tgtEl>
                                        <p:attrNameLst>
                                          <p:attrName>ppt_x</p:attrName>
                                          <p:attrName>ppt_y</p:attrName>
                                        </p:attrNameLst>
                                      </p:cBhvr>
                                      <p:rCtr x="-400" y="-14500"/>
                                    </p:animMotion>
                                  </p:childTnLst>
                                </p:cTn>
                              </p:par>
                            </p:childTnLst>
                          </p:cTn>
                        </p:par>
                        <p:par>
                          <p:cTn id="50" fill="hold">
                            <p:stCondLst>
                              <p:cond delay="3000"/>
                            </p:stCondLst>
                            <p:childTnLst>
                              <p:par>
                                <p:cTn id="51" presetID="47" presetClass="exit" presetSubtype="0" fill="hold" nodeType="afterEffect">
                                  <p:stCondLst>
                                    <p:cond delay="0"/>
                                  </p:stCondLst>
                                  <p:childTnLst>
                                    <p:animEffect transition="out" filter="fade">
                                      <p:cBhvr>
                                        <p:cTn id="52" dur="2000"/>
                                        <p:tgtEl>
                                          <p:spTgt spid="31"/>
                                        </p:tgtEl>
                                      </p:cBhvr>
                                    </p:animEffect>
                                    <p:anim calcmode="lin" valueType="num">
                                      <p:cBhvr>
                                        <p:cTn id="53" dur="2000"/>
                                        <p:tgtEl>
                                          <p:spTgt spid="31"/>
                                        </p:tgtEl>
                                        <p:attrNameLst>
                                          <p:attrName>ppt_x</p:attrName>
                                        </p:attrNameLst>
                                      </p:cBhvr>
                                      <p:tavLst>
                                        <p:tav tm="0">
                                          <p:val>
                                            <p:strVal val="ppt_x"/>
                                          </p:val>
                                        </p:tav>
                                        <p:tav tm="100000">
                                          <p:val>
                                            <p:strVal val="ppt_x"/>
                                          </p:val>
                                        </p:tav>
                                      </p:tavLst>
                                    </p:anim>
                                    <p:anim calcmode="lin" valueType="num">
                                      <p:cBhvr>
                                        <p:cTn id="54" dur="2000"/>
                                        <p:tgtEl>
                                          <p:spTgt spid="31"/>
                                        </p:tgtEl>
                                        <p:attrNameLst>
                                          <p:attrName>ppt_y</p:attrName>
                                        </p:attrNameLst>
                                      </p:cBhvr>
                                      <p:tavLst>
                                        <p:tav tm="0">
                                          <p:val>
                                            <p:strVal val="ppt_y"/>
                                          </p:val>
                                        </p:tav>
                                        <p:tav tm="100000">
                                          <p:val>
                                            <p:strVal val="ppt_y-.1"/>
                                          </p:val>
                                        </p:tav>
                                      </p:tavLst>
                                    </p:anim>
                                    <p:set>
                                      <p:cBhvr>
                                        <p:cTn id="55" dur="1" fill="hold">
                                          <p:stCondLst>
                                            <p:cond delay="19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1"/>
                    </p:tgtEl>
                  </p:cond>
                </p:stCondLst>
                <p:endSync evt="end" delay="0">
                  <p:rtn val="all"/>
                </p:endSync>
                <p:childTnLst>
                  <p:par>
                    <p:cTn id="57" fill="hold">
                      <p:stCondLst>
                        <p:cond delay="0"/>
                      </p:stCondLst>
                      <p:childTnLst>
                        <p:par>
                          <p:cTn id="58" fill="hold">
                            <p:stCondLst>
                              <p:cond delay="0"/>
                            </p:stCondLst>
                            <p:childTnLst>
                              <p:par>
                                <p:cTn id="59" presetID="47" presetClass="exit" presetSubtype="0" fill="hold" grpId="0" nodeType="clickEffect">
                                  <p:stCondLst>
                                    <p:cond delay="0"/>
                                  </p:stCondLst>
                                  <p:childTnLst>
                                    <p:animEffect transition="out" filter="fade">
                                      <p:cBhvr>
                                        <p:cTn id="60" dur="1000"/>
                                        <p:tgtEl>
                                          <p:spTgt spid="21"/>
                                        </p:tgtEl>
                                      </p:cBhvr>
                                    </p:animEffect>
                                    <p:anim calcmode="lin" valueType="num">
                                      <p:cBhvr>
                                        <p:cTn id="61" dur="1000"/>
                                        <p:tgtEl>
                                          <p:spTgt spid="21"/>
                                        </p:tgtEl>
                                        <p:attrNameLst>
                                          <p:attrName>ppt_x</p:attrName>
                                        </p:attrNameLst>
                                      </p:cBhvr>
                                      <p:tavLst>
                                        <p:tav tm="0">
                                          <p:val>
                                            <p:strVal val="ppt_x"/>
                                          </p:val>
                                        </p:tav>
                                        <p:tav tm="100000">
                                          <p:val>
                                            <p:strVal val="ppt_x"/>
                                          </p:val>
                                        </p:tav>
                                      </p:tavLst>
                                    </p:anim>
                                    <p:anim calcmode="lin" valueType="num">
                                      <p:cBhvr>
                                        <p:cTn id="62" dur="1000"/>
                                        <p:tgtEl>
                                          <p:spTgt spid="21"/>
                                        </p:tgtEl>
                                        <p:attrNameLst>
                                          <p:attrName>ppt_y</p:attrName>
                                        </p:attrNameLst>
                                      </p:cBhvr>
                                      <p:tavLst>
                                        <p:tav tm="0">
                                          <p:val>
                                            <p:strVal val="ppt_y"/>
                                          </p:val>
                                        </p:tav>
                                        <p:tav tm="100000">
                                          <p:val>
                                            <p:strVal val="ppt_y-.1"/>
                                          </p:val>
                                        </p:tav>
                                      </p:tavLst>
                                    </p:anim>
                                    <p:set>
                                      <p:cBhvr>
                                        <p:cTn id="63" dur="1" fill="hold">
                                          <p:stCondLst>
                                            <p:cond delay="999"/>
                                          </p:stCondLst>
                                        </p:cTn>
                                        <p:tgtEl>
                                          <p:spTgt spid="21"/>
                                        </p:tgtEl>
                                        <p:attrNameLst>
                                          <p:attrName>style.visibility</p:attrName>
                                        </p:attrNameLst>
                                      </p:cBhvr>
                                      <p:to>
                                        <p:strVal val="hidden"/>
                                      </p:to>
                                    </p:set>
                                  </p:childTnLst>
                                </p:cTn>
                              </p:par>
                              <p:par>
                                <p:cTn id="64" presetID="47" presetClass="exit" presetSubtype="0" fill="hold" nodeType="withEffect">
                                  <p:stCondLst>
                                    <p:cond delay="0"/>
                                  </p:stCondLst>
                                  <p:childTnLst>
                                    <p:animEffect transition="out" filter="fade">
                                      <p:cBhvr>
                                        <p:cTn id="65" dur="1000"/>
                                        <p:tgtEl>
                                          <p:spTgt spid="13"/>
                                        </p:tgtEl>
                                      </p:cBhvr>
                                    </p:animEffect>
                                    <p:anim calcmode="lin" valueType="num">
                                      <p:cBhvr>
                                        <p:cTn id="66" dur="1000"/>
                                        <p:tgtEl>
                                          <p:spTgt spid="13"/>
                                        </p:tgtEl>
                                        <p:attrNameLst>
                                          <p:attrName>ppt_x</p:attrName>
                                        </p:attrNameLst>
                                      </p:cBhvr>
                                      <p:tavLst>
                                        <p:tav tm="0">
                                          <p:val>
                                            <p:strVal val="ppt_x"/>
                                          </p:val>
                                        </p:tav>
                                        <p:tav tm="100000">
                                          <p:val>
                                            <p:strVal val="ppt_x"/>
                                          </p:val>
                                        </p:tav>
                                      </p:tavLst>
                                    </p:anim>
                                    <p:anim calcmode="lin" valueType="num">
                                      <p:cBhvr>
                                        <p:cTn id="67" dur="1000"/>
                                        <p:tgtEl>
                                          <p:spTgt spid="13"/>
                                        </p:tgtEl>
                                        <p:attrNameLst>
                                          <p:attrName>ppt_y</p:attrName>
                                        </p:attrNameLst>
                                      </p:cBhvr>
                                      <p:tavLst>
                                        <p:tav tm="0">
                                          <p:val>
                                            <p:strVal val="ppt_y"/>
                                          </p:val>
                                        </p:tav>
                                        <p:tav tm="100000">
                                          <p:val>
                                            <p:strVal val="ppt_y-.1"/>
                                          </p:val>
                                        </p:tav>
                                      </p:tavLst>
                                    </p:anim>
                                    <p:set>
                                      <p:cBhvr>
                                        <p:cTn id="68" dur="1" fill="hold">
                                          <p:stCondLst>
                                            <p:cond delay="999"/>
                                          </p:stCondLst>
                                        </p:cTn>
                                        <p:tgtEl>
                                          <p:spTgt spid="13"/>
                                        </p:tgtEl>
                                        <p:attrNameLst>
                                          <p:attrName>style.visibility</p:attrName>
                                        </p:attrNameLst>
                                      </p:cBhvr>
                                      <p:to>
                                        <p:strVal val="hidden"/>
                                      </p:to>
                                    </p:set>
                                  </p:childTnLst>
                                </p:cTn>
                              </p:par>
                            </p:childTnLst>
                          </p:cTn>
                        </p:par>
                        <p:par>
                          <p:cTn id="69" fill="hold">
                            <p:stCondLst>
                              <p:cond delay="1000"/>
                            </p:stCondLst>
                            <p:childTnLst>
                              <p:par>
                                <p:cTn id="70" presetID="1" presetClass="entr" presetSubtype="0" fill="hold" grpId="0" nodeType="afterEffect">
                                  <p:stCondLst>
                                    <p:cond delay="0"/>
                                  </p:stCondLst>
                                  <p:childTnLst>
                                    <p:set>
                                      <p:cBhvr>
                                        <p:cTn id="71"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70"/>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21"/>
                  </p:tgtEl>
                </p:cond>
              </p:nextCondLst>
            </p:seq>
            <p:seq concurrent="1" nextAc="seek">
              <p:cTn id="72" restart="whenNotActive" fill="hold" evtFilter="cancelBubble" nodeType="interactiveSeq">
                <p:stCondLst>
                  <p:cond evt="onClick" delay="0">
                    <p:tgtEl>
                      <p:spTgt spid="32"/>
                    </p:tgtEl>
                  </p:cond>
                </p:stCondLst>
                <p:endSync evt="end" delay="0">
                  <p:rtn val="all"/>
                </p:endSync>
                <p:childTnLst>
                  <p:par>
                    <p:cTn id="73" fill="hold">
                      <p:stCondLst>
                        <p:cond delay="0"/>
                      </p:stCondLst>
                      <p:childTnLst>
                        <p:par>
                          <p:cTn id="74" fill="hold">
                            <p:stCondLst>
                              <p:cond delay="0"/>
                            </p:stCondLst>
                            <p:childTnLst>
                              <p:par>
                                <p:cTn id="75" presetID="47" presetClass="exit" presetSubtype="0" fill="hold" grpId="0" nodeType="clickEffect">
                                  <p:stCondLst>
                                    <p:cond delay="0"/>
                                  </p:stCondLst>
                                  <p:childTnLst>
                                    <p:animEffect transition="out" filter="fade">
                                      <p:cBhvr>
                                        <p:cTn id="76" dur="1000"/>
                                        <p:tgtEl>
                                          <p:spTgt spid="32"/>
                                        </p:tgtEl>
                                      </p:cBhvr>
                                    </p:animEffect>
                                    <p:anim calcmode="lin" valueType="num">
                                      <p:cBhvr>
                                        <p:cTn id="77" dur="1000"/>
                                        <p:tgtEl>
                                          <p:spTgt spid="32"/>
                                        </p:tgtEl>
                                        <p:attrNameLst>
                                          <p:attrName>ppt_x</p:attrName>
                                        </p:attrNameLst>
                                      </p:cBhvr>
                                      <p:tavLst>
                                        <p:tav tm="0">
                                          <p:val>
                                            <p:strVal val="ppt_x"/>
                                          </p:val>
                                        </p:tav>
                                        <p:tav tm="100000">
                                          <p:val>
                                            <p:strVal val="ppt_x"/>
                                          </p:val>
                                        </p:tav>
                                      </p:tavLst>
                                    </p:anim>
                                    <p:anim calcmode="lin" valueType="num">
                                      <p:cBhvr>
                                        <p:cTn id="78" dur="1000"/>
                                        <p:tgtEl>
                                          <p:spTgt spid="32"/>
                                        </p:tgtEl>
                                        <p:attrNameLst>
                                          <p:attrName>ppt_y</p:attrName>
                                        </p:attrNameLst>
                                      </p:cBhvr>
                                      <p:tavLst>
                                        <p:tav tm="0">
                                          <p:val>
                                            <p:strVal val="ppt_y"/>
                                          </p:val>
                                        </p:tav>
                                        <p:tav tm="100000">
                                          <p:val>
                                            <p:strVal val="ppt_y-.1"/>
                                          </p:val>
                                        </p:tav>
                                      </p:tavLst>
                                    </p:anim>
                                    <p:set>
                                      <p:cBhvr>
                                        <p:cTn id="79" dur="1" fill="hold">
                                          <p:stCondLst>
                                            <p:cond delay="999"/>
                                          </p:stCondLst>
                                        </p:cTn>
                                        <p:tgtEl>
                                          <p:spTgt spid="32"/>
                                        </p:tgtEl>
                                        <p:attrNameLst>
                                          <p:attrName>style.visibility</p:attrName>
                                        </p:attrNameLst>
                                      </p:cBhvr>
                                      <p:to>
                                        <p:strVal val="hidden"/>
                                      </p:to>
                                    </p:set>
                                  </p:childTnLst>
                                </p:cTn>
                              </p:par>
                              <p:par>
                                <p:cTn id="80" presetID="47" presetClass="exit" presetSubtype="0" fill="hold" nodeType="withEffect">
                                  <p:stCondLst>
                                    <p:cond delay="0"/>
                                  </p:stCondLst>
                                  <p:childTnLst>
                                    <p:animEffect transition="out" filter="fade">
                                      <p:cBhvr>
                                        <p:cTn id="81" dur="1000"/>
                                        <p:tgtEl>
                                          <p:spTgt spid="10"/>
                                        </p:tgtEl>
                                      </p:cBhvr>
                                    </p:animEffect>
                                    <p:anim calcmode="lin" valueType="num">
                                      <p:cBhvr>
                                        <p:cTn id="82" dur="1000"/>
                                        <p:tgtEl>
                                          <p:spTgt spid="10"/>
                                        </p:tgtEl>
                                        <p:attrNameLst>
                                          <p:attrName>ppt_x</p:attrName>
                                        </p:attrNameLst>
                                      </p:cBhvr>
                                      <p:tavLst>
                                        <p:tav tm="0">
                                          <p:val>
                                            <p:strVal val="ppt_x"/>
                                          </p:val>
                                        </p:tav>
                                        <p:tav tm="100000">
                                          <p:val>
                                            <p:strVal val="ppt_x"/>
                                          </p:val>
                                        </p:tav>
                                      </p:tavLst>
                                    </p:anim>
                                    <p:anim calcmode="lin" valueType="num">
                                      <p:cBhvr>
                                        <p:cTn id="83" dur="1000"/>
                                        <p:tgtEl>
                                          <p:spTgt spid="10"/>
                                        </p:tgtEl>
                                        <p:attrNameLst>
                                          <p:attrName>ppt_y</p:attrName>
                                        </p:attrNameLst>
                                      </p:cBhvr>
                                      <p:tavLst>
                                        <p:tav tm="0">
                                          <p:val>
                                            <p:strVal val="ppt_y"/>
                                          </p:val>
                                        </p:tav>
                                        <p:tav tm="100000">
                                          <p:val>
                                            <p:strVal val="ppt_y-.1"/>
                                          </p:val>
                                        </p:tav>
                                      </p:tavLst>
                                    </p:anim>
                                    <p:set>
                                      <p:cBhvr>
                                        <p:cTn id="84" dur="1" fill="hold">
                                          <p:stCondLst>
                                            <p:cond delay="999"/>
                                          </p:stCondLst>
                                        </p:cTn>
                                        <p:tgtEl>
                                          <p:spTgt spid="10"/>
                                        </p:tgtEl>
                                        <p:attrNameLst>
                                          <p:attrName>style.visibility</p:attrName>
                                        </p:attrNameLst>
                                      </p:cBhvr>
                                      <p:to>
                                        <p:strVal val="hidden"/>
                                      </p:to>
                                    </p:set>
                                  </p:childTnLst>
                                </p:cTn>
                              </p:par>
                            </p:childTnLst>
                          </p:cTn>
                        </p:par>
                        <p:par>
                          <p:cTn id="85" fill="hold">
                            <p:stCondLst>
                              <p:cond delay="1000"/>
                            </p:stCondLst>
                            <p:childTnLst>
                              <p:par>
                                <p:cTn id="86" presetID="1" presetClass="entr" presetSubtype="0" fill="hold" grpId="0" nodeType="afterEffect">
                                  <p:stCondLst>
                                    <p:cond delay="0"/>
                                  </p:stCondLst>
                                  <p:childTnLst>
                                    <p:set>
                                      <p:cBhvr>
                                        <p:cTn id="87"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86"/>
                                            </p:cond>
                                          </p:stCondLst>
                                          <p:endCondLst>
                                            <p:cond evt="onStopAudio" delay="0">
                                              <p:tgtEl>
                                                <p:sldTgt/>
                                              </p:tgtEl>
                                            </p:cond>
                                          </p:endCondLst>
                                        </p:cTn>
                                        <p:tgtEl>
                                          <p:sndTgt r:embed="rId3" name="sai-1.wav"/>
                                        </p:tgtEl>
                                      </p:cMediaNode>
                                    </p:audio>
                                  </p:subTnLst>
                                </p:cTn>
                              </p:par>
                            </p:childTnLst>
                          </p:cTn>
                        </p:par>
                      </p:childTnLst>
                    </p:cTn>
                  </p:par>
                </p:childTnLst>
              </p:cTn>
              <p:nextCondLst>
                <p:cond evt="onClick" delay="0">
                  <p:tgtEl>
                    <p:spTgt spid="32"/>
                  </p:tgtEl>
                </p:cond>
              </p:nextCondLst>
            </p:seq>
          </p:childTnLst>
        </p:cTn>
      </p:par>
    </p:tnLst>
    <p:bldLst>
      <p:bldP spid="17" grpId="0" animBg="1"/>
      <p:bldP spid="19" grpId="0"/>
      <p:bldP spid="21" grpId="0"/>
      <p:bldP spid="24" grpId="0" animBg="1"/>
      <p:bldP spid="28" grpId="0" animBg="1"/>
      <p:bldP spid="29" grpId="0" animBg="1"/>
      <p:bldP spid="30" grpId="0" animBg="1"/>
      <p:bldP spid="32" grpId="0"/>
      <p:bldP spid="20" grpId="0"/>
      <p:bldP spid="14" grpId="0" animBg="1"/>
      <p:bldP spid="15" grpId="0" animBg="1"/>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0422799-CE7C-FA90-BC3D-02DE888409D5}"/>
              </a:ext>
            </a:extLst>
          </p:cNvPr>
          <p:cNvPicPr>
            <a:picLocks noChangeAspect="1"/>
          </p:cNvPicPr>
          <p:nvPr/>
        </p:nvPicPr>
        <p:blipFill rotWithShape="1">
          <a:blip r:embed="rId2"/>
          <a:srcRect l="8220" r="8220"/>
          <a:stretch/>
        </p:blipFill>
        <p:spPr>
          <a:xfrm>
            <a:off x="-25908" y="0"/>
            <a:ext cx="12217908" cy="6858000"/>
          </a:xfrm>
          <a:prstGeom prst="rect">
            <a:avLst/>
          </a:prstGeom>
        </p:spPr>
      </p:pic>
      <p:pic>
        <p:nvPicPr>
          <p:cNvPr id="4" name="Picture 3" descr="4f942a9486ec68153575dc78a42d480b.png"/>
          <p:cNvPicPr>
            <a:picLocks noChangeAspect="1"/>
          </p:cNvPicPr>
          <p:nvPr/>
        </p:nvPicPr>
        <p:blipFill>
          <a:blip r:embed="rId3" cstate="print"/>
          <a:stretch>
            <a:fillRect/>
          </a:stretch>
        </p:blipFill>
        <p:spPr>
          <a:xfrm>
            <a:off x="4617720" y="3550920"/>
            <a:ext cx="5638800" cy="4191000"/>
          </a:xfrm>
          <a:prstGeom prst="rect">
            <a:avLst/>
          </a:prstGeom>
        </p:spPr>
      </p:pic>
      <p:sp>
        <p:nvSpPr>
          <p:cNvPr id="5" name="Cloud 4"/>
          <p:cNvSpPr/>
          <p:nvPr/>
        </p:nvSpPr>
        <p:spPr>
          <a:xfrm>
            <a:off x="7071360" y="1783080"/>
            <a:ext cx="4419600" cy="264414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2400" dirty="0" err="1">
                <a:latin typeface="UTM Avo" panose="02040603050506020204" pitchFamily="18" charset="0"/>
              </a:rPr>
              <a:t>Ông</a:t>
            </a:r>
            <a:r>
              <a:rPr lang="en-US" sz="2400" dirty="0">
                <a:latin typeface="UTM Avo" panose="02040603050506020204" pitchFamily="18" charset="0"/>
              </a:rPr>
              <a:t> </a:t>
            </a:r>
            <a:r>
              <a:rPr lang="en-US" sz="2400" dirty="0" err="1">
                <a:latin typeface="UTM Avo" panose="02040603050506020204" pitchFamily="18" charset="0"/>
              </a:rPr>
              <a:t>cảm</a:t>
            </a:r>
            <a:r>
              <a:rPr lang="en-US" sz="2400" dirty="0">
                <a:latin typeface="UTM Avo" panose="02040603050506020204" pitchFamily="18" charset="0"/>
              </a:rPr>
              <a:t> </a:t>
            </a:r>
            <a:r>
              <a:rPr lang="en-US" sz="2400" dirty="0" err="1">
                <a:latin typeface="UTM Avo" panose="02040603050506020204" pitchFamily="18" charset="0"/>
              </a:rPr>
              <a:t>ơn</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cháu</a:t>
            </a:r>
            <a:r>
              <a:rPr lang="en-US" sz="2400" dirty="0">
                <a:latin typeface="UTM Avo" panose="02040603050506020204" pitchFamily="18" charset="0"/>
              </a:rPr>
              <a:t> </a:t>
            </a:r>
            <a:r>
              <a:rPr lang="en-US" sz="2400" dirty="0" err="1">
                <a:latin typeface="UTM Avo" panose="02040603050506020204" pitchFamily="18" charset="0"/>
              </a:rPr>
              <a:t>giúp</a:t>
            </a:r>
            <a:r>
              <a:rPr lang="en-US" sz="2400" dirty="0">
                <a:latin typeface="UTM Avo" panose="02040603050506020204" pitchFamily="18" charset="0"/>
              </a:rPr>
              <a:t> </a:t>
            </a:r>
            <a:r>
              <a:rPr lang="en-US" sz="2400" dirty="0" err="1">
                <a:latin typeface="UTM Avo" panose="02040603050506020204" pitchFamily="18" charset="0"/>
              </a:rPr>
              <a:t>ông</a:t>
            </a:r>
            <a:r>
              <a:rPr lang="en-US" sz="2400" dirty="0">
                <a:latin typeface="UTM Avo" panose="02040603050506020204" pitchFamily="18" charset="0"/>
              </a:rPr>
              <a:t> </a:t>
            </a:r>
          </a:p>
          <a:p>
            <a:pPr algn="ctr"/>
            <a:r>
              <a:rPr lang="en-US" sz="2400" dirty="0" err="1">
                <a:latin typeface="UTM Avo" panose="02040603050506020204" pitchFamily="18" charset="0"/>
              </a:rPr>
              <a:t>câu</a:t>
            </a:r>
            <a:r>
              <a:rPr lang="en-US" sz="2400" dirty="0">
                <a:latin typeface="UTM Avo" panose="02040603050506020204" pitchFamily="18" charset="0"/>
              </a:rPr>
              <a:t> </a:t>
            </a:r>
            <a:r>
              <a:rPr lang="en-US" sz="2400" dirty="0" err="1">
                <a:latin typeface="UTM Avo" panose="02040603050506020204" pitchFamily="18" charset="0"/>
              </a:rPr>
              <a:t>cá</a:t>
            </a:r>
            <a:r>
              <a:rPr lang="en-US" sz="2400" dirty="0">
                <a:latin typeface="UTM Avo" panose="02040603050506020204" pitchFamily="18" charset="0"/>
              </a:rPr>
              <a:t> </a:t>
            </a:r>
            <a:r>
              <a:rPr lang="en-US" sz="2400" dirty="0" err="1">
                <a:latin typeface="UTM Avo" panose="02040603050506020204" pitchFamily="18" charset="0"/>
              </a:rPr>
              <a:t>nha</a:t>
            </a:r>
            <a:r>
              <a:rPr lang="en-US" sz="2400" dirty="0">
                <a:latin typeface="UTM Avo" panose="02040603050506020204" pitchFamily="18" charset="0"/>
              </a:rPr>
              <a:t>!!!</a:t>
            </a:r>
          </a:p>
        </p:txBody>
      </p:sp>
      <p:sp>
        <p:nvSpPr>
          <p:cNvPr id="6" name="Oval 5"/>
          <p:cNvSpPr/>
          <p:nvPr/>
        </p:nvSpPr>
        <p:spPr>
          <a:xfrm>
            <a:off x="7071360" y="4792980"/>
            <a:ext cx="228600" cy="2286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latin typeface="UTM Avo" panose="02040603050506020204" pitchFamily="18" charset="0"/>
            </a:endParaRPr>
          </a:p>
        </p:txBody>
      </p:sp>
      <p:sp>
        <p:nvSpPr>
          <p:cNvPr id="7" name="Oval 6"/>
          <p:cNvSpPr/>
          <p:nvPr/>
        </p:nvSpPr>
        <p:spPr>
          <a:xfrm>
            <a:off x="7452360" y="4335780"/>
            <a:ext cx="381000" cy="3048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latin typeface="UTM Avo" panose="02040603050506020204" pitchFamily="18" charset="0"/>
            </a:endParaRPr>
          </a:p>
        </p:txBody>
      </p:sp>
      <p:sp>
        <p:nvSpPr>
          <p:cNvPr id="8" name="Oval 7"/>
          <p:cNvSpPr/>
          <p:nvPr/>
        </p:nvSpPr>
        <p:spPr>
          <a:xfrm>
            <a:off x="6842760" y="5173980"/>
            <a:ext cx="228600" cy="152400"/>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latin typeface="UTM Avo" panose="02040603050506020204" pitchFamily="18" charset="0"/>
            </a:endParaRPr>
          </a:p>
        </p:txBody>
      </p:sp>
      <p:sp>
        <p:nvSpPr>
          <p:cNvPr id="9" name="Action Button: Go Forward or Next 8">
            <a:hlinkClick r:id="" action="ppaction://hlinkshowjump?jump=nextslide" highlightClick="1"/>
            <a:extLst>
              <a:ext uri="{FF2B5EF4-FFF2-40B4-BE49-F238E27FC236}">
                <a16:creationId xmlns:a16="http://schemas.microsoft.com/office/drawing/2014/main" id="{740029F3-189B-A2CD-5884-5478C9B883FD}"/>
              </a:ext>
            </a:extLst>
          </p:cNvPr>
          <p:cNvSpPr/>
          <p:nvPr/>
        </p:nvSpPr>
        <p:spPr>
          <a:xfrm>
            <a:off x="11154511" y="4234520"/>
            <a:ext cx="746267" cy="718480"/>
          </a:xfrm>
          <a:prstGeom prst="actionButtonForwardNext">
            <a:avLst/>
          </a:prstGeom>
          <a:solidFill>
            <a:schemeClr val="accent5">
              <a:lumMod val="75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61954514-A909-F2A8-A1B6-8008BEF8AC8E}"/>
              </a:ext>
            </a:extLst>
          </p:cNvPr>
          <p:cNvPicPr>
            <a:picLocks noChangeAspect="1"/>
          </p:cNvPicPr>
          <p:nvPr/>
        </p:nvPicPr>
        <p:blipFill>
          <a:blip r:embed="rId4"/>
          <a:stretch>
            <a:fillRect/>
          </a:stretch>
        </p:blipFill>
        <p:spPr>
          <a:xfrm>
            <a:off x="11276296" y="0"/>
            <a:ext cx="915704" cy="1021080"/>
          </a:xfrm>
          <a:prstGeom prst="rect">
            <a:avLst/>
          </a:prstGeom>
        </p:spPr>
      </p:pic>
    </p:spTree>
    <p:extLst>
      <p:ext uri="{BB962C8B-B14F-4D97-AF65-F5344CB8AC3E}">
        <p14:creationId xmlns:p14="http://schemas.microsoft.com/office/powerpoint/2010/main" val="2217429329"/>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4971364" y="2820358"/>
            <a:ext cx="2736543" cy="1558939"/>
            <a:chOff x="309542" y="967667"/>
            <a:chExt cx="2878585" cy="1558939"/>
          </a:xfrm>
        </p:grpSpPr>
        <p:pic>
          <p:nvPicPr>
            <p:cNvPr id="3" name="Picture 2">
              <a:hlinkClick r:id="rId3"/>
              <a:extLst>
                <a:ext uri="{FF2B5EF4-FFF2-40B4-BE49-F238E27FC236}">
                  <a16:creationId xmlns:a16="http://schemas.microsoft.com/office/drawing/2014/main" id="{71A95C0A-D294-AF07-9E62-38A1887DEA4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70263748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9">
            <a:extLst>
              <a:ext uri="{FF2B5EF4-FFF2-40B4-BE49-F238E27FC236}">
                <a16:creationId xmlns:a16="http://schemas.microsoft.com/office/drawing/2014/main" id="{B7EC6E78-960B-CA14-5F0E-FE85B5B13B55}"/>
              </a:ext>
            </a:extLst>
          </p:cNvPr>
          <p:cNvGrpSpPr>
            <a:grpSpLocks noChangeAspect="1"/>
          </p:cNvGrpSpPr>
          <p:nvPr/>
        </p:nvGrpSpPr>
        <p:grpSpPr>
          <a:xfrm rot="-2560680">
            <a:off x="11441357" y="1083631"/>
            <a:ext cx="269224" cy="233148"/>
            <a:chOff x="0" y="0"/>
            <a:chExt cx="6350000" cy="5499100"/>
          </a:xfrm>
        </p:grpSpPr>
        <p:sp>
          <p:nvSpPr>
            <p:cNvPr id="3" name="Freeform 20">
              <a:extLst>
                <a:ext uri="{FF2B5EF4-FFF2-40B4-BE49-F238E27FC236}">
                  <a16:creationId xmlns:a16="http://schemas.microsoft.com/office/drawing/2014/main" id="{7D68352B-DB37-AD7C-5B4E-E2662B604CD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59921"/>
            </a:solidFill>
          </p:spPr>
          <p:txBody>
            <a:bodyPr/>
            <a:lstStyle/>
            <a:p>
              <a:endParaRPr lang="en-US"/>
            </a:p>
          </p:txBody>
        </p:sp>
      </p:grpSp>
      <p:grpSp>
        <p:nvGrpSpPr>
          <p:cNvPr id="4" name="Group 3">
            <a:extLst>
              <a:ext uri="{FF2B5EF4-FFF2-40B4-BE49-F238E27FC236}">
                <a16:creationId xmlns:a16="http://schemas.microsoft.com/office/drawing/2014/main" id="{EDE9357C-12D0-BDE6-6B06-0716FDBCE99E}"/>
              </a:ext>
            </a:extLst>
          </p:cNvPr>
          <p:cNvGrpSpPr/>
          <p:nvPr/>
        </p:nvGrpSpPr>
        <p:grpSpPr>
          <a:xfrm>
            <a:off x="7567111" y="1592438"/>
            <a:ext cx="4186845" cy="3673123"/>
            <a:chOff x="12627729" y="4152900"/>
            <a:chExt cx="3679071" cy="3505200"/>
          </a:xfrm>
        </p:grpSpPr>
        <p:grpSp>
          <p:nvGrpSpPr>
            <p:cNvPr id="5" name="Group 2">
              <a:extLst>
                <a:ext uri="{FF2B5EF4-FFF2-40B4-BE49-F238E27FC236}">
                  <a16:creationId xmlns:a16="http://schemas.microsoft.com/office/drawing/2014/main" id="{6AEA5671-E9E4-9135-6ADE-8B97820AE901}"/>
                </a:ext>
              </a:extLst>
            </p:cNvPr>
            <p:cNvGrpSpPr/>
            <p:nvPr/>
          </p:nvGrpSpPr>
          <p:grpSpPr>
            <a:xfrm>
              <a:off x="12627729" y="4152900"/>
              <a:ext cx="3679071" cy="3505200"/>
              <a:chOff x="0" y="0"/>
              <a:chExt cx="8815460" cy="4894548"/>
            </a:xfrm>
          </p:grpSpPr>
          <p:sp>
            <p:nvSpPr>
              <p:cNvPr id="7" name="Freeform 3">
                <a:extLst>
                  <a:ext uri="{FF2B5EF4-FFF2-40B4-BE49-F238E27FC236}">
                    <a16:creationId xmlns:a16="http://schemas.microsoft.com/office/drawing/2014/main" id="{9DB8A1AD-299E-53EB-97A8-E741586D79AF}"/>
                  </a:ext>
                </a:extLst>
              </p:cNvPr>
              <p:cNvSpPr/>
              <p:nvPr/>
            </p:nvSpPr>
            <p:spPr>
              <a:xfrm>
                <a:off x="-4213" y="0"/>
                <a:ext cx="8819672" cy="4894548"/>
              </a:xfrm>
              <a:custGeom>
                <a:avLst/>
                <a:gdLst/>
                <a:ahLst/>
                <a:cxnLst/>
                <a:rect l="l" t="t" r="r" b="b"/>
                <a:pathLst>
                  <a:path w="8819672" h="4894548">
                    <a:moveTo>
                      <a:pt x="278431" y="16918"/>
                    </a:moveTo>
                    <a:cubicBezTo>
                      <a:pt x="278431" y="16918"/>
                      <a:pt x="604014" y="12258"/>
                      <a:pt x="1027124" y="12454"/>
                    </a:cubicBezTo>
                    <a:cubicBezTo>
                      <a:pt x="7065745" y="12671"/>
                      <a:pt x="8545604" y="0"/>
                      <a:pt x="8545604" y="0"/>
                    </a:cubicBezTo>
                    <a:cubicBezTo>
                      <a:pt x="8613067" y="0"/>
                      <a:pt x="8689005" y="0"/>
                      <a:pt x="8767778" y="85073"/>
                    </a:cubicBezTo>
                    <a:cubicBezTo>
                      <a:pt x="8810756" y="131488"/>
                      <a:pt x="8811824" y="240224"/>
                      <a:pt x="8812229" y="320281"/>
                    </a:cubicBezTo>
                    <a:cubicBezTo>
                      <a:pt x="8812229" y="320281"/>
                      <a:pt x="8810525" y="3427200"/>
                      <a:pt x="8810525" y="4131964"/>
                    </a:cubicBezTo>
                    <a:cubicBezTo>
                      <a:pt x="8810525" y="4346123"/>
                      <a:pt x="8819673" y="4645302"/>
                      <a:pt x="8819673" y="4645302"/>
                    </a:cubicBezTo>
                    <a:cubicBezTo>
                      <a:pt x="8819673" y="4773971"/>
                      <a:pt x="8815503" y="4894548"/>
                      <a:pt x="8562665" y="4886414"/>
                    </a:cubicBezTo>
                    <a:cubicBezTo>
                      <a:pt x="8562665" y="4886414"/>
                      <a:pt x="8186193" y="4866115"/>
                      <a:pt x="7282005" y="4873714"/>
                    </a:cubicBezTo>
                    <a:cubicBezTo>
                      <a:pt x="2183461" y="4881848"/>
                      <a:pt x="304023" y="4894548"/>
                      <a:pt x="304023" y="4894548"/>
                    </a:cubicBezTo>
                    <a:cubicBezTo>
                      <a:pt x="132548" y="4894548"/>
                      <a:pt x="4213" y="4793479"/>
                      <a:pt x="8532" y="4590932"/>
                    </a:cubicBezTo>
                    <a:cubicBezTo>
                      <a:pt x="8532" y="4590932"/>
                      <a:pt x="9630" y="4092391"/>
                      <a:pt x="4815" y="1357400"/>
                    </a:cubicBezTo>
                    <a:cubicBezTo>
                      <a:pt x="0" y="663668"/>
                      <a:pt x="25592" y="330596"/>
                      <a:pt x="25592" y="330596"/>
                    </a:cubicBezTo>
                    <a:cubicBezTo>
                      <a:pt x="27224" y="150571"/>
                      <a:pt x="143504" y="16918"/>
                      <a:pt x="278431" y="16918"/>
                    </a:cubicBezTo>
                    <a:close/>
                  </a:path>
                </a:pathLst>
              </a:custGeom>
              <a:solidFill>
                <a:srgbClr val="B6DBCB"/>
              </a:solidFill>
            </p:spPr>
            <p:txBody>
              <a:bodyPr/>
              <a:lstStyle/>
              <a:p>
                <a:endParaRPr lang="en-US"/>
              </a:p>
            </p:txBody>
          </p:sp>
        </p:grpSp>
        <p:pic>
          <p:nvPicPr>
            <p:cNvPr id="6" name="Picture 5">
              <a:extLst>
                <a:ext uri="{FF2B5EF4-FFF2-40B4-BE49-F238E27FC236}">
                  <a16:creationId xmlns:a16="http://schemas.microsoft.com/office/drawing/2014/main" id="{3DD0BC13-ECB1-EF97-01A6-C87003832D3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12842692" y="4336258"/>
              <a:ext cx="3238666" cy="3149762"/>
            </a:xfrm>
            <a:prstGeom prst="rect">
              <a:avLst/>
            </a:prstGeom>
          </p:spPr>
        </p:pic>
      </p:grpSp>
      <p:sp>
        <p:nvSpPr>
          <p:cNvPr id="8" name="Rectangle 7">
            <a:extLst>
              <a:ext uri="{FF2B5EF4-FFF2-40B4-BE49-F238E27FC236}">
                <a16:creationId xmlns:a16="http://schemas.microsoft.com/office/drawing/2014/main" id="{6BC7D7D2-4114-C24B-8F3B-26657AA811BF}"/>
              </a:ext>
            </a:extLst>
          </p:cNvPr>
          <p:cNvSpPr/>
          <p:nvPr/>
        </p:nvSpPr>
        <p:spPr>
          <a:xfrm>
            <a:off x="934669" y="1698533"/>
            <a:ext cx="6255907" cy="3699282"/>
          </a:xfrm>
          <a:prstGeom prst="rect">
            <a:avLst/>
          </a:prstGeom>
        </p:spPr>
        <p:txBody>
          <a:bodyPr wrap="square">
            <a:spAutoFit/>
          </a:bodyPr>
          <a:lstStyle/>
          <a:p>
            <a:pPr algn="just">
              <a:lnSpc>
                <a:spcPct val="150000"/>
              </a:lnSpc>
            </a:pPr>
            <a:r>
              <a:rPr lang="vi-VN" sz="2667">
                <a:latin typeface="UTM Avo" panose="02040603050506020204" pitchFamily="18" charset="0"/>
              </a:rPr>
              <a:t>Nếu em đã biết gấp giấy thủ công thành hình con cá như ở Hình 1, em hãy nêu các bước để các bạn làm theo. Nếu em chưa biết cách gấp, hãy làm theo các bước do thầy cô hướng dẫn.</a:t>
            </a:r>
            <a:endParaRPr lang="en-US" sz="2667" dirty="0">
              <a:latin typeface="UTM Avo" panose="02040603050506020204" pitchFamily="18" charset="0"/>
            </a:endParaRPr>
          </a:p>
        </p:txBody>
      </p:sp>
    </p:spTree>
    <p:extLst>
      <p:ext uri="{BB962C8B-B14F-4D97-AF65-F5344CB8AC3E}">
        <p14:creationId xmlns:p14="http://schemas.microsoft.com/office/powerpoint/2010/main" val="16845887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HƯỚNG DẪN GẤP CON CÁ 🐟 ĐƠN GIẢN NHẤT TỪ GIẤY MÀU THỦ CÔNG _ MIA Arts &amp; Crafts">
            <a:hlinkClick r:id="" action="ppaction://media"/>
            <a:extLst>
              <a:ext uri="{FF2B5EF4-FFF2-40B4-BE49-F238E27FC236}">
                <a16:creationId xmlns:a16="http://schemas.microsoft.com/office/drawing/2014/main" id="{C825A5FA-FB7D-F184-AE28-8B38DE1C327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594360"/>
            <a:ext cx="12192000" cy="6263640"/>
          </a:xfrm>
          <a:prstGeom prst="rect">
            <a:avLst/>
          </a:prstGeom>
        </p:spPr>
      </p:pic>
    </p:spTree>
    <p:extLst>
      <p:ext uri="{BB962C8B-B14F-4D97-AF65-F5344CB8AC3E}">
        <p14:creationId xmlns:p14="http://schemas.microsoft.com/office/powerpoint/2010/main" val="7714489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057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734A1D5-7583-8828-E684-25F81C17E1BF}"/>
              </a:ext>
            </a:extLst>
          </p:cNvPr>
          <p:cNvSpPr/>
          <p:nvPr/>
        </p:nvSpPr>
        <p:spPr>
          <a:xfrm>
            <a:off x="7894320" y="3733800"/>
            <a:ext cx="4297680" cy="3124200"/>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Rectangle 1">
            <a:extLst>
              <a:ext uri="{FF2B5EF4-FFF2-40B4-BE49-F238E27FC236}">
                <a16:creationId xmlns:a16="http://schemas.microsoft.com/office/drawing/2014/main" id="{168ED20F-43B5-10F9-A8B8-B0AD798FFE34}"/>
              </a:ext>
            </a:extLst>
          </p:cNvPr>
          <p:cNvSpPr/>
          <p:nvPr/>
        </p:nvSpPr>
        <p:spPr>
          <a:xfrm>
            <a:off x="0" y="1639152"/>
            <a:ext cx="12192000" cy="647985"/>
          </a:xfrm>
          <a:prstGeom prst="rect">
            <a:avLst/>
          </a:prstGeom>
          <a:solidFill>
            <a:srgbClr val="F5CABA"/>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800" b="1" dirty="0">
                <a:solidFill>
                  <a:prstClr val="black"/>
                </a:solidFill>
                <a:latin typeface="UTM Avo" panose="02040603050506020204" pitchFamily="18" charset="0"/>
                <a:cs typeface="Arial" panose="020B0604020202020204" pitchFamily="34" charset="0"/>
              </a:rPr>
              <a:t>ĐỌC NỘI DUNG GHI NHỚ </a:t>
            </a:r>
          </a:p>
        </p:txBody>
      </p:sp>
      <p:grpSp>
        <p:nvGrpSpPr>
          <p:cNvPr id="3" name="Group 2">
            <a:extLst>
              <a:ext uri="{FF2B5EF4-FFF2-40B4-BE49-F238E27FC236}">
                <a16:creationId xmlns:a16="http://schemas.microsoft.com/office/drawing/2014/main" id="{82C743CB-CC90-2FAC-CFF3-25527D806CB1}"/>
              </a:ext>
            </a:extLst>
          </p:cNvPr>
          <p:cNvGrpSpPr/>
          <p:nvPr/>
        </p:nvGrpSpPr>
        <p:grpSpPr>
          <a:xfrm>
            <a:off x="552751" y="2415825"/>
            <a:ext cx="11182049" cy="3928986"/>
            <a:chOff x="831684" y="3318935"/>
            <a:chExt cx="12046116" cy="5893478"/>
          </a:xfrm>
        </p:grpSpPr>
        <p:grpSp>
          <p:nvGrpSpPr>
            <p:cNvPr id="4" name="Group 2">
              <a:extLst>
                <a:ext uri="{FF2B5EF4-FFF2-40B4-BE49-F238E27FC236}">
                  <a16:creationId xmlns:a16="http://schemas.microsoft.com/office/drawing/2014/main" id="{A56A9DBD-39C3-3E78-0EDE-95059F5A51BD}"/>
                </a:ext>
              </a:extLst>
            </p:cNvPr>
            <p:cNvGrpSpPr/>
            <p:nvPr/>
          </p:nvGrpSpPr>
          <p:grpSpPr>
            <a:xfrm>
              <a:off x="831684" y="3318935"/>
              <a:ext cx="12046116" cy="5893478"/>
              <a:chOff x="-4213" y="286020"/>
              <a:chExt cx="7788158" cy="5030101"/>
            </a:xfrm>
          </p:grpSpPr>
          <p:sp>
            <p:nvSpPr>
              <p:cNvPr id="6" name="Freeform 3">
                <a:extLst>
                  <a:ext uri="{FF2B5EF4-FFF2-40B4-BE49-F238E27FC236}">
                    <a16:creationId xmlns:a16="http://schemas.microsoft.com/office/drawing/2014/main" id="{CD9B6000-2F5D-C3F9-2726-5098B38E0973}"/>
                  </a:ext>
                </a:extLst>
              </p:cNvPr>
              <p:cNvSpPr/>
              <p:nvPr/>
            </p:nvSpPr>
            <p:spPr>
              <a:xfrm>
                <a:off x="-4213" y="286020"/>
                <a:ext cx="7788158" cy="5030101"/>
              </a:xfrm>
              <a:custGeom>
                <a:avLst/>
                <a:gdLst/>
                <a:ahLst/>
                <a:cxnLst/>
                <a:rect l="l" t="t" r="r" b="b"/>
                <a:pathLst>
                  <a:path w="7788158" h="5030101">
                    <a:moveTo>
                      <a:pt x="278431" y="16918"/>
                    </a:moveTo>
                    <a:cubicBezTo>
                      <a:pt x="278431" y="16918"/>
                      <a:pt x="604014" y="12258"/>
                      <a:pt x="1008759" y="12454"/>
                    </a:cubicBezTo>
                    <a:cubicBezTo>
                      <a:pt x="6164698" y="12671"/>
                      <a:pt x="7514089" y="0"/>
                      <a:pt x="7514089" y="0"/>
                    </a:cubicBezTo>
                    <a:cubicBezTo>
                      <a:pt x="7581554" y="0"/>
                      <a:pt x="7657491" y="0"/>
                      <a:pt x="7736264" y="85073"/>
                    </a:cubicBezTo>
                    <a:cubicBezTo>
                      <a:pt x="7779242" y="131488"/>
                      <a:pt x="7780310" y="240224"/>
                      <a:pt x="7780715" y="320281"/>
                    </a:cubicBezTo>
                    <a:cubicBezTo>
                      <a:pt x="7780715" y="320281"/>
                      <a:pt x="7779011" y="3539354"/>
                      <a:pt x="7779011" y="4267517"/>
                    </a:cubicBezTo>
                    <a:cubicBezTo>
                      <a:pt x="7779011" y="4481676"/>
                      <a:pt x="7788158" y="4780855"/>
                      <a:pt x="7788158" y="4780855"/>
                    </a:cubicBezTo>
                    <a:cubicBezTo>
                      <a:pt x="7788158" y="4909524"/>
                      <a:pt x="7783989" y="5030101"/>
                      <a:pt x="7531151" y="5021967"/>
                    </a:cubicBezTo>
                    <a:cubicBezTo>
                      <a:pt x="7531151" y="5021967"/>
                      <a:pt x="7154679" y="5001669"/>
                      <a:pt x="6349347" y="5009267"/>
                    </a:cubicBezTo>
                    <a:cubicBezTo>
                      <a:pt x="1996071" y="5017401"/>
                      <a:pt x="304023" y="5030101"/>
                      <a:pt x="304023" y="5030101"/>
                    </a:cubicBezTo>
                    <a:cubicBezTo>
                      <a:pt x="132548" y="5030101"/>
                      <a:pt x="4213" y="4929032"/>
                      <a:pt x="8532" y="4726485"/>
                    </a:cubicBezTo>
                    <a:cubicBezTo>
                      <a:pt x="8532" y="4726485"/>
                      <a:pt x="9630" y="4227944"/>
                      <a:pt x="4815" y="1376498"/>
                    </a:cubicBezTo>
                    <a:cubicBezTo>
                      <a:pt x="0" y="663668"/>
                      <a:pt x="25592" y="330596"/>
                      <a:pt x="25592" y="330596"/>
                    </a:cubicBezTo>
                    <a:cubicBezTo>
                      <a:pt x="27224" y="150571"/>
                      <a:pt x="143504" y="16918"/>
                      <a:pt x="278431" y="16918"/>
                    </a:cubicBezTo>
                    <a:close/>
                  </a:path>
                </a:pathLst>
              </a:custGeom>
              <a:solidFill>
                <a:srgbClr val="FFE8E5"/>
              </a:solidFill>
              <a:ln w="38100">
                <a:solidFill>
                  <a:srgbClr val="F18C6D"/>
                </a:solidFill>
                <a:prstDash val="lgDash"/>
              </a:ln>
            </p:spPr>
            <p:txBody>
              <a:bodyPr/>
              <a:lstStyle/>
              <a:p>
                <a:endParaRPr lang="en-US"/>
              </a:p>
            </p:txBody>
          </p:sp>
        </p:grpSp>
        <p:sp>
          <p:nvSpPr>
            <p:cNvPr id="5" name="Rectangle 4">
              <a:extLst>
                <a:ext uri="{FF2B5EF4-FFF2-40B4-BE49-F238E27FC236}">
                  <a16:creationId xmlns:a16="http://schemas.microsoft.com/office/drawing/2014/main" id="{78E9C6F0-0362-4EDD-D0B7-A0862A8242AE}"/>
                </a:ext>
              </a:extLst>
            </p:cNvPr>
            <p:cNvSpPr/>
            <p:nvPr/>
          </p:nvSpPr>
          <p:spPr>
            <a:xfrm>
              <a:off x="1457820" y="4173227"/>
              <a:ext cx="10793844" cy="4184895"/>
            </a:xfrm>
            <a:prstGeom prst="rect">
              <a:avLst/>
            </a:prstGeom>
          </p:spPr>
          <p:txBody>
            <a:bodyPr wrap="square" anchor="ctr">
              <a:spAutoFit/>
            </a:bodyPr>
            <a:lstStyle/>
            <a:p>
              <a:pPr marL="381019" indent="-381019" algn="just">
                <a:lnSpc>
                  <a:spcPct val="150000"/>
                </a:lnSpc>
                <a:spcBef>
                  <a:spcPts val="67"/>
                </a:spcBef>
                <a:spcAft>
                  <a:spcPts val="67"/>
                </a:spcAft>
                <a:buFont typeface="Arial" panose="020B0604020202020204" pitchFamily="34" charset="0"/>
                <a:buChar char="•"/>
              </a:pPr>
              <a:r>
                <a:rPr lang="vi-VN" sz="3000">
                  <a:latin typeface="UTM Avo" panose="02040603050506020204" pitchFamily="18" charset="0"/>
                  <a:ea typeface="Arial" panose="020B0604020202020204" pitchFamily="34" charset="0"/>
                  <a:cs typeface="Times New Roman" panose="02020603050405020304" pitchFamily="18" charset="0"/>
                </a:rPr>
                <a:t>Hằng ngày, ta thường làm các việc theo từng bước. Các bước cần được thực hiện đúng thứ tự.</a:t>
              </a:r>
              <a:endParaRPr lang="en-US" sz="3000">
                <a:latin typeface="UTM Avo" panose="02040603050506020204" pitchFamily="18" charset="0"/>
                <a:ea typeface="Arial" panose="020B0604020202020204" pitchFamily="34" charset="0"/>
                <a:cs typeface="Times New Roman" panose="02020603050405020304" pitchFamily="18" charset="0"/>
              </a:endParaRPr>
            </a:p>
            <a:p>
              <a:pPr marL="381019" indent="-381019" algn="just">
                <a:lnSpc>
                  <a:spcPct val="150000"/>
                </a:lnSpc>
                <a:spcBef>
                  <a:spcPts val="67"/>
                </a:spcBef>
                <a:spcAft>
                  <a:spcPts val="67"/>
                </a:spcAft>
                <a:buFont typeface="Arial" panose="020B0604020202020204" pitchFamily="34" charset="0"/>
                <a:buChar char="•"/>
              </a:pPr>
              <a:r>
                <a:rPr lang="vi-VN" sz="3000">
                  <a:latin typeface="UTM Avo" panose="02040603050506020204" pitchFamily="18" charset="0"/>
                  <a:ea typeface="Arial" panose="020B0604020202020204" pitchFamily="34" charset="0"/>
                  <a:cs typeface="Times New Roman" panose="02020603050405020304" pitchFamily="18" charset="0"/>
                </a:rPr>
                <a:t>Chia một việc thành một số việc nhỏ hơn là để dễ hiểu và dễ thực hiện.</a:t>
              </a:r>
              <a:endParaRPr lang="en-US" sz="3000" dirty="0">
                <a:latin typeface="UTM Avo" panose="02040603050506020204" pitchFamily="18" charset="0"/>
                <a:ea typeface="Arial" panose="020B0604020202020204" pitchFamily="34" charset="0"/>
                <a:cs typeface="Times New Roman" panose="02020603050405020304" pitchFamily="18" charset="0"/>
              </a:endParaRPr>
            </a:p>
          </p:txBody>
        </p:sp>
      </p:grpSp>
    </p:spTree>
    <p:extLst>
      <p:ext uri="{BB962C8B-B14F-4D97-AF65-F5344CB8AC3E}">
        <p14:creationId xmlns:p14="http://schemas.microsoft.com/office/powerpoint/2010/main" val="29983717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465CE3C-264B-B30E-82AA-6A7C49785C00}"/>
              </a:ext>
            </a:extLst>
          </p:cNvPr>
          <p:cNvGrpSpPr/>
          <p:nvPr/>
        </p:nvGrpSpPr>
        <p:grpSpPr>
          <a:xfrm>
            <a:off x="1126097" y="2190872"/>
            <a:ext cx="4119163" cy="2476255"/>
            <a:chOff x="918432" y="3568797"/>
            <a:chExt cx="5422223" cy="4239967"/>
          </a:xfrm>
          <a:solidFill>
            <a:schemeClr val="accent2">
              <a:lumMod val="20000"/>
              <a:lumOff val="80000"/>
            </a:schemeClr>
          </a:solidFill>
        </p:grpSpPr>
        <p:grpSp>
          <p:nvGrpSpPr>
            <p:cNvPr id="3" name="Group 3">
              <a:extLst>
                <a:ext uri="{FF2B5EF4-FFF2-40B4-BE49-F238E27FC236}">
                  <a16:creationId xmlns:a16="http://schemas.microsoft.com/office/drawing/2014/main" id="{452B493F-F026-916A-A2DD-1BA07017C238}"/>
                </a:ext>
              </a:extLst>
            </p:cNvPr>
            <p:cNvGrpSpPr/>
            <p:nvPr/>
          </p:nvGrpSpPr>
          <p:grpSpPr>
            <a:xfrm>
              <a:off x="918432" y="3568797"/>
              <a:ext cx="5422223" cy="4239967"/>
              <a:chOff x="-3810" y="0"/>
              <a:chExt cx="3189543" cy="3100688"/>
            </a:xfrm>
            <a:grpFill/>
          </p:grpSpPr>
          <p:sp>
            <p:nvSpPr>
              <p:cNvPr id="5" name="Freeform 4">
                <a:extLst>
                  <a:ext uri="{FF2B5EF4-FFF2-40B4-BE49-F238E27FC236}">
                    <a16:creationId xmlns:a16="http://schemas.microsoft.com/office/drawing/2014/main" id="{D10748FD-73A6-7F1A-80D5-1BC99A62BB39}"/>
                  </a:ext>
                </a:extLst>
              </p:cNvPr>
              <p:cNvSpPr/>
              <p:nvPr/>
            </p:nvSpPr>
            <p:spPr>
              <a:xfrm>
                <a:off x="10160" y="16510"/>
                <a:ext cx="3160333" cy="3074019"/>
              </a:xfrm>
              <a:custGeom>
                <a:avLst/>
                <a:gdLst>
                  <a:gd name="connsiteX0" fmla="*/ 3160333 w 3160333"/>
                  <a:gd name="connsiteY0" fmla="*/ 3074019 h 3074019"/>
                  <a:gd name="connsiteX1" fmla="*/ 2623076 w 3160333"/>
                  <a:gd name="connsiteY1" fmla="*/ 3072723 h 3074019"/>
                  <a:gd name="connsiteX2" fmla="*/ 2085820 w 3160333"/>
                  <a:gd name="connsiteY2" fmla="*/ 3071428 h 3074019"/>
                  <a:gd name="connsiteX3" fmla="*/ 1485357 w 3160333"/>
                  <a:gd name="connsiteY3" fmla="*/ 3069980 h 3074019"/>
                  <a:gd name="connsiteX4" fmla="*/ 821687 w 3160333"/>
                  <a:gd name="connsiteY4" fmla="*/ 3068379 h 3074019"/>
                  <a:gd name="connsiteX5" fmla="*/ 0 w 3160333"/>
                  <a:gd name="connsiteY5" fmla="*/ 3066398 h 3074019"/>
                  <a:gd name="connsiteX6" fmla="*/ 0 w 3160333"/>
                  <a:gd name="connsiteY6" fmla="*/ 2404058 h 3074019"/>
                  <a:gd name="connsiteX7" fmla="*/ 0 w 3160333"/>
                  <a:gd name="connsiteY7" fmla="*/ 1741717 h 3074019"/>
                  <a:gd name="connsiteX8" fmla="*/ 0 w 3160333"/>
                  <a:gd name="connsiteY8" fmla="*/ 1079377 h 3074019"/>
                  <a:gd name="connsiteX9" fmla="*/ 8712 w 3160333"/>
                  <a:gd name="connsiteY9" fmla="*/ 559817 h 3074019"/>
                  <a:gd name="connsiteX10" fmla="*/ 17780 w 3160333"/>
                  <a:gd name="connsiteY10" fmla="*/ 19050 h 3074019"/>
                  <a:gd name="connsiteX11" fmla="*/ 552022 w 3160333"/>
                  <a:gd name="connsiteY11" fmla="*/ 12510 h 3074019"/>
                  <a:gd name="connsiteX12" fmla="*/ 1086264 w 3160333"/>
                  <a:gd name="connsiteY12" fmla="*/ 5969 h 3074019"/>
                  <a:gd name="connsiteX13" fmla="*/ 1573825 w 3160333"/>
                  <a:gd name="connsiteY13" fmla="*/ 0 h 3074019"/>
                  <a:gd name="connsiteX14" fmla="*/ 2127660 w 3160333"/>
                  <a:gd name="connsiteY14" fmla="*/ 1795 h 3074019"/>
                  <a:gd name="connsiteX15" fmla="*/ 2665821 w 3160333"/>
                  <a:gd name="connsiteY15" fmla="*/ 3539 h 3074019"/>
                  <a:gd name="connsiteX16" fmla="*/ 3141283 w 3160333"/>
                  <a:gd name="connsiteY16" fmla="*/ 5080 h 3074019"/>
                  <a:gd name="connsiteX17" fmla="*/ 3145093 w 3160333"/>
                  <a:gd name="connsiteY17" fmla="*/ 618868 h 3074019"/>
                  <a:gd name="connsiteX18" fmla="*/ 3148903 w 3160333"/>
                  <a:gd name="connsiteY18" fmla="*/ 1232656 h 3074019"/>
                  <a:gd name="connsiteX19" fmla="*/ 3152713 w 3160333"/>
                  <a:gd name="connsiteY19" fmla="*/ 1846443 h 3074019"/>
                  <a:gd name="connsiteX20" fmla="*/ 3156333 w 3160333"/>
                  <a:gd name="connsiteY20" fmla="*/ 2429542 h 3074019"/>
                  <a:gd name="connsiteX21" fmla="*/ 3160333 w 3160333"/>
                  <a:gd name="connsiteY21" fmla="*/ 3074019 h 3074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60333" h="3074019" fill="none" extrusionOk="0">
                    <a:moveTo>
                      <a:pt x="3160333" y="3074019"/>
                    </a:moveTo>
                    <a:cubicBezTo>
                      <a:pt x="2934468" y="3083949"/>
                      <a:pt x="2779149" y="3084852"/>
                      <a:pt x="2623076" y="3072723"/>
                    </a:cubicBezTo>
                    <a:cubicBezTo>
                      <a:pt x="2467003" y="3060595"/>
                      <a:pt x="2233098" y="3090949"/>
                      <a:pt x="2085820" y="3071428"/>
                    </a:cubicBezTo>
                    <a:cubicBezTo>
                      <a:pt x="1938542" y="3051907"/>
                      <a:pt x="1675528" y="3072271"/>
                      <a:pt x="1485357" y="3069980"/>
                    </a:cubicBezTo>
                    <a:cubicBezTo>
                      <a:pt x="1295186" y="3067689"/>
                      <a:pt x="1097099" y="3074430"/>
                      <a:pt x="821687" y="3068379"/>
                    </a:cubicBezTo>
                    <a:cubicBezTo>
                      <a:pt x="546275" y="3062329"/>
                      <a:pt x="296323" y="3051922"/>
                      <a:pt x="0" y="3066398"/>
                    </a:cubicBezTo>
                    <a:cubicBezTo>
                      <a:pt x="13212" y="2794702"/>
                      <a:pt x="-21672" y="2734699"/>
                      <a:pt x="0" y="2404058"/>
                    </a:cubicBezTo>
                    <a:cubicBezTo>
                      <a:pt x="21672" y="2073417"/>
                      <a:pt x="-17976" y="2066299"/>
                      <a:pt x="0" y="1741717"/>
                    </a:cubicBezTo>
                    <a:cubicBezTo>
                      <a:pt x="17976" y="1417135"/>
                      <a:pt x="-28233" y="1241571"/>
                      <a:pt x="0" y="1079377"/>
                    </a:cubicBezTo>
                    <a:cubicBezTo>
                      <a:pt x="17121" y="876953"/>
                      <a:pt x="-4160" y="778850"/>
                      <a:pt x="8712" y="559817"/>
                    </a:cubicBezTo>
                    <a:cubicBezTo>
                      <a:pt x="21584" y="340784"/>
                      <a:pt x="39801" y="217269"/>
                      <a:pt x="17780" y="19050"/>
                    </a:cubicBezTo>
                    <a:cubicBezTo>
                      <a:pt x="145827" y="21647"/>
                      <a:pt x="295217" y="28471"/>
                      <a:pt x="552022" y="12510"/>
                    </a:cubicBezTo>
                    <a:cubicBezTo>
                      <a:pt x="808827" y="-3451"/>
                      <a:pt x="867322" y="34434"/>
                      <a:pt x="1086264" y="5969"/>
                    </a:cubicBezTo>
                    <a:cubicBezTo>
                      <a:pt x="1305206" y="-22496"/>
                      <a:pt x="1350558" y="4871"/>
                      <a:pt x="1573825" y="0"/>
                    </a:cubicBezTo>
                    <a:cubicBezTo>
                      <a:pt x="1810081" y="-11836"/>
                      <a:pt x="1859336" y="-20607"/>
                      <a:pt x="2127660" y="1795"/>
                    </a:cubicBezTo>
                    <a:cubicBezTo>
                      <a:pt x="2395984" y="24197"/>
                      <a:pt x="2439582" y="-15761"/>
                      <a:pt x="2665821" y="3539"/>
                    </a:cubicBezTo>
                    <a:cubicBezTo>
                      <a:pt x="2892060" y="22839"/>
                      <a:pt x="2951051" y="9335"/>
                      <a:pt x="3141283" y="5080"/>
                    </a:cubicBezTo>
                    <a:cubicBezTo>
                      <a:pt x="3132187" y="235066"/>
                      <a:pt x="3116139" y="476601"/>
                      <a:pt x="3145093" y="618868"/>
                    </a:cubicBezTo>
                    <a:cubicBezTo>
                      <a:pt x="3174047" y="761135"/>
                      <a:pt x="3147445" y="941960"/>
                      <a:pt x="3148903" y="1232656"/>
                    </a:cubicBezTo>
                    <a:cubicBezTo>
                      <a:pt x="3150361" y="1523352"/>
                      <a:pt x="3179301" y="1586540"/>
                      <a:pt x="3152713" y="1846443"/>
                    </a:cubicBezTo>
                    <a:cubicBezTo>
                      <a:pt x="3126125" y="2106346"/>
                      <a:pt x="3150119" y="2302405"/>
                      <a:pt x="3156333" y="2429542"/>
                    </a:cubicBezTo>
                    <a:cubicBezTo>
                      <a:pt x="3162547" y="2556679"/>
                      <a:pt x="3168225" y="2845577"/>
                      <a:pt x="3160333" y="3074019"/>
                    </a:cubicBezTo>
                    <a:close/>
                  </a:path>
                  <a:path w="3160333" h="3074019" stroke="0" extrusionOk="0">
                    <a:moveTo>
                      <a:pt x="3160333" y="3074019"/>
                    </a:moveTo>
                    <a:cubicBezTo>
                      <a:pt x="2913506" y="3093652"/>
                      <a:pt x="2660244" y="3102459"/>
                      <a:pt x="2528266" y="3072495"/>
                    </a:cubicBezTo>
                    <a:cubicBezTo>
                      <a:pt x="2396288" y="3042531"/>
                      <a:pt x="2193076" y="3090123"/>
                      <a:pt x="1896200" y="3070971"/>
                    </a:cubicBezTo>
                    <a:cubicBezTo>
                      <a:pt x="1599324" y="3051819"/>
                      <a:pt x="1497364" y="3040203"/>
                      <a:pt x="1295737" y="3069523"/>
                    </a:cubicBezTo>
                    <a:cubicBezTo>
                      <a:pt x="1094110" y="3098843"/>
                      <a:pt x="805190" y="3039745"/>
                      <a:pt x="632067" y="3067922"/>
                    </a:cubicBezTo>
                    <a:cubicBezTo>
                      <a:pt x="458944" y="3096099"/>
                      <a:pt x="306831" y="3038987"/>
                      <a:pt x="0" y="3066398"/>
                    </a:cubicBezTo>
                    <a:cubicBezTo>
                      <a:pt x="15857" y="2905977"/>
                      <a:pt x="23927" y="2614371"/>
                      <a:pt x="0" y="2463668"/>
                    </a:cubicBezTo>
                    <a:cubicBezTo>
                      <a:pt x="-23927" y="2312965"/>
                      <a:pt x="-1106" y="2092797"/>
                      <a:pt x="0" y="1761588"/>
                    </a:cubicBezTo>
                    <a:cubicBezTo>
                      <a:pt x="1106" y="1430379"/>
                      <a:pt x="4671" y="1296469"/>
                      <a:pt x="0" y="1079377"/>
                    </a:cubicBezTo>
                    <a:cubicBezTo>
                      <a:pt x="14261" y="874124"/>
                      <a:pt x="17328" y="728631"/>
                      <a:pt x="8534" y="570420"/>
                    </a:cubicBezTo>
                    <a:cubicBezTo>
                      <a:pt x="-259" y="412209"/>
                      <a:pt x="-11124" y="242727"/>
                      <a:pt x="17780" y="19050"/>
                    </a:cubicBezTo>
                    <a:cubicBezTo>
                      <a:pt x="215594" y="1840"/>
                      <a:pt x="409962" y="13560"/>
                      <a:pt x="567583" y="12319"/>
                    </a:cubicBezTo>
                    <a:cubicBezTo>
                      <a:pt x="725204" y="11078"/>
                      <a:pt x="846080" y="16585"/>
                      <a:pt x="1101825" y="5779"/>
                    </a:cubicBezTo>
                    <a:cubicBezTo>
                      <a:pt x="1357570" y="-5028"/>
                      <a:pt x="1428523" y="321"/>
                      <a:pt x="1573825" y="0"/>
                    </a:cubicBezTo>
                    <a:cubicBezTo>
                      <a:pt x="1777879" y="-278"/>
                      <a:pt x="1878033" y="-2235"/>
                      <a:pt x="2080636" y="1643"/>
                    </a:cubicBezTo>
                    <a:cubicBezTo>
                      <a:pt x="2283239" y="5521"/>
                      <a:pt x="2355539" y="-4260"/>
                      <a:pt x="2556099" y="3183"/>
                    </a:cubicBezTo>
                    <a:cubicBezTo>
                      <a:pt x="2756659" y="10627"/>
                      <a:pt x="2983279" y="-23616"/>
                      <a:pt x="3141283" y="5080"/>
                    </a:cubicBezTo>
                    <a:cubicBezTo>
                      <a:pt x="3169527" y="274899"/>
                      <a:pt x="3121161" y="405679"/>
                      <a:pt x="3145284" y="649557"/>
                    </a:cubicBezTo>
                    <a:cubicBezTo>
                      <a:pt x="3169407" y="893435"/>
                      <a:pt x="3151208" y="1110615"/>
                      <a:pt x="3149475" y="1324724"/>
                    </a:cubicBezTo>
                    <a:cubicBezTo>
                      <a:pt x="3147742" y="1538833"/>
                      <a:pt x="3123441" y="1713921"/>
                      <a:pt x="3153285" y="1938512"/>
                    </a:cubicBezTo>
                    <a:cubicBezTo>
                      <a:pt x="3183129" y="2163103"/>
                      <a:pt x="3170570" y="2520141"/>
                      <a:pt x="3160333" y="3074019"/>
                    </a:cubicBezTo>
                    <a:close/>
                  </a:path>
                </a:pathLst>
              </a:custGeom>
              <a:grpFill/>
              <a:ln>
                <a:solidFill>
                  <a:schemeClr val="tx1"/>
                </a:solidFill>
                <a:extLst>
                  <a:ext uri="{C807C97D-BFC1-408E-A445-0C87EB9F89A2}">
                    <ask:lineSketchStyleProps xmlns:ask="http://schemas.microsoft.com/office/drawing/2018/sketchyshapes" sd="4154704471">
                      <a:custGeom>
                        <a:avLst/>
                        <a:gdLst/>
                        <a:ahLst/>
                        <a:cxnLst/>
                        <a:rect l="l" t="t" r="r" b="b"/>
                        <a:pathLst>
                          <a:path w="3160333" h="3074018">
                            <a:moveTo>
                              <a:pt x="3160333" y="3074018"/>
                            </a:moveTo>
                            <a:lnTo>
                              <a:pt x="0" y="3066398"/>
                            </a:lnTo>
                            <a:lnTo>
                              <a:pt x="0" y="1079377"/>
                            </a:lnTo>
                            <a:lnTo>
                              <a:pt x="17780" y="19050"/>
                            </a:lnTo>
                            <a:lnTo>
                              <a:pt x="1573825" y="0"/>
                            </a:lnTo>
                            <a:lnTo>
                              <a:pt x="3141283" y="5080"/>
                            </a:lnTo>
                            <a:close/>
                          </a:path>
                        </a:pathLst>
                      </a:custGeom>
                      <ask:type>
                        <ask:lineSketchFreehand/>
                      </ask:type>
                    </ask:lineSketchStyleProps>
                  </a:ext>
                </a:extLst>
              </a:ln>
            </p:spPr>
            <p:txBody>
              <a:bodyPr/>
              <a:lstStyle/>
              <a:p>
                <a:endParaRPr lang="en-US"/>
              </a:p>
            </p:txBody>
          </p:sp>
          <p:sp>
            <p:nvSpPr>
              <p:cNvPr id="6" name="Freeform 5">
                <a:extLst>
                  <a:ext uri="{FF2B5EF4-FFF2-40B4-BE49-F238E27FC236}">
                    <a16:creationId xmlns:a16="http://schemas.microsoft.com/office/drawing/2014/main" id="{F4404B54-F561-E039-959D-B56133B78D09}"/>
                  </a:ext>
                </a:extLst>
              </p:cNvPr>
              <p:cNvSpPr/>
              <p:nvPr/>
            </p:nvSpPr>
            <p:spPr>
              <a:xfrm>
                <a:off x="-3810" y="0"/>
                <a:ext cx="3189543" cy="3100688"/>
              </a:xfrm>
              <a:custGeom>
                <a:avLst/>
                <a:gdLst>
                  <a:gd name="connsiteX0" fmla="*/ 3155253 w 3189543"/>
                  <a:gd name="connsiteY0" fmla="*/ 21590 h 3100688"/>
                  <a:gd name="connsiteX1" fmla="*/ 3157793 w 3189543"/>
                  <a:gd name="connsiteY1" fmla="*/ 54610 h 3100688"/>
                  <a:gd name="connsiteX2" fmla="*/ 3164143 w 3189543"/>
                  <a:gd name="connsiteY2" fmla="*/ 241294 h 3100688"/>
                  <a:gd name="connsiteX3" fmla="*/ 3183193 w 3189543"/>
                  <a:gd name="connsiteY3" fmla="*/ 2257561 h 3100688"/>
                  <a:gd name="connsiteX4" fmla="*/ 3185733 w 3189543"/>
                  <a:gd name="connsiteY4" fmla="*/ 2681286 h 3100688"/>
                  <a:gd name="connsiteX5" fmla="*/ 3188273 w 3189543"/>
                  <a:gd name="connsiteY5" fmla="*/ 3039728 h 3100688"/>
                  <a:gd name="connsiteX6" fmla="*/ 3188273 w 3189543"/>
                  <a:gd name="connsiteY6" fmla="*/ 3099418 h 3100688"/>
                  <a:gd name="connsiteX7" fmla="*/ 3119988 w 3189543"/>
                  <a:gd name="connsiteY7" fmla="*/ 3099418 h 3100688"/>
                  <a:gd name="connsiteX8" fmla="*/ 2641788 w 3189543"/>
                  <a:gd name="connsiteY8" fmla="*/ 3095608 h 3100688"/>
                  <a:gd name="connsiteX9" fmla="*/ 2358771 w 3189543"/>
                  <a:gd name="connsiteY9" fmla="*/ 3091798 h 3100688"/>
                  <a:gd name="connsiteX10" fmla="*/ 2227022 w 3189543"/>
                  <a:gd name="connsiteY10" fmla="*/ 3087988 h 3100688"/>
                  <a:gd name="connsiteX11" fmla="*/ 2148949 w 3189543"/>
                  <a:gd name="connsiteY11" fmla="*/ 3089258 h 3100688"/>
                  <a:gd name="connsiteX12" fmla="*/ 1824455 w 3189543"/>
                  <a:gd name="connsiteY12" fmla="*/ 3087988 h 3100688"/>
                  <a:gd name="connsiteX13" fmla="*/ 750944 w 3189543"/>
                  <a:gd name="connsiteY13" fmla="*/ 3094338 h 3100688"/>
                  <a:gd name="connsiteX14" fmla="*/ 711907 w 3189543"/>
                  <a:gd name="connsiteY14" fmla="*/ 3095608 h 3100688"/>
                  <a:gd name="connsiteX15" fmla="*/ 626514 w 3189543"/>
                  <a:gd name="connsiteY15" fmla="*/ 3096878 h 3100688"/>
                  <a:gd name="connsiteX16" fmla="*/ 409372 w 3189543"/>
                  <a:gd name="connsiteY16" fmla="*/ 3094338 h 3100688"/>
                  <a:gd name="connsiteX17" fmla="*/ 280063 w 3189543"/>
                  <a:gd name="connsiteY17" fmla="*/ 3090528 h 3100688"/>
                  <a:gd name="connsiteX18" fmla="*/ 48260 w 3189543"/>
                  <a:gd name="connsiteY18" fmla="*/ 3087988 h 3100688"/>
                  <a:gd name="connsiteX19" fmla="*/ 19050 w 3189543"/>
                  <a:gd name="connsiteY19" fmla="*/ 3086718 h 3100688"/>
                  <a:gd name="connsiteX20" fmla="*/ 7620 w 3189543"/>
                  <a:gd name="connsiteY20" fmla="*/ 3070208 h 3100688"/>
                  <a:gd name="connsiteX21" fmla="*/ 11430 w 3189543"/>
                  <a:gd name="connsiteY21" fmla="*/ 2916954 h 3100688"/>
                  <a:gd name="connsiteX22" fmla="*/ 7620 w 3189543"/>
                  <a:gd name="connsiteY22" fmla="*/ 2540838 h 3100688"/>
                  <a:gd name="connsiteX23" fmla="*/ 7620 w 3189543"/>
                  <a:gd name="connsiteY23" fmla="*/ 279382 h 3100688"/>
                  <a:gd name="connsiteX24" fmla="*/ 8890 w 3189543"/>
                  <a:gd name="connsiteY24" fmla="*/ 184163 h 3100688"/>
                  <a:gd name="connsiteX25" fmla="*/ 13970 w 3189543"/>
                  <a:gd name="connsiteY25" fmla="*/ 44450 h 3100688"/>
                  <a:gd name="connsiteX26" fmla="*/ 16510 w 3189543"/>
                  <a:gd name="connsiteY26" fmla="*/ 38100 h 3100688"/>
                  <a:gd name="connsiteX27" fmla="*/ 101958 w 3189543"/>
                  <a:gd name="connsiteY27" fmla="*/ 29210 h 3100688"/>
                  <a:gd name="connsiteX28" fmla="*/ 302021 w 3189543"/>
                  <a:gd name="connsiteY28" fmla="*/ 20320 h 3100688"/>
                  <a:gd name="connsiteX29" fmla="*/ 438650 w 3189543"/>
                  <a:gd name="connsiteY29" fmla="*/ 13970 h 3100688"/>
                  <a:gd name="connsiteX30" fmla="*/ 572839 w 3189543"/>
                  <a:gd name="connsiteY30" fmla="*/ 8890 h 3100688"/>
                  <a:gd name="connsiteX31" fmla="*/ 719227 w 3189543"/>
                  <a:gd name="connsiteY31" fmla="*/ 8890 h 3100688"/>
                  <a:gd name="connsiteX32" fmla="*/ 1345108 w 3189543"/>
                  <a:gd name="connsiteY32" fmla="*/ 6947 h 3100688"/>
                  <a:gd name="connsiteX33" fmla="*/ 1946445 w 3189543"/>
                  <a:gd name="connsiteY33" fmla="*/ 5080 h 3100688"/>
                  <a:gd name="connsiteX34" fmla="*/ 2124551 w 3189543"/>
                  <a:gd name="connsiteY34" fmla="*/ 2540 h 3100688"/>
                  <a:gd name="connsiteX35" fmla="*/ 2422206 w 3189543"/>
                  <a:gd name="connsiteY35" fmla="*/ 0 h 3100688"/>
                  <a:gd name="connsiteX36" fmla="*/ 2549076 w 3189543"/>
                  <a:gd name="connsiteY36" fmla="*/ 2540 h 3100688"/>
                  <a:gd name="connsiteX37" fmla="*/ 2895527 w 3189543"/>
                  <a:gd name="connsiteY37" fmla="*/ 7620 h 3100688"/>
                  <a:gd name="connsiteX38" fmla="*/ 3078512 w 3189543"/>
                  <a:gd name="connsiteY38" fmla="*/ 16510 h 3100688"/>
                  <a:gd name="connsiteX39" fmla="*/ 3119988 w 3189543"/>
                  <a:gd name="connsiteY39" fmla="*/ 16510 h 3100688"/>
                  <a:gd name="connsiteX40" fmla="*/ 3155253 w 3189543"/>
                  <a:gd name="connsiteY40" fmla="*/ 21590 h 3100688"/>
                  <a:gd name="connsiteX41" fmla="*/ 3165413 w 3189543"/>
                  <a:gd name="connsiteY41" fmla="*/ 3082908 h 3100688"/>
                  <a:gd name="connsiteX42" fmla="*/ 3167953 w 3189543"/>
                  <a:gd name="connsiteY42" fmla="*/ 3040998 h 3100688"/>
                  <a:gd name="connsiteX43" fmla="*/ 3165413 w 3189543"/>
                  <a:gd name="connsiteY43" fmla="*/ 2645579 h 3100688"/>
                  <a:gd name="connsiteX44" fmla="*/ 3166683 w 3189543"/>
                  <a:gd name="connsiteY44" fmla="*/ 2459901 h 3100688"/>
                  <a:gd name="connsiteX45" fmla="*/ 3164143 w 3189543"/>
                  <a:gd name="connsiteY45" fmla="*/ 2286126 h 3100688"/>
                  <a:gd name="connsiteX46" fmla="*/ 3147633 w 3189543"/>
                  <a:gd name="connsiteY46" fmla="*/ 286523 h 3100688"/>
                  <a:gd name="connsiteX47" fmla="*/ 3140013 w 3189543"/>
                  <a:gd name="connsiteY47" fmla="*/ 63500 h 3100688"/>
                  <a:gd name="connsiteX48" fmla="*/ 3112669 w 3189543"/>
                  <a:gd name="connsiteY48" fmla="*/ 41910 h 3100688"/>
                  <a:gd name="connsiteX49" fmla="*/ 3093151 w 3189543"/>
                  <a:gd name="connsiteY49" fmla="*/ 40640 h 3100688"/>
                  <a:gd name="connsiteX50" fmla="*/ 2907726 w 3189543"/>
                  <a:gd name="connsiteY50" fmla="*/ 30480 h 3100688"/>
                  <a:gd name="connsiteX51" fmla="*/ 2458803 w 3189543"/>
                  <a:gd name="connsiteY51" fmla="*/ 22860 h 3100688"/>
                  <a:gd name="connsiteX52" fmla="*/ 2390489 w 3189543"/>
                  <a:gd name="connsiteY52" fmla="*/ 22860 h 3100688"/>
                  <a:gd name="connsiteX53" fmla="*/ 2283138 w 3189543"/>
                  <a:gd name="connsiteY53" fmla="*/ 22860 h 3100688"/>
                  <a:gd name="connsiteX54" fmla="*/ 2051357 w 3189543"/>
                  <a:gd name="connsiteY54" fmla="*/ 24130 h 3100688"/>
                  <a:gd name="connsiteX55" fmla="*/ 809499 w 3189543"/>
                  <a:gd name="connsiteY55" fmla="*/ 29210 h 3100688"/>
                  <a:gd name="connsiteX56" fmla="*/ 487446 w 3189543"/>
                  <a:gd name="connsiteY56" fmla="*/ 33020 h 3100688"/>
                  <a:gd name="connsiteX57" fmla="*/ 323979 w 3189543"/>
                  <a:gd name="connsiteY57" fmla="*/ 38100 h 3100688"/>
                  <a:gd name="connsiteX58" fmla="*/ 49530 w 3189543"/>
                  <a:gd name="connsiteY58" fmla="*/ 50800 h 3100688"/>
                  <a:gd name="connsiteX59" fmla="*/ 33020 w 3189543"/>
                  <a:gd name="connsiteY59" fmla="*/ 72280 h 3100688"/>
                  <a:gd name="connsiteX60" fmla="*/ 30480 w 3189543"/>
                  <a:gd name="connsiteY60" fmla="*/ 200826 h 3100688"/>
                  <a:gd name="connsiteX61" fmla="*/ 25400 w 3189543"/>
                  <a:gd name="connsiteY61" fmla="*/ 412689 h 3100688"/>
                  <a:gd name="connsiteX62" fmla="*/ 29210 w 3189543"/>
                  <a:gd name="connsiteY62" fmla="*/ 2426575 h 3100688"/>
                  <a:gd name="connsiteX63" fmla="*/ 30480 w 3189543"/>
                  <a:gd name="connsiteY63" fmla="*/ 2671764 h 3100688"/>
                  <a:gd name="connsiteX64" fmla="*/ 33020 w 3189543"/>
                  <a:gd name="connsiteY64" fmla="*/ 2850300 h 3100688"/>
                  <a:gd name="connsiteX65" fmla="*/ 31750 w 3189543"/>
                  <a:gd name="connsiteY65" fmla="*/ 3040998 h 3100688"/>
                  <a:gd name="connsiteX66" fmla="*/ 31750 w 3189543"/>
                  <a:gd name="connsiteY66" fmla="*/ 3051158 h 3100688"/>
                  <a:gd name="connsiteX67" fmla="*/ 44450 w 3189543"/>
                  <a:gd name="connsiteY67" fmla="*/ 3065128 h 3100688"/>
                  <a:gd name="connsiteX68" fmla="*/ 133675 w 3189543"/>
                  <a:gd name="connsiteY68" fmla="*/ 3066398 h 3100688"/>
                  <a:gd name="connsiteX69" fmla="*/ 275183 w 3189543"/>
                  <a:gd name="connsiteY69" fmla="*/ 3066398 h 3100688"/>
                  <a:gd name="connsiteX70" fmla="*/ 502085 w 3189543"/>
                  <a:gd name="connsiteY70" fmla="*/ 3071478 h 3100688"/>
                  <a:gd name="connsiteX71" fmla="*/ 646033 w 3189543"/>
                  <a:gd name="connsiteY71" fmla="*/ 3072748 h 3100688"/>
                  <a:gd name="connsiteX72" fmla="*/ 858295 w 3189543"/>
                  <a:gd name="connsiteY72" fmla="*/ 3072748 h 3100688"/>
                  <a:gd name="connsiteX73" fmla="*/ 1499304 w 3189543"/>
                  <a:gd name="connsiteY73" fmla="*/ 3069764 h 3100688"/>
                  <a:gd name="connsiteX74" fmla="*/ 2222143 w 3189543"/>
                  <a:gd name="connsiteY74" fmla="*/ 3066398 h 3100688"/>
                  <a:gd name="connsiteX75" fmla="*/ 2358771 w 3189543"/>
                  <a:gd name="connsiteY75" fmla="*/ 3068938 h 3100688"/>
                  <a:gd name="connsiteX76" fmla="*/ 2597872 w 3189543"/>
                  <a:gd name="connsiteY76" fmla="*/ 3071478 h 3100688"/>
                  <a:gd name="connsiteX77" fmla="*/ 2795495 w 3189543"/>
                  <a:gd name="connsiteY77" fmla="*/ 3076558 h 3100688"/>
                  <a:gd name="connsiteX78" fmla="*/ 3088271 w 3189543"/>
                  <a:gd name="connsiteY78" fmla="*/ 3084178 h 3100688"/>
                  <a:gd name="connsiteX79" fmla="*/ 3165413 w 3189543"/>
                  <a:gd name="connsiteY79" fmla="*/ 3082908 h 3100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189543" h="3100688" fill="none" extrusionOk="0">
                    <a:moveTo>
                      <a:pt x="3155253" y="21590"/>
                    </a:moveTo>
                    <a:cubicBezTo>
                      <a:pt x="3157691" y="33215"/>
                      <a:pt x="3156213" y="45851"/>
                      <a:pt x="3157793" y="54610"/>
                    </a:cubicBezTo>
                    <a:cubicBezTo>
                      <a:pt x="3156027" y="113350"/>
                      <a:pt x="3157200" y="176854"/>
                      <a:pt x="3164143" y="241294"/>
                    </a:cubicBezTo>
                    <a:cubicBezTo>
                      <a:pt x="3153954" y="336725"/>
                      <a:pt x="3190486" y="2160814"/>
                      <a:pt x="3183193" y="2257561"/>
                    </a:cubicBezTo>
                    <a:cubicBezTo>
                      <a:pt x="3182051" y="2376412"/>
                      <a:pt x="3194966" y="2526557"/>
                      <a:pt x="3185733" y="2681286"/>
                    </a:cubicBezTo>
                    <a:cubicBezTo>
                      <a:pt x="3190221" y="2790257"/>
                      <a:pt x="3190940" y="2911102"/>
                      <a:pt x="3188273" y="3039728"/>
                    </a:cubicBezTo>
                    <a:cubicBezTo>
                      <a:pt x="3185573" y="3060007"/>
                      <a:pt x="3187438" y="3077717"/>
                      <a:pt x="3188273" y="3099418"/>
                    </a:cubicBezTo>
                    <a:cubicBezTo>
                      <a:pt x="3164214" y="3097992"/>
                      <a:pt x="3144565" y="3098935"/>
                      <a:pt x="3119988" y="3099418"/>
                    </a:cubicBezTo>
                    <a:cubicBezTo>
                      <a:pt x="2955136" y="3077541"/>
                      <a:pt x="2809862" y="3090366"/>
                      <a:pt x="2641788" y="3095608"/>
                    </a:cubicBezTo>
                    <a:cubicBezTo>
                      <a:pt x="2539590" y="3080895"/>
                      <a:pt x="2453644" y="3086064"/>
                      <a:pt x="2358771" y="3091798"/>
                    </a:cubicBezTo>
                    <a:cubicBezTo>
                      <a:pt x="2316567" y="3089577"/>
                      <a:pt x="2277573" y="3088558"/>
                      <a:pt x="2227022" y="3087988"/>
                    </a:cubicBezTo>
                    <a:cubicBezTo>
                      <a:pt x="2202502" y="3093240"/>
                      <a:pt x="2175708" y="3086549"/>
                      <a:pt x="2148949" y="3089258"/>
                    </a:cubicBezTo>
                    <a:cubicBezTo>
                      <a:pt x="2073930" y="3083920"/>
                      <a:pt x="1895453" y="3093413"/>
                      <a:pt x="1824455" y="3087988"/>
                    </a:cubicBezTo>
                    <a:cubicBezTo>
                      <a:pt x="1786299" y="3089109"/>
                      <a:pt x="795238" y="3103278"/>
                      <a:pt x="750944" y="3094338"/>
                    </a:cubicBezTo>
                    <a:cubicBezTo>
                      <a:pt x="738014" y="3096741"/>
                      <a:pt x="723982" y="3097617"/>
                      <a:pt x="711907" y="3095608"/>
                    </a:cubicBezTo>
                    <a:cubicBezTo>
                      <a:pt x="685589" y="3097159"/>
                      <a:pt x="658633" y="3099896"/>
                      <a:pt x="626514" y="3096878"/>
                    </a:cubicBezTo>
                    <a:cubicBezTo>
                      <a:pt x="560514" y="3087683"/>
                      <a:pt x="480464" y="3091054"/>
                      <a:pt x="409372" y="3094338"/>
                    </a:cubicBezTo>
                    <a:cubicBezTo>
                      <a:pt x="356883" y="3094241"/>
                      <a:pt x="331185" y="3093599"/>
                      <a:pt x="280063" y="3090528"/>
                    </a:cubicBezTo>
                    <a:cubicBezTo>
                      <a:pt x="185289" y="3079498"/>
                      <a:pt x="152219" y="3095338"/>
                      <a:pt x="48260" y="3087988"/>
                    </a:cubicBezTo>
                    <a:cubicBezTo>
                      <a:pt x="38565" y="3087421"/>
                      <a:pt x="28975" y="3086941"/>
                      <a:pt x="19050" y="3086718"/>
                    </a:cubicBezTo>
                    <a:cubicBezTo>
                      <a:pt x="10749" y="3085106"/>
                      <a:pt x="3494" y="3078586"/>
                      <a:pt x="7620" y="3070208"/>
                    </a:cubicBezTo>
                    <a:cubicBezTo>
                      <a:pt x="21611" y="3033335"/>
                      <a:pt x="15144" y="2978642"/>
                      <a:pt x="11430" y="2916954"/>
                    </a:cubicBezTo>
                    <a:cubicBezTo>
                      <a:pt x="5626" y="2765618"/>
                      <a:pt x="-8217" y="2691902"/>
                      <a:pt x="7620" y="2540838"/>
                    </a:cubicBezTo>
                    <a:cubicBezTo>
                      <a:pt x="-18403" y="2394266"/>
                      <a:pt x="-18169" y="424411"/>
                      <a:pt x="7620" y="279382"/>
                    </a:cubicBezTo>
                    <a:cubicBezTo>
                      <a:pt x="15134" y="249349"/>
                      <a:pt x="7980" y="216853"/>
                      <a:pt x="8890" y="184163"/>
                    </a:cubicBezTo>
                    <a:cubicBezTo>
                      <a:pt x="5242" y="136398"/>
                      <a:pt x="14315" y="78071"/>
                      <a:pt x="13970" y="44450"/>
                    </a:cubicBezTo>
                    <a:cubicBezTo>
                      <a:pt x="14204" y="42051"/>
                      <a:pt x="15173" y="39635"/>
                      <a:pt x="16510" y="38100"/>
                    </a:cubicBezTo>
                    <a:cubicBezTo>
                      <a:pt x="40281" y="31493"/>
                      <a:pt x="62714" y="31603"/>
                      <a:pt x="101958" y="29210"/>
                    </a:cubicBezTo>
                    <a:cubicBezTo>
                      <a:pt x="173519" y="19313"/>
                      <a:pt x="230396" y="20756"/>
                      <a:pt x="302021" y="20320"/>
                    </a:cubicBezTo>
                    <a:cubicBezTo>
                      <a:pt x="334736" y="25646"/>
                      <a:pt x="396487" y="15312"/>
                      <a:pt x="438650" y="13970"/>
                    </a:cubicBezTo>
                    <a:cubicBezTo>
                      <a:pt x="486833" y="17619"/>
                      <a:pt x="532217" y="14839"/>
                      <a:pt x="572839" y="8890"/>
                    </a:cubicBezTo>
                    <a:cubicBezTo>
                      <a:pt x="619532" y="11890"/>
                      <a:pt x="668789" y="7836"/>
                      <a:pt x="719227" y="8890"/>
                    </a:cubicBezTo>
                    <a:cubicBezTo>
                      <a:pt x="999107" y="35684"/>
                      <a:pt x="1119203" y="7041"/>
                      <a:pt x="1345108" y="6947"/>
                    </a:cubicBezTo>
                    <a:cubicBezTo>
                      <a:pt x="1571013" y="6853"/>
                      <a:pt x="1650819" y="-3339"/>
                      <a:pt x="1946445" y="5080"/>
                    </a:cubicBezTo>
                    <a:cubicBezTo>
                      <a:pt x="2000816" y="9044"/>
                      <a:pt x="2041122" y="12513"/>
                      <a:pt x="2124551" y="2540"/>
                    </a:cubicBezTo>
                    <a:cubicBezTo>
                      <a:pt x="2241663" y="11601"/>
                      <a:pt x="2355607" y="-1309"/>
                      <a:pt x="2422206" y="0"/>
                    </a:cubicBezTo>
                    <a:cubicBezTo>
                      <a:pt x="2462076" y="-4295"/>
                      <a:pt x="2498876" y="2115"/>
                      <a:pt x="2549076" y="2540"/>
                    </a:cubicBezTo>
                    <a:cubicBezTo>
                      <a:pt x="2653379" y="-9393"/>
                      <a:pt x="2730097" y="-7477"/>
                      <a:pt x="2895527" y="7620"/>
                    </a:cubicBezTo>
                    <a:cubicBezTo>
                      <a:pt x="2946082" y="13035"/>
                      <a:pt x="3018971" y="-2022"/>
                      <a:pt x="3078512" y="16510"/>
                    </a:cubicBezTo>
                    <a:cubicBezTo>
                      <a:pt x="3087255" y="16583"/>
                      <a:pt x="3101104" y="17879"/>
                      <a:pt x="3119988" y="16510"/>
                    </a:cubicBezTo>
                    <a:cubicBezTo>
                      <a:pt x="3136183" y="17544"/>
                      <a:pt x="3145655" y="21138"/>
                      <a:pt x="3155253" y="21590"/>
                    </a:cubicBezTo>
                    <a:close/>
                    <a:moveTo>
                      <a:pt x="3165413" y="3082908"/>
                    </a:moveTo>
                    <a:cubicBezTo>
                      <a:pt x="3166006" y="3067318"/>
                      <a:pt x="3168248" y="3053623"/>
                      <a:pt x="3167953" y="3040998"/>
                    </a:cubicBezTo>
                    <a:cubicBezTo>
                      <a:pt x="3161929" y="2903120"/>
                      <a:pt x="3148750" y="2801400"/>
                      <a:pt x="3165413" y="2645579"/>
                    </a:cubicBezTo>
                    <a:cubicBezTo>
                      <a:pt x="3159362" y="2581985"/>
                      <a:pt x="3169035" y="2529691"/>
                      <a:pt x="3166683" y="2459901"/>
                    </a:cubicBezTo>
                    <a:cubicBezTo>
                      <a:pt x="3162962" y="2411586"/>
                      <a:pt x="3161329" y="2338741"/>
                      <a:pt x="3164143" y="2286126"/>
                    </a:cubicBezTo>
                    <a:cubicBezTo>
                      <a:pt x="3170277" y="2196898"/>
                      <a:pt x="3132175" y="369441"/>
                      <a:pt x="3147633" y="286523"/>
                    </a:cubicBezTo>
                    <a:cubicBezTo>
                      <a:pt x="3141274" y="208460"/>
                      <a:pt x="3154272" y="125672"/>
                      <a:pt x="3140013" y="63500"/>
                    </a:cubicBezTo>
                    <a:cubicBezTo>
                      <a:pt x="3139103" y="44197"/>
                      <a:pt x="3137537" y="43141"/>
                      <a:pt x="3112669" y="41910"/>
                    </a:cubicBezTo>
                    <a:cubicBezTo>
                      <a:pt x="3105598" y="42591"/>
                      <a:pt x="3100330" y="41300"/>
                      <a:pt x="3093151" y="40640"/>
                    </a:cubicBezTo>
                    <a:cubicBezTo>
                      <a:pt x="3044392" y="32662"/>
                      <a:pt x="2963985" y="38492"/>
                      <a:pt x="2907726" y="30480"/>
                    </a:cubicBezTo>
                    <a:cubicBezTo>
                      <a:pt x="2743938" y="40535"/>
                      <a:pt x="2678189" y="26332"/>
                      <a:pt x="2458803" y="22860"/>
                    </a:cubicBezTo>
                    <a:cubicBezTo>
                      <a:pt x="2428979" y="26112"/>
                      <a:pt x="2407751" y="23532"/>
                      <a:pt x="2390489" y="22860"/>
                    </a:cubicBezTo>
                    <a:cubicBezTo>
                      <a:pt x="2353174" y="22794"/>
                      <a:pt x="2311296" y="23530"/>
                      <a:pt x="2283138" y="22860"/>
                    </a:cubicBezTo>
                    <a:cubicBezTo>
                      <a:pt x="2224757" y="17039"/>
                      <a:pt x="2145820" y="19250"/>
                      <a:pt x="2051357" y="24130"/>
                    </a:cubicBezTo>
                    <a:cubicBezTo>
                      <a:pt x="1987563" y="28920"/>
                      <a:pt x="878223" y="17884"/>
                      <a:pt x="809499" y="29210"/>
                    </a:cubicBezTo>
                    <a:cubicBezTo>
                      <a:pt x="705707" y="29138"/>
                      <a:pt x="579119" y="12897"/>
                      <a:pt x="487446" y="33020"/>
                    </a:cubicBezTo>
                    <a:cubicBezTo>
                      <a:pt x="433252" y="46527"/>
                      <a:pt x="377896" y="25596"/>
                      <a:pt x="323979" y="38100"/>
                    </a:cubicBezTo>
                    <a:cubicBezTo>
                      <a:pt x="232960" y="43427"/>
                      <a:pt x="135543" y="50978"/>
                      <a:pt x="49530" y="50800"/>
                    </a:cubicBezTo>
                    <a:cubicBezTo>
                      <a:pt x="36698" y="50480"/>
                      <a:pt x="33571" y="53260"/>
                      <a:pt x="33020" y="72280"/>
                    </a:cubicBezTo>
                    <a:cubicBezTo>
                      <a:pt x="33170" y="121699"/>
                      <a:pt x="34043" y="160577"/>
                      <a:pt x="30480" y="200826"/>
                    </a:cubicBezTo>
                    <a:cubicBezTo>
                      <a:pt x="28551" y="262068"/>
                      <a:pt x="24704" y="334160"/>
                      <a:pt x="25400" y="412689"/>
                    </a:cubicBezTo>
                    <a:cubicBezTo>
                      <a:pt x="34072" y="475987"/>
                      <a:pt x="22842" y="2348758"/>
                      <a:pt x="29210" y="2426575"/>
                    </a:cubicBezTo>
                    <a:cubicBezTo>
                      <a:pt x="23582" y="2499449"/>
                      <a:pt x="28873" y="2600446"/>
                      <a:pt x="30480" y="2671764"/>
                    </a:cubicBezTo>
                    <a:cubicBezTo>
                      <a:pt x="29071" y="2737594"/>
                      <a:pt x="35472" y="2786947"/>
                      <a:pt x="33020" y="2850300"/>
                    </a:cubicBezTo>
                    <a:cubicBezTo>
                      <a:pt x="40823" y="2913353"/>
                      <a:pt x="41106" y="2980752"/>
                      <a:pt x="31750" y="3040998"/>
                    </a:cubicBezTo>
                    <a:cubicBezTo>
                      <a:pt x="31603" y="3043808"/>
                      <a:pt x="32141" y="3048780"/>
                      <a:pt x="31750" y="3051158"/>
                    </a:cubicBezTo>
                    <a:cubicBezTo>
                      <a:pt x="31628" y="3061561"/>
                      <a:pt x="35982" y="3065062"/>
                      <a:pt x="44450" y="3065128"/>
                    </a:cubicBezTo>
                    <a:cubicBezTo>
                      <a:pt x="67208" y="3063564"/>
                      <a:pt x="108514" y="3067754"/>
                      <a:pt x="133675" y="3066398"/>
                    </a:cubicBezTo>
                    <a:cubicBezTo>
                      <a:pt x="179243" y="3064205"/>
                      <a:pt x="231343" y="3068442"/>
                      <a:pt x="275183" y="3066398"/>
                    </a:cubicBezTo>
                    <a:cubicBezTo>
                      <a:pt x="368292" y="3063789"/>
                      <a:pt x="425345" y="3085321"/>
                      <a:pt x="502085" y="3071478"/>
                    </a:cubicBezTo>
                    <a:cubicBezTo>
                      <a:pt x="557044" y="3078492"/>
                      <a:pt x="592622" y="3073018"/>
                      <a:pt x="646033" y="3072748"/>
                    </a:cubicBezTo>
                    <a:cubicBezTo>
                      <a:pt x="713466" y="3072002"/>
                      <a:pt x="809599" y="3078309"/>
                      <a:pt x="858295" y="3072748"/>
                    </a:cubicBezTo>
                    <a:cubicBezTo>
                      <a:pt x="1038155" y="3097802"/>
                      <a:pt x="1347776" y="3055320"/>
                      <a:pt x="1499304" y="3069764"/>
                    </a:cubicBezTo>
                    <a:cubicBezTo>
                      <a:pt x="1650832" y="3084208"/>
                      <a:pt x="1869630" y="3072488"/>
                      <a:pt x="2222143" y="3066398"/>
                    </a:cubicBezTo>
                    <a:cubicBezTo>
                      <a:pt x="2276227" y="3064679"/>
                      <a:pt x="2321433" y="3064926"/>
                      <a:pt x="2358771" y="3068938"/>
                    </a:cubicBezTo>
                    <a:cubicBezTo>
                      <a:pt x="2456099" y="3078309"/>
                      <a:pt x="2516386" y="3070573"/>
                      <a:pt x="2597872" y="3071478"/>
                    </a:cubicBezTo>
                    <a:cubicBezTo>
                      <a:pt x="2680148" y="3073822"/>
                      <a:pt x="2732826" y="3078114"/>
                      <a:pt x="2795495" y="3076558"/>
                    </a:cubicBezTo>
                    <a:cubicBezTo>
                      <a:pt x="2905676" y="3074734"/>
                      <a:pt x="2972205" y="3075025"/>
                      <a:pt x="3088271" y="3084178"/>
                    </a:cubicBezTo>
                    <a:cubicBezTo>
                      <a:pt x="3123154" y="3087212"/>
                      <a:pt x="3146563" y="3086768"/>
                      <a:pt x="3165413" y="3082908"/>
                    </a:cubicBezTo>
                    <a:close/>
                  </a:path>
                  <a:path w="3189543" h="3100688" stroke="0" extrusionOk="0">
                    <a:moveTo>
                      <a:pt x="3155253" y="21590"/>
                    </a:moveTo>
                    <a:cubicBezTo>
                      <a:pt x="3156562" y="32539"/>
                      <a:pt x="3154350" y="44305"/>
                      <a:pt x="3157793" y="54610"/>
                    </a:cubicBezTo>
                    <a:cubicBezTo>
                      <a:pt x="3165404" y="108972"/>
                      <a:pt x="3161386" y="179252"/>
                      <a:pt x="3164143" y="241294"/>
                    </a:cubicBezTo>
                    <a:cubicBezTo>
                      <a:pt x="3167359" y="333804"/>
                      <a:pt x="3176323" y="2158523"/>
                      <a:pt x="3183193" y="2257561"/>
                    </a:cubicBezTo>
                    <a:cubicBezTo>
                      <a:pt x="3189830" y="2387604"/>
                      <a:pt x="3216457" y="2531383"/>
                      <a:pt x="3185733" y="2681286"/>
                    </a:cubicBezTo>
                    <a:cubicBezTo>
                      <a:pt x="3172927" y="2802302"/>
                      <a:pt x="3175084" y="2905476"/>
                      <a:pt x="3188273" y="3039728"/>
                    </a:cubicBezTo>
                    <a:cubicBezTo>
                      <a:pt x="3190970" y="3066767"/>
                      <a:pt x="3186054" y="3083467"/>
                      <a:pt x="3188273" y="3099418"/>
                    </a:cubicBezTo>
                    <a:cubicBezTo>
                      <a:pt x="3164799" y="3099838"/>
                      <a:pt x="3145782" y="3101224"/>
                      <a:pt x="3119988" y="3099418"/>
                    </a:cubicBezTo>
                    <a:cubicBezTo>
                      <a:pt x="2952937" y="3111178"/>
                      <a:pt x="2825156" y="3131656"/>
                      <a:pt x="2641788" y="3095608"/>
                    </a:cubicBezTo>
                    <a:cubicBezTo>
                      <a:pt x="2544120" y="3113428"/>
                      <a:pt x="2449920" y="3091024"/>
                      <a:pt x="2358771" y="3091798"/>
                    </a:cubicBezTo>
                    <a:cubicBezTo>
                      <a:pt x="2317879" y="3093721"/>
                      <a:pt x="2281309" y="3086913"/>
                      <a:pt x="2227022" y="3087988"/>
                    </a:cubicBezTo>
                    <a:cubicBezTo>
                      <a:pt x="2199572" y="3087574"/>
                      <a:pt x="2175390" y="3091005"/>
                      <a:pt x="2148949" y="3089258"/>
                    </a:cubicBezTo>
                    <a:cubicBezTo>
                      <a:pt x="2093614" y="3088986"/>
                      <a:pt x="1890022" y="3096198"/>
                      <a:pt x="1824455" y="3087988"/>
                    </a:cubicBezTo>
                    <a:cubicBezTo>
                      <a:pt x="1767691" y="3092025"/>
                      <a:pt x="807622" y="3086623"/>
                      <a:pt x="750944" y="3094338"/>
                    </a:cubicBezTo>
                    <a:cubicBezTo>
                      <a:pt x="737463" y="3094620"/>
                      <a:pt x="724465" y="3094316"/>
                      <a:pt x="711907" y="3095608"/>
                    </a:cubicBezTo>
                    <a:cubicBezTo>
                      <a:pt x="683266" y="3096199"/>
                      <a:pt x="650199" y="3100078"/>
                      <a:pt x="626514" y="3096878"/>
                    </a:cubicBezTo>
                    <a:cubicBezTo>
                      <a:pt x="554696" y="3079411"/>
                      <a:pt x="498758" y="3097673"/>
                      <a:pt x="409372" y="3094338"/>
                    </a:cubicBezTo>
                    <a:cubicBezTo>
                      <a:pt x="351221" y="3097542"/>
                      <a:pt x="307216" y="3095520"/>
                      <a:pt x="280063" y="3090528"/>
                    </a:cubicBezTo>
                    <a:cubicBezTo>
                      <a:pt x="182105" y="3082070"/>
                      <a:pt x="140150" y="3099239"/>
                      <a:pt x="48260" y="3087988"/>
                    </a:cubicBezTo>
                    <a:cubicBezTo>
                      <a:pt x="36515" y="3087846"/>
                      <a:pt x="28593" y="3087908"/>
                      <a:pt x="19050" y="3086718"/>
                    </a:cubicBezTo>
                    <a:cubicBezTo>
                      <a:pt x="12022" y="3085564"/>
                      <a:pt x="4126" y="3079473"/>
                      <a:pt x="7620" y="3070208"/>
                    </a:cubicBezTo>
                    <a:cubicBezTo>
                      <a:pt x="25427" y="3034536"/>
                      <a:pt x="15228" y="2975328"/>
                      <a:pt x="11430" y="2916954"/>
                    </a:cubicBezTo>
                    <a:cubicBezTo>
                      <a:pt x="-10452" y="2803951"/>
                      <a:pt x="17351" y="2688256"/>
                      <a:pt x="7620" y="2540838"/>
                    </a:cubicBezTo>
                    <a:cubicBezTo>
                      <a:pt x="24093" y="2378645"/>
                      <a:pt x="-10583" y="433723"/>
                      <a:pt x="7620" y="279382"/>
                    </a:cubicBezTo>
                    <a:cubicBezTo>
                      <a:pt x="6562" y="250896"/>
                      <a:pt x="4788" y="219063"/>
                      <a:pt x="8890" y="184163"/>
                    </a:cubicBezTo>
                    <a:cubicBezTo>
                      <a:pt x="15184" y="137186"/>
                      <a:pt x="9474" y="81495"/>
                      <a:pt x="13970" y="44450"/>
                    </a:cubicBezTo>
                    <a:cubicBezTo>
                      <a:pt x="14026" y="41818"/>
                      <a:pt x="14889" y="39528"/>
                      <a:pt x="16510" y="38100"/>
                    </a:cubicBezTo>
                    <a:cubicBezTo>
                      <a:pt x="41918" y="35027"/>
                      <a:pt x="64369" y="30238"/>
                      <a:pt x="101958" y="29210"/>
                    </a:cubicBezTo>
                    <a:cubicBezTo>
                      <a:pt x="171050" y="14036"/>
                      <a:pt x="222621" y="31525"/>
                      <a:pt x="302021" y="20320"/>
                    </a:cubicBezTo>
                    <a:cubicBezTo>
                      <a:pt x="352779" y="11849"/>
                      <a:pt x="387883" y="13607"/>
                      <a:pt x="438650" y="13970"/>
                    </a:cubicBezTo>
                    <a:cubicBezTo>
                      <a:pt x="480101" y="11769"/>
                      <a:pt x="527748" y="7739"/>
                      <a:pt x="572839" y="8890"/>
                    </a:cubicBezTo>
                    <a:cubicBezTo>
                      <a:pt x="613387" y="9636"/>
                      <a:pt x="666779" y="13055"/>
                      <a:pt x="719227" y="8890"/>
                    </a:cubicBezTo>
                    <a:cubicBezTo>
                      <a:pt x="969658" y="-1466"/>
                      <a:pt x="1198824" y="31846"/>
                      <a:pt x="1345108" y="6947"/>
                    </a:cubicBezTo>
                    <a:cubicBezTo>
                      <a:pt x="1491392" y="-17952"/>
                      <a:pt x="1648289" y="-21136"/>
                      <a:pt x="1946445" y="5080"/>
                    </a:cubicBezTo>
                    <a:cubicBezTo>
                      <a:pt x="1992926" y="-1331"/>
                      <a:pt x="2038040" y="1203"/>
                      <a:pt x="2124551" y="2540"/>
                    </a:cubicBezTo>
                    <a:cubicBezTo>
                      <a:pt x="2247830" y="13133"/>
                      <a:pt x="2342050" y="868"/>
                      <a:pt x="2422206" y="0"/>
                    </a:cubicBezTo>
                    <a:cubicBezTo>
                      <a:pt x="2472949" y="-2963"/>
                      <a:pt x="2503837" y="8525"/>
                      <a:pt x="2549076" y="2540"/>
                    </a:cubicBezTo>
                    <a:cubicBezTo>
                      <a:pt x="2675619" y="4527"/>
                      <a:pt x="2748601" y="13125"/>
                      <a:pt x="2895527" y="7620"/>
                    </a:cubicBezTo>
                    <a:cubicBezTo>
                      <a:pt x="2964384" y="13665"/>
                      <a:pt x="3017765" y="2906"/>
                      <a:pt x="3078512" y="16510"/>
                    </a:cubicBezTo>
                    <a:cubicBezTo>
                      <a:pt x="3092433" y="16330"/>
                      <a:pt x="3106808" y="15033"/>
                      <a:pt x="3119988" y="16510"/>
                    </a:cubicBezTo>
                    <a:cubicBezTo>
                      <a:pt x="3137261" y="18199"/>
                      <a:pt x="3144747" y="20394"/>
                      <a:pt x="3155253" y="21590"/>
                    </a:cubicBezTo>
                    <a:close/>
                    <a:moveTo>
                      <a:pt x="3165413" y="3082908"/>
                    </a:moveTo>
                    <a:cubicBezTo>
                      <a:pt x="3166907" y="3066201"/>
                      <a:pt x="3167273" y="3052284"/>
                      <a:pt x="3167953" y="3040998"/>
                    </a:cubicBezTo>
                    <a:cubicBezTo>
                      <a:pt x="3152002" y="2894484"/>
                      <a:pt x="3164123" y="2773804"/>
                      <a:pt x="3165413" y="2645579"/>
                    </a:cubicBezTo>
                    <a:cubicBezTo>
                      <a:pt x="3167449" y="2585530"/>
                      <a:pt x="3171074" y="2523203"/>
                      <a:pt x="3166683" y="2459901"/>
                    </a:cubicBezTo>
                    <a:cubicBezTo>
                      <a:pt x="3177367" y="2402464"/>
                      <a:pt x="3158045" y="2342820"/>
                      <a:pt x="3164143" y="2286126"/>
                    </a:cubicBezTo>
                    <a:cubicBezTo>
                      <a:pt x="3179730" y="2204577"/>
                      <a:pt x="3141515" y="395402"/>
                      <a:pt x="3147633" y="286523"/>
                    </a:cubicBezTo>
                    <a:cubicBezTo>
                      <a:pt x="3148858" y="201978"/>
                      <a:pt x="3125382" y="140039"/>
                      <a:pt x="3140013" y="63500"/>
                    </a:cubicBezTo>
                    <a:cubicBezTo>
                      <a:pt x="3138826" y="44611"/>
                      <a:pt x="3137738" y="42913"/>
                      <a:pt x="3112669" y="41910"/>
                    </a:cubicBezTo>
                    <a:cubicBezTo>
                      <a:pt x="3105334" y="41670"/>
                      <a:pt x="3100343" y="41718"/>
                      <a:pt x="3093151" y="40640"/>
                    </a:cubicBezTo>
                    <a:cubicBezTo>
                      <a:pt x="3029025" y="28323"/>
                      <a:pt x="2962283" y="19065"/>
                      <a:pt x="2907726" y="30480"/>
                    </a:cubicBezTo>
                    <a:cubicBezTo>
                      <a:pt x="2727653" y="28122"/>
                      <a:pt x="2636096" y="31211"/>
                      <a:pt x="2458803" y="22860"/>
                    </a:cubicBezTo>
                    <a:cubicBezTo>
                      <a:pt x="2444500" y="25703"/>
                      <a:pt x="2416932" y="24338"/>
                      <a:pt x="2390489" y="22860"/>
                    </a:cubicBezTo>
                    <a:cubicBezTo>
                      <a:pt x="2358727" y="20122"/>
                      <a:pt x="2309803" y="21725"/>
                      <a:pt x="2283138" y="22860"/>
                    </a:cubicBezTo>
                    <a:cubicBezTo>
                      <a:pt x="2236688" y="18537"/>
                      <a:pt x="2114719" y="21666"/>
                      <a:pt x="2051357" y="24130"/>
                    </a:cubicBezTo>
                    <a:cubicBezTo>
                      <a:pt x="1984886" y="29303"/>
                      <a:pt x="866659" y="33172"/>
                      <a:pt x="809499" y="29210"/>
                    </a:cubicBezTo>
                    <a:cubicBezTo>
                      <a:pt x="694432" y="39196"/>
                      <a:pt x="606194" y="45226"/>
                      <a:pt x="487446" y="33020"/>
                    </a:cubicBezTo>
                    <a:cubicBezTo>
                      <a:pt x="433931" y="33764"/>
                      <a:pt x="379648" y="35659"/>
                      <a:pt x="323979" y="38100"/>
                    </a:cubicBezTo>
                    <a:cubicBezTo>
                      <a:pt x="219412" y="47806"/>
                      <a:pt x="115981" y="56147"/>
                      <a:pt x="49530" y="50800"/>
                    </a:cubicBezTo>
                    <a:cubicBezTo>
                      <a:pt x="37070" y="50628"/>
                      <a:pt x="33558" y="53816"/>
                      <a:pt x="33020" y="72280"/>
                    </a:cubicBezTo>
                    <a:cubicBezTo>
                      <a:pt x="40479" y="118327"/>
                      <a:pt x="37011" y="160563"/>
                      <a:pt x="30480" y="200826"/>
                    </a:cubicBezTo>
                    <a:cubicBezTo>
                      <a:pt x="40229" y="260177"/>
                      <a:pt x="31071" y="325287"/>
                      <a:pt x="25400" y="412689"/>
                    </a:cubicBezTo>
                    <a:cubicBezTo>
                      <a:pt x="25864" y="487039"/>
                      <a:pt x="27196" y="2346333"/>
                      <a:pt x="29210" y="2426575"/>
                    </a:cubicBezTo>
                    <a:cubicBezTo>
                      <a:pt x="36349" y="2506506"/>
                      <a:pt x="30498" y="2589465"/>
                      <a:pt x="30480" y="2671764"/>
                    </a:cubicBezTo>
                    <a:cubicBezTo>
                      <a:pt x="16422" y="2735681"/>
                      <a:pt x="39706" y="2787819"/>
                      <a:pt x="33020" y="2850300"/>
                    </a:cubicBezTo>
                    <a:cubicBezTo>
                      <a:pt x="41118" y="2922297"/>
                      <a:pt x="23037" y="2974618"/>
                      <a:pt x="31750" y="3040998"/>
                    </a:cubicBezTo>
                    <a:cubicBezTo>
                      <a:pt x="32132" y="3043742"/>
                      <a:pt x="31517" y="3046560"/>
                      <a:pt x="31750" y="3051158"/>
                    </a:cubicBezTo>
                    <a:cubicBezTo>
                      <a:pt x="31962" y="3061062"/>
                      <a:pt x="35666" y="3064691"/>
                      <a:pt x="44450" y="3065128"/>
                    </a:cubicBezTo>
                    <a:cubicBezTo>
                      <a:pt x="71434" y="3066690"/>
                      <a:pt x="101176" y="3066518"/>
                      <a:pt x="133675" y="3066398"/>
                    </a:cubicBezTo>
                    <a:cubicBezTo>
                      <a:pt x="176442" y="3068061"/>
                      <a:pt x="237009" y="3056829"/>
                      <a:pt x="275183" y="3066398"/>
                    </a:cubicBezTo>
                    <a:cubicBezTo>
                      <a:pt x="347319" y="3066608"/>
                      <a:pt x="428084" y="3087464"/>
                      <a:pt x="502085" y="3071478"/>
                    </a:cubicBezTo>
                    <a:cubicBezTo>
                      <a:pt x="545123" y="3067884"/>
                      <a:pt x="605906" y="3075157"/>
                      <a:pt x="646033" y="3072748"/>
                    </a:cubicBezTo>
                    <a:cubicBezTo>
                      <a:pt x="714735" y="3076910"/>
                      <a:pt x="812855" y="3078717"/>
                      <a:pt x="858295" y="3072748"/>
                    </a:cubicBezTo>
                    <a:cubicBezTo>
                      <a:pt x="1188796" y="3102423"/>
                      <a:pt x="1328374" y="3087490"/>
                      <a:pt x="1553857" y="3069510"/>
                    </a:cubicBezTo>
                    <a:cubicBezTo>
                      <a:pt x="1779340" y="3051530"/>
                      <a:pt x="2006298" y="3053000"/>
                      <a:pt x="2222143" y="3066398"/>
                    </a:cubicBezTo>
                    <a:cubicBezTo>
                      <a:pt x="2257859" y="3061995"/>
                      <a:pt x="2315394" y="3065856"/>
                      <a:pt x="2358771" y="3068938"/>
                    </a:cubicBezTo>
                    <a:cubicBezTo>
                      <a:pt x="2438863" y="3057574"/>
                      <a:pt x="2529896" y="3068177"/>
                      <a:pt x="2597872" y="3071478"/>
                    </a:cubicBezTo>
                    <a:cubicBezTo>
                      <a:pt x="2659767" y="3068915"/>
                      <a:pt x="2719911" y="3064893"/>
                      <a:pt x="2795495" y="3076558"/>
                    </a:cubicBezTo>
                    <a:cubicBezTo>
                      <a:pt x="2886844" y="3080725"/>
                      <a:pt x="3008447" y="3083434"/>
                      <a:pt x="3088271" y="3084178"/>
                    </a:cubicBezTo>
                    <a:cubicBezTo>
                      <a:pt x="3125189" y="3087229"/>
                      <a:pt x="3146846" y="3078725"/>
                      <a:pt x="3165413" y="3082908"/>
                    </a:cubicBezTo>
                    <a:close/>
                  </a:path>
                </a:pathLst>
              </a:custGeom>
              <a:grpFill/>
              <a:ln>
                <a:solidFill>
                  <a:schemeClr val="tx1"/>
                </a:solidFill>
                <a:extLst>
                  <a:ext uri="{C807C97D-BFC1-408E-A445-0C87EB9F89A2}">
                    <ask:lineSketchStyleProps xmlns:ask="http://schemas.microsoft.com/office/drawing/2018/sketchyshapes" sd="1632765070">
                      <a:custGeom>
                        <a:avLst/>
                        <a:gdLst/>
                        <a:ahLst/>
                        <a:cxnLst/>
                        <a:rect l="l" t="t" r="r" b="b"/>
                        <a:pathLst>
                          <a:path w="3189543" h="3100688">
                            <a:moveTo>
                              <a:pt x="3155253" y="21590"/>
                            </a:moveTo>
                            <a:cubicBezTo>
                              <a:pt x="3156523" y="34290"/>
                              <a:pt x="3156523" y="44450"/>
                              <a:pt x="3157793" y="54610"/>
                            </a:cubicBezTo>
                            <a:cubicBezTo>
                              <a:pt x="3160333" y="110368"/>
                              <a:pt x="3161603" y="177021"/>
                              <a:pt x="3164143" y="241294"/>
                            </a:cubicBezTo>
                            <a:cubicBezTo>
                              <a:pt x="3164143" y="334133"/>
                              <a:pt x="3176843" y="2164722"/>
                              <a:pt x="3183193" y="2257561"/>
                            </a:cubicBezTo>
                            <a:cubicBezTo>
                              <a:pt x="3189543" y="2398009"/>
                              <a:pt x="3185733" y="2540838"/>
                              <a:pt x="3185733" y="2681286"/>
                            </a:cubicBezTo>
                            <a:cubicBezTo>
                              <a:pt x="3185733" y="2805071"/>
                              <a:pt x="3187003" y="2919334"/>
                              <a:pt x="3188273" y="3039728"/>
                            </a:cubicBezTo>
                            <a:cubicBezTo>
                              <a:pt x="3188273" y="3061318"/>
                              <a:pt x="3188273" y="3075288"/>
                              <a:pt x="3188273" y="3099418"/>
                            </a:cubicBezTo>
                            <a:cubicBezTo>
                              <a:pt x="3165413" y="3099418"/>
                              <a:pt x="3145093" y="3100688"/>
                              <a:pt x="3119988" y="3099418"/>
                            </a:cubicBezTo>
                            <a:cubicBezTo>
                              <a:pt x="2961402" y="3094338"/>
                              <a:pt x="2800375" y="3100688"/>
                              <a:pt x="2641788" y="3095608"/>
                            </a:cubicBezTo>
                            <a:cubicBezTo>
                              <a:pt x="2546636" y="3091798"/>
                              <a:pt x="2453923" y="3094338"/>
                              <a:pt x="2358771" y="3091798"/>
                            </a:cubicBezTo>
                            <a:cubicBezTo>
                              <a:pt x="2314855" y="3090528"/>
                              <a:pt x="2270938" y="3089258"/>
                              <a:pt x="2227022" y="3087988"/>
                            </a:cubicBezTo>
                            <a:cubicBezTo>
                              <a:pt x="2200184" y="3087988"/>
                              <a:pt x="2175786" y="3089258"/>
                              <a:pt x="2148949" y="3089258"/>
                            </a:cubicBezTo>
                            <a:cubicBezTo>
                              <a:pt x="2080634" y="3087988"/>
                              <a:pt x="1892770" y="3089258"/>
                              <a:pt x="1824455" y="3087988"/>
                            </a:cubicBezTo>
                            <a:cubicBezTo>
                              <a:pt x="1775659" y="3086718"/>
                              <a:pt x="799740" y="3095608"/>
                              <a:pt x="750944" y="3094338"/>
                            </a:cubicBezTo>
                            <a:cubicBezTo>
                              <a:pt x="738745" y="3094338"/>
                              <a:pt x="724106" y="3095608"/>
                              <a:pt x="711907" y="3095608"/>
                            </a:cubicBezTo>
                            <a:cubicBezTo>
                              <a:pt x="682630" y="3095608"/>
                              <a:pt x="655792" y="3096878"/>
                              <a:pt x="626514" y="3096878"/>
                            </a:cubicBezTo>
                            <a:cubicBezTo>
                              <a:pt x="553320" y="3096878"/>
                              <a:pt x="482566" y="3095608"/>
                              <a:pt x="409372" y="3094338"/>
                            </a:cubicBezTo>
                            <a:cubicBezTo>
                              <a:pt x="365456" y="3093068"/>
                              <a:pt x="321540" y="3091798"/>
                              <a:pt x="280063" y="3090528"/>
                            </a:cubicBezTo>
                            <a:cubicBezTo>
                              <a:pt x="201989" y="3089258"/>
                              <a:pt x="123916" y="3087988"/>
                              <a:pt x="48260" y="3087988"/>
                            </a:cubicBezTo>
                            <a:cubicBezTo>
                              <a:pt x="38100" y="3087988"/>
                              <a:pt x="29210" y="3087988"/>
                              <a:pt x="19050" y="3086718"/>
                            </a:cubicBezTo>
                            <a:cubicBezTo>
                              <a:pt x="10160" y="3085448"/>
                              <a:pt x="5080" y="3079098"/>
                              <a:pt x="7620" y="3070208"/>
                            </a:cubicBezTo>
                            <a:cubicBezTo>
                              <a:pt x="16510" y="3038358"/>
                              <a:pt x="12700" y="2978846"/>
                              <a:pt x="11430" y="2916954"/>
                            </a:cubicBezTo>
                            <a:cubicBezTo>
                              <a:pt x="10160" y="2790788"/>
                              <a:pt x="6350" y="2667003"/>
                              <a:pt x="7620" y="2540838"/>
                            </a:cubicBezTo>
                            <a:cubicBezTo>
                              <a:pt x="5080" y="2383726"/>
                              <a:pt x="0" y="438874"/>
                              <a:pt x="7620" y="279382"/>
                            </a:cubicBezTo>
                            <a:cubicBezTo>
                              <a:pt x="8890" y="248436"/>
                              <a:pt x="7620" y="215109"/>
                              <a:pt x="8890" y="184163"/>
                            </a:cubicBezTo>
                            <a:cubicBezTo>
                              <a:pt x="10160" y="134173"/>
                              <a:pt x="12700" y="79422"/>
                              <a:pt x="13970" y="44450"/>
                            </a:cubicBezTo>
                            <a:cubicBezTo>
                              <a:pt x="13970" y="41910"/>
                              <a:pt x="15240" y="39370"/>
                              <a:pt x="16510" y="38100"/>
                            </a:cubicBezTo>
                            <a:cubicBezTo>
                              <a:pt x="38100" y="35560"/>
                              <a:pt x="62921" y="30480"/>
                              <a:pt x="101958" y="29210"/>
                            </a:cubicBezTo>
                            <a:cubicBezTo>
                              <a:pt x="167832" y="25400"/>
                              <a:pt x="233707" y="22860"/>
                              <a:pt x="302021" y="20320"/>
                            </a:cubicBezTo>
                            <a:cubicBezTo>
                              <a:pt x="348377" y="17780"/>
                              <a:pt x="394733" y="16510"/>
                              <a:pt x="438650" y="13970"/>
                            </a:cubicBezTo>
                            <a:cubicBezTo>
                              <a:pt x="482566" y="11430"/>
                              <a:pt x="528922" y="8890"/>
                              <a:pt x="572839" y="8890"/>
                            </a:cubicBezTo>
                            <a:cubicBezTo>
                              <a:pt x="621635" y="7620"/>
                              <a:pt x="670431" y="10160"/>
                              <a:pt x="719227" y="8890"/>
                            </a:cubicBezTo>
                            <a:cubicBezTo>
                              <a:pt x="780222" y="8890"/>
                              <a:pt x="1885450" y="6350"/>
                              <a:pt x="1946445" y="5080"/>
                            </a:cubicBezTo>
                            <a:cubicBezTo>
                              <a:pt x="2005000" y="3810"/>
                              <a:pt x="2063556" y="2540"/>
                              <a:pt x="2124551" y="2540"/>
                            </a:cubicBezTo>
                            <a:cubicBezTo>
                              <a:pt x="2224582" y="1270"/>
                              <a:pt x="2322174" y="0"/>
                              <a:pt x="2422206" y="0"/>
                            </a:cubicBezTo>
                            <a:cubicBezTo>
                              <a:pt x="2463683" y="0"/>
                              <a:pt x="2507599" y="2540"/>
                              <a:pt x="2549076" y="2540"/>
                            </a:cubicBezTo>
                            <a:cubicBezTo>
                              <a:pt x="2663746" y="3810"/>
                              <a:pt x="2780856" y="5080"/>
                              <a:pt x="2895527" y="7620"/>
                            </a:cubicBezTo>
                            <a:cubicBezTo>
                              <a:pt x="2956522" y="8890"/>
                              <a:pt x="3017517" y="12700"/>
                              <a:pt x="3078512" y="16510"/>
                            </a:cubicBezTo>
                            <a:cubicBezTo>
                              <a:pt x="3093151" y="16510"/>
                              <a:pt x="3107789" y="16510"/>
                              <a:pt x="3119988" y="16510"/>
                            </a:cubicBezTo>
                            <a:cubicBezTo>
                              <a:pt x="3136203" y="17780"/>
                              <a:pt x="3145093" y="20320"/>
                              <a:pt x="3155253" y="21590"/>
                            </a:cubicBezTo>
                            <a:close/>
                            <a:moveTo>
                              <a:pt x="3165413" y="3082908"/>
                            </a:moveTo>
                            <a:cubicBezTo>
                              <a:pt x="3166683" y="3066398"/>
                              <a:pt x="3167953" y="3053698"/>
                              <a:pt x="3167953" y="3040998"/>
                            </a:cubicBezTo>
                            <a:cubicBezTo>
                              <a:pt x="3166683" y="2907432"/>
                              <a:pt x="3165413" y="2781266"/>
                              <a:pt x="3165413" y="2645579"/>
                            </a:cubicBezTo>
                            <a:cubicBezTo>
                              <a:pt x="3165413" y="2583686"/>
                              <a:pt x="3167953" y="2521794"/>
                              <a:pt x="3166683" y="2459901"/>
                            </a:cubicBezTo>
                            <a:cubicBezTo>
                              <a:pt x="3166683" y="2402770"/>
                              <a:pt x="3165413" y="2343258"/>
                              <a:pt x="3164143" y="2286126"/>
                            </a:cubicBezTo>
                            <a:cubicBezTo>
                              <a:pt x="3159063" y="2198049"/>
                              <a:pt x="3147633" y="374601"/>
                              <a:pt x="3147633" y="286523"/>
                            </a:cubicBezTo>
                            <a:cubicBezTo>
                              <a:pt x="3145093" y="212729"/>
                              <a:pt x="3142553" y="136553"/>
                              <a:pt x="3140013" y="63500"/>
                            </a:cubicBezTo>
                            <a:cubicBezTo>
                              <a:pt x="3138743" y="44450"/>
                              <a:pt x="3137473" y="43180"/>
                              <a:pt x="3112669" y="41910"/>
                            </a:cubicBezTo>
                            <a:cubicBezTo>
                              <a:pt x="3105350" y="41910"/>
                              <a:pt x="3100470" y="41910"/>
                              <a:pt x="3093151" y="40640"/>
                            </a:cubicBezTo>
                            <a:cubicBezTo>
                              <a:pt x="3032156" y="36830"/>
                              <a:pt x="2968721" y="31750"/>
                              <a:pt x="2907726" y="30480"/>
                            </a:cubicBezTo>
                            <a:cubicBezTo>
                              <a:pt x="2758898" y="26670"/>
                              <a:pt x="2607631" y="25400"/>
                              <a:pt x="2458803" y="22860"/>
                            </a:cubicBezTo>
                            <a:cubicBezTo>
                              <a:pt x="2436845" y="22860"/>
                              <a:pt x="2412447" y="22860"/>
                              <a:pt x="2390489" y="22860"/>
                            </a:cubicBezTo>
                            <a:cubicBezTo>
                              <a:pt x="2353892" y="22860"/>
                              <a:pt x="2317295" y="22860"/>
                              <a:pt x="2283138" y="22860"/>
                            </a:cubicBezTo>
                            <a:cubicBezTo>
                              <a:pt x="2205064" y="22860"/>
                              <a:pt x="2126990" y="22860"/>
                              <a:pt x="2051357" y="24130"/>
                            </a:cubicBezTo>
                            <a:cubicBezTo>
                              <a:pt x="1985482" y="25400"/>
                              <a:pt x="875374" y="29210"/>
                              <a:pt x="809499" y="29210"/>
                            </a:cubicBezTo>
                            <a:cubicBezTo>
                              <a:pt x="702148" y="29210"/>
                              <a:pt x="594797" y="26670"/>
                              <a:pt x="487446" y="33020"/>
                            </a:cubicBezTo>
                            <a:cubicBezTo>
                              <a:pt x="431330" y="36830"/>
                              <a:pt x="377655" y="36830"/>
                              <a:pt x="323979" y="38100"/>
                            </a:cubicBezTo>
                            <a:cubicBezTo>
                              <a:pt x="231267" y="41910"/>
                              <a:pt x="138555" y="45720"/>
                              <a:pt x="49530" y="50800"/>
                            </a:cubicBezTo>
                            <a:cubicBezTo>
                              <a:pt x="36830" y="50800"/>
                              <a:pt x="34290" y="53340"/>
                              <a:pt x="33020" y="72280"/>
                            </a:cubicBezTo>
                            <a:cubicBezTo>
                              <a:pt x="31750" y="115129"/>
                              <a:pt x="31750" y="157978"/>
                              <a:pt x="30480" y="200826"/>
                            </a:cubicBezTo>
                            <a:cubicBezTo>
                              <a:pt x="29210" y="272241"/>
                              <a:pt x="26670" y="341275"/>
                              <a:pt x="25400" y="412689"/>
                            </a:cubicBezTo>
                            <a:cubicBezTo>
                              <a:pt x="20320" y="488864"/>
                              <a:pt x="26670" y="2350399"/>
                              <a:pt x="29210" y="2426575"/>
                            </a:cubicBezTo>
                            <a:cubicBezTo>
                              <a:pt x="29210" y="2507511"/>
                              <a:pt x="29210" y="2590828"/>
                              <a:pt x="30480" y="2671764"/>
                            </a:cubicBezTo>
                            <a:cubicBezTo>
                              <a:pt x="30480" y="2731276"/>
                              <a:pt x="33020" y="2790788"/>
                              <a:pt x="33020" y="2850300"/>
                            </a:cubicBezTo>
                            <a:cubicBezTo>
                              <a:pt x="33020" y="2914573"/>
                              <a:pt x="33020" y="2978846"/>
                              <a:pt x="31750" y="3040998"/>
                            </a:cubicBezTo>
                            <a:cubicBezTo>
                              <a:pt x="31750" y="3044808"/>
                              <a:pt x="31750" y="3047348"/>
                              <a:pt x="31750" y="3051158"/>
                            </a:cubicBezTo>
                            <a:cubicBezTo>
                              <a:pt x="31750" y="3061318"/>
                              <a:pt x="35560" y="3065128"/>
                              <a:pt x="44450" y="3065128"/>
                            </a:cubicBezTo>
                            <a:cubicBezTo>
                              <a:pt x="67801" y="3065128"/>
                              <a:pt x="101958" y="3066398"/>
                              <a:pt x="133675" y="3066398"/>
                            </a:cubicBezTo>
                            <a:cubicBezTo>
                              <a:pt x="180031" y="3066398"/>
                              <a:pt x="228827" y="3063858"/>
                              <a:pt x="275183" y="3066398"/>
                            </a:cubicBezTo>
                            <a:cubicBezTo>
                              <a:pt x="350817" y="3070208"/>
                              <a:pt x="426451" y="3072748"/>
                              <a:pt x="502085" y="3071478"/>
                            </a:cubicBezTo>
                            <a:cubicBezTo>
                              <a:pt x="550881" y="3070208"/>
                              <a:pt x="597237" y="3072748"/>
                              <a:pt x="646033" y="3072748"/>
                            </a:cubicBezTo>
                            <a:cubicBezTo>
                              <a:pt x="716787" y="3072748"/>
                              <a:pt x="787541" y="3071478"/>
                              <a:pt x="858295" y="3072748"/>
                            </a:cubicBezTo>
                            <a:cubicBezTo>
                              <a:pt x="963207" y="3074018"/>
                              <a:pt x="2114791" y="3063858"/>
                              <a:pt x="2222143" y="3066398"/>
                            </a:cubicBezTo>
                            <a:cubicBezTo>
                              <a:pt x="2268499" y="3067668"/>
                              <a:pt x="2314855" y="3068938"/>
                              <a:pt x="2358771" y="3068938"/>
                            </a:cubicBezTo>
                            <a:cubicBezTo>
                              <a:pt x="2439285" y="3071478"/>
                              <a:pt x="2517358" y="3067668"/>
                              <a:pt x="2597872" y="3071478"/>
                            </a:cubicBezTo>
                            <a:cubicBezTo>
                              <a:pt x="2663746" y="3074018"/>
                              <a:pt x="2729621" y="3074018"/>
                              <a:pt x="2795495" y="3076558"/>
                            </a:cubicBezTo>
                            <a:cubicBezTo>
                              <a:pt x="2893087" y="3080368"/>
                              <a:pt x="2990679" y="3082908"/>
                              <a:pt x="3088271" y="3084178"/>
                            </a:cubicBezTo>
                            <a:cubicBezTo>
                              <a:pt x="3124868" y="3084178"/>
                              <a:pt x="3145093" y="3082908"/>
                              <a:pt x="3165413" y="3082908"/>
                            </a:cubicBezTo>
                            <a:close/>
                          </a:path>
                        </a:pathLst>
                      </a:custGeom>
                      <ask:type>
                        <ask:lineSketchFreehand/>
                      </ask:type>
                    </ask:lineSketchStyleProps>
                  </a:ext>
                </a:extLst>
              </a:ln>
            </p:spPr>
            <p:txBody>
              <a:bodyPr/>
              <a:lstStyle/>
              <a:p>
                <a:endParaRPr lang="en-US"/>
              </a:p>
            </p:txBody>
          </p:sp>
        </p:grpSp>
        <p:sp>
          <p:nvSpPr>
            <p:cNvPr id="4" name="Rectangle 3">
              <a:extLst>
                <a:ext uri="{FF2B5EF4-FFF2-40B4-BE49-F238E27FC236}">
                  <a16:creationId xmlns:a16="http://schemas.microsoft.com/office/drawing/2014/main" id="{252485C1-E36F-4080-193F-CE305F947E61}"/>
                </a:ext>
              </a:extLst>
            </p:cNvPr>
            <p:cNvSpPr/>
            <p:nvPr/>
          </p:nvSpPr>
          <p:spPr>
            <a:xfrm>
              <a:off x="1016826" y="4304260"/>
              <a:ext cx="5223275" cy="2117294"/>
            </a:xfrm>
            <a:custGeom>
              <a:avLst/>
              <a:gdLst>
                <a:gd name="connsiteX0" fmla="*/ 0 w 5223275"/>
                <a:gd name="connsiteY0" fmla="*/ 0 h 2117294"/>
                <a:gd name="connsiteX1" fmla="*/ 757375 w 5223275"/>
                <a:gd name="connsiteY1" fmla="*/ 0 h 2117294"/>
                <a:gd name="connsiteX2" fmla="*/ 1253586 w 5223275"/>
                <a:gd name="connsiteY2" fmla="*/ 0 h 2117294"/>
                <a:gd name="connsiteX3" fmla="*/ 1749797 w 5223275"/>
                <a:gd name="connsiteY3" fmla="*/ 0 h 2117294"/>
                <a:gd name="connsiteX4" fmla="*/ 2402707 w 5223275"/>
                <a:gd name="connsiteY4" fmla="*/ 0 h 2117294"/>
                <a:gd name="connsiteX5" fmla="*/ 2951150 w 5223275"/>
                <a:gd name="connsiteY5" fmla="*/ 0 h 2117294"/>
                <a:gd name="connsiteX6" fmla="*/ 3447361 w 5223275"/>
                <a:gd name="connsiteY6" fmla="*/ 0 h 2117294"/>
                <a:gd name="connsiteX7" fmla="*/ 4152504 w 5223275"/>
                <a:gd name="connsiteY7" fmla="*/ 0 h 2117294"/>
                <a:gd name="connsiteX8" fmla="*/ 5223275 w 5223275"/>
                <a:gd name="connsiteY8" fmla="*/ 0 h 2117294"/>
                <a:gd name="connsiteX9" fmla="*/ 5223275 w 5223275"/>
                <a:gd name="connsiteY9" fmla="*/ 571669 h 2117294"/>
                <a:gd name="connsiteX10" fmla="*/ 5223275 w 5223275"/>
                <a:gd name="connsiteY10" fmla="*/ 1058647 h 2117294"/>
                <a:gd name="connsiteX11" fmla="*/ 5223275 w 5223275"/>
                <a:gd name="connsiteY11" fmla="*/ 1545625 h 2117294"/>
                <a:gd name="connsiteX12" fmla="*/ 5223275 w 5223275"/>
                <a:gd name="connsiteY12" fmla="*/ 2117294 h 2117294"/>
                <a:gd name="connsiteX13" fmla="*/ 4570366 w 5223275"/>
                <a:gd name="connsiteY13" fmla="*/ 2117294 h 2117294"/>
                <a:gd name="connsiteX14" fmla="*/ 3917456 w 5223275"/>
                <a:gd name="connsiteY14" fmla="*/ 2117294 h 2117294"/>
                <a:gd name="connsiteX15" fmla="*/ 3212314 w 5223275"/>
                <a:gd name="connsiteY15" fmla="*/ 2117294 h 2117294"/>
                <a:gd name="connsiteX16" fmla="*/ 2454939 w 5223275"/>
                <a:gd name="connsiteY16" fmla="*/ 2117294 h 2117294"/>
                <a:gd name="connsiteX17" fmla="*/ 1749797 w 5223275"/>
                <a:gd name="connsiteY17" fmla="*/ 2117294 h 2117294"/>
                <a:gd name="connsiteX18" fmla="*/ 992422 w 5223275"/>
                <a:gd name="connsiteY18" fmla="*/ 2117294 h 2117294"/>
                <a:gd name="connsiteX19" fmla="*/ 0 w 5223275"/>
                <a:gd name="connsiteY19" fmla="*/ 2117294 h 2117294"/>
                <a:gd name="connsiteX20" fmla="*/ 0 w 5223275"/>
                <a:gd name="connsiteY20" fmla="*/ 1609143 h 2117294"/>
                <a:gd name="connsiteX21" fmla="*/ 0 w 5223275"/>
                <a:gd name="connsiteY21" fmla="*/ 1058647 h 2117294"/>
                <a:gd name="connsiteX22" fmla="*/ 0 w 5223275"/>
                <a:gd name="connsiteY22" fmla="*/ 592842 h 2117294"/>
                <a:gd name="connsiteX23" fmla="*/ 0 w 5223275"/>
                <a:gd name="connsiteY23" fmla="*/ 0 h 2117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223275" h="2117294" extrusionOk="0">
                  <a:moveTo>
                    <a:pt x="0" y="0"/>
                  </a:moveTo>
                  <a:cubicBezTo>
                    <a:pt x="212312" y="11911"/>
                    <a:pt x="409395" y="-14606"/>
                    <a:pt x="757375" y="0"/>
                  </a:cubicBezTo>
                  <a:cubicBezTo>
                    <a:pt x="1105356" y="14606"/>
                    <a:pt x="1056149" y="-13736"/>
                    <a:pt x="1253586" y="0"/>
                  </a:cubicBezTo>
                  <a:cubicBezTo>
                    <a:pt x="1451023" y="13736"/>
                    <a:pt x="1539314" y="1046"/>
                    <a:pt x="1749797" y="0"/>
                  </a:cubicBezTo>
                  <a:cubicBezTo>
                    <a:pt x="1960280" y="-1046"/>
                    <a:pt x="2158890" y="-7302"/>
                    <a:pt x="2402707" y="0"/>
                  </a:cubicBezTo>
                  <a:cubicBezTo>
                    <a:pt x="2646524" y="7302"/>
                    <a:pt x="2688402" y="-23850"/>
                    <a:pt x="2951150" y="0"/>
                  </a:cubicBezTo>
                  <a:cubicBezTo>
                    <a:pt x="3213898" y="23850"/>
                    <a:pt x="3249084" y="21398"/>
                    <a:pt x="3447361" y="0"/>
                  </a:cubicBezTo>
                  <a:cubicBezTo>
                    <a:pt x="3645638" y="-21398"/>
                    <a:pt x="3984293" y="34864"/>
                    <a:pt x="4152504" y="0"/>
                  </a:cubicBezTo>
                  <a:cubicBezTo>
                    <a:pt x="4320715" y="-34864"/>
                    <a:pt x="4712792" y="-31582"/>
                    <a:pt x="5223275" y="0"/>
                  </a:cubicBezTo>
                  <a:cubicBezTo>
                    <a:pt x="5218930" y="116841"/>
                    <a:pt x="5238354" y="405984"/>
                    <a:pt x="5223275" y="571669"/>
                  </a:cubicBezTo>
                  <a:cubicBezTo>
                    <a:pt x="5208196" y="737354"/>
                    <a:pt x="5242938" y="863971"/>
                    <a:pt x="5223275" y="1058647"/>
                  </a:cubicBezTo>
                  <a:cubicBezTo>
                    <a:pt x="5203612" y="1253323"/>
                    <a:pt x="5238580" y="1446312"/>
                    <a:pt x="5223275" y="1545625"/>
                  </a:cubicBezTo>
                  <a:cubicBezTo>
                    <a:pt x="5207970" y="1644938"/>
                    <a:pt x="5237361" y="1904243"/>
                    <a:pt x="5223275" y="2117294"/>
                  </a:cubicBezTo>
                  <a:cubicBezTo>
                    <a:pt x="5026653" y="2119785"/>
                    <a:pt x="4774908" y="2139668"/>
                    <a:pt x="4570366" y="2117294"/>
                  </a:cubicBezTo>
                  <a:cubicBezTo>
                    <a:pt x="4365824" y="2094920"/>
                    <a:pt x="4192274" y="2099687"/>
                    <a:pt x="3917456" y="2117294"/>
                  </a:cubicBezTo>
                  <a:cubicBezTo>
                    <a:pt x="3642638" y="2134902"/>
                    <a:pt x="3387016" y="2118118"/>
                    <a:pt x="3212314" y="2117294"/>
                  </a:cubicBezTo>
                  <a:cubicBezTo>
                    <a:pt x="3037612" y="2116470"/>
                    <a:pt x="2744164" y="2087148"/>
                    <a:pt x="2454939" y="2117294"/>
                  </a:cubicBezTo>
                  <a:cubicBezTo>
                    <a:pt x="2165714" y="2147440"/>
                    <a:pt x="1972875" y="2123209"/>
                    <a:pt x="1749797" y="2117294"/>
                  </a:cubicBezTo>
                  <a:cubicBezTo>
                    <a:pt x="1526719" y="2111379"/>
                    <a:pt x="1347647" y="2098745"/>
                    <a:pt x="992422" y="2117294"/>
                  </a:cubicBezTo>
                  <a:cubicBezTo>
                    <a:pt x="637197" y="2135843"/>
                    <a:pt x="348429" y="2134446"/>
                    <a:pt x="0" y="2117294"/>
                  </a:cubicBezTo>
                  <a:cubicBezTo>
                    <a:pt x="-16599" y="1910397"/>
                    <a:pt x="-4146" y="1817289"/>
                    <a:pt x="0" y="1609143"/>
                  </a:cubicBezTo>
                  <a:cubicBezTo>
                    <a:pt x="4146" y="1400997"/>
                    <a:pt x="20388" y="1319275"/>
                    <a:pt x="0" y="1058647"/>
                  </a:cubicBezTo>
                  <a:cubicBezTo>
                    <a:pt x="-20388" y="798019"/>
                    <a:pt x="-20353" y="761000"/>
                    <a:pt x="0" y="592842"/>
                  </a:cubicBezTo>
                  <a:cubicBezTo>
                    <a:pt x="20353" y="424684"/>
                    <a:pt x="347" y="213128"/>
                    <a:pt x="0" y="0"/>
                  </a:cubicBezTo>
                  <a:close/>
                </a:path>
              </a:pathLst>
            </a:custGeom>
            <a:noFill/>
            <a:ln>
              <a:noFill/>
              <a:extLst>
                <a:ext uri="{C807C97D-BFC1-408E-A445-0C87EB9F89A2}">
                  <ask:lineSketchStyleProps xmlns:ask="http://schemas.microsoft.com/office/drawing/2018/sketchyshapes" sd="863244850">
                    <a:prstGeom prst="rect">
                      <a:avLst/>
                    </a:prstGeom>
                    <ask:type>
                      <ask:lineSketchFreehand/>
                    </ask:type>
                  </ask:lineSketchStyleProps>
                </a:ext>
              </a:extLst>
            </a:ln>
          </p:spPr>
          <p:txBody>
            <a:bodyPr wrap="square">
              <a:spAutoFit/>
            </a:bodyPr>
            <a:lstStyle/>
            <a:p>
              <a:pPr algn="ctr">
                <a:lnSpc>
                  <a:spcPct val="150000"/>
                </a:lnSpc>
                <a:buClr>
                  <a:srgbClr val="000000"/>
                </a:buClr>
              </a:pPr>
              <a:r>
                <a:rPr lang="pt-BR" sz="2600" dirty="0">
                  <a:latin typeface="UTM Avo" panose="02040603050506020204" pitchFamily="18" charset="0"/>
                  <a:ea typeface="Calibri" panose="020F0502020204030204" pitchFamily="34" charset="0"/>
                  <a:cs typeface="Times New Roman" panose="02020603050405020304" pitchFamily="18" charset="0"/>
                </a:rPr>
                <a:t>Ôn tập lại nội dung bài học ngày hôm nay</a:t>
              </a:r>
            </a:p>
          </p:txBody>
        </p:sp>
      </p:grpSp>
      <p:grpSp>
        <p:nvGrpSpPr>
          <p:cNvPr id="7" name="Group 6">
            <a:extLst>
              <a:ext uri="{FF2B5EF4-FFF2-40B4-BE49-F238E27FC236}">
                <a16:creationId xmlns:a16="http://schemas.microsoft.com/office/drawing/2014/main" id="{37979915-F55A-CE96-B3EA-ECFB1B513B2A}"/>
              </a:ext>
            </a:extLst>
          </p:cNvPr>
          <p:cNvGrpSpPr/>
          <p:nvPr/>
        </p:nvGrpSpPr>
        <p:grpSpPr>
          <a:xfrm>
            <a:off x="6351882" y="2168631"/>
            <a:ext cx="4090214" cy="2510423"/>
            <a:chOff x="12644694" y="3437747"/>
            <a:chExt cx="5422223" cy="4751851"/>
          </a:xfrm>
          <a:solidFill>
            <a:schemeClr val="accent2">
              <a:lumMod val="20000"/>
              <a:lumOff val="80000"/>
            </a:schemeClr>
          </a:solidFill>
        </p:grpSpPr>
        <p:grpSp>
          <p:nvGrpSpPr>
            <p:cNvPr id="8" name="Group 3">
              <a:extLst>
                <a:ext uri="{FF2B5EF4-FFF2-40B4-BE49-F238E27FC236}">
                  <a16:creationId xmlns:a16="http://schemas.microsoft.com/office/drawing/2014/main" id="{A21B7147-0053-4030-8018-28FEA263FB0A}"/>
                </a:ext>
              </a:extLst>
            </p:cNvPr>
            <p:cNvGrpSpPr/>
            <p:nvPr/>
          </p:nvGrpSpPr>
          <p:grpSpPr>
            <a:xfrm>
              <a:off x="12644694" y="3479846"/>
              <a:ext cx="5422223" cy="4709752"/>
              <a:chOff x="-3810" y="0"/>
              <a:chExt cx="3189543" cy="3444242"/>
            </a:xfrm>
            <a:grpFill/>
          </p:grpSpPr>
          <p:sp>
            <p:nvSpPr>
              <p:cNvPr id="10" name="Freeform 4">
                <a:extLst>
                  <a:ext uri="{FF2B5EF4-FFF2-40B4-BE49-F238E27FC236}">
                    <a16:creationId xmlns:a16="http://schemas.microsoft.com/office/drawing/2014/main" id="{0143677E-433E-B689-F50E-373353B0068E}"/>
                  </a:ext>
                </a:extLst>
              </p:cNvPr>
              <p:cNvSpPr/>
              <p:nvPr/>
            </p:nvSpPr>
            <p:spPr>
              <a:xfrm>
                <a:off x="10160" y="16510"/>
                <a:ext cx="3160333" cy="3427732"/>
              </a:xfrm>
              <a:custGeom>
                <a:avLst/>
                <a:gdLst>
                  <a:gd name="connsiteX0" fmla="*/ 3160333 w 3160333"/>
                  <a:gd name="connsiteY0" fmla="*/ 3427732 h 3427732"/>
                  <a:gd name="connsiteX1" fmla="*/ 2623076 w 3160333"/>
                  <a:gd name="connsiteY1" fmla="*/ 3426288 h 3427732"/>
                  <a:gd name="connsiteX2" fmla="*/ 2085820 w 3160333"/>
                  <a:gd name="connsiteY2" fmla="*/ 3424843 h 3427732"/>
                  <a:gd name="connsiteX3" fmla="*/ 1453753 w 3160333"/>
                  <a:gd name="connsiteY3" fmla="*/ 3423144 h 3427732"/>
                  <a:gd name="connsiteX4" fmla="*/ 821687 w 3160333"/>
                  <a:gd name="connsiteY4" fmla="*/ 3421444 h 3427732"/>
                  <a:gd name="connsiteX5" fmla="*/ 0 w 3160333"/>
                  <a:gd name="connsiteY5" fmla="*/ 3419235 h 3427732"/>
                  <a:gd name="connsiteX6" fmla="*/ 0 w 3160333"/>
                  <a:gd name="connsiteY6" fmla="*/ 2931790 h 3427732"/>
                  <a:gd name="connsiteX7" fmla="*/ 0 w 3160333"/>
                  <a:gd name="connsiteY7" fmla="*/ 2422188 h 3427732"/>
                  <a:gd name="connsiteX8" fmla="*/ 0 w 3160333"/>
                  <a:gd name="connsiteY8" fmla="*/ 1868274 h 3427732"/>
                  <a:gd name="connsiteX9" fmla="*/ 0 w 3160333"/>
                  <a:gd name="connsiteY9" fmla="*/ 1203576 h 3427732"/>
                  <a:gd name="connsiteX10" fmla="*/ 8890 w 3160333"/>
                  <a:gd name="connsiteY10" fmla="*/ 612409 h 3427732"/>
                  <a:gd name="connsiteX11" fmla="*/ 17780 w 3160333"/>
                  <a:gd name="connsiteY11" fmla="*/ 21242 h 3427732"/>
                  <a:gd name="connsiteX12" fmla="*/ 552022 w 3160333"/>
                  <a:gd name="connsiteY12" fmla="*/ 13949 h 3427732"/>
                  <a:gd name="connsiteX13" fmla="*/ 1055143 w 3160333"/>
                  <a:gd name="connsiteY13" fmla="*/ 7081 h 3427732"/>
                  <a:gd name="connsiteX14" fmla="*/ 1573825 w 3160333"/>
                  <a:gd name="connsiteY14" fmla="*/ 0 h 3427732"/>
                  <a:gd name="connsiteX15" fmla="*/ 2127660 w 3160333"/>
                  <a:gd name="connsiteY15" fmla="*/ 2001 h 3427732"/>
                  <a:gd name="connsiteX16" fmla="*/ 2650146 w 3160333"/>
                  <a:gd name="connsiteY16" fmla="*/ 3889 h 3427732"/>
                  <a:gd name="connsiteX17" fmla="*/ 3141283 w 3160333"/>
                  <a:gd name="connsiteY17" fmla="*/ 5664 h 3427732"/>
                  <a:gd name="connsiteX18" fmla="*/ 3144521 w 3160333"/>
                  <a:gd name="connsiteY18" fmla="*/ 587416 h 3427732"/>
                  <a:gd name="connsiteX19" fmla="*/ 3148713 w 3160333"/>
                  <a:gd name="connsiteY19" fmla="*/ 1340271 h 3427732"/>
                  <a:gd name="connsiteX20" fmla="*/ 3152523 w 3160333"/>
                  <a:gd name="connsiteY20" fmla="*/ 2024684 h 3427732"/>
                  <a:gd name="connsiteX21" fmla="*/ 3155761 w 3160333"/>
                  <a:gd name="connsiteY21" fmla="*/ 2606436 h 3427732"/>
                  <a:gd name="connsiteX22" fmla="*/ 3160333 w 3160333"/>
                  <a:gd name="connsiteY22" fmla="*/ 3427732 h 3427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160333" h="3427732" fill="none" extrusionOk="0">
                    <a:moveTo>
                      <a:pt x="3160333" y="3427732"/>
                    </a:moveTo>
                    <a:cubicBezTo>
                      <a:pt x="3015117" y="3447769"/>
                      <a:pt x="2754407" y="3443630"/>
                      <a:pt x="2623076" y="3426288"/>
                    </a:cubicBezTo>
                    <a:cubicBezTo>
                      <a:pt x="2491745" y="3408946"/>
                      <a:pt x="2328558" y="3425779"/>
                      <a:pt x="2085820" y="3424843"/>
                    </a:cubicBezTo>
                    <a:cubicBezTo>
                      <a:pt x="1843082" y="3423907"/>
                      <a:pt x="1738401" y="3419604"/>
                      <a:pt x="1453753" y="3423144"/>
                    </a:cubicBezTo>
                    <a:cubicBezTo>
                      <a:pt x="1169105" y="3426683"/>
                      <a:pt x="1089714" y="3413649"/>
                      <a:pt x="821687" y="3421444"/>
                    </a:cubicBezTo>
                    <a:cubicBezTo>
                      <a:pt x="553660" y="3429239"/>
                      <a:pt x="361967" y="3443383"/>
                      <a:pt x="0" y="3419235"/>
                    </a:cubicBezTo>
                    <a:cubicBezTo>
                      <a:pt x="2554" y="3200545"/>
                      <a:pt x="-24039" y="3093063"/>
                      <a:pt x="0" y="2931790"/>
                    </a:cubicBezTo>
                    <a:cubicBezTo>
                      <a:pt x="24039" y="2770517"/>
                      <a:pt x="-3238" y="2644900"/>
                      <a:pt x="0" y="2422188"/>
                    </a:cubicBezTo>
                    <a:cubicBezTo>
                      <a:pt x="3238" y="2199476"/>
                      <a:pt x="-27352" y="2125640"/>
                      <a:pt x="0" y="1868274"/>
                    </a:cubicBezTo>
                    <a:cubicBezTo>
                      <a:pt x="27352" y="1610908"/>
                      <a:pt x="-21947" y="1519222"/>
                      <a:pt x="0" y="1203576"/>
                    </a:cubicBezTo>
                    <a:cubicBezTo>
                      <a:pt x="-15670" y="996366"/>
                      <a:pt x="22324" y="835235"/>
                      <a:pt x="8890" y="612409"/>
                    </a:cubicBezTo>
                    <a:cubicBezTo>
                      <a:pt x="-4544" y="389583"/>
                      <a:pt x="23853" y="169222"/>
                      <a:pt x="17780" y="21242"/>
                    </a:cubicBezTo>
                    <a:cubicBezTo>
                      <a:pt x="182720" y="5732"/>
                      <a:pt x="384106" y="40459"/>
                      <a:pt x="552022" y="13949"/>
                    </a:cubicBezTo>
                    <a:cubicBezTo>
                      <a:pt x="719938" y="-12561"/>
                      <a:pt x="837623" y="-5879"/>
                      <a:pt x="1055143" y="7081"/>
                    </a:cubicBezTo>
                    <a:cubicBezTo>
                      <a:pt x="1272663" y="20041"/>
                      <a:pt x="1340731" y="27410"/>
                      <a:pt x="1573825" y="0"/>
                    </a:cubicBezTo>
                    <a:cubicBezTo>
                      <a:pt x="1709693" y="-15663"/>
                      <a:pt x="1893035" y="4843"/>
                      <a:pt x="2127660" y="2001"/>
                    </a:cubicBezTo>
                    <a:cubicBezTo>
                      <a:pt x="2362285" y="-841"/>
                      <a:pt x="2544371" y="-18715"/>
                      <a:pt x="2650146" y="3889"/>
                    </a:cubicBezTo>
                    <a:cubicBezTo>
                      <a:pt x="2755921" y="26493"/>
                      <a:pt x="2924388" y="1612"/>
                      <a:pt x="3141283" y="5664"/>
                    </a:cubicBezTo>
                    <a:cubicBezTo>
                      <a:pt x="3150435" y="175911"/>
                      <a:pt x="3132937" y="446369"/>
                      <a:pt x="3144521" y="587416"/>
                    </a:cubicBezTo>
                    <a:cubicBezTo>
                      <a:pt x="3156105" y="728463"/>
                      <a:pt x="3156066" y="1008053"/>
                      <a:pt x="3148713" y="1340271"/>
                    </a:cubicBezTo>
                    <a:cubicBezTo>
                      <a:pt x="3141359" y="1672489"/>
                      <a:pt x="3143164" y="1879938"/>
                      <a:pt x="3152523" y="2024684"/>
                    </a:cubicBezTo>
                    <a:cubicBezTo>
                      <a:pt x="3161882" y="2169430"/>
                      <a:pt x="3147884" y="2396622"/>
                      <a:pt x="3155761" y="2606436"/>
                    </a:cubicBezTo>
                    <a:cubicBezTo>
                      <a:pt x="3163639" y="2816250"/>
                      <a:pt x="3126996" y="3079724"/>
                      <a:pt x="3160333" y="3427732"/>
                    </a:cubicBezTo>
                    <a:close/>
                  </a:path>
                  <a:path w="3160333" h="3427732" stroke="0" extrusionOk="0">
                    <a:moveTo>
                      <a:pt x="3160333" y="3427732"/>
                    </a:moveTo>
                    <a:cubicBezTo>
                      <a:pt x="2879291" y="3407876"/>
                      <a:pt x="2824368" y="3423080"/>
                      <a:pt x="2591473" y="3426203"/>
                    </a:cubicBezTo>
                    <a:cubicBezTo>
                      <a:pt x="2358578" y="3429326"/>
                      <a:pt x="2141714" y="3446454"/>
                      <a:pt x="1959406" y="3424503"/>
                    </a:cubicBezTo>
                    <a:cubicBezTo>
                      <a:pt x="1777098" y="3402552"/>
                      <a:pt x="1436103" y="3454359"/>
                      <a:pt x="1295737" y="3422719"/>
                    </a:cubicBezTo>
                    <a:cubicBezTo>
                      <a:pt x="1155371" y="3391079"/>
                      <a:pt x="985083" y="3410236"/>
                      <a:pt x="695273" y="3421104"/>
                    </a:cubicBezTo>
                    <a:cubicBezTo>
                      <a:pt x="405463" y="3431972"/>
                      <a:pt x="161101" y="3422974"/>
                      <a:pt x="0" y="3419235"/>
                    </a:cubicBezTo>
                    <a:cubicBezTo>
                      <a:pt x="-11166" y="3187916"/>
                      <a:pt x="23602" y="3126668"/>
                      <a:pt x="0" y="2931790"/>
                    </a:cubicBezTo>
                    <a:cubicBezTo>
                      <a:pt x="-23602" y="2736912"/>
                      <a:pt x="23175" y="2622208"/>
                      <a:pt x="0" y="2444345"/>
                    </a:cubicBezTo>
                    <a:cubicBezTo>
                      <a:pt x="-23175" y="2266483"/>
                      <a:pt x="2981" y="2111334"/>
                      <a:pt x="0" y="1912587"/>
                    </a:cubicBezTo>
                    <a:cubicBezTo>
                      <a:pt x="-2981" y="1713840"/>
                      <a:pt x="-11685" y="1501818"/>
                      <a:pt x="0" y="1203576"/>
                    </a:cubicBezTo>
                    <a:cubicBezTo>
                      <a:pt x="1514" y="1063395"/>
                      <a:pt x="-2441" y="882425"/>
                      <a:pt x="8712" y="624232"/>
                    </a:cubicBezTo>
                    <a:cubicBezTo>
                      <a:pt x="19865" y="366039"/>
                      <a:pt x="4579" y="144872"/>
                      <a:pt x="17780" y="21242"/>
                    </a:cubicBezTo>
                    <a:cubicBezTo>
                      <a:pt x="181539" y="3342"/>
                      <a:pt x="342959" y="-907"/>
                      <a:pt x="552022" y="13949"/>
                    </a:cubicBezTo>
                    <a:cubicBezTo>
                      <a:pt x="761085" y="28805"/>
                      <a:pt x="819801" y="29499"/>
                      <a:pt x="1070704" y="6868"/>
                    </a:cubicBezTo>
                    <a:cubicBezTo>
                      <a:pt x="1321607" y="-15762"/>
                      <a:pt x="1467733" y="15818"/>
                      <a:pt x="1573825" y="0"/>
                    </a:cubicBezTo>
                    <a:cubicBezTo>
                      <a:pt x="1757400" y="18074"/>
                      <a:pt x="1958430" y="-12456"/>
                      <a:pt x="2064962" y="1775"/>
                    </a:cubicBezTo>
                    <a:cubicBezTo>
                      <a:pt x="2171494" y="16006"/>
                      <a:pt x="2428234" y="21507"/>
                      <a:pt x="2540424" y="3493"/>
                    </a:cubicBezTo>
                    <a:cubicBezTo>
                      <a:pt x="2652614" y="-14521"/>
                      <a:pt x="2861676" y="-13493"/>
                      <a:pt x="3141283" y="5664"/>
                    </a:cubicBezTo>
                    <a:cubicBezTo>
                      <a:pt x="3142027" y="321541"/>
                      <a:pt x="3118059" y="379177"/>
                      <a:pt x="3145093" y="690078"/>
                    </a:cubicBezTo>
                    <a:cubicBezTo>
                      <a:pt x="3172127" y="1000979"/>
                      <a:pt x="3158886" y="1161158"/>
                      <a:pt x="3148713" y="1340271"/>
                    </a:cubicBezTo>
                    <a:cubicBezTo>
                      <a:pt x="3138539" y="1519384"/>
                      <a:pt x="3170526" y="1842056"/>
                      <a:pt x="3152713" y="2058905"/>
                    </a:cubicBezTo>
                    <a:cubicBezTo>
                      <a:pt x="3134900" y="2275754"/>
                      <a:pt x="3132668" y="2461171"/>
                      <a:pt x="3156904" y="2811760"/>
                    </a:cubicBezTo>
                    <a:cubicBezTo>
                      <a:pt x="3181140" y="3162349"/>
                      <a:pt x="3188359" y="3247075"/>
                      <a:pt x="3160333" y="3427732"/>
                    </a:cubicBezTo>
                    <a:close/>
                  </a:path>
                </a:pathLst>
              </a:custGeom>
              <a:grpFill/>
              <a:ln>
                <a:solidFill>
                  <a:schemeClr val="tx1"/>
                </a:solidFill>
                <a:extLst>
                  <a:ext uri="{C807C97D-BFC1-408E-A445-0C87EB9F89A2}">
                    <ask:lineSketchStyleProps xmlns:ask="http://schemas.microsoft.com/office/drawing/2018/sketchyshapes" sd="1473741003">
                      <a:custGeom>
                        <a:avLst/>
                        <a:gdLst/>
                        <a:ahLst/>
                        <a:cxnLst/>
                        <a:rect l="l" t="t" r="r" b="b"/>
                        <a:pathLst>
                          <a:path w="3160333" h="3074018">
                            <a:moveTo>
                              <a:pt x="3160333" y="3074018"/>
                            </a:moveTo>
                            <a:lnTo>
                              <a:pt x="0" y="3066398"/>
                            </a:lnTo>
                            <a:lnTo>
                              <a:pt x="0" y="1079377"/>
                            </a:lnTo>
                            <a:lnTo>
                              <a:pt x="17780" y="19050"/>
                            </a:lnTo>
                            <a:lnTo>
                              <a:pt x="1573825" y="0"/>
                            </a:lnTo>
                            <a:lnTo>
                              <a:pt x="3141283" y="5080"/>
                            </a:lnTo>
                            <a:close/>
                          </a:path>
                        </a:pathLst>
                      </a:custGeom>
                      <ask:type>
                        <ask:lineSketchFreehand/>
                      </ask:type>
                    </ask:lineSketchStyleProps>
                  </a:ext>
                </a:extLst>
              </a:ln>
            </p:spPr>
            <p:txBody>
              <a:bodyPr/>
              <a:lstStyle/>
              <a:p>
                <a:endParaRPr lang="en-US"/>
              </a:p>
            </p:txBody>
          </p:sp>
          <p:sp>
            <p:nvSpPr>
              <p:cNvPr id="11" name="Freeform 5">
                <a:extLst>
                  <a:ext uri="{FF2B5EF4-FFF2-40B4-BE49-F238E27FC236}">
                    <a16:creationId xmlns:a16="http://schemas.microsoft.com/office/drawing/2014/main" id="{918936CD-C1FF-58F9-1C51-4BB294AB9D08}"/>
                  </a:ext>
                </a:extLst>
              </p:cNvPr>
              <p:cNvSpPr/>
              <p:nvPr/>
            </p:nvSpPr>
            <p:spPr>
              <a:xfrm>
                <a:off x="-3810" y="0"/>
                <a:ext cx="3189543" cy="3444242"/>
              </a:xfrm>
              <a:custGeom>
                <a:avLst/>
                <a:gdLst>
                  <a:gd name="connsiteX0" fmla="*/ 3155253 w 3189543"/>
                  <a:gd name="connsiteY0" fmla="*/ 23982 h 3444242"/>
                  <a:gd name="connsiteX1" fmla="*/ 3157793 w 3189543"/>
                  <a:gd name="connsiteY1" fmla="*/ 60660 h 3444242"/>
                  <a:gd name="connsiteX2" fmla="*/ 3164143 w 3189543"/>
                  <a:gd name="connsiteY2" fmla="*/ 268029 h 3444242"/>
                  <a:gd name="connsiteX3" fmla="*/ 3183193 w 3189543"/>
                  <a:gd name="connsiteY3" fmla="*/ 2507697 h 3444242"/>
                  <a:gd name="connsiteX4" fmla="*/ 3185733 w 3189543"/>
                  <a:gd name="connsiteY4" fmla="*/ 2978370 h 3444242"/>
                  <a:gd name="connsiteX5" fmla="*/ 3188273 w 3189543"/>
                  <a:gd name="connsiteY5" fmla="*/ 3376527 h 3444242"/>
                  <a:gd name="connsiteX6" fmla="*/ 3188273 w 3189543"/>
                  <a:gd name="connsiteY6" fmla="*/ 3442831 h 3444242"/>
                  <a:gd name="connsiteX7" fmla="*/ 3119988 w 3189543"/>
                  <a:gd name="connsiteY7" fmla="*/ 3442831 h 3444242"/>
                  <a:gd name="connsiteX8" fmla="*/ 2641788 w 3189543"/>
                  <a:gd name="connsiteY8" fmla="*/ 3438599 h 3444242"/>
                  <a:gd name="connsiteX9" fmla="*/ 2358771 w 3189543"/>
                  <a:gd name="connsiteY9" fmla="*/ 3434366 h 3444242"/>
                  <a:gd name="connsiteX10" fmla="*/ 2227022 w 3189543"/>
                  <a:gd name="connsiteY10" fmla="*/ 3430134 h 3444242"/>
                  <a:gd name="connsiteX11" fmla="*/ 2148949 w 3189543"/>
                  <a:gd name="connsiteY11" fmla="*/ 3431545 h 3444242"/>
                  <a:gd name="connsiteX12" fmla="*/ 1824455 w 3189543"/>
                  <a:gd name="connsiteY12" fmla="*/ 3430134 h 3444242"/>
                  <a:gd name="connsiteX13" fmla="*/ 750944 w 3189543"/>
                  <a:gd name="connsiteY13" fmla="*/ 3437188 h 3444242"/>
                  <a:gd name="connsiteX14" fmla="*/ 711907 w 3189543"/>
                  <a:gd name="connsiteY14" fmla="*/ 3438599 h 3444242"/>
                  <a:gd name="connsiteX15" fmla="*/ 626514 w 3189543"/>
                  <a:gd name="connsiteY15" fmla="*/ 3440009 h 3444242"/>
                  <a:gd name="connsiteX16" fmla="*/ 409372 w 3189543"/>
                  <a:gd name="connsiteY16" fmla="*/ 3437188 h 3444242"/>
                  <a:gd name="connsiteX17" fmla="*/ 280063 w 3189543"/>
                  <a:gd name="connsiteY17" fmla="*/ 3432956 h 3444242"/>
                  <a:gd name="connsiteX18" fmla="*/ 48260 w 3189543"/>
                  <a:gd name="connsiteY18" fmla="*/ 3430134 h 3444242"/>
                  <a:gd name="connsiteX19" fmla="*/ 19050 w 3189543"/>
                  <a:gd name="connsiteY19" fmla="*/ 3428724 h 3444242"/>
                  <a:gd name="connsiteX20" fmla="*/ 7620 w 3189543"/>
                  <a:gd name="connsiteY20" fmla="*/ 3410384 h 3444242"/>
                  <a:gd name="connsiteX21" fmla="*/ 11430 w 3189543"/>
                  <a:gd name="connsiteY21" fmla="*/ 3240150 h 3444242"/>
                  <a:gd name="connsiteX22" fmla="*/ 7620 w 3189543"/>
                  <a:gd name="connsiteY22" fmla="*/ 2822361 h 3444242"/>
                  <a:gd name="connsiteX23" fmla="*/ 7620 w 3189543"/>
                  <a:gd name="connsiteY23" fmla="*/ 310337 h 3444242"/>
                  <a:gd name="connsiteX24" fmla="*/ 8890 w 3189543"/>
                  <a:gd name="connsiteY24" fmla="*/ 204568 h 3444242"/>
                  <a:gd name="connsiteX25" fmla="*/ 13970 w 3189543"/>
                  <a:gd name="connsiteY25" fmla="*/ 49375 h 3444242"/>
                  <a:gd name="connsiteX26" fmla="*/ 16510 w 3189543"/>
                  <a:gd name="connsiteY26" fmla="*/ 42321 h 3444242"/>
                  <a:gd name="connsiteX27" fmla="*/ 101958 w 3189543"/>
                  <a:gd name="connsiteY27" fmla="*/ 32446 h 3444242"/>
                  <a:gd name="connsiteX28" fmla="*/ 302021 w 3189543"/>
                  <a:gd name="connsiteY28" fmla="*/ 22571 h 3444242"/>
                  <a:gd name="connsiteX29" fmla="*/ 438650 w 3189543"/>
                  <a:gd name="connsiteY29" fmla="*/ 15517 h 3444242"/>
                  <a:gd name="connsiteX30" fmla="*/ 572839 w 3189543"/>
                  <a:gd name="connsiteY30" fmla="*/ 9875 h 3444242"/>
                  <a:gd name="connsiteX31" fmla="*/ 719227 w 3189543"/>
                  <a:gd name="connsiteY31" fmla="*/ 9875 h 3444242"/>
                  <a:gd name="connsiteX32" fmla="*/ 1308292 w 3189543"/>
                  <a:gd name="connsiteY32" fmla="*/ 7843 h 3444242"/>
                  <a:gd name="connsiteX33" fmla="*/ 1946445 w 3189543"/>
                  <a:gd name="connsiteY33" fmla="*/ 5642 h 3444242"/>
                  <a:gd name="connsiteX34" fmla="*/ 2124551 w 3189543"/>
                  <a:gd name="connsiteY34" fmla="*/ 2821 h 3444242"/>
                  <a:gd name="connsiteX35" fmla="*/ 2422206 w 3189543"/>
                  <a:gd name="connsiteY35" fmla="*/ 0 h 3444242"/>
                  <a:gd name="connsiteX36" fmla="*/ 2549076 w 3189543"/>
                  <a:gd name="connsiteY36" fmla="*/ 2821 h 3444242"/>
                  <a:gd name="connsiteX37" fmla="*/ 2895527 w 3189543"/>
                  <a:gd name="connsiteY37" fmla="*/ 8464 h 3444242"/>
                  <a:gd name="connsiteX38" fmla="*/ 3078512 w 3189543"/>
                  <a:gd name="connsiteY38" fmla="*/ 18339 h 3444242"/>
                  <a:gd name="connsiteX39" fmla="*/ 3119988 w 3189543"/>
                  <a:gd name="connsiteY39" fmla="*/ 18339 h 3444242"/>
                  <a:gd name="connsiteX40" fmla="*/ 3155253 w 3189543"/>
                  <a:gd name="connsiteY40" fmla="*/ 23982 h 3444242"/>
                  <a:gd name="connsiteX41" fmla="*/ 3165413 w 3189543"/>
                  <a:gd name="connsiteY41" fmla="*/ 3424491 h 3444242"/>
                  <a:gd name="connsiteX42" fmla="*/ 3167953 w 3189543"/>
                  <a:gd name="connsiteY42" fmla="*/ 3377938 h 3444242"/>
                  <a:gd name="connsiteX43" fmla="*/ 3165413 w 3189543"/>
                  <a:gd name="connsiteY43" fmla="*/ 2938707 h 3444242"/>
                  <a:gd name="connsiteX44" fmla="*/ 3166683 w 3189543"/>
                  <a:gd name="connsiteY44" fmla="*/ 2732456 h 3444242"/>
                  <a:gd name="connsiteX45" fmla="*/ 3164143 w 3189543"/>
                  <a:gd name="connsiteY45" fmla="*/ 2539427 h 3444242"/>
                  <a:gd name="connsiteX46" fmla="*/ 3147633 w 3189543"/>
                  <a:gd name="connsiteY46" fmla="*/ 318269 h 3444242"/>
                  <a:gd name="connsiteX47" fmla="*/ 3140013 w 3189543"/>
                  <a:gd name="connsiteY47" fmla="*/ 70535 h 3444242"/>
                  <a:gd name="connsiteX48" fmla="*/ 3112669 w 3189543"/>
                  <a:gd name="connsiteY48" fmla="*/ 46553 h 3444242"/>
                  <a:gd name="connsiteX49" fmla="*/ 3093151 w 3189543"/>
                  <a:gd name="connsiteY49" fmla="*/ 45142 h 3444242"/>
                  <a:gd name="connsiteX50" fmla="*/ 2907726 w 3189543"/>
                  <a:gd name="connsiteY50" fmla="*/ 33857 h 3444242"/>
                  <a:gd name="connsiteX51" fmla="*/ 2458803 w 3189543"/>
                  <a:gd name="connsiteY51" fmla="*/ 25392 h 3444242"/>
                  <a:gd name="connsiteX52" fmla="*/ 2390489 w 3189543"/>
                  <a:gd name="connsiteY52" fmla="*/ 25392 h 3444242"/>
                  <a:gd name="connsiteX53" fmla="*/ 2283138 w 3189543"/>
                  <a:gd name="connsiteY53" fmla="*/ 25392 h 3444242"/>
                  <a:gd name="connsiteX54" fmla="*/ 2051357 w 3189543"/>
                  <a:gd name="connsiteY54" fmla="*/ 26803 h 3444242"/>
                  <a:gd name="connsiteX55" fmla="*/ 809499 w 3189543"/>
                  <a:gd name="connsiteY55" fmla="*/ 32446 h 3444242"/>
                  <a:gd name="connsiteX56" fmla="*/ 487446 w 3189543"/>
                  <a:gd name="connsiteY56" fmla="*/ 36678 h 3444242"/>
                  <a:gd name="connsiteX57" fmla="*/ 323979 w 3189543"/>
                  <a:gd name="connsiteY57" fmla="*/ 42321 h 3444242"/>
                  <a:gd name="connsiteX58" fmla="*/ 49530 w 3189543"/>
                  <a:gd name="connsiteY58" fmla="*/ 56428 h 3444242"/>
                  <a:gd name="connsiteX59" fmla="*/ 33020 w 3189543"/>
                  <a:gd name="connsiteY59" fmla="*/ 80288 h 3444242"/>
                  <a:gd name="connsiteX60" fmla="*/ 30480 w 3189543"/>
                  <a:gd name="connsiteY60" fmla="*/ 223077 h 3444242"/>
                  <a:gd name="connsiteX61" fmla="*/ 25400 w 3189543"/>
                  <a:gd name="connsiteY61" fmla="*/ 458414 h 3444242"/>
                  <a:gd name="connsiteX62" fmla="*/ 29210 w 3189543"/>
                  <a:gd name="connsiteY62" fmla="*/ 2695437 h 3444242"/>
                  <a:gd name="connsiteX63" fmla="*/ 30480 w 3189543"/>
                  <a:gd name="connsiteY63" fmla="*/ 2967793 h 3444242"/>
                  <a:gd name="connsiteX64" fmla="*/ 33020 w 3189543"/>
                  <a:gd name="connsiteY64" fmla="*/ 3166111 h 3444242"/>
                  <a:gd name="connsiteX65" fmla="*/ 31750 w 3189543"/>
                  <a:gd name="connsiteY65" fmla="*/ 3377938 h 3444242"/>
                  <a:gd name="connsiteX66" fmla="*/ 31750 w 3189543"/>
                  <a:gd name="connsiteY66" fmla="*/ 3389224 h 3444242"/>
                  <a:gd name="connsiteX67" fmla="*/ 44450 w 3189543"/>
                  <a:gd name="connsiteY67" fmla="*/ 3404741 h 3444242"/>
                  <a:gd name="connsiteX68" fmla="*/ 133675 w 3189543"/>
                  <a:gd name="connsiteY68" fmla="*/ 3406152 h 3444242"/>
                  <a:gd name="connsiteX69" fmla="*/ 275183 w 3189543"/>
                  <a:gd name="connsiteY69" fmla="*/ 3406152 h 3444242"/>
                  <a:gd name="connsiteX70" fmla="*/ 502085 w 3189543"/>
                  <a:gd name="connsiteY70" fmla="*/ 3411795 h 3444242"/>
                  <a:gd name="connsiteX71" fmla="*/ 646033 w 3189543"/>
                  <a:gd name="connsiteY71" fmla="*/ 3413206 h 3444242"/>
                  <a:gd name="connsiteX72" fmla="*/ 858295 w 3189543"/>
                  <a:gd name="connsiteY72" fmla="*/ 3413206 h 3444242"/>
                  <a:gd name="connsiteX73" fmla="*/ 1553857 w 3189543"/>
                  <a:gd name="connsiteY73" fmla="*/ 3409608 h 3444242"/>
                  <a:gd name="connsiteX74" fmla="*/ 2222143 w 3189543"/>
                  <a:gd name="connsiteY74" fmla="*/ 3406152 h 3444242"/>
                  <a:gd name="connsiteX75" fmla="*/ 2358771 w 3189543"/>
                  <a:gd name="connsiteY75" fmla="*/ 3408974 h 3444242"/>
                  <a:gd name="connsiteX76" fmla="*/ 2597872 w 3189543"/>
                  <a:gd name="connsiteY76" fmla="*/ 3411795 h 3444242"/>
                  <a:gd name="connsiteX77" fmla="*/ 2795495 w 3189543"/>
                  <a:gd name="connsiteY77" fmla="*/ 3417438 h 3444242"/>
                  <a:gd name="connsiteX78" fmla="*/ 3088271 w 3189543"/>
                  <a:gd name="connsiteY78" fmla="*/ 3425902 h 3444242"/>
                  <a:gd name="connsiteX79" fmla="*/ 3165413 w 3189543"/>
                  <a:gd name="connsiteY79" fmla="*/ 3424491 h 3444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189543" h="3444242" fill="none" extrusionOk="0">
                    <a:moveTo>
                      <a:pt x="3155253" y="23982"/>
                    </a:moveTo>
                    <a:cubicBezTo>
                      <a:pt x="3157336" y="39213"/>
                      <a:pt x="3156552" y="50084"/>
                      <a:pt x="3157793" y="60660"/>
                    </a:cubicBezTo>
                    <a:cubicBezTo>
                      <a:pt x="3153698" y="124779"/>
                      <a:pt x="3158774" y="186621"/>
                      <a:pt x="3164143" y="268029"/>
                    </a:cubicBezTo>
                    <a:cubicBezTo>
                      <a:pt x="3172558" y="379791"/>
                      <a:pt x="3173875" y="2405207"/>
                      <a:pt x="3183193" y="2507697"/>
                    </a:cubicBezTo>
                    <a:cubicBezTo>
                      <a:pt x="3202053" y="2672631"/>
                      <a:pt x="3190929" y="2839888"/>
                      <a:pt x="3185733" y="2978370"/>
                    </a:cubicBezTo>
                    <a:cubicBezTo>
                      <a:pt x="3177211" y="3143478"/>
                      <a:pt x="3176964" y="3248885"/>
                      <a:pt x="3188273" y="3376527"/>
                    </a:cubicBezTo>
                    <a:cubicBezTo>
                      <a:pt x="3190082" y="3394662"/>
                      <a:pt x="3186269" y="3414703"/>
                      <a:pt x="3188273" y="3442831"/>
                    </a:cubicBezTo>
                    <a:cubicBezTo>
                      <a:pt x="3164779" y="3445709"/>
                      <a:pt x="3148560" y="3446610"/>
                      <a:pt x="3119988" y="3442831"/>
                    </a:cubicBezTo>
                    <a:cubicBezTo>
                      <a:pt x="2985853" y="3451828"/>
                      <a:pt x="2793237" y="3442408"/>
                      <a:pt x="2641788" y="3438599"/>
                    </a:cubicBezTo>
                    <a:cubicBezTo>
                      <a:pt x="2544918" y="3432991"/>
                      <a:pt x="2438463" y="3441133"/>
                      <a:pt x="2358771" y="3434366"/>
                    </a:cubicBezTo>
                    <a:cubicBezTo>
                      <a:pt x="2331423" y="3431466"/>
                      <a:pt x="2284224" y="3427722"/>
                      <a:pt x="2227022" y="3430134"/>
                    </a:cubicBezTo>
                    <a:cubicBezTo>
                      <a:pt x="2201306" y="3430339"/>
                      <a:pt x="2176469" y="3433160"/>
                      <a:pt x="2148949" y="3431545"/>
                    </a:cubicBezTo>
                    <a:cubicBezTo>
                      <a:pt x="2082223" y="3446770"/>
                      <a:pt x="1907647" y="3432782"/>
                      <a:pt x="1824455" y="3430134"/>
                    </a:cubicBezTo>
                    <a:cubicBezTo>
                      <a:pt x="1775431" y="3426680"/>
                      <a:pt x="802110" y="3441173"/>
                      <a:pt x="750944" y="3437188"/>
                    </a:cubicBezTo>
                    <a:cubicBezTo>
                      <a:pt x="740641" y="3437040"/>
                      <a:pt x="724071" y="3435571"/>
                      <a:pt x="711907" y="3438599"/>
                    </a:cubicBezTo>
                    <a:cubicBezTo>
                      <a:pt x="677991" y="3437541"/>
                      <a:pt x="656882" y="3435702"/>
                      <a:pt x="626514" y="3440009"/>
                    </a:cubicBezTo>
                    <a:cubicBezTo>
                      <a:pt x="558146" y="3436114"/>
                      <a:pt x="486902" y="3428254"/>
                      <a:pt x="409372" y="3437188"/>
                    </a:cubicBezTo>
                    <a:cubicBezTo>
                      <a:pt x="361371" y="3432858"/>
                      <a:pt x="325465" y="3434358"/>
                      <a:pt x="280063" y="3432956"/>
                    </a:cubicBezTo>
                    <a:cubicBezTo>
                      <a:pt x="183383" y="3420256"/>
                      <a:pt x="104778" y="3434881"/>
                      <a:pt x="48260" y="3430134"/>
                    </a:cubicBezTo>
                    <a:cubicBezTo>
                      <a:pt x="38974" y="3430513"/>
                      <a:pt x="27448" y="3430407"/>
                      <a:pt x="19050" y="3428724"/>
                    </a:cubicBezTo>
                    <a:cubicBezTo>
                      <a:pt x="9692" y="3425979"/>
                      <a:pt x="6370" y="3421377"/>
                      <a:pt x="7620" y="3410384"/>
                    </a:cubicBezTo>
                    <a:cubicBezTo>
                      <a:pt x="29292" y="3371697"/>
                      <a:pt x="24477" y="3297984"/>
                      <a:pt x="11430" y="3240150"/>
                    </a:cubicBezTo>
                    <a:cubicBezTo>
                      <a:pt x="22044" y="3120852"/>
                      <a:pt x="25894" y="2952968"/>
                      <a:pt x="7620" y="2822361"/>
                    </a:cubicBezTo>
                    <a:cubicBezTo>
                      <a:pt x="7744" y="2684822"/>
                      <a:pt x="-3667" y="479081"/>
                      <a:pt x="7620" y="310337"/>
                    </a:cubicBezTo>
                    <a:cubicBezTo>
                      <a:pt x="12261" y="281937"/>
                      <a:pt x="7270" y="239993"/>
                      <a:pt x="8890" y="204568"/>
                    </a:cubicBezTo>
                    <a:cubicBezTo>
                      <a:pt x="9246" y="149046"/>
                      <a:pt x="18311" y="86150"/>
                      <a:pt x="13970" y="49375"/>
                    </a:cubicBezTo>
                    <a:cubicBezTo>
                      <a:pt x="14246" y="46179"/>
                      <a:pt x="15448" y="43652"/>
                      <a:pt x="16510" y="42321"/>
                    </a:cubicBezTo>
                    <a:cubicBezTo>
                      <a:pt x="41350" y="38929"/>
                      <a:pt x="62740" y="34542"/>
                      <a:pt x="101958" y="32446"/>
                    </a:cubicBezTo>
                    <a:cubicBezTo>
                      <a:pt x="164352" y="20708"/>
                      <a:pt x="234650" y="31160"/>
                      <a:pt x="302021" y="22571"/>
                    </a:cubicBezTo>
                    <a:cubicBezTo>
                      <a:pt x="359480" y="26189"/>
                      <a:pt x="387560" y="21197"/>
                      <a:pt x="438650" y="15517"/>
                    </a:cubicBezTo>
                    <a:cubicBezTo>
                      <a:pt x="486504" y="22656"/>
                      <a:pt x="528815" y="7020"/>
                      <a:pt x="572839" y="9875"/>
                    </a:cubicBezTo>
                    <a:cubicBezTo>
                      <a:pt x="631750" y="8583"/>
                      <a:pt x="666285" y="15161"/>
                      <a:pt x="719227" y="9875"/>
                    </a:cubicBezTo>
                    <a:cubicBezTo>
                      <a:pt x="936402" y="119"/>
                      <a:pt x="1098868" y="28682"/>
                      <a:pt x="1308292" y="7843"/>
                    </a:cubicBezTo>
                    <a:cubicBezTo>
                      <a:pt x="1517716" y="-12996"/>
                      <a:pt x="1734763" y="11339"/>
                      <a:pt x="1946445" y="5642"/>
                    </a:cubicBezTo>
                    <a:cubicBezTo>
                      <a:pt x="1987982" y="5589"/>
                      <a:pt x="2076277" y="-1400"/>
                      <a:pt x="2124551" y="2821"/>
                    </a:cubicBezTo>
                    <a:cubicBezTo>
                      <a:pt x="2192614" y="11538"/>
                      <a:pt x="2332595" y="3851"/>
                      <a:pt x="2422206" y="0"/>
                    </a:cubicBezTo>
                    <a:cubicBezTo>
                      <a:pt x="2464930" y="-1333"/>
                      <a:pt x="2503712" y="-1362"/>
                      <a:pt x="2549076" y="2821"/>
                    </a:cubicBezTo>
                    <a:cubicBezTo>
                      <a:pt x="2667086" y="4430"/>
                      <a:pt x="2745051" y="12552"/>
                      <a:pt x="2895527" y="8464"/>
                    </a:cubicBezTo>
                    <a:cubicBezTo>
                      <a:pt x="2959256" y="-3132"/>
                      <a:pt x="3021665" y="15618"/>
                      <a:pt x="3078512" y="18339"/>
                    </a:cubicBezTo>
                    <a:cubicBezTo>
                      <a:pt x="3096492" y="18051"/>
                      <a:pt x="3105078" y="18704"/>
                      <a:pt x="3119988" y="18339"/>
                    </a:cubicBezTo>
                    <a:cubicBezTo>
                      <a:pt x="3136998" y="21026"/>
                      <a:pt x="3145430" y="22233"/>
                      <a:pt x="3155253" y="23982"/>
                    </a:cubicBezTo>
                    <a:close/>
                    <a:moveTo>
                      <a:pt x="3165413" y="3424491"/>
                    </a:moveTo>
                    <a:cubicBezTo>
                      <a:pt x="3166602" y="3403799"/>
                      <a:pt x="3169241" y="3393958"/>
                      <a:pt x="3167953" y="3377938"/>
                    </a:cubicBezTo>
                    <a:cubicBezTo>
                      <a:pt x="3171329" y="3229979"/>
                      <a:pt x="3150365" y="3109618"/>
                      <a:pt x="3165413" y="2938707"/>
                    </a:cubicBezTo>
                    <a:cubicBezTo>
                      <a:pt x="3163221" y="2882822"/>
                      <a:pt x="3177628" y="2803914"/>
                      <a:pt x="3166683" y="2732456"/>
                    </a:cubicBezTo>
                    <a:cubicBezTo>
                      <a:pt x="3158349" y="2664633"/>
                      <a:pt x="3162103" y="2598077"/>
                      <a:pt x="3164143" y="2539427"/>
                    </a:cubicBezTo>
                    <a:cubicBezTo>
                      <a:pt x="3143877" y="2436137"/>
                      <a:pt x="3129954" y="428051"/>
                      <a:pt x="3147633" y="318269"/>
                    </a:cubicBezTo>
                    <a:cubicBezTo>
                      <a:pt x="3151473" y="232979"/>
                      <a:pt x="3146740" y="152152"/>
                      <a:pt x="3140013" y="70535"/>
                    </a:cubicBezTo>
                    <a:cubicBezTo>
                      <a:pt x="3138544" y="49162"/>
                      <a:pt x="3137514" y="48314"/>
                      <a:pt x="3112669" y="46553"/>
                    </a:cubicBezTo>
                    <a:cubicBezTo>
                      <a:pt x="3105970" y="45995"/>
                      <a:pt x="3100073" y="46900"/>
                      <a:pt x="3093151" y="45142"/>
                    </a:cubicBezTo>
                    <a:cubicBezTo>
                      <a:pt x="3028874" y="48846"/>
                      <a:pt x="2970795" y="35427"/>
                      <a:pt x="2907726" y="33857"/>
                    </a:cubicBezTo>
                    <a:cubicBezTo>
                      <a:pt x="2727461" y="25177"/>
                      <a:pt x="2553624" y="10072"/>
                      <a:pt x="2458803" y="25392"/>
                    </a:cubicBezTo>
                    <a:cubicBezTo>
                      <a:pt x="2432766" y="24845"/>
                      <a:pt x="2410901" y="22261"/>
                      <a:pt x="2390489" y="25392"/>
                    </a:cubicBezTo>
                    <a:cubicBezTo>
                      <a:pt x="2340986" y="24908"/>
                      <a:pt x="2324287" y="21461"/>
                      <a:pt x="2283138" y="25392"/>
                    </a:cubicBezTo>
                    <a:cubicBezTo>
                      <a:pt x="2185544" y="25364"/>
                      <a:pt x="2145555" y="29069"/>
                      <a:pt x="2051357" y="26803"/>
                    </a:cubicBezTo>
                    <a:cubicBezTo>
                      <a:pt x="1999552" y="30124"/>
                      <a:pt x="882277" y="40129"/>
                      <a:pt x="809499" y="32446"/>
                    </a:cubicBezTo>
                    <a:cubicBezTo>
                      <a:pt x="716994" y="43253"/>
                      <a:pt x="599718" y="30037"/>
                      <a:pt x="487446" y="36678"/>
                    </a:cubicBezTo>
                    <a:cubicBezTo>
                      <a:pt x="439838" y="36941"/>
                      <a:pt x="385622" y="32016"/>
                      <a:pt x="323979" y="42321"/>
                    </a:cubicBezTo>
                    <a:cubicBezTo>
                      <a:pt x="219710" y="49540"/>
                      <a:pt x="141666" y="54858"/>
                      <a:pt x="49530" y="56428"/>
                    </a:cubicBezTo>
                    <a:cubicBezTo>
                      <a:pt x="36568" y="56311"/>
                      <a:pt x="34074" y="59695"/>
                      <a:pt x="33020" y="80288"/>
                    </a:cubicBezTo>
                    <a:cubicBezTo>
                      <a:pt x="35833" y="130626"/>
                      <a:pt x="34207" y="180657"/>
                      <a:pt x="30480" y="223077"/>
                    </a:cubicBezTo>
                    <a:cubicBezTo>
                      <a:pt x="38458" y="312417"/>
                      <a:pt x="13050" y="373230"/>
                      <a:pt x="25400" y="458414"/>
                    </a:cubicBezTo>
                    <a:cubicBezTo>
                      <a:pt x="14628" y="544380"/>
                      <a:pt x="34014" y="2612658"/>
                      <a:pt x="29210" y="2695437"/>
                    </a:cubicBezTo>
                    <a:cubicBezTo>
                      <a:pt x="30322" y="2794984"/>
                      <a:pt x="20380" y="2897300"/>
                      <a:pt x="30480" y="2967793"/>
                    </a:cubicBezTo>
                    <a:cubicBezTo>
                      <a:pt x="29498" y="3032544"/>
                      <a:pt x="43460" y="3108324"/>
                      <a:pt x="33020" y="3166111"/>
                    </a:cubicBezTo>
                    <a:cubicBezTo>
                      <a:pt x="26917" y="3234643"/>
                      <a:pt x="37584" y="3308059"/>
                      <a:pt x="31750" y="3377938"/>
                    </a:cubicBezTo>
                    <a:cubicBezTo>
                      <a:pt x="31256" y="3381541"/>
                      <a:pt x="31731" y="3385723"/>
                      <a:pt x="31750" y="3389224"/>
                    </a:cubicBezTo>
                    <a:cubicBezTo>
                      <a:pt x="31362" y="3399829"/>
                      <a:pt x="35370" y="3404244"/>
                      <a:pt x="44450" y="3404741"/>
                    </a:cubicBezTo>
                    <a:cubicBezTo>
                      <a:pt x="68079" y="3405471"/>
                      <a:pt x="95732" y="3407516"/>
                      <a:pt x="133675" y="3406152"/>
                    </a:cubicBezTo>
                    <a:cubicBezTo>
                      <a:pt x="180464" y="3407770"/>
                      <a:pt x="226229" y="3404553"/>
                      <a:pt x="275183" y="3406152"/>
                    </a:cubicBezTo>
                    <a:cubicBezTo>
                      <a:pt x="337842" y="3417595"/>
                      <a:pt x="411078" y="3418166"/>
                      <a:pt x="502085" y="3411795"/>
                    </a:cubicBezTo>
                    <a:cubicBezTo>
                      <a:pt x="555902" y="3404105"/>
                      <a:pt x="600371" y="3402627"/>
                      <a:pt x="646033" y="3413206"/>
                    </a:cubicBezTo>
                    <a:cubicBezTo>
                      <a:pt x="733883" y="3408429"/>
                      <a:pt x="761295" y="3410712"/>
                      <a:pt x="858295" y="3413206"/>
                    </a:cubicBezTo>
                    <a:cubicBezTo>
                      <a:pt x="1172334" y="3432553"/>
                      <a:pt x="1315774" y="3412490"/>
                      <a:pt x="1553857" y="3409608"/>
                    </a:cubicBezTo>
                    <a:cubicBezTo>
                      <a:pt x="1791940" y="3406726"/>
                      <a:pt x="2063563" y="3403669"/>
                      <a:pt x="2222143" y="3406152"/>
                    </a:cubicBezTo>
                    <a:cubicBezTo>
                      <a:pt x="2286179" y="3411830"/>
                      <a:pt x="2323126" y="3404063"/>
                      <a:pt x="2358771" y="3408974"/>
                    </a:cubicBezTo>
                    <a:cubicBezTo>
                      <a:pt x="2439854" y="3414937"/>
                      <a:pt x="2516164" y="3426966"/>
                      <a:pt x="2597872" y="3411795"/>
                    </a:cubicBezTo>
                    <a:cubicBezTo>
                      <a:pt x="2664166" y="3418196"/>
                      <a:pt x="2733165" y="3422051"/>
                      <a:pt x="2795495" y="3417438"/>
                    </a:cubicBezTo>
                    <a:cubicBezTo>
                      <a:pt x="2891698" y="3423958"/>
                      <a:pt x="2996801" y="3447829"/>
                      <a:pt x="3088271" y="3425902"/>
                    </a:cubicBezTo>
                    <a:cubicBezTo>
                      <a:pt x="3122886" y="3423488"/>
                      <a:pt x="3145672" y="3422808"/>
                      <a:pt x="3165413" y="3424491"/>
                    </a:cubicBezTo>
                    <a:close/>
                  </a:path>
                  <a:path w="3189543" h="3444242" stroke="0" extrusionOk="0">
                    <a:moveTo>
                      <a:pt x="3155253" y="23982"/>
                    </a:moveTo>
                    <a:cubicBezTo>
                      <a:pt x="3155069" y="36812"/>
                      <a:pt x="3154300" y="48361"/>
                      <a:pt x="3157793" y="60660"/>
                    </a:cubicBezTo>
                    <a:cubicBezTo>
                      <a:pt x="3157068" y="109543"/>
                      <a:pt x="3168560" y="194991"/>
                      <a:pt x="3164143" y="268029"/>
                    </a:cubicBezTo>
                    <a:cubicBezTo>
                      <a:pt x="3181972" y="362595"/>
                      <a:pt x="3188491" y="2418440"/>
                      <a:pt x="3183193" y="2507697"/>
                    </a:cubicBezTo>
                    <a:cubicBezTo>
                      <a:pt x="3164855" y="2683066"/>
                      <a:pt x="3182438" y="2860904"/>
                      <a:pt x="3185733" y="2978370"/>
                    </a:cubicBezTo>
                    <a:cubicBezTo>
                      <a:pt x="3195422" y="3106374"/>
                      <a:pt x="3164348" y="3255932"/>
                      <a:pt x="3188273" y="3376527"/>
                    </a:cubicBezTo>
                    <a:cubicBezTo>
                      <a:pt x="3190556" y="3406694"/>
                      <a:pt x="3188560" y="3420140"/>
                      <a:pt x="3188273" y="3442831"/>
                    </a:cubicBezTo>
                    <a:cubicBezTo>
                      <a:pt x="3166747" y="3444276"/>
                      <a:pt x="3144230" y="3440293"/>
                      <a:pt x="3119988" y="3442831"/>
                    </a:cubicBezTo>
                    <a:cubicBezTo>
                      <a:pt x="2963353" y="3401829"/>
                      <a:pt x="2811323" y="3437711"/>
                      <a:pt x="2641788" y="3438599"/>
                    </a:cubicBezTo>
                    <a:cubicBezTo>
                      <a:pt x="2527944" y="3431605"/>
                      <a:pt x="2453781" y="3451683"/>
                      <a:pt x="2358771" y="3434366"/>
                    </a:cubicBezTo>
                    <a:cubicBezTo>
                      <a:pt x="2319491" y="3429177"/>
                      <a:pt x="2280946" y="3436087"/>
                      <a:pt x="2227022" y="3430134"/>
                    </a:cubicBezTo>
                    <a:cubicBezTo>
                      <a:pt x="2199294" y="3430652"/>
                      <a:pt x="2173034" y="3429049"/>
                      <a:pt x="2148949" y="3431545"/>
                    </a:cubicBezTo>
                    <a:cubicBezTo>
                      <a:pt x="2073934" y="3433419"/>
                      <a:pt x="1909249" y="3429142"/>
                      <a:pt x="1824455" y="3430134"/>
                    </a:cubicBezTo>
                    <a:cubicBezTo>
                      <a:pt x="1769776" y="3422695"/>
                      <a:pt x="798511" y="3449883"/>
                      <a:pt x="750944" y="3437188"/>
                    </a:cubicBezTo>
                    <a:cubicBezTo>
                      <a:pt x="739353" y="3434253"/>
                      <a:pt x="726425" y="3436914"/>
                      <a:pt x="711907" y="3438599"/>
                    </a:cubicBezTo>
                    <a:cubicBezTo>
                      <a:pt x="685291" y="3443384"/>
                      <a:pt x="657513" y="3438817"/>
                      <a:pt x="626514" y="3440009"/>
                    </a:cubicBezTo>
                    <a:cubicBezTo>
                      <a:pt x="546044" y="3435008"/>
                      <a:pt x="471951" y="3440349"/>
                      <a:pt x="409372" y="3437188"/>
                    </a:cubicBezTo>
                    <a:cubicBezTo>
                      <a:pt x="372616" y="3441092"/>
                      <a:pt x="313159" y="3430238"/>
                      <a:pt x="280063" y="3432956"/>
                    </a:cubicBezTo>
                    <a:cubicBezTo>
                      <a:pt x="196654" y="3439374"/>
                      <a:pt x="145917" y="3430039"/>
                      <a:pt x="48260" y="3430134"/>
                    </a:cubicBezTo>
                    <a:cubicBezTo>
                      <a:pt x="38287" y="3430549"/>
                      <a:pt x="29245" y="3429249"/>
                      <a:pt x="19050" y="3428724"/>
                    </a:cubicBezTo>
                    <a:cubicBezTo>
                      <a:pt x="8462" y="3428583"/>
                      <a:pt x="4850" y="3420284"/>
                      <a:pt x="7620" y="3410384"/>
                    </a:cubicBezTo>
                    <a:cubicBezTo>
                      <a:pt x="25600" y="3362018"/>
                      <a:pt x="13330" y="3312441"/>
                      <a:pt x="11430" y="3240150"/>
                    </a:cubicBezTo>
                    <a:cubicBezTo>
                      <a:pt x="11497" y="3095355"/>
                      <a:pt x="29593" y="2948398"/>
                      <a:pt x="7620" y="2822361"/>
                    </a:cubicBezTo>
                    <a:cubicBezTo>
                      <a:pt x="-1743" y="2650046"/>
                      <a:pt x="-10623" y="504546"/>
                      <a:pt x="7620" y="310337"/>
                    </a:cubicBezTo>
                    <a:cubicBezTo>
                      <a:pt x="9224" y="275226"/>
                      <a:pt x="6700" y="246455"/>
                      <a:pt x="8890" y="204568"/>
                    </a:cubicBezTo>
                    <a:cubicBezTo>
                      <a:pt x="9763" y="146991"/>
                      <a:pt x="3023" y="88778"/>
                      <a:pt x="13970" y="49375"/>
                    </a:cubicBezTo>
                    <a:cubicBezTo>
                      <a:pt x="14256" y="46186"/>
                      <a:pt x="15173" y="43685"/>
                      <a:pt x="16510" y="42321"/>
                    </a:cubicBezTo>
                    <a:cubicBezTo>
                      <a:pt x="34873" y="37945"/>
                      <a:pt x="60790" y="39546"/>
                      <a:pt x="101958" y="32446"/>
                    </a:cubicBezTo>
                    <a:cubicBezTo>
                      <a:pt x="162039" y="22151"/>
                      <a:pt x="225373" y="38588"/>
                      <a:pt x="302021" y="22571"/>
                    </a:cubicBezTo>
                    <a:cubicBezTo>
                      <a:pt x="343848" y="15450"/>
                      <a:pt x="383903" y="23079"/>
                      <a:pt x="438650" y="15517"/>
                    </a:cubicBezTo>
                    <a:cubicBezTo>
                      <a:pt x="486007" y="10027"/>
                      <a:pt x="530508" y="11240"/>
                      <a:pt x="572839" y="9875"/>
                    </a:cubicBezTo>
                    <a:cubicBezTo>
                      <a:pt x="619586" y="10920"/>
                      <a:pt x="666043" y="9569"/>
                      <a:pt x="719227" y="9875"/>
                    </a:cubicBezTo>
                    <a:cubicBezTo>
                      <a:pt x="897316" y="34920"/>
                      <a:pt x="1144634" y="-8538"/>
                      <a:pt x="1320564" y="7801"/>
                    </a:cubicBezTo>
                    <a:cubicBezTo>
                      <a:pt x="1496494" y="24140"/>
                      <a:pt x="1665339" y="-4437"/>
                      <a:pt x="1946445" y="5642"/>
                    </a:cubicBezTo>
                    <a:cubicBezTo>
                      <a:pt x="2024876" y="6953"/>
                      <a:pt x="2040787" y="1596"/>
                      <a:pt x="2124551" y="2821"/>
                    </a:cubicBezTo>
                    <a:cubicBezTo>
                      <a:pt x="2216662" y="5361"/>
                      <a:pt x="2325510" y="7707"/>
                      <a:pt x="2422206" y="0"/>
                    </a:cubicBezTo>
                    <a:cubicBezTo>
                      <a:pt x="2466724" y="-314"/>
                      <a:pt x="2505078" y="-6492"/>
                      <a:pt x="2549076" y="2821"/>
                    </a:cubicBezTo>
                    <a:cubicBezTo>
                      <a:pt x="2629437" y="-13052"/>
                      <a:pt x="2824610" y="-8702"/>
                      <a:pt x="2895527" y="8464"/>
                    </a:cubicBezTo>
                    <a:cubicBezTo>
                      <a:pt x="2957312" y="22508"/>
                      <a:pt x="3020404" y="14347"/>
                      <a:pt x="3078512" y="18339"/>
                    </a:cubicBezTo>
                    <a:cubicBezTo>
                      <a:pt x="3087726" y="19904"/>
                      <a:pt x="3105095" y="16405"/>
                      <a:pt x="3119988" y="18339"/>
                    </a:cubicBezTo>
                    <a:cubicBezTo>
                      <a:pt x="3135755" y="19292"/>
                      <a:pt x="3143743" y="23850"/>
                      <a:pt x="3155253" y="23982"/>
                    </a:cubicBezTo>
                    <a:close/>
                    <a:moveTo>
                      <a:pt x="3165413" y="3424491"/>
                    </a:moveTo>
                    <a:cubicBezTo>
                      <a:pt x="3166402" y="3406406"/>
                      <a:pt x="3167864" y="3393857"/>
                      <a:pt x="3167953" y="3377938"/>
                    </a:cubicBezTo>
                    <a:cubicBezTo>
                      <a:pt x="3188311" y="3245738"/>
                      <a:pt x="3169301" y="3094671"/>
                      <a:pt x="3165413" y="2938707"/>
                    </a:cubicBezTo>
                    <a:cubicBezTo>
                      <a:pt x="3172157" y="2858092"/>
                      <a:pt x="3172756" y="2808210"/>
                      <a:pt x="3166683" y="2732456"/>
                    </a:cubicBezTo>
                    <a:cubicBezTo>
                      <a:pt x="3167919" y="2667203"/>
                      <a:pt x="3166363" y="2601217"/>
                      <a:pt x="3164143" y="2539427"/>
                    </a:cubicBezTo>
                    <a:cubicBezTo>
                      <a:pt x="3179605" y="2453435"/>
                      <a:pt x="3142197" y="420576"/>
                      <a:pt x="3147633" y="318269"/>
                    </a:cubicBezTo>
                    <a:cubicBezTo>
                      <a:pt x="3129139" y="244299"/>
                      <a:pt x="3147209" y="155096"/>
                      <a:pt x="3140013" y="70535"/>
                    </a:cubicBezTo>
                    <a:cubicBezTo>
                      <a:pt x="3139116" y="49358"/>
                      <a:pt x="3137444" y="47756"/>
                      <a:pt x="3112669" y="46553"/>
                    </a:cubicBezTo>
                    <a:cubicBezTo>
                      <a:pt x="3104695" y="47154"/>
                      <a:pt x="3100637" y="45971"/>
                      <a:pt x="3093151" y="45142"/>
                    </a:cubicBezTo>
                    <a:cubicBezTo>
                      <a:pt x="3036985" y="46573"/>
                      <a:pt x="2963968" y="40297"/>
                      <a:pt x="2907726" y="33857"/>
                    </a:cubicBezTo>
                    <a:cubicBezTo>
                      <a:pt x="2775293" y="50094"/>
                      <a:pt x="2682672" y="32627"/>
                      <a:pt x="2458803" y="25392"/>
                    </a:cubicBezTo>
                    <a:cubicBezTo>
                      <a:pt x="2441397" y="21992"/>
                      <a:pt x="2421287" y="24251"/>
                      <a:pt x="2390489" y="25392"/>
                    </a:cubicBezTo>
                    <a:cubicBezTo>
                      <a:pt x="2345438" y="30657"/>
                      <a:pt x="2326394" y="30420"/>
                      <a:pt x="2283138" y="25392"/>
                    </a:cubicBezTo>
                    <a:cubicBezTo>
                      <a:pt x="2235122" y="24825"/>
                      <a:pt x="2101428" y="30120"/>
                      <a:pt x="2051357" y="26803"/>
                    </a:cubicBezTo>
                    <a:cubicBezTo>
                      <a:pt x="1974437" y="33104"/>
                      <a:pt x="868830" y="44811"/>
                      <a:pt x="809499" y="32446"/>
                    </a:cubicBezTo>
                    <a:cubicBezTo>
                      <a:pt x="681275" y="40599"/>
                      <a:pt x="592061" y="21088"/>
                      <a:pt x="487446" y="36678"/>
                    </a:cubicBezTo>
                    <a:cubicBezTo>
                      <a:pt x="418127" y="41119"/>
                      <a:pt x="373767" y="33913"/>
                      <a:pt x="323979" y="42321"/>
                    </a:cubicBezTo>
                    <a:cubicBezTo>
                      <a:pt x="237794" y="49954"/>
                      <a:pt x="163589" y="62047"/>
                      <a:pt x="49530" y="56428"/>
                    </a:cubicBezTo>
                    <a:cubicBezTo>
                      <a:pt x="37196" y="56201"/>
                      <a:pt x="34479" y="58896"/>
                      <a:pt x="33020" y="80288"/>
                    </a:cubicBezTo>
                    <a:cubicBezTo>
                      <a:pt x="36941" y="136894"/>
                      <a:pt x="34322" y="179117"/>
                      <a:pt x="30480" y="223077"/>
                    </a:cubicBezTo>
                    <a:cubicBezTo>
                      <a:pt x="38532" y="311768"/>
                      <a:pt x="22267" y="373666"/>
                      <a:pt x="25400" y="458414"/>
                    </a:cubicBezTo>
                    <a:cubicBezTo>
                      <a:pt x="25736" y="557353"/>
                      <a:pt x="15518" y="2612672"/>
                      <a:pt x="29210" y="2695437"/>
                    </a:cubicBezTo>
                    <a:cubicBezTo>
                      <a:pt x="32291" y="2765862"/>
                      <a:pt x="32242" y="2883827"/>
                      <a:pt x="30480" y="2967793"/>
                    </a:cubicBezTo>
                    <a:cubicBezTo>
                      <a:pt x="22618" y="3037577"/>
                      <a:pt x="29162" y="3105508"/>
                      <a:pt x="33020" y="3166111"/>
                    </a:cubicBezTo>
                    <a:cubicBezTo>
                      <a:pt x="40393" y="3224066"/>
                      <a:pt x="40250" y="3309211"/>
                      <a:pt x="31750" y="3377938"/>
                    </a:cubicBezTo>
                    <a:cubicBezTo>
                      <a:pt x="32303" y="3380871"/>
                      <a:pt x="32059" y="3384703"/>
                      <a:pt x="31750" y="3389224"/>
                    </a:cubicBezTo>
                    <a:cubicBezTo>
                      <a:pt x="30726" y="3400148"/>
                      <a:pt x="35369" y="3404513"/>
                      <a:pt x="44450" y="3404741"/>
                    </a:cubicBezTo>
                    <a:cubicBezTo>
                      <a:pt x="67535" y="3403049"/>
                      <a:pt x="105077" y="3407606"/>
                      <a:pt x="133675" y="3406152"/>
                    </a:cubicBezTo>
                    <a:cubicBezTo>
                      <a:pt x="174111" y="3412311"/>
                      <a:pt x="228450" y="3406143"/>
                      <a:pt x="275183" y="3406152"/>
                    </a:cubicBezTo>
                    <a:cubicBezTo>
                      <a:pt x="352171" y="3404261"/>
                      <a:pt x="430310" y="3418669"/>
                      <a:pt x="502085" y="3411795"/>
                    </a:cubicBezTo>
                    <a:cubicBezTo>
                      <a:pt x="552280" y="3406570"/>
                      <a:pt x="587875" y="3413197"/>
                      <a:pt x="646033" y="3413206"/>
                    </a:cubicBezTo>
                    <a:cubicBezTo>
                      <a:pt x="700534" y="3409329"/>
                      <a:pt x="769932" y="3419149"/>
                      <a:pt x="858295" y="3413206"/>
                    </a:cubicBezTo>
                    <a:cubicBezTo>
                      <a:pt x="1002813" y="3412724"/>
                      <a:pt x="1390645" y="3405291"/>
                      <a:pt x="1526581" y="3409750"/>
                    </a:cubicBezTo>
                    <a:cubicBezTo>
                      <a:pt x="1662517" y="3414209"/>
                      <a:pt x="2070055" y="3406703"/>
                      <a:pt x="2222143" y="3406152"/>
                    </a:cubicBezTo>
                    <a:cubicBezTo>
                      <a:pt x="2277224" y="3411984"/>
                      <a:pt x="2291537" y="3404029"/>
                      <a:pt x="2358771" y="3408974"/>
                    </a:cubicBezTo>
                    <a:cubicBezTo>
                      <a:pt x="2433590" y="3418844"/>
                      <a:pt x="2524570" y="3400316"/>
                      <a:pt x="2597872" y="3411795"/>
                    </a:cubicBezTo>
                    <a:cubicBezTo>
                      <a:pt x="2656657" y="3409043"/>
                      <a:pt x="2739290" y="3414188"/>
                      <a:pt x="2795495" y="3417438"/>
                    </a:cubicBezTo>
                    <a:cubicBezTo>
                      <a:pt x="2909511" y="3416305"/>
                      <a:pt x="2970716" y="3425974"/>
                      <a:pt x="3088271" y="3425902"/>
                    </a:cubicBezTo>
                    <a:cubicBezTo>
                      <a:pt x="3123093" y="3425769"/>
                      <a:pt x="3146446" y="3419658"/>
                      <a:pt x="3165413" y="3424491"/>
                    </a:cubicBezTo>
                    <a:close/>
                  </a:path>
                </a:pathLst>
              </a:custGeom>
              <a:grpFill/>
              <a:ln>
                <a:solidFill>
                  <a:schemeClr val="tx1"/>
                </a:solidFill>
                <a:extLst>
                  <a:ext uri="{C807C97D-BFC1-408E-A445-0C87EB9F89A2}">
                    <ask:lineSketchStyleProps xmlns:ask="http://schemas.microsoft.com/office/drawing/2018/sketchyshapes" sd="2160592086">
                      <a:custGeom>
                        <a:avLst/>
                        <a:gdLst/>
                        <a:ahLst/>
                        <a:cxnLst/>
                        <a:rect l="l" t="t" r="r" b="b"/>
                        <a:pathLst>
                          <a:path w="3189543" h="3100688">
                            <a:moveTo>
                              <a:pt x="3155253" y="21590"/>
                            </a:moveTo>
                            <a:cubicBezTo>
                              <a:pt x="3156523" y="34290"/>
                              <a:pt x="3156523" y="44450"/>
                              <a:pt x="3157793" y="54610"/>
                            </a:cubicBezTo>
                            <a:cubicBezTo>
                              <a:pt x="3160333" y="110368"/>
                              <a:pt x="3161603" y="177021"/>
                              <a:pt x="3164143" y="241294"/>
                            </a:cubicBezTo>
                            <a:cubicBezTo>
                              <a:pt x="3164143" y="334133"/>
                              <a:pt x="3176843" y="2164722"/>
                              <a:pt x="3183193" y="2257561"/>
                            </a:cubicBezTo>
                            <a:cubicBezTo>
                              <a:pt x="3189543" y="2398009"/>
                              <a:pt x="3185733" y="2540838"/>
                              <a:pt x="3185733" y="2681286"/>
                            </a:cubicBezTo>
                            <a:cubicBezTo>
                              <a:pt x="3185733" y="2805071"/>
                              <a:pt x="3187003" y="2919334"/>
                              <a:pt x="3188273" y="3039728"/>
                            </a:cubicBezTo>
                            <a:cubicBezTo>
                              <a:pt x="3188273" y="3061318"/>
                              <a:pt x="3188273" y="3075288"/>
                              <a:pt x="3188273" y="3099418"/>
                            </a:cubicBezTo>
                            <a:cubicBezTo>
                              <a:pt x="3165413" y="3099418"/>
                              <a:pt x="3145093" y="3100688"/>
                              <a:pt x="3119988" y="3099418"/>
                            </a:cubicBezTo>
                            <a:cubicBezTo>
                              <a:pt x="2961402" y="3094338"/>
                              <a:pt x="2800375" y="3100688"/>
                              <a:pt x="2641788" y="3095608"/>
                            </a:cubicBezTo>
                            <a:cubicBezTo>
                              <a:pt x="2546636" y="3091798"/>
                              <a:pt x="2453923" y="3094338"/>
                              <a:pt x="2358771" y="3091798"/>
                            </a:cubicBezTo>
                            <a:cubicBezTo>
                              <a:pt x="2314855" y="3090528"/>
                              <a:pt x="2270938" y="3089258"/>
                              <a:pt x="2227022" y="3087988"/>
                            </a:cubicBezTo>
                            <a:cubicBezTo>
                              <a:pt x="2200184" y="3087988"/>
                              <a:pt x="2175786" y="3089258"/>
                              <a:pt x="2148949" y="3089258"/>
                            </a:cubicBezTo>
                            <a:cubicBezTo>
                              <a:pt x="2080634" y="3087988"/>
                              <a:pt x="1892770" y="3089258"/>
                              <a:pt x="1824455" y="3087988"/>
                            </a:cubicBezTo>
                            <a:cubicBezTo>
                              <a:pt x="1775659" y="3086718"/>
                              <a:pt x="799740" y="3095608"/>
                              <a:pt x="750944" y="3094338"/>
                            </a:cubicBezTo>
                            <a:cubicBezTo>
                              <a:pt x="738745" y="3094338"/>
                              <a:pt x="724106" y="3095608"/>
                              <a:pt x="711907" y="3095608"/>
                            </a:cubicBezTo>
                            <a:cubicBezTo>
                              <a:pt x="682630" y="3095608"/>
                              <a:pt x="655792" y="3096878"/>
                              <a:pt x="626514" y="3096878"/>
                            </a:cubicBezTo>
                            <a:cubicBezTo>
                              <a:pt x="553320" y="3096878"/>
                              <a:pt x="482566" y="3095608"/>
                              <a:pt x="409372" y="3094338"/>
                            </a:cubicBezTo>
                            <a:cubicBezTo>
                              <a:pt x="365456" y="3093068"/>
                              <a:pt x="321540" y="3091798"/>
                              <a:pt x="280063" y="3090528"/>
                            </a:cubicBezTo>
                            <a:cubicBezTo>
                              <a:pt x="201989" y="3089258"/>
                              <a:pt x="123916" y="3087988"/>
                              <a:pt x="48260" y="3087988"/>
                            </a:cubicBezTo>
                            <a:cubicBezTo>
                              <a:pt x="38100" y="3087988"/>
                              <a:pt x="29210" y="3087988"/>
                              <a:pt x="19050" y="3086718"/>
                            </a:cubicBezTo>
                            <a:cubicBezTo>
                              <a:pt x="10160" y="3085448"/>
                              <a:pt x="5080" y="3079098"/>
                              <a:pt x="7620" y="3070208"/>
                            </a:cubicBezTo>
                            <a:cubicBezTo>
                              <a:pt x="16510" y="3038358"/>
                              <a:pt x="12700" y="2978846"/>
                              <a:pt x="11430" y="2916954"/>
                            </a:cubicBezTo>
                            <a:cubicBezTo>
                              <a:pt x="10160" y="2790788"/>
                              <a:pt x="6350" y="2667003"/>
                              <a:pt x="7620" y="2540838"/>
                            </a:cubicBezTo>
                            <a:cubicBezTo>
                              <a:pt x="5080" y="2383726"/>
                              <a:pt x="0" y="438874"/>
                              <a:pt x="7620" y="279382"/>
                            </a:cubicBezTo>
                            <a:cubicBezTo>
                              <a:pt x="8890" y="248436"/>
                              <a:pt x="7620" y="215109"/>
                              <a:pt x="8890" y="184163"/>
                            </a:cubicBezTo>
                            <a:cubicBezTo>
                              <a:pt x="10160" y="134173"/>
                              <a:pt x="12700" y="79422"/>
                              <a:pt x="13970" y="44450"/>
                            </a:cubicBezTo>
                            <a:cubicBezTo>
                              <a:pt x="13970" y="41910"/>
                              <a:pt x="15240" y="39370"/>
                              <a:pt x="16510" y="38100"/>
                            </a:cubicBezTo>
                            <a:cubicBezTo>
                              <a:pt x="38100" y="35560"/>
                              <a:pt x="62921" y="30480"/>
                              <a:pt x="101958" y="29210"/>
                            </a:cubicBezTo>
                            <a:cubicBezTo>
                              <a:pt x="167832" y="25400"/>
                              <a:pt x="233707" y="22860"/>
                              <a:pt x="302021" y="20320"/>
                            </a:cubicBezTo>
                            <a:cubicBezTo>
                              <a:pt x="348377" y="17780"/>
                              <a:pt x="394733" y="16510"/>
                              <a:pt x="438650" y="13970"/>
                            </a:cubicBezTo>
                            <a:cubicBezTo>
                              <a:pt x="482566" y="11430"/>
                              <a:pt x="528922" y="8890"/>
                              <a:pt x="572839" y="8890"/>
                            </a:cubicBezTo>
                            <a:cubicBezTo>
                              <a:pt x="621635" y="7620"/>
                              <a:pt x="670431" y="10160"/>
                              <a:pt x="719227" y="8890"/>
                            </a:cubicBezTo>
                            <a:cubicBezTo>
                              <a:pt x="780222" y="8890"/>
                              <a:pt x="1885450" y="6350"/>
                              <a:pt x="1946445" y="5080"/>
                            </a:cubicBezTo>
                            <a:cubicBezTo>
                              <a:pt x="2005000" y="3810"/>
                              <a:pt x="2063556" y="2540"/>
                              <a:pt x="2124551" y="2540"/>
                            </a:cubicBezTo>
                            <a:cubicBezTo>
                              <a:pt x="2224582" y="1270"/>
                              <a:pt x="2322174" y="0"/>
                              <a:pt x="2422206" y="0"/>
                            </a:cubicBezTo>
                            <a:cubicBezTo>
                              <a:pt x="2463683" y="0"/>
                              <a:pt x="2507599" y="2540"/>
                              <a:pt x="2549076" y="2540"/>
                            </a:cubicBezTo>
                            <a:cubicBezTo>
                              <a:pt x="2663746" y="3810"/>
                              <a:pt x="2780856" y="5080"/>
                              <a:pt x="2895527" y="7620"/>
                            </a:cubicBezTo>
                            <a:cubicBezTo>
                              <a:pt x="2956522" y="8890"/>
                              <a:pt x="3017517" y="12700"/>
                              <a:pt x="3078512" y="16510"/>
                            </a:cubicBezTo>
                            <a:cubicBezTo>
                              <a:pt x="3093151" y="16510"/>
                              <a:pt x="3107789" y="16510"/>
                              <a:pt x="3119988" y="16510"/>
                            </a:cubicBezTo>
                            <a:cubicBezTo>
                              <a:pt x="3136203" y="17780"/>
                              <a:pt x="3145093" y="20320"/>
                              <a:pt x="3155253" y="21590"/>
                            </a:cubicBezTo>
                            <a:close/>
                            <a:moveTo>
                              <a:pt x="3165413" y="3082908"/>
                            </a:moveTo>
                            <a:cubicBezTo>
                              <a:pt x="3166683" y="3066398"/>
                              <a:pt x="3167953" y="3053698"/>
                              <a:pt x="3167953" y="3040998"/>
                            </a:cubicBezTo>
                            <a:cubicBezTo>
                              <a:pt x="3166683" y="2907432"/>
                              <a:pt x="3165413" y="2781266"/>
                              <a:pt x="3165413" y="2645579"/>
                            </a:cubicBezTo>
                            <a:cubicBezTo>
                              <a:pt x="3165413" y="2583686"/>
                              <a:pt x="3167953" y="2521794"/>
                              <a:pt x="3166683" y="2459901"/>
                            </a:cubicBezTo>
                            <a:cubicBezTo>
                              <a:pt x="3166683" y="2402770"/>
                              <a:pt x="3165413" y="2343258"/>
                              <a:pt x="3164143" y="2286126"/>
                            </a:cubicBezTo>
                            <a:cubicBezTo>
                              <a:pt x="3159063" y="2198049"/>
                              <a:pt x="3147633" y="374601"/>
                              <a:pt x="3147633" y="286523"/>
                            </a:cubicBezTo>
                            <a:cubicBezTo>
                              <a:pt x="3145093" y="212729"/>
                              <a:pt x="3142553" y="136553"/>
                              <a:pt x="3140013" y="63500"/>
                            </a:cubicBezTo>
                            <a:cubicBezTo>
                              <a:pt x="3138743" y="44450"/>
                              <a:pt x="3137473" y="43180"/>
                              <a:pt x="3112669" y="41910"/>
                            </a:cubicBezTo>
                            <a:cubicBezTo>
                              <a:pt x="3105350" y="41910"/>
                              <a:pt x="3100470" y="41910"/>
                              <a:pt x="3093151" y="40640"/>
                            </a:cubicBezTo>
                            <a:cubicBezTo>
                              <a:pt x="3032156" y="36830"/>
                              <a:pt x="2968721" y="31750"/>
                              <a:pt x="2907726" y="30480"/>
                            </a:cubicBezTo>
                            <a:cubicBezTo>
                              <a:pt x="2758898" y="26670"/>
                              <a:pt x="2607631" y="25400"/>
                              <a:pt x="2458803" y="22860"/>
                            </a:cubicBezTo>
                            <a:cubicBezTo>
                              <a:pt x="2436845" y="22860"/>
                              <a:pt x="2412447" y="22860"/>
                              <a:pt x="2390489" y="22860"/>
                            </a:cubicBezTo>
                            <a:cubicBezTo>
                              <a:pt x="2353892" y="22860"/>
                              <a:pt x="2317295" y="22860"/>
                              <a:pt x="2283138" y="22860"/>
                            </a:cubicBezTo>
                            <a:cubicBezTo>
                              <a:pt x="2205064" y="22860"/>
                              <a:pt x="2126990" y="22860"/>
                              <a:pt x="2051357" y="24130"/>
                            </a:cubicBezTo>
                            <a:cubicBezTo>
                              <a:pt x="1985482" y="25400"/>
                              <a:pt x="875374" y="29210"/>
                              <a:pt x="809499" y="29210"/>
                            </a:cubicBezTo>
                            <a:cubicBezTo>
                              <a:pt x="702148" y="29210"/>
                              <a:pt x="594797" y="26670"/>
                              <a:pt x="487446" y="33020"/>
                            </a:cubicBezTo>
                            <a:cubicBezTo>
                              <a:pt x="431330" y="36830"/>
                              <a:pt x="377655" y="36830"/>
                              <a:pt x="323979" y="38100"/>
                            </a:cubicBezTo>
                            <a:cubicBezTo>
                              <a:pt x="231267" y="41910"/>
                              <a:pt x="138555" y="45720"/>
                              <a:pt x="49530" y="50800"/>
                            </a:cubicBezTo>
                            <a:cubicBezTo>
                              <a:pt x="36830" y="50800"/>
                              <a:pt x="34290" y="53340"/>
                              <a:pt x="33020" y="72280"/>
                            </a:cubicBezTo>
                            <a:cubicBezTo>
                              <a:pt x="31750" y="115129"/>
                              <a:pt x="31750" y="157978"/>
                              <a:pt x="30480" y="200826"/>
                            </a:cubicBezTo>
                            <a:cubicBezTo>
                              <a:pt x="29210" y="272241"/>
                              <a:pt x="26670" y="341275"/>
                              <a:pt x="25400" y="412689"/>
                            </a:cubicBezTo>
                            <a:cubicBezTo>
                              <a:pt x="20320" y="488864"/>
                              <a:pt x="26670" y="2350399"/>
                              <a:pt x="29210" y="2426575"/>
                            </a:cubicBezTo>
                            <a:cubicBezTo>
                              <a:pt x="29210" y="2507511"/>
                              <a:pt x="29210" y="2590828"/>
                              <a:pt x="30480" y="2671764"/>
                            </a:cubicBezTo>
                            <a:cubicBezTo>
                              <a:pt x="30480" y="2731276"/>
                              <a:pt x="33020" y="2790788"/>
                              <a:pt x="33020" y="2850300"/>
                            </a:cubicBezTo>
                            <a:cubicBezTo>
                              <a:pt x="33020" y="2914573"/>
                              <a:pt x="33020" y="2978846"/>
                              <a:pt x="31750" y="3040998"/>
                            </a:cubicBezTo>
                            <a:cubicBezTo>
                              <a:pt x="31750" y="3044808"/>
                              <a:pt x="31750" y="3047348"/>
                              <a:pt x="31750" y="3051158"/>
                            </a:cubicBezTo>
                            <a:cubicBezTo>
                              <a:pt x="31750" y="3061318"/>
                              <a:pt x="35560" y="3065128"/>
                              <a:pt x="44450" y="3065128"/>
                            </a:cubicBezTo>
                            <a:cubicBezTo>
                              <a:pt x="67801" y="3065128"/>
                              <a:pt x="101958" y="3066398"/>
                              <a:pt x="133675" y="3066398"/>
                            </a:cubicBezTo>
                            <a:cubicBezTo>
                              <a:pt x="180031" y="3066398"/>
                              <a:pt x="228827" y="3063858"/>
                              <a:pt x="275183" y="3066398"/>
                            </a:cubicBezTo>
                            <a:cubicBezTo>
                              <a:pt x="350817" y="3070208"/>
                              <a:pt x="426451" y="3072748"/>
                              <a:pt x="502085" y="3071478"/>
                            </a:cubicBezTo>
                            <a:cubicBezTo>
                              <a:pt x="550881" y="3070208"/>
                              <a:pt x="597237" y="3072748"/>
                              <a:pt x="646033" y="3072748"/>
                            </a:cubicBezTo>
                            <a:cubicBezTo>
                              <a:pt x="716787" y="3072748"/>
                              <a:pt x="787541" y="3071478"/>
                              <a:pt x="858295" y="3072748"/>
                            </a:cubicBezTo>
                            <a:cubicBezTo>
                              <a:pt x="963207" y="3074018"/>
                              <a:pt x="2114791" y="3063858"/>
                              <a:pt x="2222143" y="3066398"/>
                            </a:cubicBezTo>
                            <a:cubicBezTo>
                              <a:pt x="2268499" y="3067668"/>
                              <a:pt x="2314855" y="3068938"/>
                              <a:pt x="2358771" y="3068938"/>
                            </a:cubicBezTo>
                            <a:cubicBezTo>
                              <a:pt x="2439285" y="3071478"/>
                              <a:pt x="2517358" y="3067668"/>
                              <a:pt x="2597872" y="3071478"/>
                            </a:cubicBezTo>
                            <a:cubicBezTo>
                              <a:pt x="2663746" y="3074018"/>
                              <a:pt x="2729621" y="3074018"/>
                              <a:pt x="2795495" y="3076558"/>
                            </a:cubicBezTo>
                            <a:cubicBezTo>
                              <a:pt x="2893087" y="3080368"/>
                              <a:pt x="2990679" y="3082908"/>
                              <a:pt x="3088271" y="3084178"/>
                            </a:cubicBezTo>
                            <a:cubicBezTo>
                              <a:pt x="3124868" y="3084178"/>
                              <a:pt x="3145093" y="3082908"/>
                              <a:pt x="3165413" y="3082908"/>
                            </a:cubicBezTo>
                            <a:close/>
                          </a:path>
                        </a:pathLst>
                      </a:custGeom>
                      <ask:type>
                        <ask:lineSketchFreehand/>
                      </ask:type>
                    </ask:lineSketchStyleProps>
                  </a:ext>
                </a:extLst>
              </a:ln>
            </p:spPr>
            <p:txBody>
              <a:bodyPr/>
              <a:lstStyle/>
              <a:p>
                <a:endParaRPr lang="en-US"/>
              </a:p>
            </p:txBody>
          </p:sp>
        </p:grpSp>
        <p:sp>
          <p:nvSpPr>
            <p:cNvPr id="9" name="Rectangle 8">
              <a:extLst>
                <a:ext uri="{FF2B5EF4-FFF2-40B4-BE49-F238E27FC236}">
                  <a16:creationId xmlns:a16="http://schemas.microsoft.com/office/drawing/2014/main" id="{781D1546-B7F3-1BFF-9420-3C3E5F1F6AFC}"/>
                </a:ext>
              </a:extLst>
            </p:cNvPr>
            <p:cNvSpPr/>
            <p:nvPr/>
          </p:nvSpPr>
          <p:spPr>
            <a:xfrm>
              <a:off x="12841984" y="3437747"/>
              <a:ext cx="4969190" cy="4577215"/>
            </a:xfrm>
            <a:custGeom>
              <a:avLst/>
              <a:gdLst>
                <a:gd name="connsiteX0" fmla="*/ 0 w 4969190"/>
                <a:gd name="connsiteY0" fmla="*/ 0 h 4577215"/>
                <a:gd name="connsiteX1" fmla="*/ 472073 w 4969190"/>
                <a:gd name="connsiteY1" fmla="*/ 0 h 4577215"/>
                <a:gd name="connsiteX2" fmla="*/ 944146 w 4969190"/>
                <a:gd name="connsiteY2" fmla="*/ 0 h 4577215"/>
                <a:gd name="connsiteX3" fmla="*/ 1465911 w 4969190"/>
                <a:gd name="connsiteY3" fmla="*/ 0 h 4577215"/>
                <a:gd name="connsiteX4" fmla="*/ 2087060 w 4969190"/>
                <a:gd name="connsiteY4" fmla="*/ 0 h 4577215"/>
                <a:gd name="connsiteX5" fmla="*/ 2559133 w 4969190"/>
                <a:gd name="connsiteY5" fmla="*/ 0 h 4577215"/>
                <a:gd name="connsiteX6" fmla="*/ 3130590 w 4969190"/>
                <a:gd name="connsiteY6" fmla="*/ 0 h 4577215"/>
                <a:gd name="connsiteX7" fmla="*/ 3801430 w 4969190"/>
                <a:gd name="connsiteY7" fmla="*/ 0 h 4577215"/>
                <a:gd name="connsiteX8" fmla="*/ 4323195 w 4969190"/>
                <a:gd name="connsiteY8" fmla="*/ 0 h 4577215"/>
                <a:gd name="connsiteX9" fmla="*/ 4969190 w 4969190"/>
                <a:gd name="connsiteY9" fmla="*/ 0 h 4577215"/>
                <a:gd name="connsiteX10" fmla="*/ 4969190 w 4969190"/>
                <a:gd name="connsiteY10" fmla="*/ 699660 h 4577215"/>
                <a:gd name="connsiteX11" fmla="*/ 4969190 w 4969190"/>
                <a:gd name="connsiteY11" fmla="*/ 1445092 h 4577215"/>
                <a:gd name="connsiteX12" fmla="*/ 4969190 w 4969190"/>
                <a:gd name="connsiteY12" fmla="*/ 2144752 h 4577215"/>
                <a:gd name="connsiteX13" fmla="*/ 4969190 w 4969190"/>
                <a:gd name="connsiteY13" fmla="*/ 2844412 h 4577215"/>
                <a:gd name="connsiteX14" fmla="*/ 4969190 w 4969190"/>
                <a:gd name="connsiteY14" fmla="*/ 3452528 h 4577215"/>
                <a:gd name="connsiteX15" fmla="*/ 4969190 w 4969190"/>
                <a:gd name="connsiteY15" fmla="*/ 4577215 h 4577215"/>
                <a:gd name="connsiteX16" fmla="*/ 4248657 w 4969190"/>
                <a:gd name="connsiteY16" fmla="*/ 4577215 h 4577215"/>
                <a:gd name="connsiteX17" fmla="*/ 3528125 w 4969190"/>
                <a:gd name="connsiteY17" fmla="*/ 4577215 h 4577215"/>
                <a:gd name="connsiteX18" fmla="*/ 3006360 w 4969190"/>
                <a:gd name="connsiteY18" fmla="*/ 4577215 h 4577215"/>
                <a:gd name="connsiteX19" fmla="*/ 2534287 w 4969190"/>
                <a:gd name="connsiteY19" fmla="*/ 4577215 h 4577215"/>
                <a:gd name="connsiteX20" fmla="*/ 1962830 w 4969190"/>
                <a:gd name="connsiteY20" fmla="*/ 4577215 h 4577215"/>
                <a:gd name="connsiteX21" fmla="*/ 1490757 w 4969190"/>
                <a:gd name="connsiteY21" fmla="*/ 4577215 h 4577215"/>
                <a:gd name="connsiteX22" fmla="*/ 968992 w 4969190"/>
                <a:gd name="connsiteY22" fmla="*/ 4577215 h 4577215"/>
                <a:gd name="connsiteX23" fmla="*/ 0 w 4969190"/>
                <a:gd name="connsiteY23" fmla="*/ 4577215 h 4577215"/>
                <a:gd name="connsiteX24" fmla="*/ 0 w 4969190"/>
                <a:gd name="connsiteY24" fmla="*/ 4060644 h 4577215"/>
                <a:gd name="connsiteX25" fmla="*/ 0 w 4969190"/>
                <a:gd name="connsiteY25" fmla="*/ 3315211 h 4577215"/>
                <a:gd name="connsiteX26" fmla="*/ 0 w 4969190"/>
                <a:gd name="connsiteY26" fmla="*/ 2798640 h 4577215"/>
                <a:gd name="connsiteX27" fmla="*/ 0 w 4969190"/>
                <a:gd name="connsiteY27" fmla="*/ 2282069 h 4577215"/>
                <a:gd name="connsiteX28" fmla="*/ 0 w 4969190"/>
                <a:gd name="connsiteY28" fmla="*/ 1582409 h 4577215"/>
                <a:gd name="connsiteX29" fmla="*/ 0 w 4969190"/>
                <a:gd name="connsiteY29" fmla="*/ 1020065 h 4577215"/>
                <a:gd name="connsiteX30" fmla="*/ 0 w 4969190"/>
                <a:gd name="connsiteY30" fmla="*/ 0 h 4577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969190" h="4577215" extrusionOk="0">
                  <a:moveTo>
                    <a:pt x="0" y="0"/>
                  </a:moveTo>
                  <a:cubicBezTo>
                    <a:pt x="168583" y="-4214"/>
                    <a:pt x="368031" y="4366"/>
                    <a:pt x="472073" y="0"/>
                  </a:cubicBezTo>
                  <a:cubicBezTo>
                    <a:pt x="576115" y="-4366"/>
                    <a:pt x="784626" y="21052"/>
                    <a:pt x="944146" y="0"/>
                  </a:cubicBezTo>
                  <a:cubicBezTo>
                    <a:pt x="1103666" y="-21052"/>
                    <a:pt x="1274425" y="3390"/>
                    <a:pt x="1465911" y="0"/>
                  </a:cubicBezTo>
                  <a:cubicBezTo>
                    <a:pt x="1657397" y="-3390"/>
                    <a:pt x="1960276" y="-23165"/>
                    <a:pt x="2087060" y="0"/>
                  </a:cubicBezTo>
                  <a:cubicBezTo>
                    <a:pt x="2213844" y="23165"/>
                    <a:pt x="2343934" y="12959"/>
                    <a:pt x="2559133" y="0"/>
                  </a:cubicBezTo>
                  <a:cubicBezTo>
                    <a:pt x="2774332" y="-12959"/>
                    <a:pt x="2991609" y="4575"/>
                    <a:pt x="3130590" y="0"/>
                  </a:cubicBezTo>
                  <a:cubicBezTo>
                    <a:pt x="3269571" y="-4575"/>
                    <a:pt x="3648625" y="-32724"/>
                    <a:pt x="3801430" y="0"/>
                  </a:cubicBezTo>
                  <a:cubicBezTo>
                    <a:pt x="3954235" y="32724"/>
                    <a:pt x="4123703" y="663"/>
                    <a:pt x="4323195" y="0"/>
                  </a:cubicBezTo>
                  <a:cubicBezTo>
                    <a:pt x="4522688" y="-663"/>
                    <a:pt x="4691287" y="15185"/>
                    <a:pt x="4969190" y="0"/>
                  </a:cubicBezTo>
                  <a:cubicBezTo>
                    <a:pt x="4989156" y="157520"/>
                    <a:pt x="4986527" y="476810"/>
                    <a:pt x="4969190" y="699660"/>
                  </a:cubicBezTo>
                  <a:cubicBezTo>
                    <a:pt x="4951853" y="922510"/>
                    <a:pt x="4940505" y="1135387"/>
                    <a:pt x="4969190" y="1445092"/>
                  </a:cubicBezTo>
                  <a:cubicBezTo>
                    <a:pt x="4997875" y="1754797"/>
                    <a:pt x="5003430" y="1854050"/>
                    <a:pt x="4969190" y="2144752"/>
                  </a:cubicBezTo>
                  <a:cubicBezTo>
                    <a:pt x="4934950" y="2435454"/>
                    <a:pt x="4966126" y="2610567"/>
                    <a:pt x="4969190" y="2844412"/>
                  </a:cubicBezTo>
                  <a:cubicBezTo>
                    <a:pt x="4972254" y="3078257"/>
                    <a:pt x="4990925" y="3217841"/>
                    <a:pt x="4969190" y="3452528"/>
                  </a:cubicBezTo>
                  <a:cubicBezTo>
                    <a:pt x="4947455" y="3687215"/>
                    <a:pt x="4952005" y="4154397"/>
                    <a:pt x="4969190" y="4577215"/>
                  </a:cubicBezTo>
                  <a:cubicBezTo>
                    <a:pt x="4742184" y="4584151"/>
                    <a:pt x="4604960" y="4576019"/>
                    <a:pt x="4248657" y="4577215"/>
                  </a:cubicBezTo>
                  <a:cubicBezTo>
                    <a:pt x="3892354" y="4578411"/>
                    <a:pt x="3713955" y="4589323"/>
                    <a:pt x="3528125" y="4577215"/>
                  </a:cubicBezTo>
                  <a:cubicBezTo>
                    <a:pt x="3342295" y="4565107"/>
                    <a:pt x="3184772" y="4566864"/>
                    <a:pt x="3006360" y="4577215"/>
                  </a:cubicBezTo>
                  <a:cubicBezTo>
                    <a:pt x="2827948" y="4587566"/>
                    <a:pt x="2751618" y="4560485"/>
                    <a:pt x="2534287" y="4577215"/>
                  </a:cubicBezTo>
                  <a:cubicBezTo>
                    <a:pt x="2316956" y="4593945"/>
                    <a:pt x="2225949" y="4551104"/>
                    <a:pt x="1962830" y="4577215"/>
                  </a:cubicBezTo>
                  <a:cubicBezTo>
                    <a:pt x="1699711" y="4603326"/>
                    <a:pt x="1658316" y="4571848"/>
                    <a:pt x="1490757" y="4577215"/>
                  </a:cubicBezTo>
                  <a:cubicBezTo>
                    <a:pt x="1323198" y="4582582"/>
                    <a:pt x="1109012" y="4568233"/>
                    <a:pt x="968992" y="4577215"/>
                  </a:cubicBezTo>
                  <a:cubicBezTo>
                    <a:pt x="828972" y="4586197"/>
                    <a:pt x="245861" y="4582719"/>
                    <a:pt x="0" y="4577215"/>
                  </a:cubicBezTo>
                  <a:cubicBezTo>
                    <a:pt x="14664" y="4408758"/>
                    <a:pt x="-13327" y="4298952"/>
                    <a:pt x="0" y="4060644"/>
                  </a:cubicBezTo>
                  <a:cubicBezTo>
                    <a:pt x="13327" y="3822336"/>
                    <a:pt x="-8783" y="3568054"/>
                    <a:pt x="0" y="3315211"/>
                  </a:cubicBezTo>
                  <a:cubicBezTo>
                    <a:pt x="8783" y="3062368"/>
                    <a:pt x="7651" y="2944579"/>
                    <a:pt x="0" y="2798640"/>
                  </a:cubicBezTo>
                  <a:cubicBezTo>
                    <a:pt x="-7651" y="2652701"/>
                    <a:pt x="-6204" y="2438653"/>
                    <a:pt x="0" y="2282069"/>
                  </a:cubicBezTo>
                  <a:cubicBezTo>
                    <a:pt x="6204" y="2125485"/>
                    <a:pt x="-17377" y="1897814"/>
                    <a:pt x="0" y="1582409"/>
                  </a:cubicBezTo>
                  <a:cubicBezTo>
                    <a:pt x="17377" y="1267004"/>
                    <a:pt x="-11644" y="1238140"/>
                    <a:pt x="0" y="1020065"/>
                  </a:cubicBezTo>
                  <a:cubicBezTo>
                    <a:pt x="11644" y="801990"/>
                    <a:pt x="19386" y="361494"/>
                    <a:pt x="0" y="0"/>
                  </a:cubicBezTo>
                  <a:close/>
                </a:path>
              </a:pathLst>
            </a:custGeom>
            <a:noFill/>
            <a:ln>
              <a:noFill/>
              <a:extLst>
                <a:ext uri="{C807C97D-BFC1-408E-A445-0C87EB9F89A2}">
                  <ask:lineSketchStyleProps xmlns:ask="http://schemas.microsoft.com/office/drawing/2018/sketchyshapes" sd="1890546682">
                    <a:prstGeom prst="rect">
                      <a:avLst/>
                    </a:prstGeom>
                    <ask:type>
                      <ask:lineSketchFreehand/>
                    </ask:type>
                  </ask:lineSketchStyleProps>
                </a:ext>
              </a:extLst>
            </a:ln>
          </p:spPr>
          <p:txBody>
            <a:bodyPr wrap="square">
              <a:spAutoFit/>
            </a:bodyPr>
            <a:lstStyle/>
            <a:p>
              <a:pPr algn="ctr">
                <a:lnSpc>
                  <a:spcPct val="150000"/>
                </a:lnSpc>
                <a:buClr>
                  <a:srgbClr val="000000"/>
                </a:buClr>
                <a:buFont typeface="Arial"/>
                <a:buNone/>
              </a:pPr>
              <a:r>
                <a:rPr lang="en-US" sz="2600" i="1">
                  <a:latin typeface="UTM Avo" panose="02040603050506020204" pitchFamily="18" charset="0"/>
                  <a:ea typeface="Calibri" panose="020F0502020204030204" pitchFamily="34" charset="0"/>
                  <a:cs typeface="Times New Roman" panose="02020603050405020304" pitchFamily="18" charset="0"/>
                </a:rPr>
                <a:t>Soạn</a:t>
              </a:r>
              <a:r>
                <a:rPr lang="en-US" sz="2600" b="1" i="1">
                  <a:latin typeface="UTM Avo" panose="02040603050506020204" pitchFamily="18" charset="0"/>
                  <a:ea typeface="Calibri" panose="020F0502020204030204" pitchFamily="34" charset="0"/>
                  <a:cs typeface="Times New Roman" panose="02020603050405020304" pitchFamily="18" charset="0"/>
                </a:rPr>
                <a:t> </a:t>
              </a:r>
            </a:p>
            <a:p>
              <a:pPr algn="ctr">
                <a:lnSpc>
                  <a:spcPct val="150000"/>
                </a:lnSpc>
                <a:buClr>
                  <a:srgbClr val="000000"/>
                </a:buClr>
                <a:buFont typeface="Arial"/>
                <a:buNone/>
              </a:pPr>
              <a:r>
                <a:rPr lang="en-US" sz="2600" b="1" i="1">
                  <a:latin typeface="UTM Avo" panose="02040603050506020204" pitchFamily="18" charset="0"/>
                  <a:ea typeface="Calibri" panose="020F0502020204030204" pitchFamily="34" charset="0"/>
                  <a:cs typeface="Times New Roman" panose="02020603050405020304" pitchFamily="18" charset="0"/>
                </a:rPr>
                <a:t>Bài 2: Thực </a:t>
              </a:r>
              <a:r>
                <a:rPr lang="en-US" sz="2600" b="1" i="1" dirty="0" err="1">
                  <a:latin typeface="UTM Avo" panose="02040603050506020204" pitchFamily="18" charset="0"/>
                  <a:ea typeface="Calibri" panose="020F0502020204030204" pitchFamily="34" charset="0"/>
                  <a:cs typeface="Times New Roman" panose="02020603050405020304" pitchFamily="18" charset="0"/>
                </a:rPr>
                <a:t>hiện</a:t>
              </a:r>
              <a:r>
                <a:rPr lang="en-US" sz="2600" b="1" i="1" dirty="0">
                  <a:latin typeface="UTM Avo" panose="02040603050506020204" pitchFamily="18" charset="0"/>
                  <a:ea typeface="Calibri" panose="020F0502020204030204" pitchFamily="34" charset="0"/>
                  <a:cs typeface="Times New Roman" panose="02020603050405020304" pitchFamily="18" charset="0"/>
                </a:rPr>
                <a:t> </a:t>
              </a:r>
              <a:r>
                <a:rPr lang="en-US" sz="2600" b="1" i="1" dirty="0" err="1">
                  <a:latin typeface="UTM Avo" panose="02040603050506020204" pitchFamily="18" charset="0"/>
                  <a:ea typeface="Calibri" panose="020F0502020204030204" pitchFamily="34" charset="0"/>
                  <a:cs typeface="Times New Roman" panose="02020603050405020304" pitchFamily="18" charset="0"/>
                </a:rPr>
                <a:t>một</a:t>
              </a:r>
              <a:r>
                <a:rPr lang="en-US" sz="2600" b="1" i="1" dirty="0">
                  <a:latin typeface="UTM Avo" panose="02040603050506020204" pitchFamily="18" charset="0"/>
                  <a:ea typeface="Calibri" panose="020F0502020204030204" pitchFamily="34" charset="0"/>
                  <a:cs typeface="Times New Roman" panose="02020603050405020304" pitchFamily="18" charset="0"/>
                </a:rPr>
                <a:t> </a:t>
              </a:r>
              <a:r>
                <a:rPr lang="en-US" sz="2600" b="1" i="1" dirty="0" err="1">
                  <a:latin typeface="UTM Avo" panose="02040603050506020204" pitchFamily="18" charset="0"/>
                  <a:ea typeface="Calibri" panose="020F0502020204030204" pitchFamily="34" charset="0"/>
                  <a:cs typeface="Times New Roman" panose="02020603050405020304" pitchFamily="18" charset="0"/>
                </a:rPr>
                <a:t>việc</a:t>
              </a:r>
              <a:r>
                <a:rPr lang="en-US" sz="2600" b="1" i="1" dirty="0">
                  <a:latin typeface="UTM Avo" panose="02040603050506020204" pitchFamily="18" charset="0"/>
                  <a:ea typeface="Calibri" panose="020F0502020204030204" pitchFamily="34" charset="0"/>
                  <a:cs typeface="Times New Roman" panose="02020603050405020304" pitchFamily="18" charset="0"/>
                </a:rPr>
                <a:t> </a:t>
              </a:r>
              <a:r>
                <a:rPr lang="en-US" sz="2600" b="1" i="1" dirty="0" err="1">
                  <a:latin typeface="UTM Avo" panose="02040603050506020204" pitchFamily="18" charset="0"/>
                  <a:ea typeface="Calibri" panose="020F0502020204030204" pitchFamily="34" charset="0"/>
                  <a:cs typeface="Times New Roman" panose="02020603050405020304" pitchFamily="18" charset="0"/>
                </a:rPr>
                <a:t>tuỳ</a:t>
              </a:r>
              <a:r>
                <a:rPr lang="en-US" sz="2600" b="1" i="1" dirty="0">
                  <a:latin typeface="UTM Avo" panose="02040603050506020204" pitchFamily="18" charset="0"/>
                  <a:ea typeface="Calibri" panose="020F0502020204030204" pitchFamily="34" charset="0"/>
                  <a:cs typeface="Times New Roman" panose="02020603050405020304" pitchFamily="18" charset="0"/>
                </a:rPr>
                <a:t> </a:t>
              </a:r>
              <a:r>
                <a:rPr lang="en-US" sz="2600" b="1" i="1" dirty="0" err="1">
                  <a:latin typeface="UTM Avo" panose="02040603050506020204" pitchFamily="18" charset="0"/>
                  <a:ea typeface="Calibri" panose="020F0502020204030204" pitchFamily="34" charset="0"/>
                  <a:cs typeface="Times New Roman" panose="02020603050405020304" pitchFamily="18" charset="0"/>
                </a:rPr>
                <a:t>thuộc</a:t>
              </a:r>
              <a:r>
                <a:rPr lang="en-US" sz="2600" b="1" i="1" dirty="0">
                  <a:latin typeface="UTM Avo" panose="02040603050506020204" pitchFamily="18" charset="0"/>
                  <a:ea typeface="Calibri" panose="020F0502020204030204" pitchFamily="34" charset="0"/>
                  <a:cs typeface="Times New Roman" panose="02020603050405020304" pitchFamily="18" charset="0"/>
                </a:rPr>
                <a:t> </a:t>
              </a:r>
              <a:r>
                <a:rPr lang="en-US" sz="2600" b="1" i="1" dirty="0" err="1">
                  <a:latin typeface="UTM Avo" panose="02040603050506020204" pitchFamily="18" charset="0"/>
                  <a:ea typeface="Calibri" panose="020F0502020204030204" pitchFamily="34" charset="0"/>
                  <a:cs typeface="Times New Roman" panose="02020603050405020304" pitchFamily="18" charset="0"/>
                </a:rPr>
                <a:t>vào</a:t>
              </a:r>
              <a:r>
                <a:rPr lang="en-US" sz="2600" b="1" i="1" dirty="0">
                  <a:latin typeface="UTM Avo" panose="02040603050506020204" pitchFamily="18" charset="0"/>
                  <a:ea typeface="Calibri" panose="020F0502020204030204" pitchFamily="34" charset="0"/>
                  <a:cs typeface="Times New Roman" panose="02020603050405020304" pitchFamily="18" charset="0"/>
                </a:rPr>
                <a:t> </a:t>
              </a:r>
              <a:r>
                <a:rPr lang="en-US" sz="2600" b="1" i="1" dirty="0" err="1">
                  <a:latin typeface="UTM Avo" panose="02040603050506020204" pitchFamily="18" charset="0"/>
                  <a:ea typeface="Calibri" panose="020F0502020204030204" pitchFamily="34" charset="0"/>
                  <a:cs typeface="Times New Roman" panose="02020603050405020304" pitchFamily="18" charset="0"/>
                </a:rPr>
                <a:t>điều</a:t>
              </a:r>
              <a:r>
                <a:rPr lang="en-US" sz="2600" b="1" i="1" dirty="0">
                  <a:latin typeface="UTM Avo" panose="02040603050506020204" pitchFamily="18" charset="0"/>
                  <a:ea typeface="Calibri" panose="020F0502020204030204" pitchFamily="34" charset="0"/>
                  <a:cs typeface="Times New Roman" panose="02020603050405020304" pitchFamily="18" charset="0"/>
                </a:rPr>
                <a:t> </a:t>
              </a:r>
              <a:r>
                <a:rPr lang="en-US" sz="2600" b="1" i="1" dirty="0" err="1">
                  <a:latin typeface="UTM Avo" panose="02040603050506020204" pitchFamily="18" charset="0"/>
                  <a:ea typeface="Calibri" panose="020F0502020204030204" pitchFamily="34" charset="0"/>
                  <a:cs typeface="Times New Roman" panose="02020603050405020304" pitchFamily="18" charset="0"/>
                </a:rPr>
                <a:t>kiện</a:t>
              </a:r>
              <a:endParaRPr lang="vi-VN" sz="2600" b="1" i="1" dirty="0">
                <a:ea typeface="Calibri" panose="020F0502020204030204" pitchFamily="34" charset="0"/>
                <a:cs typeface="Times New Roman" panose="02020603050405020304" pitchFamily="18" charset="0"/>
              </a:endParaRPr>
            </a:p>
          </p:txBody>
        </p:sp>
      </p:grpSp>
      <p:sp>
        <p:nvSpPr>
          <p:cNvPr id="12" name="Rectangle 11">
            <a:extLst>
              <a:ext uri="{FF2B5EF4-FFF2-40B4-BE49-F238E27FC236}">
                <a16:creationId xmlns:a16="http://schemas.microsoft.com/office/drawing/2014/main" id="{7A889A56-626C-4778-71BD-2BEB768B3565}"/>
              </a:ext>
            </a:extLst>
          </p:cNvPr>
          <p:cNvSpPr/>
          <p:nvPr/>
        </p:nvSpPr>
        <p:spPr>
          <a:xfrm>
            <a:off x="3081909" y="1069636"/>
            <a:ext cx="5633273" cy="967829"/>
          </a:xfrm>
          <a:prstGeom prst="rect">
            <a:avLst/>
          </a:prstGeom>
        </p:spPr>
        <p:txBody>
          <a:bodyPr wrap="none">
            <a:spAutoFit/>
          </a:bodyPr>
          <a:lstStyle/>
          <a:p>
            <a:pPr algn="ctr" defTabSz="609630">
              <a:lnSpc>
                <a:spcPts val="7858"/>
              </a:lnSpc>
              <a:buClrTx/>
              <a:defRPr/>
            </a:pPr>
            <a:r>
              <a:rPr lang="en-US" sz="4000" b="1" dirty="0">
                <a:solidFill>
                  <a:srgbClr val="F18C6D"/>
                </a:solidFill>
                <a:effectLst>
                  <a:outerShdw blurRad="50800" dist="38100" dir="2700000" algn="tl" rotWithShape="0">
                    <a:prstClr val="black">
                      <a:alpha val="40000"/>
                    </a:prstClr>
                  </a:outerShdw>
                </a:effectLst>
                <a:latin typeface="UTM Avo" panose="02040603050506020204" pitchFamily="18" charset="0"/>
                <a:cs typeface="Arial" panose="020B0604020202020204" pitchFamily="34" charset="0"/>
              </a:rPr>
              <a:t>HƯỚNG DẪN VỀ NHÀ</a:t>
            </a:r>
            <a:endParaRPr lang="en-US" sz="4000" b="1" kern="1200" dirty="0">
              <a:solidFill>
                <a:srgbClr val="F18C6D"/>
              </a:solidFill>
              <a:effectLst>
                <a:outerShdw blurRad="50800" dist="38100" dir="2700000" algn="tl" rotWithShape="0">
                  <a:prstClr val="black">
                    <a:alpha val="40000"/>
                  </a:prstClr>
                </a:outerShdw>
              </a:effectLst>
              <a:latin typeface="UTM Avo" panose="02040603050506020204" pitchFamily="18" charset="0"/>
              <a:ea typeface="+mn-ea"/>
              <a:cs typeface="Arial" panose="020B0604020202020204" pitchFamily="34" charset="0"/>
            </a:endParaRPr>
          </a:p>
        </p:txBody>
      </p:sp>
      <p:pic>
        <p:nvPicPr>
          <p:cNvPr id="14" name="Picture 13" descr="Dream Taffy Cat">
            <a:extLst>
              <a:ext uri="{FF2B5EF4-FFF2-40B4-BE49-F238E27FC236}">
                <a16:creationId xmlns:a16="http://schemas.microsoft.com/office/drawing/2014/main" id="{3DA4EA78-958F-5E6D-A989-8ADC6438BFF4}"/>
              </a:ext>
            </a:extLst>
          </p:cNvPr>
          <p:cNvPicPr>
            <a:picLocks noChangeAspect="1"/>
          </p:cNvPicPr>
          <p:nvPr/>
        </p:nvPicPr>
        <p:blipFill>
          <a:blip r:embed="rId3"/>
          <a:stretch>
            <a:fillRect/>
          </a:stretch>
        </p:blipFill>
        <p:spPr>
          <a:xfrm>
            <a:off x="4364652" y="4175865"/>
            <a:ext cx="2903668" cy="2903668"/>
          </a:xfrm>
          <a:prstGeom prst="rect">
            <a:avLst/>
          </a:prstGeom>
        </p:spPr>
      </p:pic>
    </p:spTree>
    <p:extLst>
      <p:ext uri="{BB962C8B-B14F-4D97-AF65-F5344CB8AC3E}">
        <p14:creationId xmlns:p14="http://schemas.microsoft.com/office/powerpoint/2010/main" val="14756612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1200</TotalTime>
  <Words>1310</Words>
  <Application>Microsoft Office PowerPoint</Application>
  <PresentationFormat>Widescreen</PresentationFormat>
  <Paragraphs>125</Paragraphs>
  <Slides>29</Slides>
  <Notes>22</Notes>
  <HiddenSlides>0</HiddenSlides>
  <MMClips>1</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29</vt:i4>
      </vt:variant>
    </vt:vector>
  </HeadingPairs>
  <TitlesOfParts>
    <vt:vector size="34" baseType="lpstr">
      <vt:lpstr>Arial</vt:lpstr>
      <vt:lpstr>Calibri</vt:lpstr>
      <vt:lpstr>UTM Avo</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lamqu</dc:creator>
  <dc:description>9Slide.vn</dc:description>
  <cp:lastModifiedBy>Administrator</cp:lastModifiedBy>
  <cp:revision>14</cp:revision>
  <dcterms:modified xsi:type="dcterms:W3CDTF">2023-08-21T03:51:48Z</dcterms:modified>
  <cp:category>9Slide.vn</cp:category>
</cp:coreProperties>
</file>